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700" r:id="rId2"/>
    <p:sldId id="597" r:id="rId3"/>
    <p:sldId id="980" r:id="rId4"/>
    <p:sldId id="606" r:id="rId5"/>
    <p:sldId id="987" r:id="rId6"/>
    <p:sldId id="986" r:id="rId7"/>
    <p:sldId id="998" r:id="rId8"/>
    <p:sldId id="533" r:id="rId9"/>
    <p:sldId id="993" r:id="rId10"/>
    <p:sldId id="994" r:id="rId11"/>
    <p:sldId id="995" r:id="rId12"/>
    <p:sldId id="999" r:id="rId13"/>
    <p:sldId id="1000" r:id="rId14"/>
    <p:sldId id="10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5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2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47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0 121 24575,'33'3'0,"-5"-1"0,20-2 0,28 0 0,19-1 0,10-1 0,0 1 0,-10-1 0,-18 1 0,-1-1 0,-12 1 0,15-1 0,0 0 0,18 0 0,11-1 0,6 0 0,1 1 0,-7-1 0,-11 0 0,-17 0 0,3 0 0,-16 0 0,4-1 0,20 0 0,4 0 0,-4 0 0,-12 2 0,-3 0 0,-9 1 0,-16 0 0,2 0 0,15-1 0,14 0 0,2-1 0,-11 0 0,8-1 0,-4-1 0,1 1 0,5 0 0,-7 0 0,5 0 0,-12 0 0,6 0 0,-11 3 0,0-1 0,0 1 0,18 0 0,-40 0 0,8 0 0,-18 0 0,13 3 0,-12-1 0,35 2 0,-38-2 0,30 0 0,-38-2 0,27 0 0,-8-2 0,34 0 0,-24 0 0,11 1 0,-34 1 0,-5 0 0,-11 0 0,-4 1 0,2-2 0,-6 1 0,-1 0 0,-2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0:27.71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93 16383,'99'-7'0,"-1"0"0,1 0 0,0 0 0,0-1 0,-14 2 0,-6-1 0,-1 0 0,3 1 0,11 0 0,5 0 0,-5 1 0,-12 1 0,3-1 0,-12 2 0,-19 1 0,-1 2 0,9 1 0,2 1 0,-4-1 0,1 1 0,0 1 0,3 0 0,28 0 0,10-1 0,-18 1 0,5 1 0,4 0 0,-11-3 0,4 0 0,2 0 0,5 0 0,-12 0 0,4 0 0,3 1 0,1-1 0,-1 0 0,-2 0 0,7 0 0,-1-1 0,0-1 0,0 1 0,3 0 0,-6 0 0,4 0 0,0 0 0,1 0 0,-3 0 0,-2 0 0,3 0 0,-1 1 0,-2-1 0,-3 1 0,0 0 0,7-1 0,-2 1 0,-1 0 0,-3 1 0,-6 0 0,-1 0 0,-3 1 0,-5-1 0,32 3 0,-5 1 0,-1 0 0,-4 0 0,-17-2 0,-6-1 0,-12 0 0,-4-1 0,37-3 0,-22 0 0,4 0 0,-23 0 0,3 0 0,4 1 0,5 0 0,3-1 0,6-1 0,4 1 0,12 0 0,4 0 0,1 0 0,2 0 0,2-1 0,1 0 0,-15 0 0,3 0 0,-2 0 0,-3 1 0,5 0 0,-3 0 0,-2 0 0,-7 0 0,-2 0 0,-3 0 0,19 1 0,-10 2 0,10 2 0,-23-1 0,-50 0 0,-18-1 0,-18 3 0,-17 11 0,21-8 0,-8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5.5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0 177 24575,'14'33'0,"1"-3"0,1-6 0,2-9 0,1-9 0,0-4 0,14-7 0,5-9 0,-3-3 0,-2-6 0,-20 2 0,-5-5 0,-3-10 0,-10-4 0,-2 3 0,-7 6 0,0 13 0,-4 7 0,4 6 0,0 3 0,5 2 0,2 2 0,2 2 0,1 1 0,1 1 0,3 2 0,0-2 0,1-1 0,0 1 0,0-4 0,0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6.7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175 287 24575,'39'-20'0,"-2"-1"0,-8 3 0,-5 0 0,-2 1 0,-4 0 0,0-1 0,-3-2 0,-6 4 0,-5-2 0,-7 3 0,-7-4 0,-20-6 0,4 6 0,-3 2 0,14 10 0,8 6 0,-3 1 0,-2 6 0,-7 5 0,-9 16 0,-2 5 0,-9 17 0,10-2 0,8-2 0,9-10 0,11-15 0,1-6 0,3-7 0,1-2 0,3-3 0,0-1 0,6 0 0,8-1 0,9-4 0,12-4 0,-2-5 0,-7 2 0,-11 2 0,-15 5 0,-9 11 0,-3 11 0,-7 13 0,1 17 0,3 6 0,6 4 0,5 1 0,-2-12 0,2-10 0,-7-4 0,-3-9 0,-7 12 0,-2 1 0,-1 3 0,1 0 0,5-15 0,3-5 0,4-13 0,-1-3 0,-8 2 0,-8 1 0,-9 8 0,-2 3 0,5-2 0,5 0 0,11-10 0,6-4 0,4-4 0,1-2 0,0 0 0,1 0 0,0 1 0,1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7.6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 0 24575,'25'1'0,"-3"0"0,-3 1 0,-6 0 0,-4 0 0,-5 1 0,-1 1 0,-3 3 0,1 3 0,2 2 0,0 3 0,0-2 0,0-2 0,-2-4 0,0-3 0,-11 4 0,1 3 0,-14 13 0,1 3 0,1 2 0,2-4 0,9-10 0,1-5 0,5-5 0,0-2 0,1 0 0,2-1 0,5 0 0,4-1 0,10 1 0,3-1 0,9 1 0,5 0 0,8 1 0,1-2 0,-13 0 0,-23-2 0,-6 1 0,-14-1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8.3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24575,'3'21'0,"2"13"0,3 14 0,5 29 0,1 11 0,1 0 0,-1-3 0,-5-29 0,-3-7 0,-4-18 0,-2-8 0,-1-5 0,1-3 0,-1 4 0,1 6 0,0-4 0,0 1 0,0-10 0,0-5 0,0-1 0,0-5 0,0-1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9.5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11 24575,'12'-4'0,"4"1"0,3 0 0,4 2 0,5 4 0,-2 0 0,7 5 0,-7 1 0,-2 0 0,-6 2 0,-5-3 0,-6 1 0,-2 0 0,-4-1 0,-1 0 0,0 2 0,-4 2 0,-2 6 0,-3 0 0,-1 2 0,4-6 0,0-2 0,4-4 0,1-4 0,0 0 0,1 1 0,-1 0 0,0 3 0,1 2 0,1 3 0,1 0 0,3-1 0,3-1 0,4-2 0,4 1 0,8 5 0,1-2 0,11 9 0,1 2 0,-4 0 0,-4 3 0,-14-8 0,-7 2 0,-5-4 0,-1 0 0,-1 2 0,0-3 0,1 1 0,-2-6 0,1-3 0,-1-2 0,-1-4 0,-1 0 0,-2 0 0,-2 0 0,-5 6 0,-3 3 0,-2 3 0,-4 6 0,5-4 0,-1 4 0,6-9 0,4-2 0,2-5 0,2-2 0,-2 2 0,0 1 0,-2 2 0,0 4 0,-1 3 0,1-1 0,0 0 0,3-7 0,1-2 0,1-3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1.1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175 53 24575,'-19'-7'0,"1"2"0,2 0 0,1 0 0,-1 1 0,3 0 0,0 1 0,4 0 0,1 1 0,0 0 0,2-1 0,-1 1 0,0 0 0,0 0 0,1 1 0,2 0 0,1 0 0,27 1 0,12 1 0,29 1 0,-2 0 0,-16 0 0,-16-1 0,-21-1 0,-5 0 0,-2 1 0,2 4 0,0 3 0,-1 8 0,-1 9 0,3 34 0,2 19 0,-3-9 0,0 5-481,-1-5 1,0 2 480,0 25 0,0 1 0,0-14 0,0-2 0,0-1 0,0-1-95,1-6 1,0-3 94,-3-17 0,1-1 0,1 10 0,2 0 0,-2-7 0,1 0 0,2 0 0,0 0 0,-1 4 0,0-2 0,4 27 0,-2 12 0,-4-34 951,0-9-951,-2-23 199,-1-13-199,-1-3 0,0-3 0,0-4 0,0-2 0,-1-3 0,-2 0 0,-1-2 0,-3 0 0,-2 0 0,-2 1 0,0 0 0,0 2 0,3 0 0,2 0 0,1-2 0,1 2 0,-1-1 0,2 0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2.4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56 24575,'54'-7'0,"3"-1"0,10-3 0,-18 2 0,-17 3 0,-18 2 0,-5 3 0,2-1 0,4 1 0,5-2 0,-1 2 0,-1 0 0,-8 0 0,-2 3 0,-7-2 0,2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3.0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73 24575,'18'-3'0,"13"-2"0,11-5 0,29-2 0,-9-1 0,7-1 0,-29 7 0,-15 2 0,-16 4 0,-6 1 0,0-1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3.5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95 24575,'52'-6'0,"-1"-3"0,5-2 0,2-2 0,0 0 0,3-1 0,-19 3 0,-7 2 0,-21 3 0,-8 4 0,-7 1 0,-7 2 0,5-1 0,-4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4.1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49 24575,'48'-5'0,"4"-2"0,26-2 0,2-3 0,-10 4 0,-20 2 0,-36 5 0,-20 3 0,-21 4 0,11-2 0,-4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0:28.85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1 166 16383,'55'-4'0,"6"0"0,33 0 0,-29 3 0,11-1 0,14-1 0,13 0 0,3-1 0,-20 0 0,2 0 0,2-1 0,1 1 0,-11-1 0,2 0 0,0 0 0,3 0 0,0-1 0,12 0 0,3-2 0,1 1 0,-1-1 0,-4 1 0,-13 2 0,-4-1 0,0 1 0,1 0 0,2 0 0,15 0 0,4-1 0,0 1 0,-1 1 0,-5 0 0,2 1 0,-5 1 0,-2 0 0,-1 1 0,-3-1 0,-2 2 0,-1-1 0,0 1 0,-3 1 0,0 0 0,-1 0 0,-2 1 0,9-1 0,-2 0 0,4 0 0,-6 0 0,6 1 0,0 1 0,-3-2 0,15 1 0,-1 0 0,-2-1 0,-2 0 0,-1 0 0,0 0 0,4 0 0,0 1 0,-3-1 0,-13 0 0,-3 0 0,1 0 0,3 0 0,0 1 0,4 0 0,-11-2 0,2 1 0,1 0 0,-1-1 0,16 1 0,-2 0 0,4-1 0,-7 0 0,4 0 0,1 0 0,-5 0 0,11 0 0,-3-1 0,-3 0 0,-10 1 0,-3 0 0,-7 0 0,5-2 0,-13 1 0,-9 1 0,-32 1 0,-22 0 0,4 0 0,11 1 0,9 4 0,26 1 0,10 4 0,-6-5 0,6-1 0,3 2 0,2 0 0,6-1 0,1 0 0,-4 0 0,-5-1 0,13 2 0,-25-4 0,-39-2 0,-12 0 0,-2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4.9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42 0 24575,'-7'40'0,"0"4"0,2 32 0,-1 18 0,4-39 0,-1 1-362,-1 14 0,1 1 362,1-1 0,1 1 0,0 3 0,0 3 0,4 12 0,0-1 0,2-18 0,0 0 0,3 25 0,1-5 0,0 4 89,-3-40 1,-1-8-90,-5-13 0,0-2 0,0 5 0,0 4 0,0 11 545,-2-4-545,2 12 0,-4-6 0,1 1 0,-1 3 0,0-10 0,2-4 0,0-7 0,2-13 0,-1-1 0,1-8 0,0-3 0,2-5 0,12-1 0,25 2 0,20 3 0,36 2 0,-43-5 0,1-1 0,44 1 0,1-2 0,-39-3 0,-15-2 0,-19-2 0,-10-9 0,-8 6 0,3-5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9.7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160 309 24575,'13'-21'0,"0"0"0,-1-8 0,3-12 0,-3 3 0,-3-7 0,-5 11 0,-6 4 0,0 7 0,-4 7 0,2 9 0,-2 5 0,0 1 0,-2 1 0,-7 2 0,1 3 0,-8 8 0,1 8 0,-1 5 0,-2 9 0,3 3 0,2 1 0,1 4 0,6-12 0,2 0 0,7-10 0,1-4 0,2-4 0,1-6 0,1 1 0,5-3 0,1 1 0,9 0 0,8-1 0,19-2 0,10 0 0,7-6 0,-3-4 0,-20-1 0,-10-2 0,-18 2 0,-5 1 0,-3 2 0,-1 0 0,-9 14 0,-6 12 0,-9 11 0,-3 13 0,2-1 0,-1 7 0,1 8 0,2 0 0,5-8 0,5-9 0,6-22 0,4-8 0,1-8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0.5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 24575,'38'0'0,"11"0"0,15 0 0,25-2 0,-4 2 0,-30-1 0,1 0 0,34 1 0,-6-1 0,-14 1 0,-16-2 0,19 1 0,5 1 0,-3-2 0,0 2 0,-36 0 0,-9 0 0,-17 0 0,-6 0 0,-4 0 0,-15 0 0,-1 0 0,-11 1 0,14-1 0,1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1.1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334 1 24575,'-18'19'0,"-2"8"0,-14 19 0,-3 10 0,0-1 0,-1 4 0,11-16 0,-1 8 0,6-9 0,1 5 0,4-9 0,3-8 0,5-9 0,4-10 0,2-4 0,2-3 0,-1-2 0,6-8 0,-4 5 0,4-7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2.1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218 0 24575,'-12'18'0,"-2"1"0,-2 5 0,-7 4 0,0 4 0,-7 7 0,4-7 0,-3 8 0,8-14 0,5-4 0,9-10 0,7-8 0,9-2 0,14-2 0,28 0 0,36 0 0,-37 0 0,1-1 0,6 1 0,-2 0 0,14-3 0,-23 3 0,-32-1 0,-9 1 0,-2 0 0,-2-2 0,-4-5 0,-4-4 0,-10-7 0,8 8 0,-4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2.6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66 0 24575,'-2'78'0,"0"-4"0,2-20 0,-3 4 0,3-14 0,-2 4 0,2-12 0,0-5 0,0-5 0,0-8 0,-1-5 0,1-8 0,-1-1 0,0-3 0,-23-12 0,17 9 0,-16-10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4.6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24575,'10'50'0,"0"0"0,0 7 0,1 1 0,0 5 0,0 2 0,1 7 0,-2-3 0,-2-12 0,0-2 0,5 43 0,-3-23 0,-4-35 0,-3-12 0,8-28 0,1-10 0,11-19 0,-1-5 0,-9 12 0,-4 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5.2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40 24575,'-2'62'0,"2"1"0,4-5 0,5-11 0,3-10 0,1-19 0,-3-7 0,-2-8 0,0-6 0,11-7 0,11-7 0,18-17 0,-3-3 0,-6 0 0,-17 3 0,-14 10 0,-12-5 0,-10-1 0,-9 2 0,-5 3 0,5 10 0,4 5 0,3 6 0,-1 3 0,1 0 0,4 1 0,7 4 0,8 3 0,7 7 0,-4-6 0,2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6.1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353 179 24575,'6'-16'0,"0"3"0,3-3 0,1 2 0,0 1 0,0-1 0,-4 2 0,-2 0 0,-4-1 0,-1 1 0,-6-2 0,-5 3 0,-3 1 0,-4 3 0,1 5 0,-13 5 0,-10 12 0,-8 11 0,-17 34 0,17 6 0,22-23 0,3 3 0,-2 30 0,11-16 0,11-15 0,6-20 0,4-5 0,2-9 0,4-4 0,4-6 0,13-10 0,12-6 0,18-18 0,-4-3 0,-1-10 0,-19 10 0,-12 7 0,-12 12 0,-7 15 0,-15 25 0,-15 34 0,-9 20 0,17-18 0,3 1 0,4-9 0,1 1 0,5 11 0,2-1 0,0 35 0,-1-15 0,-3-18 0,0-28 0,-8-2 0,3-16 0,-3-3 0,3-5 0,4-5 0,3-2 0,2-2 0,-2-4 0,-7-6 0,-8-7 0,-14-11 0,4 3 0,4 2 0,15 7 0,9 8 0,2 3 0,0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6.9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0 24575,'24'27'0,"-5"-3"0,11 9 0,-15-10 0,-4-4 0,-10-4 0,-6-2 0,-9 4 0,-6 1 0,-3 4 0,-6 3 0,9-5 0,-1-1 0,8-6 0,3-4 0,3-1 0,3-3 0,2-1 0,2-2 0,19-1 0,17-1 0,24-3 0,9 3 0,2-3 0,-5 3 0,-12 0 0,-11 0 0,-22 0 0,-11 0 0,-10-1 0,-8-6 0,-9-7 0,-13-22 0,11 19 0,-3-9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0:34.432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 16383,'54'4'0,"0"0"0,3-1 0,4 2 0,7 0 0,8 1 0,4-1 0,-6 0 0,4-2 0,3 1 0,2 0 0,9-1 0,4 1 0,1-1 0,5 0 0,-6 0 0,4-1 0,3 1 0,-2-1 0,-3-1 0,-11 0 0,-3 0 0,-1 0 0,1-1 0,1 0 0,5 0 0,3 0 0,0 0 0,-3-1 0,-5 0 0,-1 1 0,-4-1 0,-4 0 0,-2 0 0,7 0 0,-5-1 0,-6 0 0,2 1 0,-10 0 0,6 2 0,-9 1 0,9 3 0,3 1 0,-10-2 0,8 0 0,20 1 0,7 0 0,-22-1 0,2 0 0,6 0 0,-3-1 0,6-1 0,2 1 0,3-1 0,-8 0 0,3-1 0,2 1 0,2-1 0,1 0 0,-8-1 0,1 1 0,1-1 0,2 0 0,0-1 0,3 0 0,-2 0 0,2 0 0,3-1 0,0 0 0,-1 0 0,-2 0 0,-4 0 0,14-1 0,-4 0 0,-2 0 0,-1 0 0,1 0 0,4 0 0,2 0 0,-1 0 0,-5 0 0,-7 0 0,10 0 0,-8 1 0,-6 0 0,19 2 0,-10 1 0,-32 1 0,-10 0 0,-14-2 0,-10 3 0,-13-3 0,0 0 0,0 0 0,17 0 0,19 1 0,48-1 0,-31 0 0,2 0 0,1 0 0,0-1 0,4 0 0,-4 0 0,29 4 0,-30-1 0,-22 2 0,-28-3 0,7 0 0,-6-1 0,20-1 0,-12 0 0,3-1 0,-12 2 0,-5-1 0,-3 1 0,9-4 0,-12 3 0,8-3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8.0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340 240 24575,'26'-52'0,"3"0"0,-12 13 0,2 3 0,-8 11 0,-6 8 0,-3 7 0,-2 5 0,-1 3 0,-5 1 0,-2 1 0,-7 0 0,-1 2 0,-4 3 0,-11 11 0,-8 9 0,-21 23 0,-1 4 0,23-16 0,2 2 0,-16 23 0,10-4 0,24-8 0,12-13 0,9-3 0,3-7 0,4-12 0,3-5 0,9-8 0,5-7 0,13-5 0,-4-7 0,4-7 0,-7-2 0,-8 2 0,-3 6 0,-13 10 0,-1 3 0,-5 5 0,-7 18 0,-2 3 0,-7 27 0,0 11 0,2 5 0,-1 6 0,5-22 0,-1-6 0,5-18 0,-1-4 0,3-10 0,-2-2 0,-4 2 0,4-5 0,-4 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8.5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0 114 24575,'70'-5'0,"8"-3"0,-21-1 0,5-1 0,5 0 0,1 0 0,-2 0 0,1 0 0,1 1 0,-3 1 0,13 0 0,-18 3 0,-34 3 0,-14 1 0,-3 1 0,-6 0 0,1-1 0,3 0 0,2 1 0,5-1 0,1-1 0,-3 0 0,-2 1 0,-8 0 0,-22 3 0,3 5 0,-6-3 0,11 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9.0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58 1 24575,'-5'16'0,"-1"2"0,1 4 0,1 1 0,-1 6 0,3-1 0,1 9 0,-3 4 0,2 3 0,-3 5 0,1-11 0,0 4 0,0-9 0,2-1 0,-1-5 0,2-9 0,1-8 0,12-24 0,9-10 0,28-28 0,13-11 0,-20 22 0,-6 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9.6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129 0 24575,'-6'36'0,"-5"2"0,-4 2 0,-8 7 0,2-11 0,-3 9 0,8-16 0,7-6 0,5-12 0,9-7 0,26-4 0,22 0 0,37-3 0,-7 1 0,-6-1 0,-39 2 0,-16 0 0,-17-1 0,-4-3 0,-11-9 0,7 8 0,-8-5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0.0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 1 24575,'-5'19'0,"3"-1"0,-1 14 0,2-2 0,0 10 0,1-2 0,1 5 0,2-1 0,0-9 0,-1-4 0,-1-15 0,-1-3 0,0 0 0,0-1 0,0 2 0,0-5 0,0-2 0,0-4 0,1-11 0,2-10 0,5-14 0,-3 12 0,2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0.6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93 14598,'76'-17'0,"-15"4"4164,-30 4-4164,3-2 1726,19-6-1726,-16 5 234,1 0 1,-31 10-1,-4 2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1.1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178 0 24575,'-6'43'0,"-2"6"0,2 17 0,-5 4 0,1-14 0,-3 12 0,3 13 0,3-8 0,6 5 0,1-34 0,0-17 0,-2-20 0,-17-19 0,-14-11 0,8 5 0,-2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3.0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48 1 24575,'-6'39'0,"1"3"0,4-12 0,-1 4 0,0-8 0,1 1 0,-4 6 0,2 3 0,-2 16 0,0 4 0,1-6 0,-1-10 0,3-21 0,0-9 0,2-8 0,11-10 0,-4 3 0,14-9 0,1 7 0,13 0 0,12 2 0,-7 2 0,-3 2 0,-19 1 0,-8 1 0,-2 7 0,6 7 0,16 23 0,10 7 0,0 4 0,-10-7 0,-20-17 0,-7-8 0,-8-7 0,-2-3 0,-8-1 0,-7 1 0,-8-2 0,-13 1 0,4-2 0,-7 2 0,11 0 0,8 0 0,11-1 0,10-3 0,4-4 0,-5-8 0,-3-7 0,-5-3 0,-2-4 0,9 13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3.8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65 24575,'13'-6'0,"2"-2"0,-4 0 0,4-4 0,-4 2 0,-1 1 0,-6 4 0,-1 2 0,3 1 0,4 2 0,14-1 0,2 1 0,12 0 0,-1 0 0,2 1 0,14 1 0,-5 0 0,7 0 0,-22-1 0,-10-1 0,-17 0 0,-4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4.4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38 24575,'54'1'0,"24"0"0,5 0 0,11-1-1668,-29-1 1,3-2 0,4 1 1667,2 1 0,7 1 0,0 0 0,-1-1 0,17-2 0,-2-2 0,-2 1 0,-7 1 0,-3 2 0,-6-1 757,5-2 1,-15-1-758,-27-1 811,-54 6-811,-24 3-5897,-15 4 5897,-11 6 0,34-6 0,-2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2:10.1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162 824 24575,'82'10'0,"-32"-4"0,21-7 0,3-8 0,12-17 0,-25 1 0,-2-4 0,10-21 0,-8-25 0,-36 27 0,2-8 0,-23 7 0,-5 15 0,-13-11 0,-5 13 0,-2 4 0,-5-4 0,-4 2 0,-1-1 0,-17-10 0,3 6 0,-19-8 0,4 8 0,-4 3 0,2 7 0,10 11 0,5 4 0,6 6 0,15 4 0,-1 5 0,3 13 0,4 10 0,-5 29 0,3 14 0,0 9 0,3 4 0,8-21 0,2 0 0,9-21 0,2-7 0,7-10 0,11-2 0,0-2 0,-2-6 0,-8-7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5.0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185 0 24575,'-9'37'0,"-15"52"0,2-19 0,4-3 0,0 4 0,5-21 0,0-1 0,-1 13 0,1-2 0,-6 30 0,6-22 0,7-31 0,5-22 0,0-7 0,1-8 0,15-24 0,3-7 0,1 1 0,-5 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5.7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103 1 24575,'-10'34'0,"-2"-3"0,-2 2 0,-2-6 0,4-4 0,0-2 0,4-4 0,0-1 0,3-4 0,1-4 0,3-2 0,0-3 0,2 0 0,5-1 0,6 0 0,21-1 0,48 3 0,-26-2 0,5 0 0,20 1 0,0 0 0,-16 0 0,-5-2 0,35 1 0,-61-2 0,-26-2 0,-18-2 0,-3-4 0,-7-6 0,-4-7 0,12 9 0,-3-2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6.1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1 24575,'-3'88'0,"1"-7"0,1 13 0,2-21 0,2 4 0,6-14 0,2-8 0,4-5 0,-5-14 0,0-8 0,-5-7 0,-1-9 0,-1-5 0,-3-18 0,0-21 0,3-10 0,-3 9 0,3 9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6.8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1 24575,'-4'81'0,"1"1"0,5-2 0,3 2 0,6 15 0,5 1-769,2-10 0,3-2 769,-2-8 0,0-3 0,-2-17 0,-2-6 499,2 6-499,-6-18 255,-3-16-255,-6-12 0,0-5 0,0-8 784,7-4-784,3-3 0,7-4 0,0 3 0,-7 2 0,-4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7.5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126 207 24575,'-2'26'0,"0"-1"0,5-9 0,1-4 0,1-8 0,0-2 0,-1-2 0,0 0 0,2-3 0,4-1 0,5-6 0,7-6 0,5-5 0,-4-1 0,-5-2 0,-12 7 0,-9-3 0,-10 0 0,-9 0 0,-15-9 0,2 7 0,-1-2 0,6 8 0,10 6 0,1 2 0,8 5 0,4 1 0,1 3 0,0 3 0,-2 10 0,-2 7 0,3 2 0,4 0 0,4-10 0,5-2 0,9-4 0,9-2 0,24 0 0,-23-3 0,7-2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8.7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298 40 24575,'-9'-10'0,"2"1"0,0 5 0,3 2 0,-2 0 0,-1 0 0,-3 0 0,-2-2 0,-3 2 0,3-1 0,-3 4 0,4 4 0,-8 12 0,0 9 0,-3 10 0,6 6 0,4-5 0,7 5 0,6-6 0,4-5 0,7-5 0,2-13 0,6-4 0,4-5 0,0-6 0,4-4 0,-5-6 0,3-10 0,8-17 0,-2-6 0,9-16 0,-18 14 0,-5 8 0,-15 21 0,-6 13 0,-5 13 0,-4 17 0,-10 15 0,-10 24 0,0 0 0,1-5 0,7-4 0,15 2 0,3-4 0,6 20 0,3-21 0,-3 14 0,-1-8 0,-1-4 0,-6-3 0,4-20 0,-3-4 0,2-13 0,0-5 0,-3-3 0,-5-2 0,-17 7 0,-8 3 0,-4 0 0,6-2 0,18-5 0,7-7 0,8-9 0,1-16 0,-3-8 0,3 0 0,0 10 0,5 14 0,-3 7 0,3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9.7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15 24575,'-12'-6'0,"3"2"0,3 3 0,6-1 0,25 2 0,12-1 0,32 1 0,-16 0 0,-9 2 0,-27-1 0,-14 4 0,-5 3 0,-3 9 0,-9 8 0,-4 8 0,-20 15 0,-2 0 0,-16 12 0,-1-3 0,22-22 0,12-9 0,42-26 0,17-3 0,43-8 0,5 5 0,-9-5 0,-24 8 0,-37-1 0,-13-10 0,-10-17 0,5 10 0,-5-4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0.6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 0 24575,'-2'52'0,"4"18"0,2 9 0,2 3 0,-2 1 0,-3-30 0,-1-12 0,-1-20 0,10-12 0,9-7 0,24-3 0,10 5 0,1 3 0,-10 3 0,-17 2 0,-7 2 0,-8 1 0,-2 1 0,-6-4 0,-5-5 0,-2 1 0,-7 1 0,-5 3 0,-14 7 0,-5 2 0,-8 6 0,4-2 0,6-3 0,6-6 0,11-9 0,1-4 0,1-3 0,-2-1 0,-4-1 0,3-2 0,7 1 0,4-3 0,5-1 0,1 2 0,0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1.1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 24575,'62'0'0,"19"2"0,-18-2 0,4 0 0,9 0 0,-4-1 0,21 0 0,-18-1 0,-78 3 0,-9 2 0,3-1 0,0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1.7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95 24575,'55'-4'0,"33"-2"0,-26 1 0,3 1-543,5-1 1,1 0 542,10-3 0,-3 0 0,21-3 355,-23 2-355,-47 3 180,-13 3-180,0-2 0,-1 0 0,-2 0 550,-10 2-550,-14 1 0,-6 2 0,1 0 0,5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2:11.2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327 686 24575,'0'10'0,"0"-3"0,0-1 0,1-3 0,2 0 0,6-1 0,16-1 0,30 0 0,1-5 0,40-8 0,-27-2 0,12-9 0,-27 4 0,-19 3 0,-15 3 0,-12 3 0,-3-3 0,0-10 0,2-6 0,2-18 0,1-7 0,0-2 0,-3-8 0,-4 13 0,-7 2 0,-5 7 0,-3 13 0,-4 0 0,-3 9 0,2 1 0,-4 4 0,0 4 0,-2 1 0,-10-1 0,-5 0 0,-21 0 0,-1 2 0,-6 4 0,9 5 0,8 8 0,8 4 0,-3 11 0,7 1 0,-8 8 0,6 0 0,-15 21 0,16-10 0,-1 10 0,15-14 0,11-10 0,3-2 0,5-9 0,4-4 0,0-5 0,2-2 0,-1-2 0,2 0 0,-1-1 0,2 4 0,3 2 0,7 6 0,20 13 0,-16-15 0,8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2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0 24575,'-2'38'0,"2"-1"0,5 24 0,-1-7 0,4 18 0,-5-13 0,-2-17 0,-1-8 0,0-18 0,0-6 0,3-5 0,8-9 0,5-6 0,-4 1 0,-2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2.7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 1 24575,'-8'30'0,"1"1"0,4-6 0,-1-6 0,1-3 0,1-3 0,-1 5 0,2 3 0,0-4 0,3 1 0,6-7 0,5-2 0,6-3 0,1-4 0,2-1 0,0-2 0,1-1 0,16-6 0,6-2 0,14-9 0,-16 6 0,-12 0 0,-18 7 0,-9 2 0,-2-2 0,-4-1 0,1 2 0,-3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3.2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 24575,'-8'39'0,"3"11"0,5-5 0,4 41 0,-1-35 0,5 26 0,-5-46 0,1 0 0,-3-14 0,0-5 0,0-3 0,-1-2 0,0 0 0,0 0 0,0 1 0,0-1 0,0-2 0,0 0 0,4-15 0,6-7 0,-3 2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4.4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24575,'25'4'0,"5"5"0,5 1 0,0 2 0,-7-3 0,1 1 0,14 0 0,-3-2 0,10-1 0,-17-5 0,-11-1 0,-11 0 0,-10 7 0,-5 17 0,3 33 0,4 33 0,4-12 0,3 7-1093,0 1 0,2 7 1093,0-5 0,2 7 0,0 0 0,-2 0 0,1 1 0,-1 0 0,-1-21 0,-1 1 0,1 0 0,0 1-603,-1 6 1,1 2-1,-1-1 1,0-3 602,1 5 0,0-3 0,-1 1 0,0 11 0,0 2 0,-1-5 0,4 9 0,-3-7 0,-3-11 0,-2-9 0,4 4 0,-9-44 1898,0-30-1898,-1-3 2698,1 2-2698,-1-2 0,0 0 0,-2 2 0,0-1 0,-3 2 0,2-1 0,0-2 0,0-1 0,-1-1 0,-11 0 0,-10 0 0,-36 0 0,-20 7 0,-6 3 0,-4 10-6784,32 0 6784,1 1 0,23-8 0,7-4 0,16-6 0,2-11 0,8 6 0,-2-7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08.8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 1 24575,'-8'26'0,"2"-5"0,0-4 0,3-10 0,1-1 0,2-6 0,1-1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3.6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24575,'20'0'0,"13"-1"0,7-1 0,13 0 0,5-2 0,-20 2 0,-6 0 0,-21 1 0,1 1 0,0-2 0,3 2 0,-2-1 0,-1 1 0,-2 0 0,-2 0 0,0 0 0,1 0 0,-2-1 0,0 1 0,-4-1 0,-2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4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1 24575,'-1'19'0,"1"14"0,-1 16 0,1 28 0,-3 5 0,0-19 0,0 3-364,-3 5 0,-2 2 364,1 0 0,-1 1 0,-1 4 0,0-4 0,1-20 0,0-4 180,-3 32-180,2-29 0,5-27 0,1-4 0,1-7 0,1 1 548,1 0-548,3-1 0,2 0 0,7-3 0,0-5 0,7-1 0,1-4 0,8 2 0,16-1 0,0 0 0,19 0 0,-9-2 0,-9-1 0,-13 0 0,-18 0 0,-6-1 0,-2 0 0,-1 1 0,1-1 0,1 0 0,-3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5.0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 24575,'13'-3'0,"0"0"0,0 1 0,-1 0 0,-1 1 0,1-1 0,7 2 0,5-1 0,14 1 0,3 0 0,2 0 0,-2 0 0,-13 0 0,0 0 0,-9 0 0,-2 0 0,-4 0 0,-7 0 0,0 0 0,-5 0 0,2-1 0,-2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5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1 24575,'-11'10'0,"-4"8"0,-6 20 0,-4 10 0,-3 30 0,1 6 0,4 3 0,6-8 0,9-25 0,5-4 0,4-10 0,4 1 0,12 11 0,7-3 0,13 14 0,-3-12 0,1-7 0,-10-14 0,-9-14 0,-6-8 0,-6-7 0,-3-1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6.9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1 197 24575,'6'30'0,"6"33"0,6 21 0,-4-22 0,2 3 0,0-8 0,1-1 0,-2-4 0,1-2 0,9 24 0,-11-32 0,-5-17 0,-3-12 0,-5-10 0,13-24 0,21-31 0,18-28 0,-10 20 0,5-4-415,0 0 1,0-1 414,1 1 0,1 0 0,-2 3 0,-1 3 0,-12 17 0,-2 2 0,23-28 0,-22 26 0,-17 18 0,-11 15 0,-4 13 829,-1 11-829,-2 28 0,-2 32 0,0 19 0,2-34 0,1 1 0,4-7 0,3-1 0,7 41 0,10-24 0,-6-36 0,-5-15 0,-6-17 0,6-15 0,3-15 0,10-15 0,0-20 0,-3-2 0,-5-1 0,-6-3 0,-5 15 0,-4-8 0,-2 13 0,-2 5 0,0 10 0,0 13 0,0 6 0,0 7 0,1 2 0,0 2 0,0 2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5:5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131 1 24575,'-8'23'0,"-5"52"0,-1 12 0,-1 7 0,0 4 0,0-3 0,3-23 0,1-17 0,-1-4 0,5-7 0,1-11 0,4-7 0,1-18 0,1-6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7.9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0 24575,'10'4'0,"-2"1"0,6 9 0,5 10 0,2 9 0,8 17 0,-8-1 0,2 12 0,-7 2 0,-3-3 0,-4 10 0,-4-8 0,-2-6 0,-1-1 0,-3-18 0,-2 8 0,-3-2 0,-1 4 0,-1 7 0,-1-6 0,-4 2 0,0-7 0,-2-5 0,-1-1 0,-2 0 0,-2-5 0,-5 9 0,3-6 0,-7 5 0,2-2 0,0-4 0,1-5 0,7-10 0,2-2 0,4-4 0,2-3 0,2-3 0,3-2 0,3-3 0,1 0 0,1-2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07.1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272 706 24575,'12'4'0,"15"6"0,25 7 0,26 4 0,-23-7 0,1-1 0,-1-4 0,0 0 0,11 2 0,0-1 0,-11-4 0,-1-1 0,44 4 0,-12-4 0,-20 1 0,-8-4 0,-10 0 0,-16-2 0,-5 0 0,-2-3 0,-2 0 0,0-2 0,-4 0 0,6 0 0,-1 0 0,4-1 0,7-2 0,6-2 0,4-4 0,2-3 0,-11 4 0,-4 1 0,-11 3 0,-3 1 0,1-3 0,-3 0 0,3-3 0,-1-2 0,-2 4 0,0-2 0,-1 2 0,1 1 0,0-2 0,-1 2 0,2-4 0,-2 2 0,0-3 0,0 0 0,-3 0 0,-2 1 0,-2 1 0,0-5 0,-3 1 0,0-7 0,-3 1 0,-2 3 0,-3-1 0,-2 4 0,-2-1 0,-3 2 0,-2-1 0,-4-2 0,-9-4 0,-8-3 0,-18-7 0,-16-2 0,-4 6 0,3 2 0,19 13 0,12 2 0,8 5 0,-3 0 0,-6 0 0,-6-1 0,-1 3 0,-10-2 0,7 5 0,-11-3 0,8 3 0,3-1 0,4 1 0,12 1 0,-2-1 0,12 2 0,-1 0 0,6 0 0,-2 1 0,0-1 0,-5 1 0,1 0 0,-7-2 0,3 2 0,1-1 0,1 1 0,4 0 0,-3 0 0,0 0 0,-3 0 0,-9 0 0,-2 0 0,-7 1 0,5 0 0,6 1 0,3-1 0,3 1 0,5-1 0,-1 1 0,8-1 0,-3 1 0,3 0 0,0 0 0,-1 2 0,-2 0 0,0 1 0,-4 1 0,6-2 0,-1 1 0,5-2 0,1 0 0,-1 1 0,4 0 0,-4 3 0,1 4 0,-3 1 0,0 5 0,-6 5 0,5-2 0,-2 5 0,7-1 0,2 4 0,1 1 0,2 7 0,4-10 0,1 8 0,1-5 0,1 2 0,2 3 0,2-2 0,3-2 0,2 0 0,0-6 0,4 0 0,7 1 0,7 0 0,11 6 0,0-3 0,6 3 0,-9-5 0,-5-3 0,-6-4 0,-5-4 0,1-2 0,15 5 0,6-2 0,18 1 0,-7-3 0,-8-5 0,-16-5 0,-16-2 0,-7-2 0,-3 0 0,-2 0 0,0-1 0,-1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13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24575,'14'45'0,"6"15"0,1-7 0,4 5 0,0-2 0,1 2 0,8 7 0,0-4 0,15 23 0,-17-36 0,-18-31 0,3-40 0,-5-2 0,18-33 0,-5 10 0,1 0 0,3 6 0,-9 15 0,8-2 0,-2 5 0,-8 10 0,-3 1 0,-11 11 0,0 1 0,0 2 0,6 1 0,3 6 0,-4 12 0,-1-10 0,-8 8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14.3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0 310 24575,'7'9'0,"-2"4"0,-2 6 0,0 2 0,2 3 0,-2-6 0,2-4 0,-1-5 0,-1-3 0,0-3 0,-1-1 0,1-2 0,0 0 0,1 0 0,0 0 0,-2 0 0,0 1 0,0 2 0,1 7 0,3 9 0,2 8 0,1 1 0,0-1 0,-3-12 0,-2-3 0,2-12 0,12-21 0,19-22 0,21-22 0,-20 20 0,2-3 0,-2 2 0,-2 1 0,-4 3 0,-2 1 0,21-37 0,-27 33 0,0 4 0,-14 23 0,-3 8 0,-4 8 0,-2 3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15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24575,'5'8'0,"1"4"0,-2 0 0,2 4 0,0-2 0,3 6 0,2 0 0,3 5 0,0 0 0,-3-6 0,-1-4 0,-5-7 0,0-6 0,12-21 0,22-19 0,15-14 0,-17 18 0,1 0 0,16-12 0,-7 2 0,-28 24 0,-9 8 0,-9 7 0,0 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18.1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42 24575,'32'-5'0,"10"-1"0,7-2 0,10 0 0,-16 1 0,-8 3 0,-16 1 0,-13 3 0,-5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18.9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24575,'12'1'0,"9"0"0,3-2 0,7 1 0,-8-2 0,3 1 0,-4-1 0,-3 2 0,-5-1 0,-7 1 0,-3 0 0,-2 0 0,3 0 0,4 0 0,5 0 0,1-1 0,-1 0 0,-6 0 0,-3 0 0,-2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19.7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52 24575,'16'-1'0,"10"-1"0,6-1 0,0 0 0,-12 0 0,-11 2 0,-5 1 0,0-1 0,2 0 0,5-1 0,3 0 0,2-1 0,-1 0 0,0-1 0,-2 0 0,0 1 0,5-1 0,-1-2 0,-1 4 0,-7-1 0,-5 3 0,-4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0.6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24575,'28'-3'0,"0"1"0,-4-1 0,-6 2 0,-7 0 0,-2 1 0,-2-1 0,1 1 0,0-2 0,-2 2 0,-3-1 0,-1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 1 24575,'-7'25'0,"0"15"0,1 14 0,1 6 0,-1 6 0,3-10 0,-1-1 0,1 4 0,2-7 0,-1 13 0,2-3 0,0-1 0,0 4 0,-1-13 0,0 12 0,-1-5 0,-1 7 0,3 16 0,-3 9 0,0 3 0,0-41 0,-1-2 0,-2 21 0,-2 0 0,3-22 0,1-9 0,2-4 0,2-9 0,0 2 0,0-9 0,0-6 0,0-5 0,1-5 0,-1-1 0,3 2 0,1 1 0,8 2 0,8 3 0,4-4 0,0-1 0,-8-4 0,-4-2 0,-5 0 0,-1-1 0,2 0 0,0 0 0,2 0 0,-2 0 0,-1 0 0,-3 0 0,-1 0 0,0-1 0,4 1 0,-1-1 0,0 0 0,-3 1 0,-3-1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5:55.2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 24575,'14'0'0,"10"0"0,29 0 0,46 0 0,-35 0 0,8 0-773,3 0 1,8 0 0,-2 0 772,17 1 0,-1-2 0,-24 0 0,1-1 0,-9 0 554,26-1-554,-49-4 0,-45 6 0,0 0 0,-4 1 0,0 0 0,2 0 0,0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2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24575,'9'25'0,"-3"11"0,-1 6 0,-3 33 0,-1 15 0,0-36 0,-1 3 0,1 9 0,0 1 0,1-10 0,0-1 0,-1-4 0,0-3 0,0 20 0,-2-32 0,0-12 0,-1-9 0,1-2 0,-1 2 0,1 2 0,0 9 0,1-2 0,0 0 0,0-7 0,1-5 0,0-1 0,2 4 0,2 3 0,9 11 0,5 8 0,5 0 0,-2-6 0,-7-14 0,-7-10 0,-5-6 0,-1-2 0,-1 0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3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24575,'7'20'0,"1"30"0,-1 26 0,-2-13 0,-1 5-665,-2-5 0,0 3 665,2 18 0,1 3 0,-1-12 0,0 0 0,2 1 0,1-1 0,0-3 0,0-4 434,1 28-434,-2-7 220,-6-37-220,-2-7 0,0-4 0,0-2 676,0 17-676,0-2 0,0-6 0,1-10 0,1-23 0,0-5 0,-2-8 0,0-4 0,-4-4 0,-2-15 0,-9-56 0,4 20 0,-1-1 0,-2-30 0,-3 8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4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24575,'4'-6'0,"0"0"0,0 2 0,0 1 0,2 0 0,0 1 0,0 1 0,2-1 0,-1 2 0,0-1 0,-1 1 0,3 0 0,6 1 0,6 4 0,9 1 0,8 7 0,-4-2 0,0 4 0,-7-2 0,-5 1 0,5 0 0,-6 1 0,4 2 0,-7-1 0,-5-2 0,-6-1 0,-3-4 0,-2 4 0,1 6 0,2 2 0,0 8 0,-1-6 0,-2-2 0,-1-7 0,-3-5 0,-4 1 0,-7 1 0,-4 5 0,-11 5 0,1-1 0,-2 1 0,5-7 0,6-3 0,3-3 0,2-3 0,3 0 0,0 0 0,4-1 0,-1 0 0,2 0 0,-1-3 0,0 2 0,1-1 0,0-1 0,1 2 0,0-3 0,1 4 0,0-4 0,1 3 0,-1-3 0,2 1 0,-1-1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7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252 28 24575,'-4'-6'0,"-1"0"0,-1 2 0,1-1 0,0 4 0,2-1 0,0 2 0,1-1 0,-2 1 0,-1-2 0,-3 2 0,0-1 0,-4 1 0,1 0 0,-3 1 0,0 0 0,-1 2 0,-3 2 0,3 1 0,-5 4 0,3-1 0,0 1 0,2 1 0,4 0 0,3 0 0,4 0 0,3-3 0,0 1 0,1-3 0,2 2 0,0-1 0,2-1 0,5 5 0,5 1 0,3 2 0,6-1 0,-6-1 0,2-3 0,-6 0 0,1 0 0,-3-1 0,0 4 0,-2-4 0,-1 3 0,-1-3 0,-3 1 0,-1 0 0,-2-3 0,0 3 0,-1-2 0,1 2 0,-1-2 0,-1 1 0,0-2 0,-3 1 0,1-3 0,-5 3 0,2-2 0,-5 4 0,0-1 0,-1 1 0,-3-1 0,0 0 0,-4 0 0,4-1 0,1-2 0,5-1 0,2-2 0,3-1 0,-1 1 0,3-2 0,0 0 0,5-8 0,-2 5 0,3-5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8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1 24575,'-10'65'0,"1"31"0,5-32 0,3 4-883,2 9 1,3 3 882,1 10 0,1-1 0,1-20 0,0-3 285,-2-3 1,0-3-286,-1 21 292,-4-17-292,4-3 0,-2-17 0,1-5 902,0-15-902,-1-9 0,-1-7 0,0-5 0,0-2 0,0 1 0,5 0 0,3 2 0,7-2 0,2-2 0,-5 0 0,-5-2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8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16 197 24575,'-5'24'0,"-1"6"0,3 5 0,2 4 0,11 9 0,6-9 0,4-2 0,2-17 0,-11-12 0,-1-6 0,0-9 0,5-6 0,17-24 0,10-8 0,18-24 0,-15 5 0,-9-2 0,-25 13 0,-18 13 0,-18 5 0,-13 10 0,3 9 0,2 7 0,18 10 0,-6 3 0,3 2 0,-9 3 0,2 1 0,5-1 0,6 0 0,8 1 0,4 3 0,5 6 0,5 3 0,17 4 0,17 0 0,15-7 0,-19-6 0,-8-10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9.4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260 238 24575,'1'-8'0,"0"0"0,-1-1 0,0-6 0,-2 0 0,-5-11 0,-9-6 0,-5-3 0,-6-3 0,5 13 0,6 6 0,7 13 0,4 4 0,-5 10 0,-11 18 0,-5 12 0,-9 22 0,13-4 0,4 10 0,13-15 0,10-6 0,9-14 0,1-15 0,10-7 0,3-9 0,5-6 0,12-11 0,-4-9 0,-1-2 0,-11-2 0,-15 13 0,-4 5 0,-8 10 0,-4 20 0,-23 27 0,-13 31 0,10-20 0,-1 4 0,6-3 0,2 3-220,3 12 0,5 1 220,7-6 0,3-1 0,2-3 0,1-2 0,0-4 0,2-3 0,-1 23 0,-3-19 0,-3-21 0,-1-20 0,-1-7 440,3-8-440,0-1 0,-1-3 0,0-4 0,0-7 0,1-3 0,3 0 0,2 4 0,0 6 0,-1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0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 3 24575,'22'-2'0,"-7"1"0,-5 1 0,-6 1 0,4 3 0,1 0 0,4 5 0,1 0 0,-4 1 0,-2-1 0,-9 0 0,-9 7 0,-14 12 0,-16 14 0,-3 4 0,0 1 0,16-15 0,9-11 0,30-11 0,17-8 0,44-5 0,-3-2 0,17 1 0,-24 2 0,-8 2 0,-15 0 0,-19 0 0,-12 0 0,-12 0 0,-1 0 0,-2 0 0,0-4 0,5 3 0,-3-2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1.1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24575,'5'30'0,"2"20"0,-1 15 0,1 7 0,-5 14 0,1 10 0,-2-45 0,0 2 0,0 5 0,1-2 0,2 28 0,-1-13 0,-1-25 0,-2-15 0,0-9 0,0-10 0,-1-3 0,1-1 0,-1-4 0,-2-14 0,-2-16 0,0-39 0,1-7 0,2 16 0,2 19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0 131 24575,'7'-5'0,"6"-4"0,4-1 0,11-6 0,-4 2 0,4 0 0,-5 3 0,6 1 0,10-1 0,3 1 0,7 0 0,-13 3 0,-9 3 0,-12 5 0,-5 8 0,4 8 0,3 6 0,5 7 0,-6-4 0,-5-5 0,-5-4 0,-5-8 0,-3 4 0,-8 0 0,-7 5 0,-14 4 0,-3 5 0,2-2 0,1 3 0,10-8 0,-3 2 0,6-6 0,4-4 0,3-3 0,5-6 0,1-1 0,0-2 0,-1 2 0,-3-1 0,2 2 0,-3 0 0,4 0 0,2 0 0,3 0 0,1-1 0,0-1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5:56.7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24575,'30'0'0,"5"0"0,52 4 0,-22-2 0,5 2-1144,12 2 0,4 0 1144,-19-1 0,2 0 0,-4 0 0,6 1 0,-6 0 732,26 2-732,-84 4 378,-62 11-378,-18 11 0,15-7 0,-3 2 0,6-1 0,2 1 0,1 0 0,2-1 0,-30 27 0,36-16 1178,21-9-1178,11-8 0,9-11 0,2-5 0,2-4 0,13 3 0,56 8 0,-19-3 0,7 2 0,29 3 0,2 0 0,-21-4 0,-4 0 0,-7-2 0,-9-1 0,-20 0 0,-32 2 0,-14 6 0,-23 13 0,-12 10 0,-11 11 0,-3 7 0,23-14 0,10-5 0,20-21 0,11-7 0,10-5 0,39 5 0,24 3 0,20 1 0,-3-2 0,-43-9 0,-14-2 0,-20-1 0,4 0 0,-2-2 0,3-1 0,-6-3 0,-4 3 0,-2-1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2.9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238 0 24575,'-10'3'0,"0"2"0,-6 6 0,1 4 0,-2 3 0,0 1 0,2-1 0,2-2 0,6-4 0,3-1 0,3 0 0,3-1 0,1 3 0,1-3 0,2 3 0,0 1 0,4 3 0,7 9 0,1-2 0,0-1 0,-5-6 0,-8-10 0,-2-2 0,-3-4 0,0 2 0,0 3 0,0 1 0,-1 6 0,-3 1 0,0 2 0,-8 0 0,-7 0 0,-12 3 0,-11 2 0,5 0 0,4 0 0,16-10 0,7-5 0,6-8 0,2 0 0,1-3 0,1 2 0,0 1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3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24575,'72'10'0,"6"-1"0,-17-4 0,4-2 0,-9 0 0,-1-1 0,39-4 0,-30 2 0,-34-2 0,-16 2 0,-8-1 0,-4-2 0,-2-3 0,0 2 0,-1-1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4.0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0 24575,'7'54'0,"2"14"0,-2 2 0,1 22 0,-3-4 0,-1-2 0,0-6 0,3-19 0,1 3 0,2-19 0,-4-8 0,-2-21 0,-12-14 0,-44-14 0,31 6 0,-29-6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5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24575,'12'34'0,"4"22"0,3 17 0,-6-15 0,-1 4 0,-1 5 0,0 2-378,0 4 0,-1 1 378,2 8 0,-1-2 0,-4-17 0,1-3 0,1 4 0,1-3 187,2 28-187,-1-14 0,-5-6 0,-2-15 0,-3 4 0,2-13 569,-2-13-569,0-12 0,0-13 0,-1-2 0,0-2 0,0 2 0,0 2 0,0 4 0,0 2 0,0-2 0,0-2 0,0-12 0,1-20 0,3-17 0,5-15 0,-4 21 0,1 9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6.9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0 148 24575,'7'-30'0,"0"4"0,-5 12 0,1 7 0,-1 4 0,3 1 0,8-2 0,6-3 0,16-6 0,-1 0 0,8-2 0,-15 8 0,-3 2 0,6 4 0,13 6 0,24 1 0,9 7 0,-14-4 0,-14 5 0,-27-4 0,-9 6 0,-7 1 0,-3 7 0,-1 12 0,-2 4 0,-2 1 0,-6-2 0,-10 1 0,0-7 0,-4 2 0,3-12 0,4-5 0,-1-4 0,5-4 0,0-5 0,0 0 0,-3-3 0,-3 1 0,-7 0 0,1 0 0,-40 7 0,27-4 0,-27 4 0,41-6 0,1-1 0,0-1 0,9 0 0,-2-1 0,12-1 0,2 0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8.4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24575,'-2'40'0,"4"20"0,7 4 0,6 17 0,5-24 0,-2-10 0,-3-21 0,-8-14 0,0-4 0,1-6 0,5-1 0,8-8 0,12-9 0,3-11 0,14-17 0,-15 5 0,3-10 0,-19 16 0,-7 7 0,-6 11 0,-6 10 0,0 22 0,0 16 0,0 6 0,0 5 0,1-19 0,4 0 0,0-11 0,1-3 0,1-5 0,0-5 0,8-1 0,11-8 0,11-3 0,8-11 0,-2-4 0,-8-1 0,-10-1 0,-13 7 0,-6 0 0,-7 0 0,-2 5 0,-2 0 0,2 8 0,1 1 0,1 3 0,1-1 0,0 0 0,0 2 0,0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9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24575,'2'70'0,"0"0"0,0 0 0,4 26 0,1 0 0,-2-25 0,1 2 0,-1-7 0,4 6 0,0-10 0,3-5 0,-7-32 0,-3-12 0,-2-7 0,2 13 0,2-3 0,0 4 0,2-14 0,1-16 0,-4 5 0,3-4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9.8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124 110 24575,'16'30'0,"5"4"0,0-1 0,3-4 0,-5-14 0,-6-7 0,-6-6 0,-3-2 0,2-3 0,6-5 0,2-4 0,14-14 0,-6-1 0,7-12 0,-14 4 0,-5 1 0,-13 6 0,-3 10 0,-10 2 0,0 8 0,-2 3 0,-1 4 0,-6 1 0,-7 2 0,-19 3 0,2 1 0,-7 3 0,13 1 0,14-1 0,11 4 0,15-1 0,6 6 0,12-1 0,11 1 0,28-4 0,-27-7 0,12-1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1.0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105 245 24575,'10'0'0,"2"0"0,-3 0 0,1-1 0,2-1 0,2-4 0,5-6 0,0-5 0,-3 0 0,-4-2 0,-7 6 0,-1-3 0,-3 3 0,1-2 0,-2-4 0,1 0 0,-3-1 0,-2 0 0,-5 4 0,-2 5 0,3 4 0,0 6 0,-1 7 0,-4 6 0,-11 14 0,-2 5 0,0 0 0,6 2 0,9-7 0,5 4 0,7-4 0,2-5 0,7-7 0,-1-9 0,6-1 0,3-7 0,8-5 0,6-6 0,-3-2 0,-3-3 0,-15 7 0,-5 2 0,-4 5 0,-2 5 0,-9 15 0,-3 6 0,-10 17 0,-1 0 0,2-1 0,4 7 0,12 5 0,9 27 0,11 10 0,0-5 0,-2-9 0,-8-34 0,-4-11 0,-5-11 0,1-4 0,-12 7 0,-4 3 0,-4 1 0,-7 2 0,8-12 0,-1 0 0,3-10 0,3 1 0,1-4 0,8 1 0,3-2 0,4-2 0,1-1 0,0-1 0,3 1 0,2 0 0,8-1 0,-6 2 0,3-1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1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0 24575,'5'2'0,"3"1"0,1 3 0,7 7 0,0 0 0,0 3 0,-7-5 0,-5-1 0,-4-1 0,-2 4 0,-2 4 0,-6 11 0,-6 6 0,-3 0 0,-7-2 0,3-10 0,0-4 0,8-8 0,7-4 0,14-3 0,5 1 0,33 6 0,10-1 0,32 6 0,-17-7 0,-16-1 0,-29-6 0,-16-2 0,0-8 0,4-7 0,-4 4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5:57.2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0 24575,'0'71'0,"2"0"0,-2-19 0,0 4 0,0-1 0,0 0 0,-1 2 0,0-1 0,-1 4 0,0-2 0,0 29 0,1 3 0,1-33 0,0-17 0,0-21 0,0-14 0,0-4 0,0-9 0,7-26 0,3-19 0,3 2 0,3-5 0,-3-3 0,0 3 0,11-26 0,-11 20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2.5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24575,'3'34'0,"9"37"0,-5-22 0,1 5 0,5 24 0,2 4-822,-2-9 1,-1 1 821,4 20 0,-1 2 0,-1-10 0,0-3 0,-3-7 0,-2-4 266,0-9 0,-3-8-266,-1 4 272,-4-25-272,0-29 0,0-27 0,-2-19 0,2 10 0,-4 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3.4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24575,'35'-2'0,"2"0"0,3 1 0,-5-2 0,-17 2 0,-6-1 0,-4 2 0,1 0 0,15 2 0,10 8 0,-1 1 0,-5 2 0,-17-1 0,-7-1 0,1 7 0,-1 4 0,6 13 0,-2-9 0,-2-2 0,-3-12 0,-3-8 0,0 0 0,-2-1 0,-2 2 0,-8 6 0,-3 2 0,-8 6 0,-1-1 0,-2-2 0,2 1 0,4-7 0,-1 0 0,5-3 0,0-1 0,4 1 0,5-4 0,2 0 0,1-2 0,-2-1 0,0 1 0,-1 0 0,4 1 0,1 0 0,2 0 0,0-1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4.4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24575,'3'28'0,"3"14"0,7 29 0,0-4 0,0-6 0,-6-25 0,-4-18 0,-2-6 0,1 0 0,-2-4 0,1-3 0,4-14 0,6-17 0,9-16 0,13-20 0,3 2 0,5-9 0,-11 23 0,-12 13 0,-10 29 0,-4 21 0,2 24 0,1-1 0,0 4 0,-2-8 0,0-8 0,3 1 0,2-7 0,-3-5 0,-1-8 0,-4-10 0,5-14 0,0-3 0,11-19 0,-2 3 0,5-3 0,-5 1 0,-4 10 0,-2-1 0,-6 10 0,-1 3 0,-2 6 0,0 4 0,0 2 0,-1 1 0,1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5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 24575,'39'6'0,"23"4"0,-14-4 0,4-1 0,11 1 0,2-1 0,4-2 0,-3-1 0,-12-1 0,-1 0 0,6-1 0,0 0 0,2-1 0,2 0 0,5-1 0,1 0 0,6-2 0,-5-1 0,13-3 0,-41-1 0,-49 0 0,-11 0 0,-22-9 0,27 9 0,-8-2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6.4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24575,'0'33'0,"0"11"0,0 30 0,0 7 0,0-27 0,0 1 0,0 34 0,0-1 0,0 9 0,0-31 0,0-17 0,0-27 0,0-6 0,0-2 0,0-3 0,0-8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6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24575,'9'73'0,"9"16"0,0-6 0,4 10-1557,-5-18 0,3 3 0,-1 2 1557,1 5 0,0 1 0,0 4 0,-4-8 0,0 2 0,-1 1 0,-2-4 0,1 5 0,-3-4 0,-1 0 0,-1 6 0,0 1 0,-3-8 710,-3 2 0,-2-9-710,0-19 0,-1-8 761,-3 3-761,1-37 0,1-14 0,0-13 2486,1-20-2486,3-19 1,-3-39 0,3 44 0,-3-7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7.9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 53 24575,'12'-7'0,"3"-1"0,3-1 0,2 0 0,1 0 0,0 3 0,11 2 0,12 5 0,11 5 0,12 5 0,-16 1 0,-9-2 0,-21-2 0,-13-4 0,-7 1 0,-1 4 0,-1 9 0,-4 9 0,-4 8 0,-11 17 0,-24 19 0,2-14 0,-16 4 0,8-30 0,-3-6 0,5-5 0,4-6 0,17-6 0,4-4 0,1-3 0,3 0 0,-3-1 0,3 1 0,-1 0 0,3 2 0,6-2 0,5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9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91 24575,'16'83'0,"-1"-8"0,-7-36 0,-1-10 0,-7-24 0,3-20 0,1-10 0,2-38 0,0 2 0,-3-22 0,-2 43 0,-1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0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1 24575,'13'-1'0,"12"1"0,12 6 0,9 2 0,6 5 0,-10 2 0,-6 2 0,-9 2 0,-11-2 0,-4 2 0,-8-2 0,-3-2 0,-6 2 0,-7-1 0,-17 8 0,-13 3 0,-10 2 0,-11-2 0,13-7 0,2-6 0,23-6 0,13-2 0,26 3 0,13 4 0,12 2 0,18 4 0,-1-3 0,-4 0 0,-11-3 0,-27-7 0,-5-3 0,-7-2 0,0-1 0,2 0 0,0-1 0,2 0 0,-1-1 0,-2 1 0,-2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2.2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24575,'9'81'0,"-5"-26"0,-1 4 0,0 9 0,-1 4-1050,0 25 1,0 1 1049,1-19 0,1 0 0,3 19 0,2-1 0,2-23 0,1-6 337,-2-9 1,-1-5-338,6 11 346,-12-42-346,5-22 0,18-23 0,5-13 1078,14-16-1078,-18 11 0,-8 11 0,-13 19 0,-1 21 0,-1 5 0,5 8 0,4-3 0,13 2 0,6-4 0,2-2 0,-10-9 0,-11-6 0,-7-3 0,-2-8 0,-1-8 0,1-18 0,-4-9 0,-9-16 0,-5 2 0,-5 10 0,4 15 0,5 29 0,5 23 0,4 6 0,0 8 0,4-13 0,1-5 0,10-2 0,4-3 0,16-1 0,-1-6 0,7-3 0,-12-2 0,-3-3 0,-10-2 0,0-4 0,-4-2 0,2-6 0,-4-1 0,-2-5 0,-4 0 0,-2-1 0,-6-1 0,-4 6 0,-7-1 0,3 10 0,2 4 0,4 8 0,0 5 0,-1 15 0,3 5 0,1 13 0,8-7 0,2-4 0,7-7 0,-1-9 0,4-2 0,-5-5 0,-2-2 0,-5-1 0,-1 0 0,2 6 0,7 18 0,22 44 0,1 16 0,-12-27 0,-3 1 0,6 31 0,-15 1 0,-10-20 0,-8-3 0,-9-2 0,-8-12 0,-19 11 0,-15-10 0,-9-6 0,-22-6 0,22-19 0,8-6 0,32-10 0,20-7 0,6-10 0,1-3 0,2-9 0,-1 2 0,3 2 0,0 4 0,0 6 0,4 2 0,-6 3 0,3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5:57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24575,'23'4'0,"23"9"0,4 3 0,5 7 0,-17-2 0,-21-6 0,-8-3 0,-7 1 0,-4-1 0,-5 8 0,-7 7 0,-9 9 0,-13 14 0,-1-2 0,1-8 0,7-13 0,13-15 0,2-4 0,8-4 0,3-3 0,3 2 0,0-2 0,0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3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 24575,'11'-5'0,"10"-2"0,-8 2 0,4 0 0,-10 4 0,-3 1 0,3 3 0,1 1 0,11 8 0,4 5 0,4 1 0,1 3 0,-7-6 0,-3 1 0,-9-6 0,-4-3 0,-5-3 0,-4-1 0,-5 3 0,-2 4 0,-1 2 0,3-2 0,4-2 0,3-3 0,3-2 0,3 0 0,9-1 0,12 1 0,-1-1 0,0 0 0,-13-1 0,-3 0 0,-1-1 0,3-1 0,0-1 0,-2-4 0,-11-9 0,3 7 0,-8-4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3.6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0 24575,'-9'34'0,"-1"19"0,-3 41 0,7-33 0,0 3-1009,1 5 1,0 4 1008,1 21 0,3 5 0,5-21 0,3 2 0,-1-4 0,-3 12 0,2-5 0,5 6 0,0-15 649,-6-36-649,-3-23 333,0-9-333,-1-4 0,0 1 0,0 3 1035,0 1-1035,0 0 0,0-1 0,0-5 0,-1-13 0,-10-34 0,-5-30 0,3 22 0,0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4.4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15 24575,'18'-4'0,"2"1"0,6-1 0,-5 2 0,-7 1 0,-8 1 0,-1 2 0,3 5 0,11 10 0,5 3 0,6 9 0,-6-7 0,-8-4 0,-7-6 0,-7-6 0,-1 2 0,-6 0 0,-4 5 0,-14 10 0,-5 5 0,-22 14 0,4-3 0,0-5 0,12-7 0,12-9 0,4-4 0,5-3 0,5-5 0,3 0 0,3-3 0,1 0 0,1-2 0,0-1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5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24575,'2'9'0,"1"1"0,-1 11 0,2 8 0,-2 19 0,1 15 0,0 10 0,3 12 0,-1-10 0,3 9 0,-4-16 0,0-11 0,-2-13 0,0-19 0,-2-6 0,1-6 0,-1-7 0,0-1 0,4-24 0,8-15 0,9-35 0,-4 4 0,-3 18 0,-10 23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5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0 24575,'6'4'0,"0"1"0,3 5 0,1 4 0,3 4 0,-1 0 0,-3-4 0,-4-2 0,-3-6 0,-2 0 0,-2-2 0,-2 3 0,-10 1 0,-4 5 0,-10 3 0,-4 2 0,2-1 0,5-2 0,11-5 0,7-3 0,5-3 0,1-1 0,1-1 0,1 2 0,2 3 0,8 8 0,8 7 0,12 6 0,9 3 0,-3-4 0,-4-4 0,-9-5 0,-9-7 0,0 0 0,-3-3 0,4 1 0,-7-5 0,1 0 0,0-5 0,4-1 0,5-1 0,1-3 0,-2-1 0,-9 2 0,-1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7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24575,'28'4'0,"15"0"0,-4 0 0,5 0 0,-20-3 0,2 0 0,7-1 0,-4 0 0,1-1 0,-15 1 0,-6 0 0,-8 8 0,0 6 0,0 15 0,7 20 0,2 15 0,-1-15 0,2 3 0,-2 0 0,1 2 0,3 23 0,1 3-419,-2 0 0,1 0 419,1 0 0,-1 1 0,1-2 0,-1-4 0,-2-21 0,0-4 0,0 1 0,0-3 0,4 16 0,-5-15 0,-4-12 0,-4 0 838,2 2-838,-3 6 0,6 5 0,-1-7 0,3 0 0,-2-9 0,-4-13 0,-1-6 0,-3-8 0,-14-5 0,3-2 0,-10 4 0,5 2 0,5 1 0,2 1 0,5-4 0,0-2 0,2 1 0,-1-3 0,1 1 0,0-1 0,0 0 0,-2 0 0,-1-1 0,-5 0 0,-4-1 0,-6-1 0,0 2 0,2 1 0,5 4 0,7-3 0,3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01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 24575,'4'3'0,"1"-1"0,-1-2 0,13 2 0,26 0 0,38-1 0,-25-1 0,7 0 0,23-4 0,2 0 0,-17 1 0,-2-1 0,4-3 0,-5 0 0,-4 2 0,-30-1 0,-26 8 0,-7-2 0,-3 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01.8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 24575,'27'1'0,"6"1"0,-5-2 0,7 4 0,6-2 0,14 3 0,33-3 0,-10-1 0,3-3 0,-35-1 0,-21 0 0,-13-2 0,-6-2 0,-1-3 0,0 3 0,-1 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02.2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 24575,'28'-4'0,"6"1"0,14-1 0,13-1 0,-12 0 0,-10 1 0,-27 1 0,-5-6 0,-7 6 0,4-5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02.9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 24575,'50'-1'0,"3"-4"0,0 3 0,-4-6 0,-19 5 0,-3-1 0,-2 3 0,1 0 0,13-2 0,-22 0 0,-3-2 0,-19 4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15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5:58.3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24575,'-4'13'0,"1"2"0,-2 6 0,4 1 0,-2 7 0,2-3 0,-1 0 0,1-1 0,-1-2 0,0-2 0,1-4 0,1-8 0,0-6 0,0-2 0,0-3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03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1 24575,'-4'12'0,"-3"11"0,-2 9 0,-7 27 0,-2 17 0,2 4 0,3 13 0,6-1 0,1-7 0,3 2 0,-3-24 0,2 5 0,-2 2 0,1 3 0,2 21 0,1-14 0,-2 19 0,0-16 0,-5-4 0,0-6 0,-3-1 0,1-4 0,-1 10 0,5-21 0,3-15 0,3-20 0,3-16 0,13-5 0,32-1 0,3 0 0,9 2 0,9-1 0,8 2-490,-3-1 1,7 2-1,-4-1 490,15 0 0,-1 1 0,10-1 0,-6 0 0,-38-2 0,-6 0 0,18-1 0,-40 0 0,-19 1 0,-8-1 0,-1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2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 24575,'7'-4'0,"-1"1"0,1 0 0,4 0 0,2 1 0,11 1 0,-3 1 0,1 0 0,-4 0 0,-8 1 0,5 0 0,0 2 0,5 2 0,6 3 0,-5 0 0,1 2 0,-10-2 0,-5-2 0,-5-2 0,0 1 0,-2 1 0,-1 1 0,-2 2 0,-5 4 0,-4 2 0,-4 1 0,-8 3 0,3-5 0,-2 1 0,7-4 0,4-3 0,3-2 0,5-4 0,-1 1 0,3 0 0,0 0 0,1 0 0,2 0 0,3 0 0,6 2 0,10 2 0,10 3 0,-2-2 0,3 2 0,-7-4 0,2 1 0,10 0 0,-2 2 0,-2-1 0,-9-2 0,-17-2 0,-7 6 0,-7 2 0,-7 10 0,-4-2 0,-11 6 0,-2-5 0,-4 0 0,0-6 0,11-4 0,0-4 0,8-2 0,1-2 0,1 1 0,-2-2 0,0 2 0,0-1 0,7-1 0,3-1 0,4 0 0,2-2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3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 24575,'7'0'0,"-1"0"0,2 0 0,3-1 0,19 1 0,31 0 0,30 4 0,-23-1 0,1 0 0,-17-1 0,-2 0 0,8 0 0,-5 0 0,-2-1 0,-13 0 0,-15-1 0,-7 0 0,3 0 0,-2 0 0,2 0 0,3 0 0,-1 0 0,3 0 0,1 0 0,2 0 0,8-1 0,7-1 0,10 1 0,14-1 0,-5 2 0,9 0 0,-23 0 0,-10 0 0,-16 0 0,-12 0 0,-5 0 0,-1 0 0,-1 0 0,-1 0 0,0-2 0,-2 0 0,1 1 0,-1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4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1 24575,'-4'10'0,"-2"10"0,-4 6 0,-4 14 0,-1 0 0,0-3 0,5-1 0,3-11 0,4-5 0,0-3 0,3-7 0,-2-2 0,2 0 0,-2-3 0,2 0 0,-1-2 0,1 0 0,0-1 0,1-1 0,5-4 0,11-10 0,17-9 0,-12 7 0,2-1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5.4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88 24575,'0'6'0,"0"4"0,1 5 0,1 2 0,1-2 0,-1-2 0,0-5 0,0 0 0,4-1 0,-1-2 0,7 2 0,4-2 0,6-2 0,10-1 0,-3-3 0,3-2 0,-12-2 0,-6 0 0,-8 1 0,-2 1 0,-4 0 0,2-3 0,-2-3 0,1-8 0,0-3 0,-1-4 0,1 3 0,-1 6 0,-1 5 0,0 6 0,-1 3 0,-1 0 0,1 1 0,-1 0 0,1 0 0,1-1 0,-1-3 0,-3-18 0,3 13 0,-3-11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6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24575,'0'17'0,"0"19"0,5 28 0,2-10 0,2 3 0,2-1 0,2 1 0,4 12 0,1-2 0,10 25 0,-7-21 0,-11-32 0,-5-22 0,-4-6 0,0-5 0,0-1 0,1 3 0,3 3 0,-1 0 0,2 2 0,-3-5 0,-1-2 0,0-4 0,-1-2 0,2-3 0,-2 1 0,1-1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7.4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1 280 24575,'1'8'0,"2"2"0,4 0 0,0 0 0,1-4 0,1 0 0,0-5 0,1 0 0,5-1 0,-3 0 0,5-3 0,-3-7 0,2-4 0,-4-7 0,-4 1 0,-5-8 0,-11 0 0,-3-2 0,-8 2 0,3 9 0,2 6 0,8 11 0,5 6 0,4 6 0,0 3 0,4 1 0,3 0 0,11 2 0,15 1 0,5-5 0,19-4 0,-4-11 0,0-4 0,-10-8 0,-19-1 0,-12-3 0,-11-3 0,-6 3 0,-6-6 0,-1 2 0,-1 0 0,2 2 0,3 7 0,2 1 0,-1 10 0,-7 8 0,-11 16 0,-3 12 0,-2 3 0,9 0 0,9-9 0,6-5 0,6-4 0,2-7 0,7 0 0,2-5 0,4-2 0,5-2 0,-4-2 0,-1-2 0,-10 2 0,-4-1 0,-2 5 0,-1 10 0,-10 27 0,-4 27 0,2-4 0,1 6-275,1-1 1,3 1 274,0 9 0,2 0 0,3-9 0,0-3 0,1 30 0,0-6 0,-1-33 0,0-14 0,-2-21 0,-4-13 549,-3-8-549,-3-4 0,2 0 0,3-1 0,3-2 0,3-2 0,-1-8 0,2-7 0,0-4 0,1-9 0,-1 6 0,0 1 0,-4 6 0,2 7 0,-2 3 0,3 4 0,8 0 0,-4 5 0,5-2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8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 24575,'15'-1'0,"-3"0"0,-3 1 0,-2 0 0,4 2 0,1 0 0,3 2 0,2 0 0,-5 0 0,-1 1 0,-4 2 0,-2 0 0,-2 4 0,-1 0 0,-3 0 0,-3 4 0,-2-2 0,-7 6 0,-2-4 0,2-1 0,2-7 0,9-3 0,9-1 0,20 0 0,29 6 0,10-3 0,8 2 0,-30-5 0,-21-2 0,-19-12 0,-4-11 0,5-34 0,-3 27 0,3-12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9.5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24575,'57'7'0,"12"0"0,-15-1 0,5 1 0,0-1 0,-1-1 0,-7 1 0,-2-1 0,33 3 0,-44-1 0,-17-4 0,-16 0 0,-5 1 0,-20 14 0,-5 3 0,-16 6 0,-1-3 0,14-11 0,3 1 0,15-9 0,5-1 0,10 2 0,5 4 0,1 3 0,1 6 0,-6 0 0,0 12 0,-4 0 0,-3 2 0,-2-4 0,-4-12 0,0-4 0,-1-7 0,-3 2 0,-1-3 0,0 1 0,1-2 0,2-1 0,4-2 0,-3 1 0,-1-2 0,-1 2 0,-1 0 0,4 0 0,2-2 0,2 0 0,2-1 0,0 0 0,1-1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20.0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24575,'22'5'0,"22"0"0,4-3 0,22-1 0,-12-1 0,-5 0 0,-12-1 0,-16 1 0,6-2 0,-12 1 0,10 0 0,-11-1 0,-4 1 0,-2-1 0,-5 2 0,6-1 0,4-1 0,7 1 0,10-3 0,-6 3 0,-6-1 0,-12 2 0,-9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5:58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24575,'0'10'0,"2"3"0,1 7 0,0-1 0,0-3 0,-2-8 0,0-4 0,-1-3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20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112 1 24575,'-11'14'0,"-1"1"0,4 1 0,-4 9 0,1 10 0,-1 10 0,-1 15 0,6 1 0,-2 0 0,4-8 0,0-18 0,1-8 0,2-14 0,2-8 0,14-22 0,6-7 0,21-17 0,-20 19 0,4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21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30 171 24575,'0'21'0,"0"-3"0,0-1 0,1-5 0,0-4 0,-1 1 0,3-4 0,3 2 0,13-4 0,0-5 0,10-6 0,-8-4 0,4-12 0,-2-6 0,1-4 0,-1-6 0,-8 10 0,-2-3 0,-8 10 0,-2 6 0,-3 6 0,0 7 0,-1 3 0,-1 0 0,-4 1 0,-5 0 0,-10 0 0,-9 1 0,-3 1 0,-2 3 0,6 3 0,7 1 0,2 2 0,8-1 0,1-2 0,4-2 0,1-3 0,2 0 0,1-2 0,0 3 0,1-2 0,1 1 0,5-2 0,-3 0 0,4-1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22.5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1 114 24575,'12'-2'0,"4"-1"0,4 0 0,18-2 0,20-3 0,20-2 0,-18 2 0,2-1 0,2 0 0,1-1 0,1 0 0,-4-1 0,20-2 0,-40 4 0,-36 8 0,-3 1 0,1-1 0,-2 1 0,-1-1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23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24575,'-3'42'0,"2"28"0,-1-11 0,0 5 0,1 9 0,0 4-988,-1 20 0,0 1 988,1-16 0,-1-2 0,1 5 0,1-4 318,-1-23 0,2-4-318,-1 29 327,0-35-327,0-27 0,0-10 0,0-6 253,0-3 0,0-1 0,0 0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39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24575,'32'5'0,"50"3"0,-13 0 0,8-1 0,7-1 0,11 0 0,-6-1 0,12 1 0,4-1 0,-7 0 0,0 0 0,-4 0 0,5 0-848,-18-2 0,5 1 1,2-1-1,-2 0 0,-5 0 848,23 2 0,-7-1 0,-4 1 0,-19-3 0,-3 0 0,-1 0 351,31 1 0,-8 1-351,-35-1 0,-7 0 0,26 0 0,-19 3 0,7-2 0,31 4 0,-15-3 0,8-1 633,1 0 1,5 1-634,-9-1 0,6-1 0,-2 0 0,-8-2 0,0 1 0,-2-1 0,0 1 0,0 0 0,-2-1 0,-3-1 0,-1 0 0,-5 0-57,8-1 1,-4 0 56,3 1 0,-6 0 0,11-2 0,-25 2 0,-36 0 0,-18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2.2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24575,'20'0'0,"32"-2"0,15 2 0,-15-1 0,4 1 0,43-2 0,-12 2 0,-32-2 0,-30 2 0,-21 0 0,0 0 0,1 0 0,1 0 0,3 0 0,18-1 0,15 1 0,37-2 0,19 1 0,-43 1 0,3-1 0,9 0 0,2-1 0,-10 2 0,-1-1 0,-4 1 0,-3-1 0,34-1 0,-35 2 0,9-1 0,25 2 0,11 1 0,-31 0 0,9 0 0,-1 1 0,22 0 0,2 1-822,-13-1 0,5 0 0,0 1 822,3-1 0,0 0 0,-2 0 0,-11 0 0,-3-1 0,1 0-319,10 0 1,0 0 0,-6-1 318,0 0 0,-7 0 0,-17-1 0,-7 0 0,5 0 0,-23 0 0,-3 0 2336,5 0-2336,-4 0 1085,4-1-1085,-5 0 0,-5 0 0,3 1 0,-1 0 0,21 2 0,16-2 0,8 1 0,14-1 0,-16 1 0,-8 0 0,-8 0 0,-12-1 0,29 2 0,26-2 0,4 1 0,-1-1 0,-45 0 0,-26-1 0,-18 1 0,-7-1 0,-2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3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24575,'56'1'0,"20"4"0,21 2 0,-26-2 0,9 0 0,6 1 0,1-1 0,-2 1-1650,-3-1 0,-1 0 0,1 1 1,2-1-1,2 0 1650,0 1 0,4-1 0,2 1 0,-1-1 0,-3 0 0,-5 0 0,11-1 0,-4 0 0,-4-1 0,-4 0 392,6 0 1,-5-1-1,-4 0-392,23 0 0,-13-2 1498,1 0-1498,-8-1 0,-22-2 0,-8-1 4382,-5-3-4382,-12 1 1192,-1 2-1192,9-2 0,13 4 0,31-1 0,4 1 0,2 0 0,-9 1 0,-12 0 0,-48 1 0,-18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4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95 24575,'80'-5'0,"1"0"0,-1 0 0,0-1 0,0 1 0,2 1 0,4 1 0,1-1 0,-1 1 0,-2-1 0,-4 0 0,14-1 0,-5-1 0,-1 0 0,0 0-877,4 3 1,3 0 0,-5 0-1,-7 0 877,22 0 0,-16 0 0,6 1 0,-11 4 0,7 2 0,-7-3 0,6 1 0,3 1 0,10 0 0,-3 0-553,-11-2 0,-2 0 0,1-1 553,7 0 0,0-2 0,-7 1 0,1 0 0,-8-1 577,-9-2 0,-10 0-577,-5 3 0,-24-1 0,-17 2 1621,-1 0-1621,10 0 2390,16-1-2390,-3 1 0,0-3 0,-22 2 0,-5 0 0,-10 0 0,2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5.3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0 24575,'-18'34'0,"-3"4"0,-15 25 0,1-6 0,1-4 0,4-12 0,7-15 0,7-7 0,6-6 0,5-6 0,3-3 0,5-1 0,12-2 0,27 0 0,54-10 0,-33 2 0,3-2-334,8-3 1,3-2 333,4-1 0,-3-1 0,-24 4 0,-2 0 0,2 0 0,-5 2 0,-4-2 0,-18 6 0,-26 3 0,-9 1 0,-8-3 166,-5-1 1,7 1 0,0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5.7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 0 24575,'0'44'0,"0"7"0,0 6 0,-2 35 0,2-17 0,-3 19 0,3-30 0,-1-12 0,1-11 0,-1-17 0,0-11 0,-5-7 0,-11-1 0,8-2 0,-6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5:59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0 24575,'39'25'0,"10"10"0,-7 2 0,-7-1 0,-22-5 0,-15-12 0,-8 4 0,-9 0 0,-6-1 0,-8 3 0,2-7 0,3-1 0,3-4 0,10-7 0,4-1 0,15-3 0,22 2 0,34 0 0,20 1 0,5 1 0,-22-3 0,-26 0 0,-19-2 0,-13-1 0,-3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6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1 257 24554,'93'-13'0,"1"0"0,1-2 0,4 0 0,-9 1 0,6-2 0,-1 0-1295,-4 0 1,-1-1 0,-1 0 1294,-9 2 0,0 1 0,-5 0 0,17-7 0,-13 3 1211,-10 3-1211,-50 7 159,-39 18 1,4-5-1,-5 5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6.6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158 1 24575,'-16'24'0,"1"1"0,-4 8 0,2 1 0,-1 16 0,5-6 0,2 1 0,1-11 0,3-9 0,-2-2 0,2-1 0,-1-5 0,4-2 0,1-8 0,6-7 0,2-5 0,0 1 0,-1-1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7.3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45 117 24575,'-20'51'0,"5"-17"0,8-6 0,6-17 0,0-4 0,2 3 0,7 3 0,13 4 0,19 0 0,6-6 0,16-7 0,-7-15 0,-2-4 0,-5-11 0,-9-2 0,-1-4 0,-1-6 0,-14 6 0,-7-14 0,-21 17 0,-10-8 0,-3 22 0,0 6 0,6 7 0,-4 3 0,-21 7 0,-10 3 0,-24 8 0,3 2 0,10-1 0,16-2 0,21-5 0,8-4 0,9-4 0,10-2 0,17-4 0,-11 0 0,9-1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7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 24575,'7'60'0,"-2"20"0,1 19 0,-4-43 0,-1 1 0,0 7 0,0-1 0,-1 34 0,-3-4 0,0-28 0,-1-11 0,1-9 0,0-17 0,-1 0 0,-1-8 0,0-1 0,1-5 0,3-5 0,3-5 0,1-4 0,5-1 0,-4-1 0,2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9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6 322 24575,'0'5'0,"2"-1"0,7-3 0,5-3 0,17-5 0,1-6 0,1-6 0,-6-5 0,-15-1 0,-9-6 0,-12-1 0,-3 1 0,-5 7 0,0 8 0,3 7 0,-1 3 0,6 5 0,-1 3 0,0 9 0,-8 9 0,0 11 0,5-1 0,7 0 0,10-9 0,6-4 0,22-6 0,11-6 0,14-4 0,9-11 0,-13-2 0,4-8 0,-20 2 0,-10 1 0,-14-4 0,-6 4 0,-3-6 0,-1-2 0,-2-1 0,1-1 0,-5 6 0,-4 5 0,-5 6 0,-2 4 0,1 4 0,-5 6 0,0 10 0,-6 12 0,8 3 0,7 12 0,12-18 0,9 0 0,1-17 0,7-3 0,-2-2 0,-2 0 0,-3-1 0,-8 7 0,-4 8 0,-9 29 0,-3 28 0,-6 7 0,7-29 0,0 0 0,-8 29 0,7-28 0,-1 3 0,1 0 0,0 0 0,-1-1 0,1 0 0,-1 2 0,1-4 0,-8 17 0,-4-12 0,5-25 0,-6-12 0,5-9 0,5-7 0,4-2 0,3-6 0,-2-7 0,-2-15 0,-4-7 0,4-2 0,2 7 0,8 14 0,1 9 0,2 6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9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0 24575,'8'0'0,"0"0"0,2 0 0,0 0 0,-1 0 0,-2 0 0,-4 1 0,-7 4 0,-10 8 0,-13 14 0,-9 6 0,0 2 0,5-7 0,12-11 0,5-4 0,5-6 0,5-2 0,9-2 0,10-3 0,13 1 0,12-2 0,3 1 0,-9-2 0,-8 2 0,-15 0 0,-4 0 0,-2 1 0,-4-1 0,1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0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 24575,'13'0'0,"11"0"0,5 0 0,0 0 0,-11-1 0,-10 1 0,-1 0 0,0 1 0,4 1 0,-3-1 0,-7-2 0,-10-3 0,-6-1 0,-4 0 0,10 2 0,2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1.4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 0 24575,'6'10'0,"-1"1"0,-4 3 0,-2 1 0,-6 7 0,-3 2 0,-4 11 0,4-5 0,3 0 0,7-11 0,4-8 0,2-6 0,6-3 0,3-2 0,10-1 0,16 0 0,9-5 0,21 0-6784,-10-3 6784,-5 1 0,-24 2 0,-20 2 0,-18 0 0,-2 1 0,-1-3 0,6 4 0,3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1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0 24575,'-2'33'0,"1"8"0,-1 29 0,2-3 0,0-7 0,0-20 0,0-23 0,0-6 0,0-5 0,0-2 0,-1 1 0,0-1 0,-1 3 0,0-2 0,-1 0 0,0-2 0,-18 6 0,15-6 0,-12 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2.3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 24575,'12'1'0,"9"0"0,13 0 0,21 0 0,14-2 0,-19 1 0,4-1 0,7-1 0,2 0 0,1-2 0,-1 0 0,2 0 0,-4-1 0,16-5 0,-26 4 0,-32 4 0,-12 1 0,-5 1 0,0 0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00.9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15 24575,'41'-2'0,"14"2"0,13-3 0,10 2 0,-18-2 0,-14 0 0,-19 2 0,-17 0 0,-11 1 0,-16 3 0,-14 2 0,-20 5 0,-2 0 0,-13 5 0,12-5 0,5 1 0,16-5 0,14-1 0,6-1 0,5-3 0,8 0 0,20-1 0,13 2 0,21-4 0,4 3 0,-10-2 0,-1 0 0,-15 0 0,-1-2 0,-11 2 0,-12 0 0,-15 2 0,-14 1 0,-10 2 0,3 0 0,2-1 0,15-1 0,3-1 0,6 0 0,1-1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2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24575,'0'16'0,"-1"3"0,0 1 0,-2 3 0,0 2 0,0 5 0,1 11 0,2 22 0,3 7 0,2 16 0,1-17 0,-1-15 0,-2-23 0,-2-20 0,8-13 0,14-18 0,6-12 0,-5 8 0,-7 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3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38 24575,'-7'10'0,"1"1"0,-2 6 0,4 0 0,2-2 0,1 2 0,2-5 0,2 3 0,9-2 0,3-5 0,9-1 0,-4-6 0,2-3 0,-3 0 0,3-1 0,5-1 0,4-1 0,5-2 0,-8-2 0,-4 0 0,-11-2 0,-5 3 0,-5-8 0,-3 3 0,-1-7 0,-1 2 0,-3 2 0,-2 2 0,-3 4 0,-1 4 0,-1 2 0,2 3 0,0-1 0,2 2 0,0-1 0,-2 1 0,-2 2 0,-7 0 0,0 4 0,-1-1 0,-2 4 0,6-1 0,-2 3 0,0 0 0,2 2 0,-3 0 0,6-2 0,1-1 0,6-5 0,5-2 0,37-18 0,-25 11 0,25-12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4.4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0 168 24575,'16'-2'0,"14"-1"0,16-4 0,13-3 0,10-3 0,-7-2 0,-10 1 0,-10 3 0,-13 3 0,3 0 0,2-3 0,-3 2 0,0-1 0,-14 3 0,-2 0 0,-7 3 0,0 0 0,3 0 0,-1-1 0,1 0 0,-3 0 0,-4 2 0,-3 1 0,-1 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5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1 24575,'-10'65'0,"0"6"0,2 10 0,2 13 0,4-18 0,-1 5 0,3-32 0,-1-14 0,1-13 0,0-11 0,0 3 0,0 0 0,0-1 0,0 5 0,0-1 0,0 2 0,1-2 0,-1 0 0,1 3 0,-1 4 0,0 1 0,0 6 0,0-6 0,0 3 0,0-10 0,0-3 0,0-8 0,3-5 0,3-4 0,1 0 0,-2 0 0,-3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4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4 24575,'35'-3'0,"9"3"0,4 0 0,-9 3 0,-15 1 0,-16 0 0,-4 1 0,-3 5 0,-4 5 0,-6 12 0,-9 5 0,-14 19 0,-10 2 0,-10 4 0,-13 1 0,11-16 0,8-9 0,23-16 0,21-13 0,22-4 0,19 4 0,23 6 0,-5 1 0,-5 8 0,-18-4 0,-8 4 0,1 1 0,-5-3 0,-7-3 0,-7-6 0,-7-3 0,-8 3 0,-8 4 0,-23 13 0,-14 11 0,-8 4 0,-1 1 0,20-13 0,7-7 0,18-11 0,6-5 0,4-3 0,3-1 0,-1 0 0,1 0 0,1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5.1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1 111 24575,'64'0'0,"12"-4"0,-7 1 0,7-2-919,3-1 0,3-2 919,3-1 0,2 0 0,6-3 0,-4 0 0,-26 2 0,-6 1 593,37-8-593,-64 11 304,-34 11-304,-27 9 0,11-3 0,-6-1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5.6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 24575,'-5'30'0,"1"5"0,1 39 0,2-11 0,0 5 0,2-10 0,0 0 0,-1 10 0,1-4 0,6 9 0,-3-30 0,1-11 0,-2-19 0,2-14 0,16-20 0,9-9 0,25-15 0,-25 21 0,0 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6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15 199 24575,'-5'18'0,"2"0"0,-1 9 0,3-3 0,-1-3 0,2 2 0,2-5 0,5 1 0,12-3 0,5-5 0,22-4 0,7-13 0,9-11 0,6-12 0,3-23 0,-19 7 0,-7-8 0,-28 18 0,-9 6 0,-9-2 0,-10 0 0,-5 5 0,-13 0 0,-1 14 0,-9 3 0,-3 11 0,-6 7 0,-8 13 0,3 12 0,7 2 0,12 8 0,14-10 0,6 1 0,7-13 0,3-5 0,4-10 0,0-3 0,0 0 0,4-2 0,7 2 0,21-4 0,38-20 0,-16 1 0,-1-2 0,19-8 0,-6-5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8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1 24575,'0'44'0,"0"32"0,-1-26 0,0 3 0,0 14 0,-1 1 0,-1-11 0,0 0 0,0 5 0,0-1 0,0 37 0,2-46 0,0-3 0,2 11 0,0-7 0,0-34 0,-1-5 0,0-1 0,0-3 0,1 0 0,0 0 0,1-4 0,1-2 0,5-4 0,8-5 0,13-4 0,1-3 0,3-3 0,-8 1 0,-4 2 0,-5 1 0,-5 0 0,-3 0 0,-3 4 0,-3 4 0,-1 9 0,1 6 0,-1-2 0,3 1 0,-1-9 0,5-2 0,7-5 0,22-9 0,6-13 0,9-10 0,-5-14 0,-17 1 0,-14-9 0,-29 9 0,-6 13 0,-13 14 0,9 20 0,-4 14 0,-9 24 0,4 9 0,0 13 0,20-13 0,9-12 0,10-13 0,5-9 0,24-6 0,18-5 0,21-8 0,-22 0 0,2-2 0,-3-1 0,-2-2 0,42-15 0,-29 2 0,-36 6 0,-12-1 0,-8-1 0,-4-2 0,-9-3 0,-8 3 0,-10 6 0,0 7 0,0 8 0,1 9 0,1 8 0,1 3 0,3 16 0,10-3 0,3 14 0,8-9 0,-1 5 0,4-8 0,6 15 0,1-7 0,0 8 0,-4 2 0,-8-3 0,0 17 0,-5 7 0,-2 0 0,-6 2 0,-2-21 0,0-10 0,-3-13 0,-1-8 0,-3-1 0,-5 1 0,-2-3 0,-7 1 0,5-8 0,-4-3 0,6-6 0,0-3 0,1-7 0,6-7 0,4-4 0,8-7 0,4 5 0,7-4 0,4 8 0,2 5 0,6 5 0,3 5 0,9 3 0,8 1 0,-1 3 0,2-2 0,-17 1 0,-2-6 0,-2-7 0,-8 3 0,5-2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8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0 24575,'20'5'0,"-5"-3"0,9 3 0,-13-3 0,-4 3 0,-7 3 0,-4 6 0,-7 5 0,-4 3 0,-10 5 0,1-4 0,3-3 0,8-9 0,8-5 0,6-4 0,13 0 0,9-2 0,17 1 0,8-1 0,2 1 0,2 1 0,-12-1 0,-13 1 0,-18-16 0,-19-21 0,3 14 0,-4-10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08.0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 3 24575,'11'0'0,"12"0"0,10 0 0,16 0 0,-7 0 0,-7 0 0,-11 0 0,-11 0 0,-2 0 0,-4 0 0,-1 0 0,-2 0 0,-1-1 0,-1 1 0,2-1 0,2 1 0,0 0 0,-1 0 0,-2 0 0,-9 1 0,-2 0 0,-9 2 0,-2-1 0,4 1 0,-2 0 0,6-1 0,-2 0 0,1 0 0,0-2 0,-1 2 0,4-2 0,2 2 0,2-2 0,0 1 0,2-1 0,0 0 0,0 0 0,0 0 0,-1 1 0,0-1 0,1 2 0,-1-2 0,1 1 0,0-1 0,1 0 0,0 0 0,-1 0 0,1 0 0,-1 0 0,1 0 0,0 0 0,0 0 0,-1 0 0,1 0 0,-2 0 0,0 0 0,-2 0 0,-3 0 0,-1 0 0,-1 0 0,2 0 0,0 0 0,3 0 0,-1 0 0,1 0 0,-1 0 0,0 0 0,1 0 0,-1 0 0,4 0 0,-1 0 0,1 0 0,0 0 0,-2 0 0,-1 0 0,-1 0 0,1-1 0,2 1 0,3-1 0,5 1 0,8 0 0,18 0 0,4 0 0,3 0 0,-9 1 0,-15-1 0,-4 1 0,-5-1 0,-1 1 0,1-1 0,-1 1 0,-1-1 0,-1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9.8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207 0 24575,'22'1'0,"-2"1"0,7 4 0,-9 0 0,-5 0 0,-7-2 0,-6 0 0,-9 11 0,-2 2 0,-16 20 0,-5 0 0,-20 13 0,0-6 0,2-7 0,17-13 0,18-13 0,9-6 0,7-3 0,4-1 0,6 2 0,15-3 0,8 3 0,12 0 0,-8 0 0,-5 2 0,-15-2 0,-4 1 0,-7 1 0,-3-1 0,-3 1 0,-1 1 0,-1-1 0,-5 4 0,-8 3 0,-10 9 0,-11 7 0,1 3 0,-1 3 0,9-6 0,5-3 0,4-6 0,7-6 0,4-5 0,2-2 0,0-2 0,-2 3 0,-4 4 0,5-5 0,-1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10.2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60 24575,'20'3'0,"18"2"0,10-3 0,44 0 0,-41-3 0,2-3 0,7 0 0,3-1 0,6-1 0,-1-1 0,-14-1 0,-2-1 0,37-1 0,-34 0 0,-28 6 0,-10 2 0,-8 1 0,-9 2 0,-6 2 0,-8 1 0,-9 7 0,12-6 0,-4 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10.7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1 24575,'-10'8'0,"0"2"0,1 0 0,-2 5 0,2 4 0,-4 11 0,-3 10 0,-3 7 0,-2 3 0,4-5 0,0 4 0,3-4 0,5-2 0,1-2 0,5-15 0,0-3 0,2-11 0,0-4 0,0-4 0,5-8 0,12-16 0,9-12 0,-6 8 0,-1 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11.4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82 24575,'-4'11'0,"1"3"0,0 0 0,0 5 0,2-6 0,0-1 0,2-4 0,2-4 0,3-1 0,8-1 0,5-1 0,16-6 0,5-2 0,0-4 0,-6 0 0,-14 3 0,-7 2 0,-6 2 0,-4 1 0,-1 1 0,1-3 0,0 0 0,2-6 0,-2-1 0,-2-7 0,-9-1 0,1 3 0,-4 6 0,7 8 0,-1 3 0,-1 1 0,-5 1 0,0 1 0,-2 0 0,3 1 0,1 1 0,-1 3 0,2 0 0,0 2 0,2 1 0,3-2 0,1-2 0,8-14 0,8-28 0,-5 17 0,3-15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12.6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24575,'8'-1'0,"3"0"0,4 0 0,3-1 0,4 1 0,2 0 0,9 0 0,-6 1 0,4-1 0,-5 0 0,-6 0 0,0 0 0,-9 1 0,-4 0 0,-3 0 0,-1 0 0,1 0 0,-1 1 0,0 0 0,-2 1 0,0 2 0,-1 2 0,-2 9 0,0 14 0,-3 22 0,3 39 0,1-38 0,2 3 0,3 19 0,2 3-228,0-5 0,0-2 228,1 0 0,1 0 0,-2 0 0,1-1 0,-1-6 0,0-1 0,-1 1 0,1 1 0,1 4 0,0-1 0,-1-13 0,0-1 0,2 6 0,0 0 0,5 27 0,-3-15 0,-4-23 0,-3-21 0,-2-2 456,0 0-456,-1 4 0,0 10 0,0-4 0,-1 9 0,0-12 0,0-5 0,1-14 0,-2-7 0,-20-5 0,-22-1 0,-38 0 0,6 5 0,4-1 0,29 5 0,18-4 0,5-1 0,9-3 0,5 0 0,4-1 0,1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02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29 24575,'-5'1'0,"1"0"0,0-1 0,1 0 0,0 0 0,1-1 0,-1 0 0,2-1 0,-2 0 0,-1 0 0,-1-3 0,-3 2 0,1-3 0,1 5 0,3-2 0,4 1 0,-1 1 0,2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7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24575,'58'47'0,"-2"-24"0,-51-31 0,7-9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6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304 120 24575,'-3'-11'0,"-36"-37"0,24 31 0,-26-25 0,36 40 0,-12 4 0,8 2 0,-13 4 0,-2 13 0,10-7 0,-10 20 0,18-20 0,0 14 0,5-13 0,22 30 0,-10-23 0,30 31 0,10 2 0,-14-13 0,21 35 0,-39-34 0,-1 3 0,-14-16 0,-7-13 0,-3-8 0,-5 5 0,-4 0 0,-4 4 0,-3 0 0,1-3 0,1-4 0,2-6 0,0-1 0,-5-3 0,6-2 0,-20-8 0,6-6 0,-5-2 0,8 1 0,18 8 0,7-1 0,5 6 0,2-1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6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24575,'11'-3'0,"31"-6"0,-1 4 0,29-4 0,-25 5 0,22 0 0,-38 1 0,13 0 0,-35 2 0,-8 1 0,-7 2 0,2-1 0,0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7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24575,'13'0'0,"12"0"0,54-1 0,-14 0 0,26 0 0,-57 0 0,-11-1 0,-10-7 0,-6 5 0,4-4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44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24575,'0'57'0,"1"-10"0,0 7 0,0 17 0,2 9-2012,1-1 1,2 8 0,1 4 2011,-2-13 0,1 4 0,1 1 0,0 2-754,2 7 1,1 2 0,0 2 0,1 3 753,-1-5 0,1 3 0,-1 2 0,0-1 0,0-4 0,0 6 0,0-4 0,-1 0 0,0 2-98,-1-11 0,1 2 1,-1 0-1,0-2 1,-2-4 97,-1 0 0,-2-5 0,0-1 0,0-3-243,1 12 1,0-3 0,-2-4 242,-2 23 0,-1-7 931,-1-28 0,-1-5-931,1-6 0,-1-3 3629,-1 36-3629,3-38 3275,1-9-3275,-1-23 1351,1-9-1351,-8-19 145,-10-14-145,-11-5 0,9 6 0,3 10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7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24575,'38'-7'0,"-5"3"0,38-7 0,-39 6 0,3 1 0,-31 1 0,-3 3 0,-1-2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8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 24575,'71'-11'0,"-1"0"0,1-1 0,-9 2 0,-6 1 0,40-4 0,-103 13 0,5 0 0,-5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8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24575,'0'55'0,"0"1"0,0 18 0,0-12 0,0-4 0,0-12 0,0 24 0,0-47 0,0 5 0,0-19 0,1-4 0,0-3 0,17 0 0,11 0 0,2 0 0,-2-1 0,-14 0 0,-11 0 0,2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1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1 260 24575,'4'7'0,"29"13"0,0-6 0,56 24 0,-30-21 0,-4-2 0,10-6 0,2-11 0,7-8 0,-1-2 0,-7 2 0,0-1 0,1-2 0,13-4 0,2-1 0,-7-2 0,-1-5 0,-9-1 0,21-7 0,-2 7 0,-10 16 0,1 5 0,17 1 0,-25 6 0,-5 4 0,-14 6 0,0 16 0,-1 5 0,5 8 0,-4 0 0,-6-1 0,-18-6 0,-10-7 0,-14-22 0,1-9 0,4-4 0,24-12 0,0 3 0,33-6 0,9 5 0,-20 9 0,3 1 0,-1 1 0,7 0 0,8 2 0,11-1 0,4 1 0,-9 1 0,15 1 0,7 0 0,-17 1 0,16 0 0,9 1 0,0-1 0,-9 0 0,-15 1 0,17 0 0,-4 0 0,-4 1 0,13 1 0,-2-1 0,-16 0 0,-12-3 0,-9-1 0,-7 4 0,-1-1 0,8 0 0,-3-1 0,22 2 0,-15-1 0,6-1 0,0-2 0,4 0 0,19-2 0,-1-1 0,-25 2 0,-4 0 0,5 0 0,-5-1 0,17 1 0,2-5 0,0 0 0,-2-2 0,-10 0 0,-3 0 0,-16-1 0,-7 3 0,-10-8 0,-27 6 0,2-5 0,-10-4 0,-1 8 0,1-2 0,1 8 0,-3 4 0,-2 1 0,1 1 0,-1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2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24575,'34'-7'0,"44"-13"0,-9 5 0,26-10 0,-49 14 0,0 3 0,-26 3 0,-1 4 0,-18 1 0,2 18 0,-1 13 0,1 21 0,0 8 0,0 30 0,0-3 0,-1 4 0,0-33 0,-2-3 0,1 2 0,0-4 0,-2 8 0,1-31 0,-3-8 0,3-2 0,-1-4 0,-9-11 0,-1-2 0,-5-3 0,-10 2 0,1 0 0,-4 4 0,1 1 0,11 1 0,-5 1 0,10-3 0,1-2 0,9-3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9.7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16383,'31'0'0,"5"0"0,10 1 0,9 0 0,-5 0 0,5 0 0,0 0 0,1-1 0,-4 1 0,0-1 0,4 0 0,-3 0 0,3 0 0,19 0 0,-5 2 0,5 4 0,4 1 0,-28-3 0,1-1 0,44 5 0,-3-1 0,-13-2 0,8 0 0,21 3 0,-14-1 0,-33-2 0,0 2 0,27 1 0,12 2 0,-14 0 0,-32 0 0,0-1 0,21 1 0,11 0 0,1-2 0,1-2 0,1-1 0,0 0 0,4 2 0,-1-1 0,-3-2 0,-12-2 0,-4-2 0,-9 0 0,29 2 0,-5 0 0,-11 0 0,4 1 0,-14-1 0,5 0 0,18-1 0,12 0 0,-9-1 0,-11 1 0,1-1 0,-10 0 0,10-1 0,-1-1 0,-8 1 0,10 1 0,2 0 0,-7 0 0,10 0 0,2 0 0,-6 0 0,-5 1 0,-5 0 0,8 0 0,-6-1 0,7 1 0,4 0 0,-3-1 0,-8 0 0,6 0 0,-8-1 0,6 1 0,3-2 0,7 1 0,-1-1 0,-11 0 0,11-2 0,-1 1 0,-17 1 0,9 0 0,0 1 0,-9 0 0,14 0 0,0 0 0,-6 0 0,11 0 0,-1 0 0,-10 0 0,9 0 0,-2-1 0,-15-1 0,9-2 0,0 1 0,-8 0 0,19 1 0,-5-1 0,-18-1 0,2 0 0,-4 0 0,13 2 0,-3 1 0,0 0 0,-1 0 0,-3 2 0,1 0 0,9 0 0,2 0 0,-8 0 0,7 0 0,-8-1 0,11-2 0,1 1 0,-5-1 0,-1 1 0,-4-1 0,10 0 0,-7 0 0,12 0 0,6-1 0,-1 0 0,-5 1 0,-13 0 0,4 1 0,-11 0 0,6-1 0,8 0 0,8 0 0,0 0 0,-4 2 0,6 1 0,-3 2 0,-3-1 0,-10-1 0,-2-1 0,3 0 0,16 0 0,2 2 0,-8-2 0,-2-3 0,-11 0 0,-22 1 0,-6-1 0,17-1 0,30-2 0,-57 3 0,7 0 0,-37 3 0,-5 1 0,5-4 0,3-1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11.2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11810 71 16383,'-68'-16'0,"1"0"0,5 2 0,-5 2 0,-4 5 0,-7 3 0,-4 3 0,-12 1 0,-4 3 0,-8 0 0,22-1 0,-6 0 0,-2 0 0,-1 1 0,3-1 0,6 2 0,3-1 0,-1 1 0,0 0 0,-1-1 0,-8 0 0,-1 0 0,-1 0 0,2-1 0,4 0 0,-2-1 0,3 0 0,2-1 0,0 1 0,4 1 0,1-1 0,0 1 0,1 0 0,1 0 0,1 0 0,0 0 0,2 0 0,-14 2 0,2 0 0,1 1 0,-1 2 0,1 1 0,1-1 0,1-1 0,0-1 0,4 0 0,-18 5 0,2-1 0,27-5 0,1-2 0,0 1 0,-19 3 0,0-2 0,-7-2 0,-1 0 0,4 1 0,2 0 0,8-2 0,-5 0 0,-4-1 0,-8 0 0,-2 0 0,23 1 0,0-1 0,-2 1 0,-4-1 0,2 0 0,-4 1 0,-1-1 0,0 0 0,3-1 0,-7 1 0,3-1 0,0-1 0,-1 1 0,-5-1 0,-1 0 0,-2 0 0,-3-2 0,1 0 0,-6-2 0,-1 0 0,3 0 0,8 0 0,10 2 0,7 0 0,0-1 0,-9 1 0,-1 0 0,-10 0 0,-5 0 0,3 0 0,9 1 0,17 0 0,-8 1 0,8 1 0,-3 0 0,-7 2 0,7-1 0,-3-2 0,2 0 0,-19-1 0,-1 0 0,10 1 0,-1-1 0,12 2 0,-3-1 0,10 0 0,15 1 0,1 1 0,-28-1 0,-2-1 0,27 1 0,-3 0 0,-16 0 0,-9 0 0,6 0 0,5-1 0,0 0 0,3 1 0,-5 0 0,7 0 0,7 0 0,4-1 0,-3 0 0,-4 0 0,-24 0 0,-1 0 0,20-1 0,-1-1 0,-28 1 0,6 1 0,4 0 0,30 1 0,4 0 0,6 1 0,-20 0 0,28 0 0,-53-1 0,41-1 0,-44-1 0,50 1 0,-6 1 0,-3-2 0,6 1 0,-28-1 0,44 1 0,-15 2 0,41-1 0,2 1 0,-2-1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14.1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1 576 16383,'75'25'0,"0"-1"0,1-2 0,1-4 0,0-8 0,2-2 0,7 0 0,3-1 0,6 1 0,7-1 0,-26-3 0,9 0 0,0 0 0,-7-1 0,-5 0 0,-5-2 0,7 1 0,13 0 0,9 0 0,2-1 0,-8 0 0,-6-2 0,-4-1 0,7 0 0,-5 1 0,9 0 0,3 0 0,-2 0 0,-5-1 0,-3 0 0,-5-1 0,0 0 0,3 0 0,-3 1 0,3 0 0,1 0 0,-1 0 0,-4 0 0,1-1 0,-3-1 0,-2 1 0,0-1 0,20 0 0,-2-1 0,5 1 0,-21 0 0,5 0 0,1 1 0,-2-1 0,-4 0 0,22 0 0,-6-1 0,9 0 0,-22 1 0,7 0 0,5 0 0,-2 0 0,-4 0 0,-11 0 0,9-1 0,-11 0 0,8 1 0,-6 0 0,5 1 0,4-1 0,2 0 0,-1 0 0,4 0 0,2-2 0,0 1 0,-3 0 0,-6 2 0,14 0 0,-8 1 0,7 0 0,-8-1 0,8-1 0,3-1 0,-5 1 0,-12 1 0,-5 0 0,-9 1 0,0 0 0,2 0 0,-1 0 0,3 0 0,12-3 0,2 0 0,0 0 0,-6 3 0,-2 0 0,-1-1 0,-5-1 0,-2 0 0,1 0 0,5 2 0,2-1 0,-2 0 0,-6-1 0,-1-2 0,-1 1 0,-1 1 0,0-1 0,5 0 0,26-6 0,6-2 0,-6 0 0,-27 3 0,-4 0 0,7-1 0,18-1 0,11-3 0,1 1 0,-10 1 0,-12 1 0,-7 1 0,7 0 0,-5 1 0,9 0 0,2 0 0,-4 1 0,-12 0 0,22-2 0,-6 1 0,-4-1 0,6 1 0,-12 0 0,-17 2 0,-3-1 0,32-5 0,-2 0 0,-35 6 0,2 0 0,40-6 0,-2 1 0,1 1 0,-20 5 0,3 1 0,-1 1 0,-3 1 0,-14 1 0,1-1 0,20-1 0,-5 1 0,-15-2 0,16 0 0,-49 5 0,7 0 0,-19 1 0,-6 1 0,-48 18 0,21-12 0,-36 14 0,46-19 0,0-1 0,-8-17 0,-44-1 0,-7 0 0,21-5 0,-15 7 0,-1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5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425 141 24575,'-28'-40'0,"6"13"0,-26-21 0,23 30 0,-1 12 0,17 5 0,-9 3 0,5 0 0,-16 7 0,4 3 0,-3 4 0,0 17 0,11-6 0,0 8 0,11-15 0,9-1 0,5 2 0,3 2 0,11 15 0,-4-12 0,18 32 0,-10-14 0,17 35 0,-17-30 0,4 17 0,-19-35 0,-2 15 0,-10-28 0,-2 6 0,-3-16 0,-6 0 0,1 0 0,-9 3 0,-6 2 0,4-3 0,-14 4 0,15-9 0,-19 0 0,18-4 0,-16 0 0,23-2 0,-6 1 0,13-3 0,-4 1 0,6-1 0,-2-2 0,7-1 0,5 0 0,5-4 0,-3 7 0,2-3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5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24575,'26'-2'0,"-3"2"0,20-1 0,27-1 0,-11 2 0,29-1 0,-55 1 0,-9 1 0,-28-1 0,-2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45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1 225 24575,'68'-6'0,"-19"2"0,8 0 0,17-1 0,13 0 0,6 0-2316,-2 0 0,6 1 0,5-1 0,2 0 2316,-24 1 0,2 1 0,2-1 0,2 0 0,2 1 0,2-1-457,3 0 0,4 1 0,3-1 0,1 0 0,-1 0 0,-1 0 0,-4 0 457,0 1 0,-2-1 0,-1 1 0,-1-1 0,1 0 0,1 0 0,-5 0 0,2-1 0,2 1 0,-1-1 0,-2 1 0,-4-1 0,-4 0 225,20 0 1,-7-1 0,-4 1 0,-3-1-226,13-2 0,-5-1 0,-10 2 0,-6 2 0,-10 1 0,13-2 0,-1 6 0,-14 2 0,8 0 842,9-1 0,10 1-842,-23-1 0,8 0 0,2 0 0,-1 0 0,-1-1 0,1-1 0,0 0 0,-1 0 0,-2 0 0,1 0 0,-2 0 0,-4-1 0,8 0 0,-4-1 0,-10 0 1313,27-2 0,-49 3 0,-41 2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6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24575,'-4'83'0,"1"0"0,1 0 0,1-6 0,3 22 0,2-19 0,0-40 0,2-2 0,-2-11 0,2 10 0,-4-20 0,1 4 0,-1-12 0,1 2 0,3-1 0,1-1 0,4 0 0,8-2 0,-2 0 0,29 7 0,11-2 0,-11-1 0,-3-6 0,-38-5 0,-5-1 0,-3 0 0,0-1 0,-2 0 0,3 2 0,-1-1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7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74 24575,'-46'-45'0,"-12"30"0,20 1 0,-2 39 0,33-6 0,1 9 0,5 5 0,5-3 0,24 28 0,-4-21 0,13 10 0,-13-17 0,-3-3 0,2 5 0,11 14 0,-12-9 0,-2 19 0,-29-16 0,-7 1 0,-19-5 0,-7-1 0,-17 12 0,18-15 0,1-3 0,-4-3 0,25-18 0,11-8 0,-7-21 0,11 7 0,-8-11 0,11 18 0,22-1 0,-16 5 0,16-3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8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24575,'5'28'0,"4"21"0,8 28 0,7-11 0,2-3 0,12-65 0,22-65 0,-8-9 0,-23 30 0,-4 1 0,1-10 0,-19 39 0,3 41 0,-2 1 0,3 24 0,9-16 0,-7-14 0,12 5 0,-14-20 0,3-2 0,-7-11 0,4-8 0,11-17 0,1 4 0,-4 3 0,-9 13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92 24575,'9'57'0,"-1"0"0,13 25 0,-2-113 0,25-26 0,15-8 0,-21 28 0,0 2 0,11-4 0,-14 16 0,-27 29 0,17 40 0,-13-15 0,19 49 0,-24-49 0,0 12 0,-5-30 0,-1-7 0,-1-18 0,4-3 0,5-13 0,6 4 0,-1 1 0,2 1 0,-7 7 0,-2 4 0,-4 5 0,-1 6 0,0 2 0,1 6 0,6 30 0,1-3 0,7 26 0,-9-34 0,-1-1 0,3-38 0,7-13 0,30-39 0,3 16 0,-8 3 0,-12 34 0,-11 37 0,-3-4 0,16 29 0,-14-26 0,-1 3 0,-9-21 0,10-27 0,0-7 0,10-19 0,-13 22 0,-4 7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9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24575,'47'44'0,"0"-1"0,22 23 0,-34-79 0,-14-15 0,8-26 0,2-8 0,-14 26 0,-1 4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0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0 24575,'-13'95'0,"0"0"0,1 0 0,-1-1 0,-1-9 0,-1-1 0,0-5 0,1-11 0,0 1 0,-1-12 0,-19 20 0,25-66 0,0-5 0,4-13 0,2-4 0,-1-43 0,3 34 0,-1-27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0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24575,'8'0'0,"42"1"0,-4 0 0,39 1 0,-14-1 0,-8-1 0,-9-2 0,-26 1 0,-13 2 0,-10 45 0,-2 4 0,3 25 0,1 7 0,-2-31 0,0 0 0,3 24 0,-1-3 0,-2 6 0,-1-26 0,-2 2 0,-1 43 0,2-5 0,-4-25 0,-2-41 0,-1-10 0,-3 0 0,-55 22 0,24-11 0,-6 0 0,-2-2 0,9-7 0,8-6 0,18-12 0,11-3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1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89 24575,'50'-7'0,"0"0"0,35-5 0,-33 3 0,-1 1 0,27-8 0,2 1 0,-36 5 0,-18 6 0,-25 4 0,-7 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1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0 186 24575,'62'-1'0,"-4"-5"0,2-2 0,-9 3 0,3-2 0,41-2 0,-25-10 0,-72-16 0,-17-8 0,-65 13 0,16 7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6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96 24575,'15'-1'0,"7"-3"0,52-7 0,-5-6 0,3 4 0,-21-1 0,-31 8 0,17-1 0,8-2 0,-16 5 0,-3-1 0,-25 3 0,-1 1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49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3889 24575,'-2'-11'0,"-2"-4"0,2-2 0,-2-1 0,0-4 0,1 5 0,0-4 0,0 2 0,1 0 0,1-4 0,-1-2 0,0-4 0,1-7 0,0 3 0,1-11 0,-1-1 0,0 0 0,0-5 0,1 9 0,0 0 0,0-3 0,0 4 0,1-17 0,2-1 0,0-3 0,4-7 0,-1 4 0,2 1 0,0-5 0,0 13 0,0-9 0,5 3 0,1-2 0,13-19 0,1 4 0,2-6 0,0 0 0,-6 17 0,6-10 0,1 0 0,8-3 0,-10 29 0,3-1 0,-3 8 0,1-1 0,11-11 0,1-1 0,-5 8 0,0 2 0,-1-1 0,0 2 0,2 0 0,0 2 0,-3 2 0,1 1 0,-2 5 0,1-1 0,4-4 0,0 1 0,27-25 0,-25 26 0,0-1 0,-4 5 0,0 0 0,36-32 0,-3 6 0,-5 5 0,0 3 0,10-7 0,-10 11 0,11-8 0,-7 11-6784,-1 2 6784,2 4 0,-5 5 0,23-7 0,-36 18 0,3 0-244,9-2 0,4-1 244,11-4 0,0 2 0,-20 8 0,-4 2 0,37-15 0,-59 23 6543,-22 6-6543,-3 3 0,0 0 0,-1 1 729,0-1-729,1 2 0,2-2 0,4 0 0,4 0 0,9-1 0,7 1 0,9 0 0,9 0 0,-1 0 0,3 1 0,2 1 0,-2 0 0,9 0 0,-18 0 0,-10 0 0,-21 0 0,-9 0 0,-1 0 0,4 0 0,4 1 0,8-1 0,3 2 0,-5-2 0,-5 1 0,-9-1 0,-2 0 0,-1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6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0 120 24575,'43'-14'0,"2"-3"0,-16 5 0,3-3 0,5-4 0,6 2 0,-8 2 0,-10 6 0,-28 7 0,0 2 0,-3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7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24575,'3'72'0,"-2"1"0,5 1 0,-1-24 0,0 6 0,5 31 0,2 2 0,-4-27 0,0 2 0,1 21 0,0 10 0,0-14 0,3 13 0,-5-13 0,0-5 0,1-23 0,-4-27 0,2-12 0,10-14 0,18-1 0,44-1 0,-23-1 0,11 0 0,-51 2 0,-16-1 0,-13-1 0,7 1 0,-5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8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24575,'-5'31'0,"2"33"0,-3-9 0,4 16 0,2-24 0,0-16 0,4 30 0,1-29 0,1 2 0,-3-18 0,-2-13 0,-1 2 0,-1 5 0,0-1 0,-1 12 0,-2-13 0,2 4 0,-1-11 0,2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0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24575,'0'16'0,"7"50"0,7 8 0,-4-19 0,2 3 0,1 3 0,0-5 0,1 9 0,-3 1 0,-11-54 0,0-5 0,0-2 0,0 0 0,1 11 0,-1 1 0,1 12 0,-1-4 0,0 3 0,-1 9 0,1 3 0,-1 27 0,1-27 0,-1 8 0,0-37 0,-1-18 0,1-12 0,-5-21 0,-10-30 0,8 34 0,-6-14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1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0 167 24575,'14'-25'0,"-3"7"0,2-2 0,-1 9 0,3-5 0,8 3 0,7-3 0,5 3 0,3-1 0,9 5 0,12 1 0,12 5 0,-13 5 0,-10 13 0,-5 52 0,-21-22 0,7 37 0,-24-57 0,-6-2 0,0-18 0,-4-2 0,1-1 0,-1 0 0,-7-1 0,-1 1 0,-10 0 0,7 0 0,-4 2 0,12-3 0,-1 1 0,7-2 0,1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2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18 24575,'-4'-6'0,"-1"1"0,0 2 0,0 1 0,-7 1 0,-4 1 0,-4 0 0,4 2 0,-5 11 0,8 2 0,-14 18 0,11 6 0,1 12 0,10-7 0,7-11 0,5-14 0,7-10 0,19 7 0,20 0 0,-2-5 0,2-1 0,10 1 0,13-1 0,-66-10 0,-4-1 0,-6 1 0,4-1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3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24575,'31'54'0,"2"-12"0,4 2 0,23 32 0,-21-32 0,0-4 0,0-4 0,-21-20 0,-3-10 0,-16-9 0,0-6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3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1 24575,'-25'44'0,"0"1"0,-15 28 0,26-52 0,5-5 0,0-2 0,-2 5 0,4-8 0,-11 12 0,9-14 0,-4 4 0,3-5 0,4-4 0,-2 0 0,7-4 0,-1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4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24575,'40'-4'0,"-1"1"0,18-1 0,5 0 0,20-5 0,-24 3 0,-5 0 0,-5-2 0,10 4 0,-28 4 0,17 3 0,-42-4 0,1 0 0,-18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4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24575,'12'61'0,"0"0"0,3 6 0,3 6 0,-1-3 0,4 11 0,1 2 0,0-3 0,2 5 0,-5-16 0,1 0 0,2 0 0,-16-58 0,4-21 0,-1-2 0,1 0 0,-4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0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24575,'-1'38'0,"-1"13"0,-3 38 0,4-38 0,0 0 0,-1 3 0,1 0 0,2 3 0,1-2 0,5 26 0,7 3 0,0-32 0,1-12 0,-5-13 0,-1-7 0,0-2 0,4 4 0,1-3 0,4 4 0,-1-5 0,-3-4 0,-5-8 0,-2-4 0,4-8 0,-5 3 0,3-3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5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0 104 24575,'54'66'0,"-8"-14"0,-28-51 0,-8-3 0,1-2 0,-7-12 0,-1-4 0,0-11 0,-30-39 0,19 43 0,-25-26 0,29 56 0,-5 3 0,0 9 0,3 1 0,2 7 0,13 0 0,43 13 0,10-6 0,-14-10 0,-1-2 0,4-2 0,-13-5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6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206 209 24575,'-8'-53'0,"-3"3"0,-25-7 0,20 32 0,-25 1 0,33 42 0,-10 14 0,10 4 0,0 13 0,4-13 0,3 3 0,2-25 0,1-7 0,11-15 0,5-3 0,22-15 0,-20 15 0,8 31 0,-26 19 0,1 11 0,0 3 0,-1 30 0,-2-10 0,-2 0 0,-5 16 0,-2-24 0,-5-2 0,-13 13 0,2-17 0,5-24 0,14-28 0,1-7 0,-12-11 0,3 0 0,-6-8 0,10 5 0,8 1 0,7-1 0,-3 7 0,4-1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6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24575,'23'2'0,"-1"2"0,40 27 0,-11-5 0,0 7 0,-2 0 0,-13-6 0,-10 12 0,-40-32 0,-20 9 0,12-3 0,-14 10 0,18-9 0,0 0 0,29-10 0,5-4 0,18-3 0,40 0 0,-48 0 0,26-5 0,-60-9 0,3 8 0,0-6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7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24575,'13'59'0,"9"19"0,-3-3 0,4 14 0,-2-5 0,-3-8 0,1 3 0,1 3 0,4 14 0,-1-2 0,-4-17 0,-6-19 0,-1-5 0,7 29 0,-2-13 0,-8-46 0,-7-20 0,1-56 0,-2 34 0,2-30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8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1 134 24575,'10'-23'0,"6"-6"0,12 9 0,36-9 0,-9 15 0,9 0 0,-36 11 0,-17 1 0,-6 6 0,-4 5 0,1 13 0,0 39 0,-17-9 0,-4 0 0,-6 20 0,-26 6 0,26-73 0,11-3 0,10-1 0,23 10 0,9 5 0,-1-3 0,-6 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8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1 24575,'-49'28'0,"26"14"0,3 8 0,-21 36 0,28-25 0,11-3 0,21-2 0,-2-24 0,1-9 0,-11-19 0,-2-4 0,1 0 0,4-2 0,-3 1 0,2-3 0,0 1 0,23 0 0,-18 0 0,14 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9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24575,'63'-4'0,"-5"0"0,-17-8 0,-10 6 0,4-6 0,-9 8 0,15 2 0,-20-1 0,-4 2 0,-27-1 0,-6-1 0,-1 2 0,10 0 0,-1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9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24575,'7'77'0,"0"-21"0,10 40 0,-5-41 0,0-2 0,3 13 0,3 26 0,-14-61 0,0-16 0,-1-5 0,8-16 0,33-28 0,-25 21 0,20-18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0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24575,'13'91'0,"0"0"0,-1 0 0,1 0 0,1-8 0,1 8 0,2 3 0,-1-3 0,0-7 0,-2-12 0,7 24 0,1-4 0,-3-4 0,3 15 0,-2-6 0,-5-22 0,-1 0 0,-6-21 0,-2-5 0,-3-21 0,-2-5 0,-1-11 0,0-6 0,0-3 0,0 0 0,0-1 0,1 0 0,-1-36 0,1 25 0,-1-27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1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1 195 24575,'56'-63'0,"-8"10"0,-24 36 0,10-2 0,0 5 0,36-3 0,-22 10 0,49 2 0,-37 10 0,-7 6 0,-2 5 0,3 8 0,22 37 0,-49-20 0,2 20 0,-21-19 0,-1 26 0,-9-20 0,-4 20 0,-15-14 0,3-18 0,-13 2 0,7-24 0,5-5 0,-1-6 0,14-3 0,0 2 0,5-3 0,1 2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1.4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38 160 24575,'0'17'0,"1"6"0,1 8 0,4 0 0,1-8 0,5 1 0,-1-8 0,3-1 0,4-7 0,5-5 0,4-5 0,17-15 0,-6-9 0,17-25 0,-15-4 0,-8-1 0,-16 5 0,-17 22 0,-6 2 0,-16 10 0,2 6 0,-10 3 0,6 7 0,-7 1 0,-4 0 0,-14 0 0,-3 0 0,6 0 0,10 1 0,22-1 0,10 4 0,8-1 0,10 6 0,-7-4 0,4 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2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285 1 24575,'-9'6'0,"-16"1"0,7 0 0,-29 7 0,19-4 0,-13 5 0,16-5 0,-13 3 0,22-9 0,-9 2 0,22-6 0,0 0 0,2 1 0,-1-1 0,1 0 0,-1 0 0,1-1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3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24575,'24'0'0,"-10"-1"0,21-2 0,-13 0 0,31-3 0,-22 4 0,18-5 0,-35 7 0,-2-2 0,-4 0 0,-5 1 0,2-1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3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24575,'19'-3'0,"14"-2"0,16 0 0,8 1 0,-6 1 0,-26 1 0,-18 3 0,-12-1 0,0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4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24575,'14'84'0,"0"0"0,0 0 0,-1-5 0,-1-2 0,-4-34 0,-8-39 0,3-15 0,10-11 0,-7 6 0,6-3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4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24575,'43'47'0,"-3"2"0,23 19 0,-19-19 0,-10-16 0,-17-18 0,-5-4 0,-8-11 0,-1-4 0,-1 2 0,-1-1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5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1 24575,'-31'61'0,"-1"0"0,-1 18 0,-14 8 0,37-60 0,0 1 0,0-24 0,-2-9 0,-11-14 0,11 7 0,-2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5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24575,'38'0'0,"-8"-1"0,-20 1 0,-2-2 0,4 0 0,-6 0 0,-1 1 0,-4-2 0,5 0 0,-3 0 0,2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5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24575,'-1'75'0,"0"0"0,0 0 0,0-6 0,0-1 0,0-4 0,1 4 0,0-1 0,0 14 0,-1-1 0,0-21 0,1 0 0,0 21 0,1-8 0,0-26 0,3 10 0,7-60 0,3-9 0,26-39 0,-23 29 0,10-16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6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45 123 24575,'33'51'0,"-7"-15"0,-23-45 0,0-10 0,1-21 0,-1 0 0,-2-11 0,-2 20 0,-2 11 0,-11 20 0,-1 11 0,-12 8 0,0 11 0,12-13 0,1 1 0,13-14 0,8 0 0,51 22 0,-16-11 0,43 14 0,-59-23 0,-2-3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7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61 24575,'8'-22'0,"-5"5"0,0 1 0,-7 11 0,-8 8 0,-1 8 0,-13 20 0,13-11 0,-5 21 0,20-32 0,13-5 0,8 59 0,-1-12 0,-11 18 0,-4 5 0,-8 19 0,-12-14 0,-8 2 0,-1-19 0,-4 0 0,-13 20 0,-2-3 0,13-28 0,2-6 0,-18 17 0,33-54 0,4-17 0,2-25 0,2 1 0,0-12 0,13 18 0,-7 13 0,7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9:1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2.7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126 282 24575,'21'3'0,"8"0"0,9-1 0,7-6 0,-3-6 0,-9-7 0,-7-5 0,-13 1 0,-4-3 0,-3-2 0,-3 1 0,-1-7 0,-2 6 0,-3 0 0,-5 6 0,-1 6 0,-6 1 0,4 8 0,0 1 0,1 4 0,3 1 0,-7 4 0,-3 5 0,-3 6 0,-1 8 0,6 4 0,5 2 0,5 9 0,9-10 0,2 2 0,7-12 0,0-6 0,5-6 0,4-7 0,19-7 0,-10-4 0,7-5 0,-25 0 0,-4 2 0,-3 0 0,-3 4 0,-1 2 0,-13 27 0,4-2 0,-12 23 0,10-10 0,1-2 0,2 1 0,2-4 0,1 3 0,1-2 0,2-1 0,0 1 0,0-3 0,-1-1 0,-2-3 0,-5-1 0,-5 1 0,-12 9 0,-4-3 0,-13 11 0,3-10 0,0 0 0,7-10 0,12-8 0,3-3 0,5-5 0,0-1 0,-1-3 0,0-5 0,-4-5 0,4-3 0,1-2 0,6-3 0,9-1 0,7 2 0,18-5 0,15 2 0,19-2 0,-13 10 0,2 1 0,34-9 0,6-2 0,-50 16 0,-21 5 0,-22 12 0,-1-4 0,0 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7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24575,'31'6'0,"-8"4"0,0-1 0,-13 1 0,-13 2 0,-5 3 0,-16 23 0,-5 2 0,6-9 0,25-6 0,19-24 0,49 0 0,-11-3 0,35-1 0,-52 0 0,-4-1 0,-43 1 0,0 2 0,0-2 0,1-7 0,3 6 0,-2-5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8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24575,'15'80'0,"-1"0"0,3 14 0,1 10 0,-1-11 0,-2-16 0,0-1 0,-3-4 0,1 9 0,-1-1 0,-2-11 0,-3-4 0,-1-6 0,2 13 0,-2-7 0,-1-3 0,-2-24 0,3-38 0,-4-11 0,-1-27 0,-1 19 0,-4-3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33 156 24575,'0'-25'0,"20"-18"0,-3 10 0,11-3 0,-7 21 0,-5 11 0,31 5 0,-22 4 0,21 6 0,-31 5 0,-1 9 0,-7 8 0,-2 5 0,-19 51 0,-2-28 0,-11 6 0,-5 1 0,-9 0 0,8-19 0,-1-2 0,-5 6 0,8-10 0,11-15 0,13-15 0,13-9 0,10-2 0,47 19 0,-36-15 0,25 15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9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24575,'13'-3'0,"40"-15"0,-15 4 0,45-13 0,-26 16 0,-11 1 0,-18 9 0,-28 2 0,-11 4 0,3 0 0,4-1 0,1-2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50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24575,'-2'63'0,"0"-1"0,10-6 0,2 2 0,-6 11 0,1-2 0,19 20 0,-23-76 0,0 0 0,-2-8 0,0-6 0,8-12 0,-6 8 0,7-7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51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0 24575,'32'0'0,"-13"0"0,3 0 0,-17 0 0,1 0 0,-2 0 0,-1 0 0,9 2 0,-6 9 0,6 3 0,0 35 0,-5-11 0,7 44 0,-9 6 0,0 3 0,-1 4 0,0 5 0,-1-35 0,0-1 0,3 36 0,0-1 0,-1-41 0,0-5 0,2 45 0,-2-26 0,-2-5 0,-1-10 0,-1 0 0,3 18 0,-1-7 0,0-4 0,-1-11 0,2 25 0,-3-40 0,2 24 0,0-22 0,-2-2 0,-1-15 0,0-13 0,-2-4 0,-14-4 0,5-1 0,-16 5 0,8 3 0,-27 19 0,11-11 0,-48 8 0,56-19 0,-19-2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53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642 5 24575,'-10'-2'0,"-12"1"0,5 0 0,-18 2 0,11-1 0,-10 2 0,-5 1 0,-1 3 0,-52 11 0,20 1 0,19-6 0,2 0 0,-8 4 0,14-3 0,23-8 0,8 0 0,8-5 0,1 0 0,4 0 0,4-2 0,7-5 0,16-6 0,-10 0 0,11-5 0,-4-2 0,-12 9 0,6-3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0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24575,'11'-3'0,"4"0"0,42-8 0,-4 3 0,32-1 0,7 1 0,-35 2 0,-2 2 0,30-1 0,-6 0 0,-21 1 0,-25 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1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24575,'30'-7'0,"2"0"0,16-4 0,16-2 0,-13 3 0,-7 3 0,-34 7 0,6 0 0,77 0 0,-46 0 0,41 0 0,-75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2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24575,'39'-6'0,"3"0"0,43-1 0,7-2 0,-10 1 0,-3 2 0,-11 0 0,-50 3 0,-14 1 0,-6 1 0,1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3.8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24575,'25'23'0,"2"-2"0,19 11 0,-3-7 0,-2-5 0,-8-4 0,-15-8 0,-7-2 0,-6-4 0,-5-1 0,0 5 0,-2 2 0,-7 12 0,-5 4 0,-8 14 0,-4 4 0,-7 5 0,-7 10 0,3-11 0,4-3 0,13-17 0,12-14 0,6-8 0,7-5 0,-2 0 0,3-1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3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24575,'36'-10'0,"12"-2"0,7-4 0,-2 1 0,-4-3 0,-28 10 0,-7 2 0,-13 6 0,-3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4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24575,'1'89'0,"6"-16"0,2 2 0,-2-14 0,0 2 0,8 33 0,1-2 0,-7-41 0,0-1 0,3 34 0,0 3 0,-4-19 0,0 0 0,2 18 0,0-2 0,-3-21 0,0-8 0,1 14 0,-1-40 0,5-29 0,2 0 0,35 4 0,0-2 0,30 2 0,-5-7 0,-20-1 0,0 0 0,29-3 0,-31 2 0,-3 0 0,-6 1 0,-12 1 0,-27 1 0,-9-1 0,18-7 0,-15 6 0,17-6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7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24575,'7'20'0,"13"26"0,-6-10 0,16 24 0,-8-22 0,8 7 0,5-3 0,1 2 0,7 15 0,-2-3 0,-1 4 0,3 25 0,-10-13 0,-14-12 0,-17-47 0,-6-8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7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1 201 24575,'55'-6'0,"14"-7"0,13-4 0,-16 5 0,4 0 0,1-1 0,1-2 0,1 0 0,3 1 0,16-3 0,4 1 0,-13 2 0,-19 4 0,-6 2 0,13-3 0,-10 3 0,-28 9 0,-34-1 0,1 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8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437 1 24575,'11'4'0,"-6"16"0,-13 0 0,-42 47 0,10-28 0,-33 20 0,29-37 0,-20-6 0,31-10 0,-3 0 0,34-12 0,9 3 0,9-4 0,-1 4 0,62 25 0,8 8 0,-6 6 0,1 5 0,-31-13 0,-5-1 0,4 2 0,-13 0 0,-34 15 0,-13-23 0,-26 20 0,2-16 0,-8-2 0,3-11 0,11-7 0,6-4 0,7-4 0,-18-30 0,-4-1 0,-29-23 0,11 26 0,0 5 0,1-3 0,-25 0 0,78 28 0,2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9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24575,'57'-20'0,"0"-1"0,25-9 0,-25 7 0,-36 14 0,-16 8 0,0 1 0,-1-1 0,-1 1 0,-3-1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0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24575,'12'85'0,"0"-1"0,4 13 0,3 8 0,-2-12 0,-3-26 0,1-2 0,1 12 0,1 7 0,-3-22 0,-5-29 0,-2-5 0,-4-27 0,9-22 0,2-3 0,15-22 0,-15 24 0,1 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2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24575,'82'31'0,"0"1"0,-3-16 0,-21-20 0,-60-65 0,-13-10 0,-8 19 0,-7 35 0,5 42 0,14 2 0,-3 32 0,22-13 0,8 5 0,63-7 0,1-23 0,-10-8 0,1-7 0,16-13 0,-10-13 0,-52 2 0,-18-21 0,-22 2 0,2 1 0,-14 11 0,8 25 0,-6 6 0,5 9 0,-2 21 0,16 9 0,2-5 0,12-5 0,-2-24 0,15 21 0,1 18 0,2 22 0,0 10 0,-9-11 0,-2 5 0,-1 1 0,-2 6 0,-4-7 0,-7-9 0,-5-4 0,-4 8 0,-5-10 0,-12-20 0,-14-11 0,23-18 0,-4-14 0,16-7 0,-2-26 0,5 6 0,28-38 0,4 33 0,8 1 0,4-2 0,14-11 0,0 5 0,-30 21 0,-17 26 0,71-3 0,-5 3 0,-19-1 0,3 4 0,1 10 0,-7 4 0,-11 4 0,11 31 0,-57-23 0,-11 12 0,-10-8 0,-25 9 0,11-7 0,1-6 0,25-13 0,18-13 0,8 1 0,33 1 0,16 7 0,-5-4 0,1 0 0,16 5 0,-3-3 0,-56-7 0,-15-7 0,-2-6 0,-8-27 0,9 21 0,-5-12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2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24575,'-3'29'0,"1"8"0,1 42 0,3 9 0,2 8 0,-2-14 0,1-7 0,4-33 0,-6-31 0,-1-7 0,0-3 0,-1-1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3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1 137 24575,'75'-7'0,"10"-2"0,-21 2 0,2-2 0,-8 0 0,1-2 0,19-8 0,-5 0 0,-1 2 0,-14 1 0,-9 4 0,-36 11 0,9 3 0,-9-1 0,1 3 0,-10-2 0,-3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4.3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24575,'14'15'0,"11"11"0,33 26 0,-21-20 0,3 1 0,18 11 0,2 0 0,-9-7 0,-1-1 0,-5-5 0,-3-3 0,6 4 0,-30-17 0,-10-11 0,-8-7 0,2-8 0,1-9 0,4-12 0,-3 15 0,1-2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3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30 24575,'10'-4'0,"2"-2"0,28-2 0,7 2 0,17 1 0,-12 14 0,-25 8 0,-36 60 0,-27-12 0,-15 19 0,1-41 0,21-28 0,16-13 0,13-6 0,13 1 0,4 6 0,28 38 0,0 8 0,-8-1 0,-1 1 0,5 11 0,-16 15 0,-34-54 0,-17 0 0,-12-18 0,3-1 0,-27-1 0,7-2 0,-25-13 0,29 0 0,-4-4 0,-19-12 0,1-1 0,-16-6 0,42 16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6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0 110 24575,'18'0'0,"36"-7"0,9-3 0,1 1 0,11-2 0,-2-1 0,-13 4 0,-1 3 0,-11 2 0,12 3 0,-24 0 0,1 0 0,-29-1 0,-7-2 0,-11-15 0,7 11 0,-7-8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7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24575,'0'27'0,"3"64"0,-1-22 0,0 4 0,0-6 0,0-1 0,0 6 0,-1-8 0,-1-6 0,0-29 0,-2-23 0,1-6 0,-1-18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0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72 24575,'-23'-2'0,"0"0"0,16 1 0,1-1 0,10 0 0,1-4 0,2 1 0,6-3 0,15-2 0,21-2 0,15 1 0,-8 4 0,-14 4 0,-26 3 0,-9 22 0,-9-5 0,-13 34 0,-1-27 0,-9 9 0,5-16 0,5 1 0,1-4 0,8-2 0,4-9 0,-1 4 0,2-1 0,0 0 0,8-1 0,2-4 0,31 8 0,3-1 0,53 11 0,-52-11 0,14 1 0,-56-9 0,-16 1 0,11-1 0,-12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0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24575,'30'-2'0,"9"-1"0,21-5 0,25-5 0,10 0 0,-7 2 0,6 3 0,-1 3 0,6-2-883,-13-1 1,7-3 0,2 0 0,-4 2-1,-11 2 883,2 3 0,-9 2 0,-10 1 1354,36-1-1354,-92 4 179,-30 19 1,14-14 0,-14 14-1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72 24575,'0'-6'0,"-1"0"0,1 1 0,0 3 0,8-4 0,37-13 0,-21 9 0,33-7 0,-10 37 0,-20 6 0,9 7 0,-62 22 0,-2-24 0,-23 19 0,11-22 0,7-5 0,16-14 0,9-5 0,16-7 0,27 3 0,-1 6 0,53 28 0,-32 0 0,14 32 0,-48-33 0,-21 8 0,-22-26 0,-29 5 0,-7-1 0,-1 3 0,0-2 0,4-3 0,23-6 0,13-3 0,11-7 0,5-5 0,3-4 0,3-9 0,15-32 0,-9 29 0,8-22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2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24575,'12'53'0,"-1"0"0,9 41 0,-5-29 0,2 7 0,-2-10 0,2 14 0,3 5 0,-1-22 0,-16-57 0,2-9 0,6-7 0,29-26 0,-7 10 0,21-17 0,-34 32 0,-4 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3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0 445 24575,'49'-2'0,"47"-13"0,-22-9 0,2-1 0,-79-26 0,-23-4 0,-44 11 0,22 1 0,-1 9 0,-12 36 0,45 21 0,17 4 0,10-14 0,45 8 0,5-14 0,21-2 0,4-4 0,8-7 0,-27 3 0,-10-2 0,-29-7 0,-31-16 0,-15-2 0,-32-36 0,7 22 0,-8-2 0,28 36 0,7 39 0,12 8 0,0 59 0,12-12 0,6 1 0,3 4 0,-4-27 0,1 1 0,-2 2 0,1 5 0,-2-7 0,-3-8 0,-2-2 0,-7 12 0,-5-7 0,-4-11 0,-22 1 0,15-37 0,-26-4 0,17-14 0,-15-9 0,12-10 0,-1-6 0,10 5 0,6 4 0,9 13 0,6 6 0,4-4 0,6-5 0,-4 4 0,2-1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4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24575,'2'-5'0,"3"-1"0,3 0 0,5 0 0,3 0 0,0 1 0,11 3 0,17 11 0,8 7 0,9 15 0,-22 5 0,-16-8 0,-52 20 0,0-25 0,-41 24 0,19-17 0,-1 5 0,27-15 0,62-6 0,15-14 0,1-1 0,-1 0 0,-1 1 0,-8 0 0,-40 0 0,-5 0 0,0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4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24575,'77'-5'0,"-1"1"0,2-1 0,5 0 0,3 0 0,7 0 0,-9 1 0,-14 1 0,-4 0 0,39-5 0,-29 8 0,-70 6 0,-33 7 0,12-4 0,-3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4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578 1 24575,'-11'8'0,"-9"11"0,-13 12 0,-6 9 0,-15 12 0,-3 2 0,0-1 0,-9 7 0,19-12 0,-8 8 0,17-11 0,6-8 0,11-10 0,11-11 0,2-5 0,6-5 0,-10-11 0,9 5 0,-9-8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5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 1 24575,'49'43'0,"-15"1"0,-45-15 0,-15-3 0,-64 14 0,34-20 0,-2 0 0,69-20 0,32-7 0,-7 6 0,-11 11 0,-15 12 0,-3 31 0,-2-8 0,-8 21 0,-6-36 0,-10-2 0,2-13 0,0-5 0,8-3 0,4-6 0,3-2 0,-1-6 0,-3-12 0,-2-22 0,1-25 0,1 24 0,4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6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24575,'76'-9'0,"16"-2"0,-27 5 0,0 2 0,13-3 0,18 1 0,-85 15 0,-3 43 0,0 16 0,2 24 0,2 8 0,-3-28 0,0 3 0,1 8 0,1 8 0,0-8 0,1-8 0,0-3 0,3 17 0,-1-2 0,-2-19 0,-1-5 0,1 29 0,-4 0 0,-8-47 0,0-3 0,1 5 0,0-9 0,0-1 0,-1-15 0,-1-10 0,-2 8 0,1-4 0,-4 18 0,-3 1 0,3-11 0,-3-2 0,4-22 0,-18 3 0,-4 2 0,-36 5 0,15-4 0,-8-5 0,2-3 0,17 0 0,-31-5 0,68 5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3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24575,'39'7'0,"9"0"0,7 0 0,8-3 0,2 0 0,4 2 0,0-2 0,-3-6 0,-8-1 0,-13 0 0,-7-5 0,-31 7 0,1-1 0,-3 0 0,0 1 0,-7 0 0,-8 1 0,3 0 0,-3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4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24575,'-2'17'0,"0"4"0,-5 17 0,-1 10 0,0 5 0,0 13 0,3-6 0,-2 24 0,0-2 0,-2 1 0,2-7 0,3-17 0,3-19 0,0-10 0,0-16 0,1 1 0,0 7 0,0 3 0,2 0 0,1-5 0,4-7 0,-2-5 0,8 1 0,8 3 0,27 4 0,35-2 0,9-3 0,6-9 0,-40-4 0,-21-2 0,-25 0 0,-7 3 0,-3 0 0,0 1 0,-1 0 0,-3-3 0,-5-6 0,-4-3 0,3 3 0,1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5.0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 24575,'25'0'0,"17"2"0,19-2 0,12 1 0,-10-5 0,-10 1 0,-14-3 0,-13 2 0,-3 0 0,-8 2 0,-2-1 0,-8 2 0,-3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5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 24575,'13'-3'0,"11"-1"0,7 1 0,18-1 0,8 1 0,1-1 0,9 2 0,-10-2 0,20 4 0,-22-1 0,-10 1 0,-27 0 0,-17 0 0,-3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6.0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24575,'16'2'0,"10"3"0,18-1 0,23 2 0,-18-4 0,4 0 0,-3-1 0,1 0 0,18 1 0,1 0 0,-9-1 0,-1-1 0,-1 2 0,-2-1 0,41-2 0,-53-1 0,-16 0 0,-27 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7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24575,'8'0'0,"17"0"0,30 2 0,32-1 0,-21 0 0,2 0 0,-4 1 0,-1 0 0,-2-2 0,-2 0 0,21 1 0,-42-1 0,-17 0 0,-16 0 0,-2 0 0,1 0 0,0 0 0,0 0 0,0-1 0,-1-1 0,-1-1 0,-1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8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24575,'11'1'0,"3"0"0,3 1 0,3-1 0,9 1 0,3 0 0,-1 0 0,-7 0 0,-20-2 0,-2 1 0,-5-1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8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 1 24575,'-26'58'0,"4"7"0,11-17 0,2 5 0,4 18 0,2 5-1294,-2 7 1,3 5 1293,3-18 0,3 3 0,-1-2 0,-2 19 0,1-6 0,2-12 0,0-6 823,-2 24-823,-2-52 426,0-11-426,0-15 0,0-3 0,-1-4 1338,1 0-1338,-2 3 0,2 0 0,-1 4 0,3 6 0,0-2 0,3 2 0,3-4 0,-1-6 0,4-1 0,7-4 0,18 1 0,31-1 0,-3 0 0,5-2 0,-38-1 0,-16 0 0,-16-1 0,0 0 0,-1-1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5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250 0 24575,'-14'10'0,"-8"9"0,-3 7 0,-6 10 0,-5 7 0,7-9 0,-3-1 0,9-10 0,6-7 0,5-3 0,7-6 0,1-1 0,5-5 0,9-9 0,32-36 0,-23 25 0,19-21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9.1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0 24575,'0'13'0,"-1"14"0,-1 13 0,-1 30 0,1 7 0,1-18 0,-1 4 0,0-1 0,0 0 0,0 2 0,-1-1 0,0-7 0,-1-4 0,-2 14 0,3-23 0,0-22 0,3-12 0,-1-2 0,0-6 0,1-12 0,5-25 0,-3 15 0,5-11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9.6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 24575,'5'-3'0,"2"1"0,3 1 0,-1-1 0,-2 1 0,0 0 0,-1 2 0,10 5 0,10 4 0,12 8 0,-2-4 0,-12-2 0,-12-6 0,-11-6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0.7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170 1 24575,'9'1'0,"1"1"0,2 1 0,-1-2 0,6 1 0,16 0 0,4-1 0,6 0 0,-8-1 0,-11 1 0,0-1 0,-7 0 0,-3 0 0,-9 0 0,-8 2 0,-13 3 0,-17 10 0,-9 8 0,-21 17 0,-4 19 0,-4 5 0,35-24 0,3 0 0,-11 18 0,11-3 0,20-19 0,7-12 0,5-4 0,3-11 0,5-1 0,9-1 0,42 4 0,29-1 0,-37-4 0,0-1 0,35 0 0,-44-2 0,-27 1 0,-23 6 0,-14 10 0,-14 11 0,-13 11 0,6-4 0,1 4 0,18-13 0,9-6 0,8-9 0,6-8 0,2-3 0,5-1 0,9 1 0,35 7 0,36-3 0,-33 0 0,4-1 0,11-2 0,-1-1 0,28 2 0,-14 1 0,-46-4 0,-19 0 0,-15-2 0,-3-1 0,2-3 0,16-27 0,17-18 0,-9 10 0,4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1.2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24575,'4'31'0,"-1"35"0,-2 25 0,-2-21 0,0 2 0,-1-12 0,0 1 0,1 12 0,0-1 0,0-18 0,0-4 0,1 36 0,0-33 0,0-29 0,-1-20 0,9-32 0,0-17 0,9-29 0,-7 34 0,-3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1.8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24575,'8'-1'0,"3"0"0,7 1 0,1 0 0,1 2 0,5 2 0,4 6 0,18 11 0,1 5 0,13 8 0,-17-2 0,-10-4 0,-19-5 0,-10-6 0,-12 3 0,-9 6 0,-11 9 0,-25 16 0,-8 2 0,-6-4 0,9-11 0,24-20 0,9-5 0,15-10 0,5-2 0,7 2 0,2-2 0,5 3 0,5 1 0,11 5 0,-11-4 0,4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2.1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0 24575,'-3'10'0,"0"1"0,0-3 0,0 1 0,1 1 0,1 0 0,-1 12 0,2-6 0,-1 5 0,1-11 0,1-6 0,8-8 0,-6 2 0,6-4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2.4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3.0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24575,'23'67'0,"-5"-2"0,-1 22 0,-8-4 0,-3-28 0,0 1 0,-1 32 0,-1-35 0,0-3 0,-3 6 0,2-3 0,-3-27 0,0-6 0,0-2 0,1-9 0,5-18 0,5-14 0,-2 4 0,-1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4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0 297 24575,'8'11'0,"4"1"0,6-1 0,5-2 0,1-4 0,-7-4 0,-6-5 0,-3-26 0,-2 0 0,5-34 0,0 11 0,3-15 0,-4 20 0,-3 10 0,-8 28 0,-7 21 0,-1 6 0,-10 18 0,2 2 0,3 1 0,3 5 0,10-14 0,2-4 0,3-12 0,2-7 0,4-5 0,10 0 0,6-2 0,15-2 0,-1-2 0,5-3 0,-7-2 0,-8-1 0,-10-1 0,-7-2 0,-6 1 0,-3-4 0,-3 4 0,-1-6 0,-2 3 0,-2-3 0,-5-2 0,-1 3 0,-6 2 0,6 8 0,1 4 0,7 11 0,2 7 0,0 2 0,2 1 0,0-9 0,3-2 0,4-3 0,3-1 0,-2 0 0,-3 1 0,-3 20 0,-4 14 0,2 43 0,-1 11 0,0-34 0,0 1 0,0-5 0,0-3 0,1 35 0,-4-16 0,-2-22 0,-2-8 0,-6-4 0,0-12 0,-4-6 0,3-8 0,2-6 0,2-2 0,4-1 0,2 0 0,1-4 0,-2-7 0,-2-20 0,-3-16 0,2-6 0,0 1 0,6 20 0,1 10 0,3 12 0,-1 7 0,1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4.9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24575,'-1'25'0,"1"10"0,-2 29 0,2 11 0,2-2 0,-1 6 0,1-18 0,1 9 0,-2-7 0,2-12 0,-1-8 0,0-21 0,-1-7 0,-1-8 0,0-3 0,0-1 0,1 0 0,-1 0 0,0-3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5.9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24575,'24'19'0,"-2"-2"0,8 6 0,5 0 0,12 3 0,-2-2 0,1 0 0,-11-6 0,-8-3 0,2-2 0,-15-7 0,-6-5 0,-13-10 0,-5-7 0,-2-6 0,-1 2 0,7 7 0,0 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5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24575,'17'19'0,"3"4"0,0 3 0,-1-1 0,-2-4 0,-7-7 0,-4-5 0,-3-1 0,-2-2 0,0 3 0,-1 2 0,-1 1 0,-1 4 0,-1 0 0,-1 0 0,-2-1 0,-1-3 0,0-2 0,2-2 0,1-3 0,1-2 0,0-2 0,0 1 0,-1 3 0,-1 0 0,0 3 0,2-5 0,2 1 0,0-4 0,1 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6.0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24575,'1'25'0,"0"-2"0,0 7 0,1-5 0,-1 1 0,1-5 0,-2-6 0,1-4 0,-1-2 0,0-3 0,0 2 0,1 0 0,-1 0 0,2-2 0,-2-4 0,4-9 0,-4 2 0,3-4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6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24575,'1'8'0,"3"1"0,3 2 0,4 4 0,0-2 0,-1 0 0,-5-6 0,-2-3 0,-3-3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7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24575,'54'2'0,"-1"0"0,22 3 0,-18-4 0,-5 1 0,-18-2 0,-18 0 0,-3 0 0,-10 4 0,-1 10 0,1 9 0,-3 18 0,6 57 0,-4-46 0,0 2 0,3 18 0,2 1 0,-2-1 0,1-3 0,1-12 0,0-1 0,-1 1 0,-1-2 0,4 17 0,-6-20 0,0-23 0,-3-13 0,0-5 0,-1-2 0,0 1 0,-1 1 0,0 3 0,0-5 0,2 0 0,-1-5 0,0 0 0,0 2 0,-1 4 0,0 0 0,-1 1 0,1-5 0,0-2 0,-4-3 0,-1-1 0,-3 0 0,-1 0 0,-6 0 0,-5 1 0,-4 0 0,1 1 0,12 0 0,2-1 0,8-1 0,0 1 0,0-1 0,-1 0 0,-2 0 0,0 0 0,1 0 0,3 0 0,0-1 0,1 1 0,1-1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2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1 108 24575,'12'-5'0,"20"-2"0,19-5 0,32-4 0,0-2 0,-3 0 0,-24 3 0,-20 5 0,-16 5 0,-12 4 0,-8 1 0,0 0 0,-3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3.3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24575,'21'0'0,"5"0"0,20-1 0,13-1 0,-5 1 0,5 0 0,3 0 0,0 1 0,-2-1 0,-2 1 0,29-2 0,-60 1 0,-17 0 0,-9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3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86 24575,'8'-2'0,"1"-1"0,-1 1 0,0 0 0,-1 0 0,1 0 0,11-2 0,8-4 0,20-3 0,1-2 0,-4 0 0,-14 2 0,-18 6 0,-7 0 0,-4 4 0,-1 0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4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68 24575,'9'-3'0,"3"0"0,11-3 0,7 0 0,12-3 0,3 1 0,-5 2 0,-4-1 0,-14 3 0,-1-1 0,-5 2 0,-3 0 0,-3 1 0,-6 1 0,-2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5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0 24575,'-18'35'0,"-3"6"0,4 7 0,0 16-8503,5 23 8503,7-36 0,2 2 0,-2 46 859,3-46 1,0-2-860,-1 20 0,0-6 0,1-19 0,-1-13 0,1-5 6784,0-8-6784,0 5 0,1 7 0,-1 6 0,1 16 0,0-6 0,1-2 0,-2-13 0,2-11 0,0-1 0,0-2 0,1 2 0,0 4 0,2 0 0,-2 2 0,3-3 0,-3-2 0,1 0 0,-2-1 0,1 8 0,-1 5 0,1 3 0,1 5 0,-1-11 0,0-7 0,-1-13 0,1-7 0,-1-1 0,4-2 0,4 1 0,5 0 0,9-1 0,2 1 0,5-2 0,17 0 0,23 0 0,21-5 0,-30 2 0,3 0 0,1 1 0,0-1 0,-12-1 0,-2 1 0,23 1 0,-49-6 0,-21-17 0,-3 12 0,0-10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6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 24575,'-1'28'0,"-1"14"0,1 0 0,-3 17 0,1-10 0,-3-2 0,1-2 0,-1 3 0,3-17 0,-1-3 0,4-23 0,0-4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6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24575,'6'15'0,"1"1"0,2 1 0,4 3 0,8 4 0,10 5 0,2-1 0,-2-5 0,-14-11 0,-7-5 0,-5-7 0,-2-2 0,-1 0 0,0-1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6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1 141 24575,'23'-9'0,"12"-3"0,24-5 0,9-1 0,24-5 0,-4 3 0,-6 4 0,-12 4 0,-30 6 0,-17 3 0,-15 2 0,-3 0 0,0 0 0,2 1 0,-1-1 0,-2 1 0,-3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7.5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0 24575,'54'5'0,"3"5"0,17 3 0,-15 5 0,-22-4 0,-15-1 0,-14-5 0,-6-1 0,-4 3 0,-2 2 0,-8 11 0,-9 4 0,-5 3 0,-9-2 0,2-9 0,4-7 0,6-5 0,12-5 0,10 0 0,30 15 0,9 5 0,23 16 0,-11-1 0,-14-8 0,-17-6 0,-14-12 0,-6-4 0,-5-2 0,-6 0 0,-11 3 0,-7 2 0,-7 5 0,-14 5 0,-1 0 0,-7 2 0,12-6 0,14-6 0,17-5 0,10-4 0,5-1 0,0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8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24575,'17'87'0,"-6"-35"0,0 1 0,10 45 0,-9-35 0,0 2 0,1-2 0,-1-1 0,-3-4 0,-1-2 0,-2-2 0,-1-5 0,1 9 0,-5-13 0,-1-29 0,21-18 0,8-6 0,5-6 0,-4 6 0,-16 9 0,8 12 0,7 3 0,12 6 0,8-5 0,-11-9 0,3-11 0,-6-16 0,-3-9 0,11-22 0,-9 1 0,-3-7 0,-11-5 0,-12 7 0,-7-2 0,-12 17 0,-4 13 0,0 14 0,-1 13 0,-8 23 0,-4 14 0,-6 10 0,9-2 0,12-20 0,6-5 0,10-7 0,7 2 0,17 3 0,13-7 0,12-3 0,31-13 0,-18-7 0,13-12 0,-41-2 0,-14-3 0,-16-8 0,-6 8 0,-3-3 0,0 17 0,-4 8 0,-4 25 0,-7 32 0,-10 26 0,0 14 0,18-35 0,3 2 0,6-4 0,3-1 0,3 4 0,1-1 0,3 0 0,-1-3 0,0 23 0,-11-7 0,-9-25 0,-6-13 0,-11-11 0,-5-11 0,-19-2 0,4-5 0,4-1 0,5-5 0,17-3 0,-5-11 0,5-10 0,4-4 0,5-9 0,7-6 0,5-2 0,5-9 0,-3 28 0,3 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9.2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24575,'16'49'0,"-4"1"0,2 31 0,-8-19 0,-4-4 0,-1-15 0,0-17 0,-1-6 0,1-11 0,-1-6 0,1-2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9.6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0 104 24575,'80'-13'0,"-22"4"0,3-2 0,12 0 0,1 0 0,-3-2 0,-3 2 0,-8 3 0,-8 2 0,-7-3 0,-23 8 0,-20 0 0,0 1 0,-22 11 0,16-8 0,-18 8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0.2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 24575,'99'-2'0,"-7"5"0,-20 2 0,-25 5 0,-25 2 0,-16-2 0,-5 9 0,-6 5 0,-6 5 0,-15 7 0,-9-3 0,-20 6 0,5-10 0,7-3 0,18-13 0,17-5 0,19 0 0,18 4 0,3 6 0,8 10 0,-19-3 0,-7 4 0,-13-1 0,-7-7 0,-7 2 0,-8-6 0,-5-1 0,-6-2 0,5-5 0,6-3 0,11-4 0,10-9 0,5-4 0,5-8 0,6-3 0,-7 9 0,0 2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0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24575,'15'-3'0,"8"-3"0,4 0 0,13-4 0,-6 1 0,-3 1 0,-5 1 0,-10 4 0,-4 0 0,-5 1 0,0-11 0,-4 9 0,1-7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1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0 24575,'0'14'0,"-3"9"0,2 5 0,-4 11 0,1-5 0,-2 3 0,1 4 0,0-5 0,0 9 0,1-8 0,0-3 0,3-7 0,0-13 0,0-3 0,0-5 0,1-1 0,0-2 0,0-1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1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24575,'14'-1'0,"8"0"0,2 3 0,1 0 0,0 6 0,-9 0 0,1 6 0,-5 3 0,-3 1 0,-5 2 0,-4-4 0,-2 0 0,-5 1 0,-1-1 0,-2 1 0,2-4 0,3-3 0,2-2 0,3-4 0,-1 0 0,1-1 0,1 2 0,4 4 0,8 2 0,9 6 0,14-1 0,-3-3 0,0-4 0,-18-4 0,-7-4 0,-6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2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 24575,'45'0'0,"20"-1"0,13-1 0,13 0 0,-16-1 0,-17 3 0,-8-2 0,-11 2 0,11 0 0,2 0 0,-12 0 0,-12 0 0,-21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7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0 24575,'-14'18'0,"-5"9"0,-1 7 0,-6 7 0,-2 8 0,3-12 0,3-1 0,10-19 0,5-8 0,6 2 0,4 8 0,-1 11 0,10 21 0,1 7 0,7 8 0,1 7 0,-5-14 0,1 6 0,-6-19 0,-4-11 0,-2-19 0,-3-15 0,4-7 0,10-9 0,-8 7 0,4-2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3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0 24575,'9'9'0,"-3"-1"0,-2 0 0,-2-1 0,-5 5 0,-7 8 0,-3 4 0,-6 12 0,6-8 0,4-2 0,6-11 0,3-7 0,1-4 0,10 9 0,16 9 0,31 17 0,2 3 0,-1 0 0,-29-15 0,-19-12 0,-14-8 0,-8-2 0,-17 5 0,-5 1 0,-4 4 0,5 0 0,7 2 0,3-1 0,3 1 0,9-8 0,3-3 0,4-4 0,-4-6 0,5 3 0,-3-3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4.0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24575,'10'59'0,"5"15"0,-2-10 0,0 5 0,-1-10 0,0 0 0,2 8 0,-1-2 0,-3-13 0,-2-4 0,7 40 0,-1-10 0,-4-22 0,0-7 0,-2-22 0,-3-12 0,-2-12 0,9-7 0,31-17 0,33-15 0,13-5 0,-41 20 0,-1 1 0,18-5 0,-20 9 0,-15 3 0,-18 5 0,-5-4 0,-7-3 0,-10-4 0,-25-12 0,-14-1 0,-16-4 0,11 10 0,18 14 0,15 7 0,11 5 0,1 6 0,-4 11 0,0 19 0,3 41 0,7 12 0,11 5 0,5-43 0,4-4 0,17 14 0,19 3 0,-10-24 0,-12-13 0,-11-3 0,-16-7 0,-15 37 0,-1-14 0,-19 37 0,-1-17 0,-3 2 0,-5-8 0,11-20 0,2-11 0,14-14 0,5-6 0,2-24 0,-1-33 0,4 3 0,1-5 0,-1 0 0,2-1 0,2-5 0,1 2 0,-2-15 0,0 34 0,-2 23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4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35 24575,'5'-7'0,"5"-3"0,0 4 0,3-1 0,-1 5 0,-2 0 0,1 2 0,-1 0 0,2 0 0,-3 1 0,-2-1 0,-4 2 0,-2-1 0,-3 5 0,-6 9 0,-8 12 0,-23 24 0,-14 15 0,-3-2 0,5-5 0,25-29 0,13-11 0,10-12 0,4-4 0,7-1 0,7-2 0,15 1 0,5-2 0,5 0 0,-4 0 0,-8 1 0,-6 0 0,-6 0 0,-4 0 0,-3 0 0,-6 0 0,-2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5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89 24575,'31'-2'0,"4"-1"0,18-4 0,-2 0 0,-9 0 0,-2-1 0,-6 1 0,17-4 0,0-1 0,-11 3 0,-13 4 0,-18 3 0,6 0 0,1 0 0,2-2 0,-13 4 0,-1-1 0,-8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6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0 24575,'5'2'0,"1"-1"0,6-2 0,-1 1 0,3 3 0,6 4 0,10 9 0,-7 0 0,-5 1 0,-12-5 0,-11-2 0,-8 4 0,-12 1 0,-4 6 0,-8 10 0,9 0 0,0 4 0,13-10 0,6-11 0,12-8 0,9-1 0,3 1 0,5 4 0,-9-4 0,-4 1 0,-7-2 0,-2 3 0,-2 3 0,-5 9 0,0 2 0,-1 5 0,3-5 0,3-5 0,0-6 0,9-10 0,34-32 0,-24 19 0,24-20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7.0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68 24575,'27'-3'0,"13"-4"0,9-2 0,20-3 0,-15 1 0,6 0 0,-20 2 0,-12 3 0,-14 6 0,-10 13 0,-4 13 0,0 15 0,0 26 0,5 29 0,-2-40 0,1 6-537,5 25 0,1 3 537,-3-8 0,0 2 0,-2-14 0,0 2 0,-2-1 0,1 23 0,-2-3 0,-1-6 0,-1-2 0,1-4 0,0-5 0,1 24 0,0-2 0,-3-37 0,-1-10 0,0-11 0,0-13 1074,0-4-1074,1-10 0,-3-4 0,-20-14-6784,-20-5 6784,-25-1 0,-3 1 0,9-2 0,8 7 0,1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6:16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1820 720 24575,'-23'5'0,"-6"2"0,-8 0 0,-17 3 0,-11 0 0,-13 0 0,25-5 0,-2 1 0,-37 2 0,15-2 0,-2 0 0,25-3 0,-1-2 0,-24 0 0,0-3 0,26 0 0,-1-4 0,-30-8 0,0-2 0,-11-2 0,24 0 0,6 1 0,19 1 0,3-2 0,22 2 0,-3-18 0,-11-21 0,-15-21 0,15 27 0,0 0 0,-18-23 0,6 8 0,32 31 0,14 9 0,10-4 0,6-2 0,9-5 0,-1 7 0,0 4 0,2 9 0,7 5 0,43-2 0,-14 7 0,6 1-287,0 0 1,3-1 286,15 3 0,0 0 0,-21 1 0,-3 1 0,-2 0 0,0 2 0,-1 2 0,6 0 0,9 0 0,9 1 0,0 1 0,3 2 0,1 0 0,1-1 0,7 0 0,2-2 0,-4 1 0,-14 1 0,-3 0 0,-10 0 0,34 4 0,-27 2 573,-23 2-573,-5 0 0,9 3 0,-12-3 0,1 4 0,-22-8 0,-6 2 0,-10-2 0,-4 6 0,2 6 0,-2 13 0,1 20 0,-1-7 0,-1 7 0,-2-22 0,-1-13 0,-4-1 0,-1-4 0,-5 1 0,-5 6 0,-3-2 0,-6 5 0,-1-6 0,2-3 0,-7-4 0,-8-2 0,7-2 0,-4-1 0,23-3 0,5-1 0,6-3 0,0 0 0,1-1 0,-3-1 0,0 0 0,-1 0 0,4 0 0,1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6:20.73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 16383,'71'1'0,"22"0"0,-39-1 0,1 0 0,2 0 0,3 0 0,21 0 0,2 0 0,-12 1 0,1 0 0,19 0 0,0 0 0,-18 0 0,-3 0 0,-1 1 0,-4 0 0,20-2 0,-12 1 0,-31-1 0,-7 0 0,-2 0 0,8 0 0,6 0 0,23 0 0,-16 0 0,5 0 0,-18 0 0,7 0 0,30 4 0,9-4 0,-28 3 0,1-1 0,-3-1 0,0 0 0,-3 0 0,0 0 0,3 1 0,-1-1 0,35 0 0,-35 0 0,3 1 0,4-1 0,3 0 0,17 1 0,8 0 0,-13-1 0,5 1 0,2-1 0,11 2 0,3-1 0,1 0 0,-22-1 0,0 0 0,1 0 0,1 0 0,11 1 0,3 1 0,-1-1 0,-3 0 0,9 0 0,-3-2 0,3 2 0,-13 0 0,4 0 0,-1 1 0,-4-1 0,5 1 0,-4-1 0,-1 1 0,-5-1 0,0 0 0,-4 1 0,24 0 0,-7 0 0,-25-2 0,-2 0 0,7 0 0,-3 0 0,-15-1 0,-2 0 0,42 1 0,-14-1 0,-15 1 0,29 1 0,-40-1 0,1 0 0,3 0 0,3 0 0,14 0 0,0-1 0,-11 1 0,-3-2 0,-8 1 0,-4 0 0,15 0 0,-45 0 0,-7 0 0,23 0 0,19 0 0,2 0 0,8 0 0,6 0 0,7 0 0,-1 1 0,6 0 0,0 0 0,-5-1 0,0 1 0,0 0 0,3 0 0,-1 1 0,1 0 0,-4 0 0,-1 1 0,-2 0 0,21 0 0,2 1 0,-7 0 0,7 1 0,1 0 0,-21-3 0,1-1 0,0 0 0,0 0 0,-2 1 0,0 0 0,-1 0 0,-1-1 0,19 0 0,-1-2 0,-9 1 0,2 1 0,-11 0 0,-20 0 0,-5 1 0,37 2 0,-27 1 0,29-2 0,-39-2 0,4 0 0,33 0 0,4-1 0,-24 1 0,0 0 0,16-1 0,3 0 0,3 0 0,-1 0 0,-7-2 0,2 0 0,-14 0 0,3 1 0,0-1 0,26-1 0,-2 0 0,-2 0 0,-2 0 0,-6 2 0,-2 0 0,6 0 0,-3 0 0,-16 1 0,-1 0 0,-2 0 0,2 0 0,10 0 0,-1 0 0,-13 0 0,1 0 0,12 0 0,0 0 0,-15 0 0,-4 0 0,32 0 0,-39 0 0,-28-1 0,-13-1 0,-2 0 0,-2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6:22.666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22 16383,'78'0'0,"-5"1"0,9 0 0,-19 0 0,4 0 0,5 0 0,8 1 0,6 0 0,4 0 0,-2 0 0,-3-1 0,1 0 0,0-1 0,-1 1 0,-1 0 0,1 1 0,-1-1 0,-2 0 0,18-1 0,-1 0 0,-9 0 0,-1 0 0,-9 0 0,-11 1 0,-9-1 0,1 2 0,-28 0 0,-9-1 0,9 1 0,8-1 0,15 1 0,5-2 0,33 3 0,-36-1 0,1 0 0,7 1 0,2 0 0,16 0 0,2 2 0,-10-1 0,1 1 0,-10-2 0,3 0 0,2 0 0,9 0 0,4 0 0,1-1 0,9 2 0,3-1 0,4-1 0,-9 0 0,4-2 0,-1 1 0,-3 0 0,9 1 0,-4 0 0,0 0 0,4 0 0,0-1 0,-7 0 0,2 2 0,-9 1 0,-12 0 0,-3 1 0,-9-2 0,-2 0 0,34 3 0,-11-3 0,-8-1 0,-20-1 0,9 0 0,-9 2 0,7 0 0,-16 0 0,5-1 0,7-1 0,6-1 0,25 1 0,8 0 0,-28-1 0,3 0 0,-1 0 0,1 1 0,1 1 0,0-1 0,6 0 0,0-1 0,-2 2 0,18 1 0,0 2 0,-24-3 0,2 1 0,-3 0 0,22 3 0,-2 0 0,0 1 0,-1-1 0,-2 1 0,0 0 0,-8-3 0,-2 0 0,-5-1 0,-1 0 0,3-2 0,-2-1 0,-20 0 0,-1 0 0,7 1 0,-1 0 0,31-1 0,-5 2 0,-4-4 0,-8 1 0,-21-2 0,3-1 0,4 0 0,2 0 0,2-1 0,2-1 0,8 0 0,0 1 0,-9 1 0,0 0 0,-2 1 0,1 1 0,3 1 0,-1 0 0,-10 1 0,1 0 0,19-1 0,3-1 0,-2-3 0,1 0 0,1 0 0,0 0 0,3-2 0,-4 0 0,-20 3 0,-2 0 0,3 0 0,-1 1 0,33-2 0,-14 1 0,2-4 0,-16-1 0,14-5 0,-5 1 0,-6 2 0,3 1 0,-13 5 0,15 1 0,3 1 0,9-2 0,-27 1 0,1-1 0,-3 0 0,1-1 0,1 2 0,0-1 0,-2 0 0,-3 0 0,23 2 0,3 0 0,8 0 0,-17 3 0,9-3 0,-24 2 0,-16-1 0,-3 1 0,-11 1 0,-6 0 0,-1 0 0,-8 0 0,-1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6:25.478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88 16383,'92'5'0,"-40"-3"0,4-1 0,9 0 0,7-1 0,-5 0 0,5-2 0,1 0 0,0-1 0,1-1 0,0-1 0,1 1 0,0 0 0,1-1 0,2-2 0,0-1 0,-3 1 0,11-2 0,0 1 0,-14 3 0,4-1 0,1 2 0,8 0 0,3 0 0,4 1 0,-11 2 0,2 0 0,3 1 0,8 0 0,-7 0 0,8 0 0,3 0 0,2 1 0,1-1 0,-3 1 0,-4-1 0,-2 1 0,0-1 0,2 1 0,4-1 0,5 1 0,-19-1 0,3 1 0,3-1 0,3 0 0,2 0 0,0 0 0,0 1 0,0-1 0,-2 1 0,-1-1 0,2 1 0,1 0 0,-2 0 0,0 1 0,0-1 0,0 1 0,-1-1 0,1 0 0,0 0 0,-1 0 0,0-1 0,1 0 0,-1 1 0,0-1 0,0 0 0,0 1 0,-1 0 0,0 0 0,9 1 0,2 1 0,0 0 0,-1 0 0,-2 0 0,-1 0 0,-5 1 0,-4-1 0,17 0 0,-7 1 0,-4 0 0,0 0 0,3 1 0,-10 0 0,2 0 0,1 1 0,-1 0 0,-3 0 0,-3-1 0,17 3 0,-5 0 0,-2-1 0,-1 1 0,-6 0 0,-2-1 0,-1 0 0,-1 0 0,18 0 0,-1-1 0,-5-1 0,-17-2 0,-3 0 0,-2-1 0,25-1 0,-2-1 0,-3-2 0,-7 0 0,-26-1 0,-3 0 0,6 0 0,0 1 0,-6 1 0,0 0 0,2 0 0,2 0 0,15 1 0,0 0 0,-10 1 0,-1 0 0,12-1 0,-1 0 0,-20 1 0,-4-1 0,35-1 0,-29 0 0,-17 1 0,10 1 0,12-1 0,16 5 0,-24-3 0,3 0 0,1 0 0,0 1 0,2-1 0,1 0 0,4-1 0,-1 1 0,-12-2 0,-1 0 0,14 2 0,2-1 0,-2 0 0,0-1 0,3 1 0,0-1 0,10 0 0,-2 0 0,-18 0 0,-2 0 0,3 0 0,-4-1 0,19 1 0,-17-2 0,23 2 0,-32-1 0,2-1 0,29 1 0,-6-2 0,-60 2 0,-9 1 0,-2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7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24575,'3'20'0,"12"15"0,17 6 0,4 4 0,13 19 0,-12-23 0,-3-6 0,-12-12 0,-16-17 0,-2-6 0,0-3 0,-1 1 0,0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43.7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217 0 16383,'73'8'0,"-24"-4"0,6 2 0,29 4 0,11 3 0,-8 0 0,7 1 0,10 2 0,-26-3 0,7 1 0,4 0 0,3 2 0,2 0 0,2-1 0,-13 0 0,2-1 0,1 1 0,3 1 0,0-1 0,1 0 0,0 0 0,1 0 0,4-1 0,1 1 0,0-1 0,1-1 0,1 1 0,1 0 0,2 0 0,0-1 0,-10 0 0,3 0 0,1 0 0,2 0 0,0 0 0,-1-1 0,0 0 0,-2 0 0,-2-1 0,-3-1 0,2 0 0,-3-2 0,-2 0 0,-1 0 0,-1-1 0,1 0 0,3 0 0,2 0 0,6 1 0,3 0 0,2 0 0,1 0 0,1-1 0,0 1 0,-3-2 0,-2 1 0,-3-2 0,6 0 0,-3 0 0,-2-1 0,-2-1 0,-1 0 0,1 0 0,0-1 0,-1 0 0,0 0 0,0-1 0,-1 1 0,0-2 0,-1 0 0,0 0 0,-2-1 0,1-1 0,-1 0 0,0-1 0,-3 0 0,-2 0 0,-4 0 0,6 0 0,-6-1 0,-1 0 0,-1-1 0,4 1 0,10-2 0,3 1 0,0-1 0,0 0 0,-5 1 0,6 0 0,-4 1 0,-1 0 0,1 0 0,2-1 0,1 0 0,1-1 0,4 1 0,-6-1 0,4 0 0,1 0 0,0 0 0,-4 0 0,-10 1 0,-3 0 0,-1 1 0,2-1 0,4 0 0,2-2 0,4 1 0,2-1 0,0-1 0,0 2 0,-4-1 0,7 1 0,-2 1 0,-1-1 0,-1 1 0,1 0 0,-2 0 0,1 0 0,-1 0 0,0 0 0,0 1 0,1 0 0,1 0 0,-1 1 0,-2 1 0,-2 0 0,5 1 0,-2 2 0,-3 0 0,-1 0 0,-8-1 0,-1 0 0,-2 0 0,0 1 0,23 2 0,0 2 0,-7-2 0,5 0 0,-4-1 0,4 2 0,-3 0 0,-24-3 0,-5 0 0,-11 1 0,-3-1 0,29-1 0,-32 0 0,4 0 0,18-5 0,-12 3 0,2-4 0,-39 4 0,-17 0 0,-77-12 0,-22 0 0,2 3 0,-10 0 0,4 4 0,-4 3 0,8 2 0,-5 0 0,5 1 0,21 0 0,4 0 0,-4-1 0,-21-1 0,-5-1 0,5-2 0,17-1 0,3-1 0,1 0 0,4 0 0,1 0 0,1 1 0,-36-5 0,8 2 0,41 6 0,6 1 0,-25-1 0,46 4 0,17 0 0,0 0 0,-8 0 0,-9 0 0,-23-1 0,-2-1 0,-28-2 0,-8-2 0,32 3 0,-1-1 0,-10 0 0,-6-1 0,6 0 0,9 0 0,2-1 0,-13 0 0,-2-1 0,9 0 0,1 0 0,-2 0 0,-2 1 0,-14 1 0,4 1 0,-4-1 0,6 2 0,81-4 0,41-2 0,26-6 0,-1 6 0,17 0 0,-1 2 0,-12 2 0,0 2 0,8-1 0,-1 0 0,9 0 0,4 0 0,-1 0 0,-8 2 0,-3 2 0,-5 1 0,-2 1 0,2 0 0,4-1 0,3 1 0,-4 1 0,-8-1 0,16 2 0,-13 1 0,13 3 0,-70-6 0,-20-2 0,4 0 0,-87 1 0,-14 3 0,19-1 0,-13 0 0,0 1 0,0 1 0,0-1 0,-9 0 0,14-1 0,-7-1 0,-4 0 0,-1 0 0,0 0 0,11 0 0,0 0 0,-2 0 0,0-1 0,-1 1 0,-1-1 0,-5 0 0,-1-1 0,0 0 0,-2 0 0,-2 0 0,-2 0 0,10-1 0,-5 1 0,-2 0 0,-1-1 0,1 1 0,2-1 0,4 0 0,5 0 0,-13 0 0,7 0 0,3 0 0,0 0 0,-5-1 0,2 0 0,-6 0 0,-1 0 0,2-1 0,6 0 0,10 0 0,-9 0 0,12-1 0,-1 0 0,-6 0 0,0 0 0,4 0 0,-14-1 0,0 0 0,13 2 0,-6 0 0,-5 0 0,17-1 0,-5 1 0,-3-1 0,0 1 0,0 0 0,1 1 0,1 1 0,-2-1 0,0 1 0,-3 0 0,3-1 0,-1-1 0,-2 1 0,-1 0 0,1 0 0,2 1 0,-11 2 0,1 0 0,1 1 0,0 1 0,1-2 0,0 0 0,1-1 0,0 0 0,1 0 0,0 1 0,3 0 0,2 1 0,-1 0 0,-1 0 0,-4-1 0,-4-1 0,-6 0 0,-2 0 0,2-1 0,4 0 0,10 1 0,5-1 0,8 1 0,2-1 0,-6 1 0,-3-1 0,-8 0 0,0 0 0,8 0 0,14 0 0,4 0 0,8 0 0,-7 0 0,4-1 0,-21 1 0,3-1 0,-18 1 0,37 2 0,-1 1 0,-29 0 0,24 0 0,4 0 0,13 1 0,-18-1 0,20 1 0,-8 0 0,-10 1 0,-19 0 0,-9 0 0,11 0 0,-6 0 0,-8 0 0,13-2 0,-8 0 0,-2 0 0,0-1 0,6 0 0,0 1 0,5-1 0,0 1 0,-5-2 0,-4 1 0,-6-1 0,-1 0 0,4 0 0,9-1 0,-7 1 0,9 0 0,3 0 0,-26-1 0,11 0 0,34 0 0,13 2 0,16-1 0,19 0 0,9-1 0,2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46.5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16383,'67'19'0,"1"1"0,9-1 0,2-2 0,3-1 0,4-2 0,-18-5 0,3-1 0,-2-2 0,19 0 0,0-2 0,-15-1 0,2-1 0,-3-1 0,14-1 0,-2 0 0,4 0 0,-2 0 0,-16 0 0,-4 0 0,-11 0 0,0 0 0,12 0 0,2 0 0,2-1 0,0 0 0,9-1 0,3 0 0,8 1 0,-1-1 0,-11 1 0,1-1 0,16 2 0,1 0 0,-5 1 0,2 0 0,-23 1 0,2 0 0,4 0 0,-4 0 0,3 0 0,2 1 0,0-1 0,-3 0 0,0-1 0,2 1 0,4 0 0,6-1 0,5 1 0,2 0 0,1-1 0,-2 0 0,-5 0 0,-1-1 0,1 0 0,-1 0 0,-1 0 0,1 1 0,0 0 0,0 0 0,-2 0 0,-2 0 0,10 0 0,-1 0 0,-5 0 0,-5 1 0,-7 0 0,-6 0 0,-2 1 0,17 3 0,-4 1 0,-16 1 0,-2 1 0,5 1 0,5 0 0,-5-1 0,6 0 0,2-1 0,7-1 0,2-2 0,3 1 0,6 1 0,3-1 0,-1-1 0,4-1 0,-1-1 0,-8 0 0,-2 1 0,-7 0 0,-7-1 0,-7-1 0,13 3 0,3-2 0,-25-1 0,2-1 0,-2 0 0,4 0 0,32 1 0,8 0 0,-32-1 0,1 0 0,3-1 0,10 1 0,3 0 0,2 0 0,-15 0 0,3-1 0,0 1 0,-3-1 0,14 1 0,-2 0 0,4-1 0,-6 0 0,6 0 0,0 0 0,-3 1 0,-7-1 0,-3 1 0,0-1 0,0 1 0,24-1 0,-1 0 0,-1 0 0,-4 0 0,-1 0 0,-6 0 0,2 0 0,-4 1 0,5-1 0,-5 1 0,-20 0 0,-5-1 0,39-1 0,-38-1 0,-2-1 0,6 0 0,-15 0 0,-2 0 0,6 0 0,9 2 0,-8-1 0,-6 1 0,-2 1 0,-11-2 0,14 0 0,8-2 0,14-1 0,17 0 0,-5 0 0,-31 3 0,1-1 0,34-2 0,-4-5 0,-18-2 0,-11-9 0,-13 5 0,-5-3 0,-20 12 0,-10 2 0,-56-4 0,-4 5 0,-8 1 0,-24-2 0,-4 1 0,-1 1 0,-4 2 0,10 3 0,-6 2 0,9-1 0,8-1 0,1 0 0,0 1 0,-4 1 0,7-1 0,12-1 0,3 0 0,-14-1 0,-3 0 0,-3 0 0,-3-1 0,-5-1 0,-4 0 0,14 1 0,-2-1 0,0 0 0,5-1 0,1 1 0,-4-1 0,-19 1 0,-4-1 0,-1 1 0,-2-2 0,-1-1 0,-2 1 0,19 0 0,-1 1 0,-2-1 0,-2 0 0,5 0 0,-3 0 0,-2-1 0,2 1 0,3-1 0,-6 1 0,3 0 0,0-1 0,-2 1 0,5 0 0,-2-1 0,-2 1 0,4 0 0,5 0 0,-15-1 0,7 1 0,-2 0 0,-10-1 0,-1-1 0,9 1 0,9 1 0,6 0 0,-4 0 0,4-1 0,17 2 0,3-1 0,2 1 0,-3 0 0,-29 0 0,-8 1 0,22 0 0,-2 0 0,-2 1 0,-3 0 0,0 1 0,-6 0 0,-1 1 0,-6 0 0,-1 0 0,3 0 0,9 1 0,2-1 0,-1 1 0,-6 0 0,-7 1 0,-6 0 0,-4 0 0,-1 0 0,0 1 0,16-2 0,-1 1 0,0 0 0,0-1 0,-1 1 0,-1 0 0,-2-1 0,-1 0 0,1 1 0,-2-1 0,-1 0 0,-2 0 0,5 0 0,-3-1 0,-1 1 0,-1-1 0,1 1 0,3-1 0,4 0 0,-13-1 0,5 1 0,2-1 0,-1 0 0,-2 0 0,10-1 0,-3-1 0,0 1 0,1-1 0,0 0 0,3-1 0,-10 0 0,1-2 0,2 1 0,5-1 0,6 0 0,-8 1 0,8-1 0,1 0 0,-6-1 0,0-1 0,28 3 0,37 3 0,2 0 0,-5 0 0,-3 1 0,-2-1 0,-11 2 0,-9-2 0,-42 3 0,16-2 0,-4 0 0,11 1 0,-1 0 0,-11-1 0,4 1 0,-14 2 0,19 3 0,24-2 0,10 3 0,20-2 0,9 2 0,0 3 0,7 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47.8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30 16383,'99'0'0,"1"0"0,-19 0 0,3-1 0,3 0 0,-12 0 0,2 0 0,1-1 0,1 1 0,8-1 0,2 0 0,-1 0 0,-5 0 0,6 0 0,-5 0 0,1 0 0,2 0 0,0-1 0,-5 2 0,15 0 0,-5 1 0,-6-1 0,3 0 0,-6 2 0,5-1 0,-2 1 0,-7 0 0,-2 0 0,5 0 0,-4-1 0,5 1 0,2 0 0,4 1 0,-4 1 0,4-1 0,2 2 0,-2-1 0,-4 1 0,1 0 0,-4 1 0,1 0 0,5 0 0,-8-1 0,6 0 0,2 1 0,1 0 0,-2-1 0,-3 1 0,3-1 0,-3 1 0,0-1 0,-1 0 0,2 0 0,4-1 0,0-1 0,1 1 0,1-1 0,1 0 0,-9-1 0,2 0 0,2 1 0,-2-2 0,-1 1 0,-4-1 0,19 0 0,-3-2 0,-3 1 0,0 0 0,-6 0 0,0 1 0,-3 0 0,-1-1 0,12 0 0,-3-1 0,-6 1 0,4 1 0,-2 0 0,-17 0 0,2 1 0,0 0 0,-1 0 0,-1 1 0,0 0 0,5-1 0,0 1 0,2-1 0,10 1 0,3 0 0,-3-1 0,-14-1 0,-3 0 0,4 0 0,20 0 0,6 0 0,-2 0 0,-6 0 0,-1 0 0,11 0 0,-23 0 0,9 0 0,4 0 0,2 0 0,-3 0 0,-5 1 0,-4-1 0,-5 0 0,-1 1 0,2-1 0,5 1 0,10-1 0,7 0 0,3 0 0,-1 0 0,-2 0 0,-8 0 0,10 0 0,-7 1 0,-2-1 0,0 1 0,-1 0 0,0 0 0,-2 0 0,-2 1 0,-7 0 0,-2 0 0,-2 1 0,-5-1 0,-2 2 0,-5-1 0,-1 1 0,30 2 0,-6 0 0,-27-1 0,-4-1 0,-5 0 0,-3-1 0,31 0 0,-12-2 0,-5-1 0,27 0 0,0-1 0,-10 1 0,7-1 0,0 1 0,3-1 0,-24 0 0,2 1 0,-1-1 0,33 1 0,-4 0 0,-26-1 0,-4 0 0,5 1 0,-6 1 0,5 0 0,-12 1 0,-47-1 0,-76-12 0,-35 1 0,24 2 0,-12 0 0,0 1 0,7 3 0,0 1 0,-5 1 0,0-1 0,-6 1 0,-1 0 0,3 2 0,10 0 0,3 2 0,0 1 0,1-1 0,-18 0 0,0-1 0,3 2 0,2 0 0,2 0 0,5-1 0,-6 0 0,3-1 0,-9 0 0,5 0 0,23-1 0,6 1 0,-36-1 0,44 3 0,29-2 0,8 3 0,11-2 0,-1 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49.6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88 16383,'85'-4'0,"0"0"0,-3 0 0,5-1 0,2 1 0,4 1 0,3 1 0,7-1 0,-16-1 0,5-1 0,5 0 0,0 1 0,0 0 0,2 1 0,0 1 0,1 0 0,1 0 0,-1 0 0,-14 0 0,-1 0 0,0-1 0,1 1 0,1 0 0,1 0 0,7 0 0,1 0 0,2 1 0,0-1 0,-2 1 0,-3 0 0,7 1 0,-4 0 0,0 0 0,-2 0 0,0 0 0,-3-1 0,-1 0 0,-1 1 0,0-1 0,-2 1 0,15 0 0,-1 0 0,-3 1 0,-7 0 0,-6 0 0,-6-1 0,0 1 0,3 0 0,1 1 0,-5 0 0,16 0 0,-3 2 0,4-2 0,2 2 0,-24-1 0,2 1 0,1 0 0,-4-2 0,0-1 0,6 1 0,5 0 0,5 0 0,4-1 0,0 0 0,5-1 0,2-2 0,0 0 0,1 1 0,-16 0 0,0 1 0,0 0 0,1 0 0,1-1 0,5 0 0,3-2 0,-1 1 0,-2-1 0,-4 2 0,-3 0 0,-4 1 0,-2 0 0,2 0 0,10-2 0,2 1 0,-1-1 0,-5 1 0,4 2 0,-4 1 0,-1-1 0,-4 0 0,-1 0 0,-2 0 0,-6 1 0,-1 1 0,-2 0 0,18 0 0,-3 0 0,-3 0 0,1-1 0,7 0 0,-2 0 0,-20-2 0,0 1 0,20-1 0,1 0 0,-7 2 0,-1 0 0,2-1 0,2 0 0,-18 0 0,2 0 0,-2-1 0,19 1 0,2 0 0,-12-2 0,5-1 0,-2 1 0,-6-1 0,0 1 0,-1-1 0,1 0 0,0-1 0,0 1 0,-4 0 0,0 1 0,-3-1 0,7 1 0,-2 1 0,5-1 0,-3 2 0,-16-1 0,-2 1 0,1-1 0,-1 1 0,0-1 0,-2 1 0,23-2 0,11-2 0,-49 1 0,-1 0 0,-28 2 0,5 0 0,32-2 0,15 0 0,16-1 0,-17 1 0,-21 2 0,-23 0 0,-6 0 0,-44 15 0,8-3 0,-38 11 0,-19-7 0,16-7 0,-6-2 0,-9 0 0,-5 0 0,16 0 0,-3 0 0,4 0 0,-9 1 0,4 1 0,-3 1 0,9 0 0,13 1 0,13-5 0,42-6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58.6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306 0 24575,'-28'30'0,"3"6"0,-8 18 0,-1 8 0,-1 2 0,-5 5 0,9-15 0,-2 0 0,13-20 0,3-10 0,11-13 0,3-7 0,2-2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0:18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02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162 171 24575,'0'-6'0,"0"-1"0,0 0 0,0 0 0,1 2 0,0 2 0,0 3 0,0 7 0,0 4 0,-1 7 0,1 0 0,-4 0 0,0-6 0,-3-1 0,-1-6 0,2-2 0,-3-2 0,1-4 0,-3-4 0,-4-8 0,0-3 0,3-5 0,5 2 0,11-7 0,1 8 0,5-1 0,-5 12 0,-3 8 0,3 10 0,6 11 0,2 5 0,-2 1 0,-6-8 0,-4-8 0,-2-3 0,-1-4 0,-2-1 0,-8-7 0,1 0 0,-4-5 0,6 0 0,4 2 0,4-1 0,4-1 0,0 2 0,2 1 0,-2 6 0,1 12 0,5 17 0,-1 5 0,2 11 0,-9-11 0,-4-4 0,-4-11 0,-3-7 0,-1-5 0,-3-3 0,-1-5 0,-11-6 0,-3-9 0,2-7 0,5-12 0,15 3 0,7-2 0,8 4 0,3 10 0,2 5 0,-3 9 0,-1 5 0,2 4 0,3 2 0,0 3 0,-1 1 0,-6 0 0,-1-1 0,-4 1 0,-1-1 0,-2 0 0,0-3 0,-3 1 0,1-3 0,-3 1 0,2-2 0,1-5 0,2-5 0,5-9 0,5-2 0,7-2 0,-2 8 0,2 3 0,-3 7 0,0 2 0,0 6 0,-2 2 0,-6 4 0,-3 6 0,-3 0 0,-3 9 0,-2 2 0,-4 0 0,0-3 0,1-8 0,3-8 0,-4-9 0,-5-13 0,-6-7 0,-1-8 0,8 2 0,6 1 0,9 3 0,4 4 0,6-2 0,4 9 0,3 0 0,3 6 0,-4 3 0,0 4 0,-3 4 0,-4 4 0,0 3 0,-5 3 0,-2 0 0,-3 5 0,-4-5 0,-6 4 0,-3-5 0,-2-4 0,0-3 0,1-6 0,-5-1 0,3-6 0,-2-5 0,8-12 0,1-8 0,5-2 0,1 0 0,3 11 0,0 7 0,1 9 0,1 5 0,4 3 0,3 6 0,0 5 0,-3 3 0,-2 1 0,-3-1 0,-1-3 0,-2 3 0,-3-5 0,-2-1 0,-1-4 0,-1-2 0,-1-3 0,4-1 0,0-1 0,0-3 0,0-3 0,-2-2 0,4 0 0,3 1 0,2 1 0,3 2 0,1 2 0,-1 1 0,-2 2 0,0 5 0,-2 4 0,1 2 0,-1 1 0,-1-1 0,-2-2 0,-3-1 0,-2 2 0,-2-4 0,2 0 0,1-6 0,4 0 0,-4-4 0,1-2 0,-2-5 0,3-2 0,1 2 0,5-1 0,3 4 0,4 0 0,4 2 0,-2 1 0,-4 5 0,-5 0 0,-2 2 0,0 0 0,3 0 0,-3-1 0,3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06.2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18 24575,'-6'23'0,"1"2"0,1 16 0,0 6 0,1 4 0,2-4 0,0-18 0,1-8 0,0-10 0,0-2 0,0-2 0,0 1 0,0 3 0,1 1 0,0 3 0,0 1 0,0-3 0,-1-2 0,0-3 0,0 0 0,0-1 0,0-2 0,0-1 0,0-1 0,0-3 0,0-4 0,0-8 0,0-4 0,1-12 0,0-2 0,-1-2 0,0-2 0,0 6 0,0 4 0,0 4 0,-1 6 0,1 1 0,-1 4 0,1-1 0,0 3 0,0 1 0,0-1 0,0 0 0,0 0 0,-1-1 0,1 1 0,-1-1 0,1-2 0,0 2 0,0-1 0,0 1 0,0 0 0,0-2 0,0 1 0,0 1 0,0-2 0,0 3 0,0-1 0,0 2 0,0 1 0,0 2 0,0 0 0,0 1 0,0 0 0,0 1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30.9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24575,'-2'14'0,"1"6"0,-3 27 0,4 31 0,2-29 0,1 4 0,4 20 0,0 2 0,0-13 0,1-1 0,2 13 0,1-3 0,3 24 0,-2-18 0,-4-34 0,-4-21 0,-3-12 0,0-6 0,4-8 0,-3 3 0,3-3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31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91 24575,'16'52'0,"10"8"0,21 22 0,10-11 0,-4-18 0,-7-25 0,-24-23 0,-1-13 0,-4-9 0,2-7 0,2-14 0,-2-3 0,-6-4 0,-3-5 0,-17 2 0,-13-5 0,-14 8 0,1 9 0,1 16 0,13 11 0,4 5 0,1 1 0,4 3 0,-3-1 0,3 2 0,1 1 0,2 1 0,2 2 0,2 0 0,2 2 0,3 1 0,-1-1 0,4 0 0,4 1 0,-4-4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32.7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454 8 24575,'-5'-2'0,"2"0"0,1 2 0,0-1 0,-1 1 0,-2-2 0,0 2 0,-3-1 0,1 1 0,0 2 0,-4 4 0,0 4 0,-8 16 0,4 4 0,0 15 0,9 6 0,2-2 0,7-6 0,1-11 0,2-14 0,1-6 0,2-4 0,2-4 0,5-1 0,5-5 0,4-7 0,6-9 0,-5-5 0,-1-5 0,-12 5 0,-5 3 0,-5 6 0,-4 3 0,0 5 0,0 3 0,-3 13 0,-5 16 0,-6 15 0,-3 10 0,2 7 0,8-1 0,4-6 0,1 2 0,1 15 0,1-16 0,-3-3 0,-5-3 0,-8 4 0,-12-8 0,-4-1 0,-19-3 0,0-3 0,-4-4 0,5-5 0,21-13 0,10-5 0,10-11 0,-1-9 0,-7-14 0,-5-15 0,2-32 0,7 17 0,14-20 0,10 31 0,6 4 0,-6 17 0,-2 12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33.3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24575,'3'34'0,"3"20"0,6 21 0,0 7 0,6 16 0,-5-12 0,-4-29 0,-1 2 0,-1-1 0,0-1 0,0-4 0,0-1 0,2 38 0,-4-42 0,-4-17 0,0-18 0,-1-11 0,-1-20 0,-14-52 0,-8-25 0,3 16 0,2 18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6:34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0 127 24575,'0'-16'0,"0"2"0,0-1 0,2 3 0,-1 0 0,2 4 0,-1 2 0,1 2 0,-1 1 0,2 1 0,3-1 0,-1 1 0,5-2 0,6 1 0,5-3 0,12 1 0,-2-1 0,-2 3 0,-12 1 0,-10 2 0,-4 1 0,0 3 0,1 4 0,4 5 0,0 2 0,2 2 0,-2-2 0,-2 1 0,-2-1 0,-2-2 0,-2 2 0,-2 0 0,-1 4 0,-2 3 0,-1-2 0,-4 3 0,0-4 0,-3 0 0,-1-3 0,2-2 0,-2-2 0,4-3 0,1-1 0,4-3 0,1-1 0,1-3 0,-2 2 0,-1-1 0,-5 3 0,3-1 0,-3 3 0,3-4 0,2 0 0,0-1 0,1-1 0,-1 1 0,1-1 0,1 0 0,-1 0 0,1-1 0,0 1 0,0-1 0,1 1 0,0-1 0,1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15.1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342 1 24575,'-15'6'0,"-10"5"0,-16 8 0,-8 6 0,-12 9 0,9-1 0,6 4 0,16-9 0,15-6 0,9-9 0,5-7 0,4-1 0,11 4 0,16 3 0,36 8 0,2-1 0,-5-4 0,-27-4 0,-26-8 0,-6-1 0,0 0 0,-1-1 0,3-1 0,3-3 0,11-3 0,-9 2 0,4-1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16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0 178 24575,'2'16'0,"1"6"0,3 8 0,10 16 0,3-2 0,3-3 0,-2-11 0,-9-18 0,-2-3 0,-1-4 0,1-2 0,0-1 0,-1-1 0,-1 0 0,-3-1 0,2 0 0,4-3 0,4-2 0,12-6 0,-1-1 0,4-6 0,-5 1 0,-4-3 0,-1-2 0,3-18 0,-6 6 0,-1-9 0,-8 10 0,-5 3 0,0 3 0,-3 3 0,0 8 0,-1 2 0,-1 5 0,0 1 0,-2 1 0,-2 0 0,-2 0 0,-4-3 0,3 4 0,-1-1 0,3 4 0,0 0 0,0 2 0,1-1 0,-1 2 0,1-1 0,1 1 0,1 0 0,1 0 0,0 0 0,0 0 0,0 1 0,-3-1 0,1 2 0,-1-2 0,1 2 0,1-1 0,1 1 0,1-1 0,-1 1 0,-1 2 0,-2-1 0,1 4 0,-3-2 0,2 2 0,1-3 0,0 2 0,2-2 0,-3 0 0,2 3 0,-1 0 0,0 1 0,1-2 0,0 3 0,-1-2 0,0 1 0,0 1 0,0-1 0,1 0 0,1 0 0,1-1 0,2-2 0,0 0 0,0 0 0,1 0 0,-1 0 0,1 1 0,-1 0 0,1-1 0,-1-1 0,1-2 0,0 0 0,0-2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22.0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24575,'17'19'0,"3"2"0,15 2 0,-1-3 0,12 0 0,-13-8 0,-4-4 0,-10-4 0,-7-2 0,-2-1 0,0 1 0,1-1 0,3 1 0,4 0 0,0 0 0,-1-2 0,-5 1 0,-1 0 0,-2-1 0,-1 1 0,3 0 0,1 0 0,1 1 0,1-2 0,-5 2 0,2-2 0,-4 2 0,-1-2 0,-1 1 0,-1-1 0,0 0 0,0 0 0,-1 0 0,0 0 0,-1 0 0,0 0 0,0 0 0,0 0 0,0 0 0,0 0 0,0 0 0,-1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01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35.4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1780 2189 24575,'-16'12'0,"-16"1"0,-17-3 0,-16-6 0,-20 0 0,2-2 0,18 0 0,0-1 0,-5 0-713,-17 0 0,-10-1 1,0 1-1,10-1 713,14-1 0,7 0 0,1 0 0,-32 0 0,11-2 673,8-2-673,35-1 0,17-5 0,10-4 0,2-5 0,-3-12 2178,5-4-2178,-10-31 0,3-13 0,-6-14 0,7 36 0,-2 1 0,-21-33 0,16 43 0,-1 3 0,-8-8 0,10 19 0,16 19 0,5 7 0,2-3 0,-2-9 0,0-6 0,-1-19 0,-1-6 0,2-8 0,0-4 0,2 7 0,1-9 0,1 5 0,16-33 0,1 26 0,-1 17 0,3 0 0,24-32 0,-20 35 0,3-1 0,6-6 0,2 1 0,0 3 0,0 2 0,-1 5 0,2 2 0,3 1 0,0 4 0,21-13 0,13-5 0,-13 14 0,-5 4 0,-3 7 0,-7 14 0,7 3 0,38 7 0,-35 5 0,6 2-779,7 0 0,7-1 0,3 1 779,8 1 0,2 0 0,2 0 0,3-1 0,1 0 0,0 1 0,1 0 0,-1 1 0,-3 0 0,-16 0 0,-3 1 0,-3 1-331,18 4 1,-3 3 330,0 5 0,-6 2 0,-24-4 0,-1 4 0,12 6 0,1 5 0,-1 5 0,-1 2 0,0 3 0,1 4 0,12 14 0,-2 4 0,-19-10 0,-3 1 0,10 15 0,-3 2 0,-18-12 0,-4 0 0,-5-4 0,-5-1 0,-6-2 0,-6-1 0,-5 22 0,-7 0 0,-9-9 2252,-5-9-2252,-14 10 746,-11 0-746,-12 6 0,17-32 0,-3 0 0,-35 32 0,-1 0 0,30-33 0,1 0 0,-23 24 0,25-25 0,0 0 0,-26 26 0,5-6 0,1-8 0,17-18 0,-8-4 0,-6-10 0,-21-1 0,-25-2 0,4 3 0,9-5 0,5 2 0,28-7 0,-12-1 0,16-6 0,2 0 0,1-1 0,9-1 0,8 0 0,7-2 0,7-5 0,0-12 0,8-16 0,-1-17 0,-9-34 0,12 44 0,-11-11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36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406 0 24575,'-20'3'0,"0"2"0,-6 5 0,3 0 0,-3 2 0,6-2 0,5-2 0,6-2 0,4-3 0,1 0 0,1 0 0,-2 1 0,-1 0 0,1 0 0,-1-1 0,1 0 0,1-1 0,-3 3 0,-3-1 0,-2 3 0,-4 1 0,-2 2 0,2-4 0,2 2 0,4-4 0,3-1 0,2-2 0,2 1 0,0-1 0,-3 1 0,0 0 0,-2 0 0,0 0 0,0 1 0,0-1 0,1 0 0,0-1 0,1 0 0,0 0 0,1-1 0,3 2 0,-1 0 0,2 1 0,0 0 0,0-1 0,1 0 0,1 0 0,2 0 0,2 1 0,2-1 0,0 0 0,-2-1 0,1-1 0,7 4 0,23 4 0,9 4 0,26 3 0,-22-2 0,-7-5 0,-26-4 0,-9-3 0,-6-1 0,2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37.5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24575,'24'9'0,"6"3"0,22 7 0,1-1 0,10 0 0,-20-6 0,-12-3 0,-20-7 0,-5-2 0,-4 0 0,2-1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38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83 66 24575,'-11'16'0,"-2"8"0,-1 8 0,-2 3 0,3 10 0,3-8 0,5 4 0,4-13 0,1-5 0,0-11 0,0-5 0,1-2 0,0-3 0,3 0 0,0-1 0,9-2 0,3-2 0,8-6 0,1 1 0,4-8 0,-4 0 0,-3-4 0,-5-8 0,-9 3 0,-4-11 0,-3 2 0,-3-3 0,-4-3 0,-5 5 0,-2 5 0,-1 8 0,4 12 0,2 5 0,2 4 0,0 1 0,-3 0 0,0 0 0,-1 0 0,3 0 0,1 1 0,2 2 0,2 2 0,0 5 0,1 0 0,0 1 0,0-4 0,1-3 0,0-1 0,1-1 0,-1 2 0,1-1 0,-1-1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8:23.1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253 20 24575,'8'0'0,"6"-1"0,5 0 0,8 0 0,-24 1 0,-12 2 0,-32 1 0,-11 2 0,0-2 0,-2 0 0,14-2 0,3-1 0,16 0 0,7 0 0,10 0 0,13-2 0,11-1 0,23-3 0,5 0 0,13 0 0,-16 3 0,-4 1 0,-14 2 0,-9-1 0,-4 1 0,-5-1 0,-3 0 0,-2 1 0,0-1 0,1 0 0,1 1 0,0 0 0,1 0 0,-1 0 0,-1 0 0,-1 0 0,1 0 0,6 0 0,-2 0 0,2 0 0,-7 0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1.6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552 0 24575,'-24'42'0,"-6"6"0,-3 2 0,-15 17 0,3-11 0,13-17 0,-1 2 0,0-1 0,1 0 0,0 0 0,0 0 0,0 3 0,1-2 0,-14 25 0,10-15 0,13-13 0,14-22 0,3-6 0,5-10 0,6-10 0,7-12 0,12-13 0,21-21 0,16-8 0,-22 22 0,-2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2.2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24575,'15'18'0,"-1"4"0,2 4 0,1 9 0,1 7 0,4 9 0,1 13 0,-1 1 0,0 14 0,-4-9 0,-4-4 0,-4-14 0,-5-10 0,0-9 0,0-1 0,-2-6 0,-1-10 0,-2-7 0,-19-19 0,-8-4 0,4 1 0,2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2.7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37 24575,'50'-6'0,"10"-1"0,10 0 0,17 1 0,-19 5 0,6-2 0,-33 1 0,-11 1 0,-20-1 0,-9 2 0,0-1 0,-1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3.5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 0 24575,'-1'23'0,"0"4"0,0 2 0,0 10 0,1 18 0,2 2 0,-1 14 0,2-10 0,-3-6 0,0-8 0,0-13 0,-1-2 0,0-2 0,1-8 0,0-4 0,1-8 0,1-20 0,8-22 0,-6 10 0,5-9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4.6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82 24575,'13'-7'0,"10"-5"0,3-1 0,16-5 0,8 3 0,-8 5 0,-1 5 0,-18 4 0,-4 2 0,-2 2 0,-4 3 0,1 6 0,-6 6 0,0 4 0,-3 9 0,-3-4 0,-2 5 0,-5-7 0,-5-1 0,-9 2 0,-6-2 0,-12 8 0,-11 1 0,3-3 0,-5-1 0,16-11 0,7-5 0,7-3 0,10-7 0,10 0 0,16-7 0,16 2 0,7-4 0,14 3 0,0 1 0,-1 2 0,-9 4 0,-16 2 0,-13 5 0,-6 5 0,-5 1 0,-2 8 0,0-3 0,-1 10 0,1 4 0,-1 0 0,-1-1 0,-5-8 0,-2-7 0,-8-1 0,-4-8 0,-15 2 0,-2-4 0,-2 0 0,7-1 0,9-1 0,5-3 0,5 0 0,5-3 0,1 0 0,4-1 0,0 0 0,-2 0 0,1 0 0,-1 0 0,0 0 0,4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28:14.5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606 801 24575,'46'-2'0,"18"0"-9831,23 2 9086,-23 2 0,2 0 745,-4 0 0,2 1 1409,9-1 0,6 1-1409,4-1 0,6 0 0,-8 0 0,-11-1 0,-2 0 0,2 0 0,4 1 0,-17-2 1719,-20 0-1719,-19 0 0,-9 0 0,-2 0 6784,-1-1-6784,1 1 0,9-2 0,17 2 0,44-3 0,6 3 0,-29-2 0,1 0 0,32 0 0,-15 1 0,-2-1 0,-1 2 0,2 0 0,26 0 0,-9 0 0,2 0 0,1 0 0,-40 1 0,1 0 0,5 0 0,3 0-409,26 2 1,2 0 408,-15-1 0,1-1 0,15 1 0,-3 0 0,-25-2 0,-5 0 0,31 0 0,-43 0 0,-30-1 0,-8 0 0,-3-2 0,2-3 817,1-1-817,2-4 0,-1-2 0,-2 0 0,0-3 0,-3 1 0,-2-1 0,0 1 0,-1 2 0,0 0 0,1-1 0,-4 0 0,1-6 0,-6-4 0,-2 0 0,-12-11 0,1 4 0,-9-9 0,9 11 0,1 2 0,3 7 0,3 5 0,-1 2 0,4 5 0,5 2 0,-1 1 0,1 0 0,-2-1 0,-3-1 0,-1 0 0,-1 0 0,-2-3 0,1 2 0,-3-4 0,-1 3 0,-1-3 0,1 4 0,1 1 0,0 1 0,-7-2 0,0 0 0,-12-5 0,-7 0 0,-13-3 0,-21-2 0,3-1 0,0 5 0,8-1 0,17 9 0,-2-3 0,13 5 0,4 0 0,4 2 0,4 0 0,-1 0 0,-6-1 0,-2-1 0,-17-2 0,-9 0 0,-17-2 0,23 4 0,-2 0 0,4 1 0,0-1 0,-14 1 0,1 1 0,14-1 0,2 1 0,-40-2 0,13-4 0,13 4 0,13-1 0,8 2 0,20 2 0,6-1 0,7 2 0,1 0 0,-1-1 0,-2 1 0,-2-1 0,-6 1 0,2-1 0,-9 0 0,1-2 0,-2 1 0,0-1 0,1 1 0,1 0 0,-4 0 0,3 2 0,-12-1 0,-2 1 0,-6 0 0,-8 0 0,3 0 0,-29 1 0,30 0 0,-2 0 0,-16 1 0,-4 0-690,-17-1 0,-3 0 690,-3 0 0,1 0 0,7-1 0,4 0 0,13 0 0,8 0 0,-3 1 0,34 1 0,28 6 0,2 3 0,0 3 1380,1 2-1380,1 4 0,1 0 0,2 7 0,1-7 0,4 9 0,0-5 0,0 4 0,2 3 0,5 3 0,7 9 0,20 17 0,6-1 0,17 10 0,-12-13 0,-13-17 0,-19-14 0,-14-17 0,-5-3 0,0-3 0,1 0 0,-1 1 0,0 0 0,0-1 0,1 3 0,0 0 0,7 6 0,1-2 0,3 2 0,-4-3 0,-3-4 0,0 0 0,1 1 0,1-1 0,2 3 0,-5-4 0,-1-1 0,-2-1 0,3 2 0,2-1 0,-2 1 0,0-1 0,0 1 0,9 6 0,2 0 0,11 5 0,-6-6 0,-2-2 0,-8-4 0,-5-1 0,-3-1 0,-2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7.8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195 430 24575,'23'-16'0,"0"0"0,11-5 0,-1-2 0,11-7 0,-5-2 0,-5 3 0,-6 0 0,-9 8 0,-4-4 0,-2 4 0,-6-2 0,-2 2 0,-4 0 0,0 2 0,-2 0 0,1 5 0,-3-2 0,2 6 0,-2 1 0,1 3 0,0 1 0,0 3 0,-1 1 0,-4 1 0,-4 7 0,-5 1 0,-9 8 0,-5 1 0,2-1 0,-3 1 0,10-4 0,-3-1 0,6-1 0,0-3 0,0 4 0,4-2 0,-7 5 0,-2 2 0,-2 0 0,-7 6 0,4-3 0,2-1 0,3 1 0,8-4 0,0 3 0,5-2 0,1 1 0,3-2 0,5-3 0,-1 0 0,2 0 0,0 0 0,3 6 0,1 2 0,5 2 0,4 1 0,0-9 0,5-2 0,1-8 0,4-4 0,9-3 0,-1-3 0,8-2 0,-7-3 0,-2-2 0,8-10 0,-15 7 0,7-6 0,-15 13 0,-3-1 0,-4 3 0,-1 1 0,-1 1 0,-1 1 0,-1-1 0,-1 2 0,0 0 0,-2 0 0,-3 10 0,0 0 0,-3 8 0,1-1 0,-1 0 0,2 3 0,-2 4 0,1 4 0,-4 9 0,3 4 0,-1-3 0,-1 2 0,2-12 0,0 1 0,2-4 0,1-3 0,0 3 0,-1-2 0,0 2 0,-1 2 0,0 0 0,-2 2 0,1-4 0,0-2 0,1-4 0,3-2 0,-2-3 0,2-2 0,0-3 0,0 0 0,0-5 0,1 0 0,-1-2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0.6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157 1 24575,'-1'21'0,"-5"11"0,-3 8 0,-5 10 0,-5 6 0,2 1 0,1-2 0,1-5 0,7-15 0,0-5 0,2-9 0,3-2 0,-2-2 0,4-6 0,-1-3 0,3-5 0,10-9 0,5-2 0,15-6 0,5-1 0,8 3 0,9 3 0,1 3 0,-1 3 0,-20 2 0,-11 2 0,-15 1 0,-5 3 0,3 7 0,2 10 0,3 7 0,0 16 0,-1-1 0,-5 10 0,-2-8 0,-3-2 0,-4-3 0,-3-8 0,-5 4 0,-7-5 0,-1-5 0,-10 4 0,-1-9 0,-7 5 0,-1-7 0,3-1 0,-1-3 0,8-6 0,6-3 0,7-5 0,8-1 0,2-1 0,0 0 0,1 0 0,0-1 0,2 1 0,1-2 0,1 1 0,-2-2 0,-4-2 0,0-1 0,-1-2 0,5 3 0,1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1.4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 24575,'47'0'0,"-1"-1"0,5 0 0,-10-1 0,-8 0 0,-8 1 0,-13-2 0,-2 2 0,-8 0 0,-1 1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48.0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958 540 24575,'-25'7'0,"-13"3"0,-8 2 0,-18 2 0,7-3 0,6-2 0,-2-1 0,-13 1 0,-33 3 0,45-11 0,9-1 0,5-1 0,14-2 0,-13-5 0,3-1 0,-27-13 0,25 8 0,-12-8 0,29 8 0,7 3 0,2-5 0,4 2 0,3-2 0,0 1 0,3 4 0,2-7 0,5-3 0,4-11 0,15-17 0,11-7 0,6-7 0,4 5 0,-12 17 0,2 7 0,-6 11 0,3 4 0,11 5 0,2 2 0,14 5 0,-3 1 0,0 3 0,7 2 0,-1 5 0,5 5 0,4 6 0,-19 2 0,0 1 0,-19-2 0,-7 0 0,0 4 0,-6 1 0,6 9 0,2 6 0,1 0 0,-3 2 0,-10-13 0,-8-5 0,-5-6 0,-3-4 0,-3 0 0,-4 3 0,-3 0 0,-7 6 0,-5 3 0,-1-2 0,-7 6 0,4-8 0,-7 4 0,10-7 0,3-5 0,10-4 0,5-5 0,-1 0 0,-1 1 0,-2-2 0,3 2 0,2-2 0,3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49.4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1661 0 24575,'-14'12'0,"-3"4"0,-11 11 0,-6 8 0,-5 4 0,-7 4 0,0-2 0,1-1 0,-7 6 0,9-1 0,0 5 0,-3 10 0,13-9 0,-12 10 0,12-16 0,-5 6 0,-2-4 0,-2 3 0,-8 9 0,2-4 0,-3 1 0,-4 4 0,6-10 0,-4 8 0,6-9 0,6-3 0,-1 2 0,10-10 0,-4 9 0,-1-4 0,2 3 0,-7 2 0,3 1 0,-10-1 0,-8 8 0,6-14 0,-3 5 0,15-12 0,9-6 0,8-7 0,9-10 0,8-8 0,21-15 0,-9 5 0,11-8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0.7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24575,'22'23'0,"10"8"0,14 14 0,6 4 0,11 10 0,-4-4 0,-21-18 0,2 0 0,4 3 0,1 1 0,-1 1 0,1 0 0,5 3 0,-2-2 0,-11-8 0,-1 0 0,4 2 0,0 2 0,-3-4 0,0 1 0,1 1 0,2 0 0,6 6 0,1 1 0,-1-3 0,0-1 0,-1-1 0,-1 0 0,-3-5 0,-2-2 0,10 12 0,-9-7 0,-15-9 0,-3-2 0,4 4 0,-4-6 0,2 4 0,-7-12 0,-6-4 0,-5-6 0,-3-3 0,-2-1 0,2 0 0,-1 1 0,1 0 0,-1-1 0,1 2 0,0-2 0,0 1 0,-1-2 0,0 1 0,0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7.0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164 1 24575,'-11'12'0,"-3"5"0,-9 14 0,-1 1 0,-4 3 0,4-6 0,8-11 0,2-4 0,8-7 0,2-3 0,36-14 0,25-16 0,-11 6 0,4-2 0,-4 0 0,-1 0 0,37-17 0,-36 16 0,-16 9 0,-19 12 0,-12 11 0,-7 8 0,-7 8 0,-10 10 0,-4 2 0,-2 0 0,3-6 0,13-12 0,4-7 0,10-10 0,23-19 0,16-6 0,29-21 0,-7 14 0,-11 1 0,-28 24 0,-14 15 0,-11 10 0,-2 6 0,-3-1 0,0-6 0,-1-4 0,3-5 0,2-5 0,9-17 0,0 2 0,7-13 0,-7 12 0,-9 8 0,-24 11 0,-14 5 0,-7 2 0,-6-4 0,15-6 0,-16-2 0,1-7 0,1-3 0,9-6 0,16-3 0,14 1 0,8-1 0,8 2 0,5-7 0,4 0 0,2 3 0,-3 8 0,5 25 0,4 15 0,26 36 0,0-5 0,12 8 0,-19-24 0,-10-17 0,-14-14 0,-6-13 0,-5-11 0,-1-13 0,-1-18 0,-1-4 0,-2-6 0,2 18 0,-1 9 0,3 19 0,-1 10 0,2 8 0,0-1 0,2 2 0,-1-7 0,1 0 0,0-4 0,0-2 0,1-4 0,1-5 0,2-9 0,0 1 0,-1 2 0,-3 9 0,-1 19 0,1 3 0,1 9 0,1-9 0,-2-15 0,-2-8 0,-1-10 0,0 1 0,0 6 0,0 4 0,0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9.2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38 239 24575,'-2'46'0,"-4"9"0,0-4 0,-1-2 0,1-5 0,1-15 0,2-6 0,1-8 0,2-9 0,1-5 0,3-10 0,7-19 0,-2-7 0,4-20 0,-8 3 0,-4 0 0,0 1 0,-2 14 0,1 4 0,0 7 0,1 5 0,1 1 0,1 4 0,0 2 0,0 2 0,1 3 0,4-2 0,3-1 0,6-1 0,8-3 0,6 3 0,34 0 0,-13 6 0,24 4 0,-32 9 0,-7 4 0,-13 6 0,-11 2 0,-5 4 0,-5 1 0,-6 4 0,-11 7 0,-8 1 0,-18 11 0,-10-1 0,-5-3 0,-3-5 0,18-15 0,11-8 0,16-9 0,11 0 0,5 3 0,6 5 0,3 0 0,4 1 0,7 3 0,10 4 0,16 4 0,27 4 0,-4-12 0,14-3 0,-31-18 0,-14-4 0,-16-11 0,-7-7 0,-3-6 0,1-12 0,-8 7 0,-3-9 0,-4 8 0,-3 1 0,-4 7 0,-1 12 0,-3 6 0,-1 8 0,-3 6 0,-12 10 0,-7 10 0,-18 16 0,3 7 0,4 2 0,10 1 0,19-7 0,4-3 0,11-2 0,4-9 0,4-3 0,5-9 0,5-3 0,16-4 0,14 1 0,15-1 0,-10-2 0,-17-4 0,-20-2 0,-10 0 0,0 0 0,-2-2 0,0 1 0,-2 0 0,0-2 0,0-1 0,0-2 0,1 0 0,-4 2 0,-7-1 0,4 3 0,-4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0.7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388 425 24575,'-3'-10'0,"-3"0"0,-6 0 0,-7-1 0,-2 2 0,-2 2 0,0 3 0,2 3 0,3 1 0,-2 2 0,6 1 0,-5 6 0,-1 5 0,-3 3 0,-6 11 0,4-1 0,-6 14 0,7-4 0,6-2 0,7-6 0,6-11 0,3 1 0,2-6 0,4 5 0,8-2 0,11 2 0,23 0 0,25-5 0,7-5 0,18-14 0,-26-8 0,-10-6 0,-23-3 0,-13-3 0,-5-8 0,-1-6 0,-5 2 0,-4-5 0,-6 12 0,-2-7 0,-1-7 0,0 4 0,0-9 0,0 11 0,0 1 0,-1 6 0,-3-6 0,1 9 0,-1-1 0,3 7 0,1 6 0,0 1 0,1 4 0,-1 3 0,1 1 0,-1 3 0,0 4 0,0 10 0,0 9 0,0 11 0,3 19 0,-1 15 0,1 7 0,-2 19 0,-1-19 0,-1 11 0,-1-20 0,1-12 0,-2-9 0,3-13 0,-1-4 0,1-3 0,0-3 0,0 4 0,1 1 0,0 0 0,1 2 0,-2-4 0,0 5 0,1-3 0,0-2 0,0-2 0,0-6 0,-1-4 0,1-4 0,-1-1 0,0 2 0,0 1 0,0 2 0,2-1 0,-1 0 0,-4-4 0,-73-23 0,54 15 0,-53-16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3.0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 24575,'44'-4'0,"25"0"0,25 0 0,-43 3 0,0-1 0,47-1 0,-40 1 0,-21 1 0,-27 1 0,-25 4 0,10-3 0,-14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0:22.58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20 16383,'61'0'0,"7"-1"0,5-1 0,14-1 0,-31 2 0,7 0 0,8-1 0,9 0 0,-2 0 0,-7 2 0,-2 0 0,3-1 0,17 0 0,3-1 0,-5 1 0,11 1 0,-7 0 0,-22 0 0,-3 0 0,-2 0 0,-1 0 0,-2 2 0,-2 1 0,-1-1 0,3 0 0,16 2 0,6 0 0,12-2 0,6-1 0,-20 2 0,5 1 0,4 0 0,-2-1 0,6 0 0,2 0 0,-5 1 0,-12-1 0,-2 1 0,-1 0 0,2 1 0,10-1 0,2 1 0,-1 0 0,-4 0 0,7 1 0,-4-1 0,-4 1 0,-12 0 0,-2 0 0,-1-1 0,-1 1 0,0 0 0,-3 0 0,13 1 0,-4-1 0,-5-2 0,0 0 0,4-1 0,-2 1 0,-10-3 0,1 1 0,11 1 0,3 1 0,4 1 0,3 1 0,-19-1 0,2 1 0,6 0 0,7 1 0,7 0 0,3 1 0,1-1 0,-10-1 0,2 1 0,1-1 0,0 0 0,0 0 0,0 0 0,0 0 0,0-1 0,1 1 0,0-1 0,5 0 0,3 0 0,-1-1 0,-3 1 0,-6-2 0,13 2 0,-6-2 0,-1 1 0,5 0 0,-1 0 0,-7-1 0,4 2 0,-10-1 0,-16 0 0,-6-1 0,19-1 0,-24-1 0,-4-1 0,3 0 0,-4-1 0,16 1 0,9-3 0,4 1 0,-26 1 0,1-1 0,35-2 0,-29 2 0,2-1 0,-2 1 0,-1 0 0,4 1 0,2-1 0,15 0 0,1 0 0,-3 0 0,-1 0 0,-2 0 0,0 0 0,-6-1 0,-7 1 0,-1 0 0,-18 0 0,-35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3.7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171 1 24575,'-3'19'0,"-4"9"0,-3 6 0,-6 15 0,0 6 0,-1 5 0,-1 15 0,3-12 0,0-1 0,3-12 0,2-13 0,-1 5 0,2-3 0,2-6 0,4-5 0,1-12 0,2-4 0,0-2 0,1 1 0,4 4 0,7-1 0,19 3 0,14-3 0,8-4 0,4-4 0,-14-5 0,-9-1 0,-7 0 0,-9 0 0,2-1 0,-7 0 0,-3-1 0,-5 1 0,-2 0 0,-1 0 0,0 0 0,1-2 0,0-1 0,-3-3 0,1 4 0,-3-2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4.2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79 24575,'51'-8'0,"-1"0"0,-1 2 0,-11 1 0,0 3 0,-3 0 0,17-2 0,6-4 0,-4-1 0,-19 1 0,-33 0 0,-27 4 0,4 0 0,-1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2.1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134 0 24575,'-32'19'0,"0"9"0,5 18 0,5 12 0,8 23 0,8-6 0,7-7 0,5-18 0,2-20 0,9 0 0,20 3 0,15 1 0,-8-10 0,4 0 0,39 12 0,-10-6 0,-32-14 0,-32-16 0,-10-14 0,-3-3 0,0 0 0,0 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3.8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24575,'3'52'0,"0"19"0,2 9 0,-3-27 0,-1 1 0,1-2 0,-1-1 0,0 41 0,0-11 0,-2-37 0,1-13 0,-1-21 0,1-10 0,-1-23 0,0-15 0,6-33 0,8-7 0,3 1 0,6 1 0,-5 18 0,2-5 0,3 11 0,1 10 0,3 12 0,-5 16 0,2 5 0,2 5 0,2 1 0,13 5 0,1 6 0,7 4 0,5 12 0,-13-3 0,-2 5 0,-19-6 0,-10-2 0,-7 3 0,-10-2 0,-13 13 0,-15 7 0,-11 4 0,-10 2 0,10-15 0,8-9 0,16-12 0,15-6 0,4-2 0,4 4 0,2 3 0,11 10 0,9 9 0,23 11 0,-3 0 0,9 0 0,-15-13 0,-6-9 0,-6-7 0,-3-7 0,6-4 0,6-4 0,0-4 0,0-3 0,-11-1 0,-3 0 0,-3-3 0,-1-1 0,3-8 0,-2-6 0,0 1 0,-5-5 0,-6 13 0,-4 2 0,-5 7 0,0 6 0,-3 2 0,2 4 0,-2 1 0,0 2 0,-4 1 0,-5 4 0,-5 5 0,-2 4 0,-6 8 0,7-2 0,-3 6 0,9-5 0,4-3 0,5 0 0,4-5 0,2 7 0,2-3 0,0-2 0,0-5 0,0-5 0,0-2 0,2 1 0,5 2 0,8 3 0,8 0 0,5 0 0,2-1 0,-8-5 0,-7 0 0,-6-3 0,-2 0 0,2-1 0,1-1 0,9 1 0,3-2 0,2 2 0,-1-2 0,-8 0 0,-3 1 0,-5-1 0,1 2 0,2-3 0,-1 2 0,-2-1 0,-3 1 0,-4 0 0,-10-8 0,7 6 0,-8-6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5.43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47 651 24575,'0'-13'0,"-1"0"0,0 3 0,-1 0 0,0 2 0,0 1 0,0 2 0,-1 1 0,0 0 0,0 0 0,0 1 0,1 1 0,-3 8 0,2 0 0,-3 11 0,2-3 0,1 4 0,1 1 0,2 0 0,0-1 0,2-1 0,0-5 0,3-2 0,0-2 0,1-2 0,1 0 0,0-2 0,3-1 0,-2-1 0,0-1 0,0 0 0,0-2 0,1-2 0,3-5 0,1-4 0,8-16 0,0-10 0,1-12 0,-3-15 0,-9 7 0,-2-14 0,-5 13 0,0 4 0,-2 7 0,0 9 0,0 2 0,0 0 0,0 9 0,-1 0 0,-1 8 0,-2 0 0,1 2 0,-1 5 0,2 3 0,0 5 0,2 3 0,2 13 0,3 11 0,7 31 0,-4 9 0,3 22 0,-6-11 0,-2-5 0,-2-4 0,0-14 0,2 5 0,-2-11 0,2-1 0,-1-4 0,-1-2 0,1-3 0,-1 4 0,1-8 0,0 10 0,2-3 0,-1 2 0,1-2 0,-1-11 0,-1-6 0,0-8 0,-3-7 0,1-1 0,-1-2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6.8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396 1 24575,'13'19'0,"1"1"0,-1 1 0,3 2 0,0 7 0,2 1 0,3 11 0,-4-8 0,0 8 0,-6-8 0,-3-3 0,-5-2 0,-2-6 0,-4 7 0,-4 1 0,-4 2 0,-7 5 0,-5-4 0,-2-1 0,-4 1 0,4-8 0,-4 6 0,4-7 0,0 0 0,1-5 0,3-4 0,-2 2 0,3-3 0,2-2 0,3-1 0,4-5 0,3 0 0,3-4 0,1-1 0,1-2 0,-19 0 0,-48-19 0,33 15 0,-26-15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8.6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 24575,'84'0'0,"6"0"0,-27-1 0,1 0 0,24-1 0,-24-1 0,-42 2 0,-18 0 0,-5 9 0,-16 8 0,9-4 0,-9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9.1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24575,'37'8'0,"9"-1"0,4 0 0,-1-2 0,1 1 0,-9-2 0,-7-2 0,-4 2 0,-14-4 0,-7 1 0,-6-1 0,14-4 0,14-3 0,-8 2 0,3-1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9.6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56 24575,'30'-3'0,"6"-2"0,22-3 0,7-2 0,1 2 0,11-1 0,-27 4 0,-4 0 0,-28 4 0,-12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0.1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20 24575,'80'0'0,"3"-3"0,-25 3 0,0 0 0,-7-2 0,-1-1 0,5 2 0,-3-1 0,11-1 0,-24 0 0,-28 2 0,-12 0 0,-16 1 0,3 2 0,-18 2 0,8 1 0,7-1 0,6-2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0:24.00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8 16383,'78'-4'0,"18"1"0,-13 3 0,11 1 0,-16 1 0,6 2 0,2 0 0,-13-1 0,1 0 0,4 0 0,2 1 0,1 1 0,5 1 0,2 1 0,-1-1 0,-3 1 0,5 0 0,-3-1 0,1 1 0,1 0 0,11 0 0,3 1 0,-1-1 0,-6 0 0,5 1 0,-6-1 0,-6-1 0,-17-1 0,-4-1 0,-4 0 0,15 1 0,-5 0 0,-17-1 0,-3 0 0,3 2 0,2 0 0,16 1 0,5 2 0,7 2 0,8 0 0,-16-2 0,7-1 0,5 1 0,3-1 0,-5-1 0,4-1 0,2 1 0,1-1 0,-1-1 0,0 1 0,-1 0 0,2-1 0,0-1 0,2 1 0,-8-2 0,3 0 0,1 0 0,-1 0 0,-4-1 0,-5 0 0,5-1 0,-6-1 0,-3 1 0,3-1 0,5 0 0,2 0 0,-2 0 0,-5 0 0,1 0 0,-4 0 0,-3 0 0,22 0 0,-5 0 0,-17 0 0,-6 0 0,-14 1 0,-2-1 0,-1 1 0,2 0 0,17 1 0,4 0 0,3-1 0,5-2 0,-2 1 0,6-1 0,4-1 0,-12-2 0,4 0 0,1-2 0,0 1 0,2 0 0,1 0 0,1-1 0,1 0 0,-10-1 0,1 0 0,2-1 0,-3 0 0,-2 0 0,4-1 0,-2-1 0,-2 1 0,-2-1 0,15-1 0,-2 0 0,-4-1 0,-8 0 0,-2 0 0,-8 0 0,-6 1 0,-5 0 0,1-2 0,-8 0 0,-6-3 0,-12 0 0,-20 5 0,-7 4 0,-21-1 0,-5 3 0,-13 1 0,7 4 0,-5 7 0,22-4 0,-8 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1.0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125 0 24575,'-21'50'0,"2"-7"0,1 5 0,5-11 0,1 10 0,3-3 0,2 3 0,3 8 0,0 2 0,4 14 0,-2 26 0,1 0 0,1-33 0,-1 2 0,0-8 0,-1-2 0,1-3 0,1-1 0,-2 41 0,0-34 0,2 2 0,0-15 0,0-5 0,0-3 0,0-10 0,0-2 0,-1-9 0,1-1 0,-2-6 0,1 3 0,0 3 0,0 5 0,1-5 0,0-1 0,13-8 0,33-2 0,22-3 0,-18-1 0,1-1 0,29 0 0,-13 0 0,-39 0 0,-12 0 0,-12-1 0,13-9 0,13-11 0,-11 7 0,4-3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1.6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 1 24575,'0'54'0,"0"20"0,0 4 0,0-23 0,0 1 0,-1-4 0,0 0 0,1-1 0,0 0 0,-3 43 0,1-27 0,-1-6 0,-1-20 0,2-10 0,-2-8 0,2-8 0,1-2 0,-1-8 0,2-4 0,0-63 0,0 43 0,1-43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2.4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48 24575,'9'-10'0,"0"1"0,2 2 0,4 3 0,4-1 0,11 2 0,6-1 0,19 2 0,-2 0 0,-10 1 0,-15 1 0,-19 0 0,-5 1 0,-3 1 0,1 5 0,-2 2 0,1 3 0,-1 2 0,-1-1 0,-1 2 0,-4 1 0,-1 1 0,-7 4 0,-4 2 0,-8 9 0,-4 0 0,1-2 0,4-6 0,7-11 0,3-2 0,7-6 0,0-2 0,5-1 0,0-1 0,2 2 0,-1 0 0,1 3 0,0 0 0,-1 4 0,1 2 0,-2 5 0,0 2 0,1-7 0,1-4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3.0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136 0 24575,'-6'21'0,"-2"4"0,-3 15 0,-1 0 0,-6 16 0,-5 13 0,2-12 0,2 2 0,9-28 0,7-14 0,1-6 0,1-6 0,0-2 0,4-12 0,2-7 0,0 3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3.5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24182,'12'35'0,"-2"-4"196,-2-1-196,-3-2 65,0 8-65,2 8 33,0-4-33,4 8 99,0-15-99,-1-4 0,-3-12 0,-4-7 0,-1-5 0,-2-1 0,1-2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4.2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24575,'13'2'0,"-2"-1"0,-2 0 0,2-1 0,12 0 0,6 0 0,0 0 0,-3 0 0,-15 0 0,-5 0 0,-6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4.9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24575,'1'50'0,"1"16"0,1 3 0,-1 30 0,-2-49 0,1 1 0,-1-1 0,0 0 0,1 3 0,1-2 0,0 28 0,2-13 0,-1-18 0,-2-24 0,1-7 0,-2-9 0,2-3 0,-1 0 0,1-1 0,0-1 0,1 0 0,0 0 0,3-3 0,1-1 0,-2 0 0,-1-1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5.5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1 159 24575,'15'39'0,"4"0"0,1 3 0,8-2 0,2-7 0,1-7 0,2-8 0,-11-11 0,-1-4 0,-7-9 0,-2-6 0,2-15 0,-7-9 0,0-25 0,-7-4 0,-8-2 0,-5 11 0,-5 19 0,0 14 0,5 12 0,3 7 0,0 7 0,-5 8 0,-5 3 0,-6 11 0,6-7 0,0-1 0,9-6 0,4-4 0,4-3 0,2-1 0,1 1 0,1 0 0,3 2 0,11 7 0,17 1 0,11 2 0,-12-8 0,-8-3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6.5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261 0 24575,'-23'2'0,"-2"4"0,2 5 0,-4 12 0,1 9 0,4 5 0,5 9 0,10-5 0,3-1 0,6-6 0,3-12 0,5-1 0,5-9 0,10-2 0,13-4 0,1-3 0,1-6 0,-12-2 0,-9-4 0,-6-3 0,-5-2 0,-2 0 0,-1-2 0,-3 8 0,0 0 0,-2 7 0,-4 9 0,-10 26 0,-11 19 0,9-5 0,1 4 0,-5 43 0,11-32 0,3-1 0,4 37 0,-2-10 0,-4-15 0,-2-25 0,-5-7 0,-6-12 0,1-11 0,-11-2 0,0-4 0,1-3 0,1-1 0,13-5 0,4-2 0,9-4 0,1-3 0,2-7 0,1-4 0,1-2 0,0 6 0,0 5 0,-1 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7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7 24575,'20'-2'0,"-4"0"0,-1 0 0,-8 1 0,-2 3 0,-4 0 0,-3 5 0,-1 2 0,-3 3 0,-1 4 0,-2-2 0,1 1 0,-3-3 0,1 1 0,0 0 0,0-1 0,5-2 0,2 1 0,2-4 0,3-1 0,5 0 0,5-3 0,17 1 0,14-1 0,9 0 0,21 1 0,0 1 0,21 1 0,-18-1 0,-19-2 0,-28-1 0,-26-5 0,-10-5 0,-1 0 0,-6-11 0,-4-6 0,9 10 0,-3-3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0:25.308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0 144 16383,'61'0'0,"7"-5"0,11-1 0,-15 1 0,4 0 0,6-1 0,6 0 0,6-2 0,4 1 0,1-1 0,-10 1 0,1 0 0,1 1 0,1-1 0,0 1 0,1 0 0,0 0 0,0 1 0,0 0 0,0 0 0,1 1 0,2 0 0,-1 0 0,-2 1 0,-4 0 0,1 0 0,-5 0 0,-1 1 0,0 1 0,22 0 0,-1 2 0,-3 0 0,-17-1 0,-2 0 0,2 1 0,16-1 0,3 0 0,-4 0 0,-20 1 0,-2-1 0,0 1 0,9-2 0,1 0 0,-4 1 0,7 1 0,-4 1 0,-2 1 0,3 2 0,-10 1 0,5 2 0,4 1 0,1 0 0,4 1 0,4 1 0,3 0 0,-7 0 0,2 0 0,3 0 0,2 0 0,3-1 0,1-2 0,4 0 0,2-1 0,1 0 0,-1-1 0,-3 1 0,-11-1 0,-1 0 0,-1 0 0,-1 0 0,0-2 0,1 0 0,1-2 0,1 0 0,1-2 0,-2 0 0,-3 0 0,-4 0 0,13 1 0,-5 0 0,-3-1 0,-3 0 0,7-1 0,-4 0 0,-6 1 0,6 0 0,-11 0 0,4 0 0,-30 0 0,-17 0 0,-6-1 0,8-1 0,5-3 0,10 0 0,31-4 0,-22 3 0,6 0 0,9-1 0,7-1 0,1 2 0,7 0 0,-1 1 0,-8 0 0,0 0 0,2 1 0,15 1 0,4 1 0,-4 0 0,-12 0 0,-2 0 0,-5 1 0,18 1 0,-6 0 0,-15 0 0,-9 0 0,-5-1 0,-37 3 0,-20-2 0,-11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7.7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156 0 24575,'-9'44'0,"-3"6"-9831,-5 27 8341,-2 2 1490,6-29 0,1 2 2818,-10 41-2818,0-6 1719,7-16-1719,6-28 0,5-15 0,2-15 6784,2-9-6784,5-8 0,-3 2 0,3-4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8.3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24575,'45'38'0,"-6"-4"0,20 21 0,-11-4 0,-8-1 0,1 4 0,-4 7 0,-9-7 0,1 8 0,-13-10 0,-3-6 0,-6 2 0,-3 1 0,-3 6 0,2 11 0,-2-15 0,2-3 0,-1-21 0,-1-12 0,2-12 0,-1-13 0,0 4 0,0-4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9.1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 24575,'8'0'0,"1"0"0,-3 0 0,1 0 0,-2 0 0,-1 0 0,-1-1 0,2 1 0,4-1 0,2 1 0,1 0 0,-1-1 0,-3 1 0,-4-1 0,-2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1.0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 24575,'37'0'0,"-3"0"0,0 0 0,6 0-8503,4 0 8503,6 0 0,9 0 0,13 0 0,6 0 576,12 0 0,1-2-576,-4 1 0,-7-1 0,11-1 0,-53-2 0,-41 2 0,-10 2 1626,1-2 0,6 3 0,-1-1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1.4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24575,'23'90'0,"-8"-36"0,0 1 0,-2-3 0,1-1 0,0-1 0,-1 1 0,11 41 0,-10-34 0,-4-14 0,-7-21 0,-2-14 0,-1-5 0,0-1 0,0 0 0,1 1 0,0-1 0,3 1 0,-3-2 0,2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2.0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196 1 24575,'-11'55'0,"1"1"0,-3 15 0,2 4 0,5 11 0,2 3-1433,-4 4 0,1 3 1433,2-23 0,0 2 0,0-4 0,-4 11 0,0-3 245,-4 12 1,0-3-246,2-25 0,0-4 0,2-4 0,0-4 567,-4 23-567,8-37 0,2-14 0,1-27 1461,0-21-1461,1-18 347,5-18-347,8-24 0,-7 34 0,0 2 0,5-15 0,-6 6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2.7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11 118 24575,'23'-17'0,"12"-3"0,18-4 0,5 3 0,2 0 0,-21 12 0,-8 4 0,-6 8 0,-1 4 0,5 9 0,-8 1 0,-1 6 0,-12 0 0,-7 4 0,-17 8 0,-9 7 0,-20 22 0,-13 11 0,-3 0 0,27-37 0,-1-2 0,-17 11 0,6-12 0,13-17 0,15-10 0,5-5 0,11-1 0,2-1 0,6 3 0,4 10 0,-4-8 0,2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3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205 0 24575,'-18'45'0,"-2"9"0,-4 6 0,-4 20 0,6-8 0,8-20 0,0 1 0,-8 41 0,3-4 0,4-21 0,8-32 0,5-25 0,7-22 0,12-33 0,6-14 0,0-4 0,-5-5 0,-12 36 0,-3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4.3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281 0 24575,'17'8'0,"-1"-1"0,3 10 0,-1-1 0,1 7 0,-7-4 0,-5-3 0,-8 1 0,-9-1 0,-5 4 0,-15 9 0,-8 2 0,-20 18 0,-1-3 0,-2-3 0,11-13 0,18-18 0,12-6 0,9-5 0,9-2 0,1-2 0,1 0 0,2-3 0,4 1 0,4 0 0,5 2 0,6 1 0,5 2 0,13 1 0,-1 2 0,1 1 0,-16 1 0,-9 0 0,-13 3 0,-2 1 0,-4 4 0,-5 6 0,-1 2 0,-3 5 0,3-7 0,1 0 0,4-8 0,0-3 0,2-4 0,0-2 0,1 0 0,0-1 0,1 0 0,-1-1 0,-2 1 0,-4 0 0,1 1 0,-1 0 0,4-1 0,3-4 0,8-11 0,7-7 0,-3 4 0,1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4.9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 0 24575,'-5'57'0,"0"0"0,0 9 0,1 5 0,0 9 0,0 5-861,2-18 0,1 2 0,0-2 861,0 20 0,0 1 0,0-17 0,1 2 0,-1-2 0,0 18 0,0-4 0,-1-6 0,0-5 411,1-16 1,0-7-412,-1 2 425,2-24-425,6-26 0,12-21 0,17-14 333,9-8 1,-13 15 0,-9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2.png"/><Relationship Id="rId21" Type="http://schemas.openxmlformats.org/officeDocument/2006/relationships/image" Target="../media/image64.png"/><Relationship Id="rId42" Type="http://schemas.openxmlformats.org/officeDocument/2006/relationships/customXml" Target="../ink/ink74.xml"/><Relationship Id="rId63" Type="http://schemas.openxmlformats.org/officeDocument/2006/relationships/image" Target="../media/image85.png"/><Relationship Id="rId84" Type="http://schemas.openxmlformats.org/officeDocument/2006/relationships/customXml" Target="../ink/ink95.xml"/><Relationship Id="rId138" Type="http://schemas.openxmlformats.org/officeDocument/2006/relationships/customXml" Target="../ink/ink122.xml"/><Relationship Id="rId159" Type="http://schemas.openxmlformats.org/officeDocument/2006/relationships/image" Target="../media/image133.png"/><Relationship Id="rId170" Type="http://schemas.openxmlformats.org/officeDocument/2006/relationships/customXml" Target="../ink/ink138.xml"/><Relationship Id="rId107" Type="http://schemas.openxmlformats.org/officeDocument/2006/relationships/image" Target="../media/image107.png"/><Relationship Id="rId11" Type="http://schemas.openxmlformats.org/officeDocument/2006/relationships/image" Target="../media/image59.png"/><Relationship Id="rId32" Type="http://schemas.openxmlformats.org/officeDocument/2006/relationships/customXml" Target="../ink/ink69.xml"/><Relationship Id="rId53" Type="http://schemas.openxmlformats.org/officeDocument/2006/relationships/image" Target="../media/image80.png"/><Relationship Id="rId74" Type="http://schemas.openxmlformats.org/officeDocument/2006/relationships/customXml" Target="../ink/ink90.xml"/><Relationship Id="rId128" Type="http://schemas.openxmlformats.org/officeDocument/2006/relationships/customXml" Target="../ink/ink117.xml"/><Relationship Id="rId149" Type="http://schemas.openxmlformats.org/officeDocument/2006/relationships/image" Target="../media/image128.png"/><Relationship Id="rId5" Type="http://schemas.openxmlformats.org/officeDocument/2006/relationships/image" Target="../media/image56.png"/><Relationship Id="rId95" Type="http://schemas.openxmlformats.org/officeDocument/2006/relationships/image" Target="../media/image101.png"/><Relationship Id="rId160" Type="http://schemas.openxmlformats.org/officeDocument/2006/relationships/customXml" Target="../ink/ink133.xml"/><Relationship Id="rId181" Type="http://schemas.openxmlformats.org/officeDocument/2006/relationships/image" Target="../media/image144.png"/><Relationship Id="rId22" Type="http://schemas.openxmlformats.org/officeDocument/2006/relationships/customXml" Target="../ink/ink64.xml"/><Relationship Id="rId43" Type="http://schemas.openxmlformats.org/officeDocument/2006/relationships/image" Target="../media/image75.png"/><Relationship Id="rId64" Type="http://schemas.openxmlformats.org/officeDocument/2006/relationships/customXml" Target="../ink/ink85.xml"/><Relationship Id="rId118" Type="http://schemas.openxmlformats.org/officeDocument/2006/relationships/customXml" Target="../ink/ink112.xml"/><Relationship Id="rId139" Type="http://schemas.openxmlformats.org/officeDocument/2006/relationships/image" Target="../media/image123.png"/><Relationship Id="rId85" Type="http://schemas.openxmlformats.org/officeDocument/2006/relationships/image" Target="../media/image96.png"/><Relationship Id="rId150" Type="http://schemas.openxmlformats.org/officeDocument/2006/relationships/customXml" Target="../ink/ink128.xml"/><Relationship Id="rId171" Type="http://schemas.openxmlformats.org/officeDocument/2006/relationships/image" Target="../media/image139.png"/><Relationship Id="rId12" Type="http://schemas.openxmlformats.org/officeDocument/2006/relationships/customXml" Target="../ink/ink59.xml"/><Relationship Id="rId33" Type="http://schemas.openxmlformats.org/officeDocument/2006/relationships/image" Target="../media/image70.png"/><Relationship Id="rId108" Type="http://schemas.openxmlformats.org/officeDocument/2006/relationships/customXml" Target="../ink/ink107.xml"/><Relationship Id="rId129" Type="http://schemas.openxmlformats.org/officeDocument/2006/relationships/image" Target="../media/image118.png"/><Relationship Id="rId54" Type="http://schemas.openxmlformats.org/officeDocument/2006/relationships/customXml" Target="../ink/ink80.xml"/><Relationship Id="rId75" Type="http://schemas.openxmlformats.org/officeDocument/2006/relationships/image" Target="../media/image91.png"/><Relationship Id="rId96" Type="http://schemas.openxmlformats.org/officeDocument/2006/relationships/customXml" Target="../ink/ink101.xml"/><Relationship Id="rId140" Type="http://schemas.openxmlformats.org/officeDocument/2006/relationships/customXml" Target="../ink/ink123.xml"/><Relationship Id="rId161" Type="http://schemas.openxmlformats.org/officeDocument/2006/relationships/image" Target="../media/image134.png"/><Relationship Id="rId6" Type="http://schemas.openxmlformats.org/officeDocument/2006/relationships/customXml" Target="../ink/ink56.xml"/><Relationship Id="rId23" Type="http://schemas.openxmlformats.org/officeDocument/2006/relationships/image" Target="../media/image65.png"/><Relationship Id="rId119" Type="http://schemas.openxmlformats.org/officeDocument/2006/relationships/image" Target="../media/image113.png"/><Relationship Id="rId44" Type="http://schemas.openxmlformats.org/officeDocument/2006/relationships/customXml" Target="../ink/ink75.xml"/><Relationship Id="rId60" Type="http://schemas.openxmlformats.org/officeDocument/2006/relationships/customXml" Target="../ink/ink83.xml"/><Relationship Id="rId65" Type="http://schemas.openxmlformats.org/officeDocument/2006/relationships/image" Target="../media/image86.png"/><Relationship Id="rId81" Type="http://schemas.openxmlformats.org/officeDocument/2006/relationships/image" Target="../media/image94.png"/><Relationship Id="rId86" Type="http://schemas.openxmlformats.org/officeDocument/2006/relationships/customXml" Target="../ink/ink96.xml"/><Relationship Id="rId130" Type="http://schemas.openxmlformats.org/officeDocument/2006/relationships/customXml" Target="../ink/ink118.xml"/><Relationship Id="rId135" Type="http://schemas.openxmlformats.org/officeDocument/2006/relationships/image" Target="../media/image121.png"/><Relationship Id="rId151" Type="http://schemas.openxmlformats.org/officeDocument/2006/relationships/image" Target="../media/image129.png"/><Relationship Id="rId156" Type="http://schemas.openxmlformats.org/officeDocument/2006/relationships/customXml" Target="../ink/ink131.xml"/><Relationship Id="rId177" Type="http://schemas.openxmlformats.org/officeDocument/2006/relationships/image" Target="../media/image142.png"/><Relationship Id="rId172" Type="http://schemas.openxmlformats.org/officeDocument/2006/relationships/customXml" Target="../ink/ink139.xml"/><Relationship Id="rId13" Type="http://schemas.openxmlformats.org/officeDocument/2006/relationships/image" Target="../media/image60.png"/><Relationship Id="rId18" Type="http://schemas.openxmlformats.org/officeDocument/2006/relationships/customXml" Target="../ink/ink62.xml"/><Relationship Id="rId39" Type="http://schemas.openxmlformats.org/officeDocument/2006/relationships/image" Target="../media/image73.png"/><Relationship Id="rId109" Type="http://schemas.openxmlformats.org/officeDocument/2006/relationships/image" Target="../media/image108.png"/><Relationship Id="rId34" Type="http://schemas.openxmlformats.org/officeDocument/2006/relationships/customXml" Target="../ink/ink70.xml"/><Relationship Id="rId50" Type="http://schemas.openxmlformats.org/officeDocument/2006/relationships/customXml" Target="../ink/ink78.xml"/><Relationship Id="rId55" Type="http://schemas.openxmlformats.org/officeDocument/2006/relationships/image" Target="../media/image81.png"/><Relationship Id="rId76" Type="http://schemas.openxmlformats.org/officeDocument/2006/relationships/customXml" Target="../ink/ink91.xml"/><Relationship Id="rId97" Type="http://schemas.openxmlformats.org/officeDocument/2006/relationships/image" Target="../media/image102.png"/><Relationship Id="rId104" Type="http://schemas.openxmlformats.org/officeDocument/2006/relationships/customXml" Target="../ink/ink105.xml"/><Relationship Id="rId120" Type="http://schemas.openxmlformats.org/officeDocument/2006/relationships/customXml" Target="../ink/ink113.xml"/><Relationship Id="rId125" Type="http://schemas.openxmlformats.org/officeDocument/2006/relationships/image" Target="../media/image116.png"/><Relationship Id="rId141" Type="http://schemas.openxmlformats.org/officeDocument/2006/relationships/image" Target="../media/image124.png"/><Relationship Id="rId146" Type="http://schemas.openxmlformats.org/officeDocument/2006/relationships/customXml" Target="../ink/ink126.xml"/><Relationship Id="rId167" Type="http://schemas.openxmlformats.org/officeDocument/2006/relationships/image" Target="../media/image137.png"/><Relationship Id="rId7" Type="http://schemas.openxmlformats.org/officeDocument/2006/relationships/image" Target="../media/image57.png"/><Relationship Id="rId71" Type="http://schemas.openxmlformats.org/officeDocument/2006/relationships/image" Target="../media/image89.png"/><Relationship Id="rId92" Type="http://schemas.openxmlformats.org/officeDocument/2006/relationships/customXml" Target="../ink/ink99.xml"/><Relationship Id="rId162" Type="http://schemas.openxmlformats.org/officeDocument/2006/relationships/customXml" Target="../ink/ink134.xml"/><Relationship Id="rId2" Type="http://schemas.openxmlformats.org/officeDocument/2006/relationships/image" Target="../media/image55.png"/><Relationship Id="rId29" Type="http://schemas.openxmlformats.org/officeDocument/2006/relationships/image" Target="../media/image68.png"/><Relationship Id="rId24" Type="http://schemas.openxmlformats.org/officeDocument/2006/relationships/customXml" Target="../ink/ink65.xml"/><Relationship Id="rId40" Type="http://schemas.openxmlformats.org/officeDocument/2006/relationships/customXml" Target="../ink/ink73.xml"/><Relationship Id="rId45" Type="http://schemas.openxmlformats.org/officeDocument/2006/relationships/image" Target="../media/image76.png"/><Relationship Id="rId66" Type="http://schemas.openxmlformats.org/officeDocument/2006/relationships/customXml" Target="../ink/ink86.xml"/><Relationship Id="rId87" Type="http://schemas.openxmlformats.org/officeDocument/2006/relationships/image" Target="../media/image97.png"/><Relationship Id="rId110" Type="http://schemas.openxmlformats.org/officeDocument/2006/relationships/customXml" Target="../ink/ink108.xml"/><Relationship Id="rId115" Type="http://schemas.openxmlformats.org/officeDocument/2006/relationships/image" Target="../media/image111.png"/><Relationship Id="rId131" Type="http://schemas.openxmlformats.org/officeDocument/2006/relationships/image" Target="../media/image119.png"/><Relationship Id="rId136" Type="http://schemas.openxmlformats.org/officeDocument/2006/relationships/customXml" Target="../ink/ink121.xml"/><Relationship Id="rId157" Type="http://schemas.openxmlformats.org/officeDocument/2006/relationships/image" Target="../media/image132.png"/><Relationship Id="rId178" Type="http://schemas.openxmlformats.org/officeDocument/2006/relationships/customXml" Target="../ink/ink142.xml"/><Relationship Id="rId61" Type="http://schemas.openxmlformats.org/officeDocument/2006/relationships/image" Target="../media/image84.png"/><Relationship Id="rId82" Type="http://schemas.openxmlformats.org/officeDocument/2006/relationships/customXml" Target="../ink/ink94.xml"/><Relationship Id="rId152" Type="http://schemas.openxmlformats.org/officeDocument/2006/relationships/customXml" Target="../ink/ink129.xml"/><Relationship Id="rId173" Type="http://schemas.openxmlformats.org/officeDocument/2006/relationships/image" Target="../media/image140.png"/><Relationship Id="rId19" Type="http://schemas.openxmlformats.org/officeDocument/2006/relationships/image" Target="../media/image63.png"/><Relationship Id="rId14" Type="http://schemas.openxmlformats.org/officeDocument/2006/relationships/customXml" Target="../ink/ink60.xml"/><Relationship Id="rId30" Type="http://schemas.openxmlformats.org/officeDocument/2006/relationships/customXml" Target="../ink/ink68.xml"/><Relationship Id="rId35" Type="http://schemas.openxmlformats.org/officeDocument/2006/relationships/image" Target="../media/image71.png"/><Relationship Id="rId56" Type="http://schemas.openxmlformats.org/officeDocument/2006/relationships/customXml" Target="../ink/ink81.xml"/><Relationship Id="rId77" Type="http://schemas.openxmlformats.org/officeDocument/2006/relationships/image" Target="../media/image92.png"/><Relationship Id="rId100" Type="http://schemas.openxmlformats.org/officeDocument/2006/relationships/customXml" Target="../ink/ink103.xml"/><Relationship Id="rId105" Type="http://schemas.openxmlformats.org/officeDocument/2006/relationships/image" Target="../media/image106.png"/><Relationship Id="rId126" Type="http://schemas.openxmlformats.org/officeDocument/2006/relationships/customXml" Target="../ink/ink116.xml"/><Relationship Id="rId147" Type="http://schemas.openxmlformats.org/officeDocument/2006/relationships/image" Target="../media/image127.png"/><Relationship Id="rId168" Type="http://schemas.openxmlformats.org/officeDocument/2006/relationships/customXml" Target="../ink/ink137.xml"/><Relationship Id="rId8" Type="http://schemas.openxmlformats.org/officeDocument/2006/relationships/customXml" Target="../ink/ink57.xml"/><Relationship Id="rId51" Type="http://schemas.openxmlformats.org/officeDocument/2006/relationships/image" Target="../media/image79.png"/><Relationship Id="rId72" Type="http://schemas.openxmlformats.org/officeDocument/2006/relationships/customXml" Target="../ink/ink89.xml"/><Relationship Id="rId93" Type="http://schemas.openxmlformats.org/officeDocument/2006/relationships/image" Target="../media/image100.png"/><Relationship Id="rId98" Type="http://schemas.openxmlformats.org/officeDocument/2006/relationships/customXml" Target="../ink/ink102.xml"/><Relationship Id="rId121" Type="http://schemas.openxmlformats.org/officeDocument/2006/relationships/image" Target="../media/image114.png"/><Relationship Id="rId142" Type="http://schemas.openxmlformats.org/officeDocument/2006/relationships/customXml" Target="../ink/ink124.xml"/><Relationship Id="rId163" Type="http://schemas.openxmlformats.org/officeDocument/2006/relationships/image" Target="../media/image135.png"/><Relationship Id="rId3" Type="http://schemas.openxmlformats.org/officeDocument/2006/relationships/image" Target="../media/image457.png"/><Relationship Id="rId25" Type="http://schemas.openxmlformats.org/officeDocument/2006/relationships/image" Target="../media/image66.png"/><Relationship Id="rId46" Type="http://schemas.openxmlformats.org/officeDocument/2006/relationships/customXml" Target="../ink/ink76.xml"/><Relationship Id="rId67" Type="http://schemas.openxmlformats.org/officeDocument/2006/relationships/image" Target="../media/image87.png"/><Relationship Id="rId116" Type="http://schemas.openxmlformats.org/officeDocument/2006/relationships/customXml" Target="../ink/ink111.xml"/><Relationship Id="rId137" Type="http://schemas.openxmlformats.org/officeDocument/2006/relationships/image" Target="../media/image122.png"/><Relationship Id="rId158" Type="http://schemas.openxmlformats.org/officeDocument/2006/relationships/customXml" Target="../ink/ink132.xml"/><Relationship Id="rId20" Type="http://schemas.openxmlformats.org/officeDocument/2006/relationships/customXml" Target="../ink/ink63.xml"/><Relationship Id="rId41" Type="http://schemas.openxmlformats.org/officeDocument/2006/relationships/image" Target="../media/image74.png"/><Relationship Id="rId62" Type="http://schemas.openxmlformats.org/officeDocument/2006/relationships/customXml" Target="../ink/ink84.xml"/><Relationship Id="rId83" Type="http://schemas.openxmlformats.org/officeDocument/2006/relationships/image" Target="../media/image95.png"/><Relationship Id="rId88" Type="http://schemas.openxmlformats.org/officeDocument/2006/relationships/customXml" Target="../ink/ink97.xml"/><Relationship Id="rId111" Type="http://schemas.openxmlformats.org/officeDocument/2006/relationships/image" Target="../media/image109.png"/><Relationship Id="rId132" Type="http://schemas.openxmlformats.org/officeDocument/2006/relationships/customXml" Target="../ink/ink119.xml"/><Relationship Id="rId153" Type="http://schemas.openxmlformats.org/officeDocument/2006/relationships/image" Target="../media/image130.png"/><Relationship Id="rId174" Type="http://schemas.openxmlformats.org/officeDocument/2006/relationships/customXml" Target="../ink/ink140.xml"/><Relationship Id="rId179" Type="http://schemas.openxmlformats.org/officeDocument/2006/relationships/image" Target="../media/image143.png"/><Relationship Id="rId15" Type="http://schemas.openxmlformats.org/officeDocument/2006/relationships/image" Target="../media/image61.png"/><Relationship Id="rId36" Type="http://schemas.openxmlformats.org/officeDocument/2006/relationships/customXml" Target="../ink/ink71.xml"/><Relationship Id="rId57" Type="http://schemas.openxmlformats.org/officeDocument/2006/relationships/image" Target="../media/image82.png"/><Relationship Id="rId106" Type="http://schemas.openxmlformats.org/officeDocument/2006/relationships/customXml" Target="../ink/ink106.xml"/><Relationship Id="rId127" Type="http://schemas.openxmlformats.org/officeDocument/2006/relationships/image" Target="../media/image117.png"/><Relationship Id="rId10" Type="http://schemas.openxmlformats.org/officeDocument/2006/relationships/customXml" Target="../ink/ink58.xml"/><Relationship Id="rId31" Type="http://schemas.openxmlformats.org/officeDocument/2006/relationships/image" Target="../media/image69.png"/><Relationship Id="rId52" Type="http://schemas.openxmlformats.org/officeDocument/2006/relationships/customXml" Target="../ink/ink79.xml"/><Relationship Id="rId73" Type="http://schemas.openxmlformats.org/officeDocument/2006/relationships/image" Target="../media/image90.png"/><Relationship Id="rId78" Type="http://schemas.openxmlformats.org/officeDocument/2006/relationships/customXml" Target="../ink/ink92.xml"/><Relationship Id="rId94" Type="http://schemas.openxmlformats.org/officeDocument/2006/relationships/customXml" Target="../ink/ink100.xml"/><Relationship Id="rId99" Type="http://schemas.openxmlformats.org/officeDocument/2006/relationships/image" Target="../media/image103.png"/><Relationship Id="rId101" Type="http://schemas.openxmlformats.org/officeDocument/2006/relationships/image" Target="../media/image104.png"/><Relationship Id="rId122" Type="http://schemas.openxmlformats.org/officeDocument/2006/relationships/customXml" Target="../ink/ink114.xml"/><Relationship Id="rId143" Type="http://schemas.openxmlformats.org/officeDocument/2006/relationships/image" Target="../media/image125.png"/><Relationship Id="rId148" Type="http://schemas.openxmlformats.org/officeDocument/2006/relationships/customXml" Target="../ink/ink127.xml"/><Relationship Id="rId164" Type="http://schemas.openxmlformats.org/officeDocument/2006/relationships/customXml" Target="../ink/ink135.xml"/><Relationship Id="rId169" Type="http://schemas.openxmlformats.org/officeDocument/2006/relationships/image" Target="../media/image138.png"/><Relationship Id="rId4" Type="http://schemas.openxmlformats.org/officeDocument/2006/relationships/customXml" Target="../ink/ink55.xml"/><Relationship Id="rId9" Type="http://schemas.openxmlformats.org/officeDocument/2006/relationships/image" Target="../media/image58.png"/><Relationship Id="rId180" Type="http://schemas.openxmlformats.org/officeDocument/2006/relationships/customXml" Target="../ink/ink143.xml"/><Relationship Id="rId26" Type="http://schemas.openxmlformats.org/officeDocument/2006/relationships/customXml" Target="../ink/ink66.xml"/><Relationship Id="rId47" Type="http://schemas.openxmlformats.org/officeDocument/2006/relationships/image" Target="../media/image77.png"/><Relationship Id="rId68" Type="http://schemas.openxmlformats.org/officeDocument/2006/relationships/customXml" Target="../ink/ink87.xml"/><Relationship Id="rId89" Type="http://schemas.openxmlformats.org/officeDocument/2006/relationships/image" Target="../media/image98.png"/><Relationship Id="rId112" Type="http://schemas.openxmlformats.org/officeDocument/2006/relationships/customXml" Target="../ink/ink109.xml"/><Relationship Id="rId133" Type="http://schemas.openxmlformats.org/officeDocument/2006/relationships/image" Target="../media/image120.png"/><Relationship Id="rId154" Type="http://schemas.openxmlformats.org/officeDocument/2006/relationships/customXml" Target="../ink/ink130.xml"/><Relationship Id="rId175" Type="http://schemas.openxmlformats.org/officeDocument/2006/relationships/image" Target="../media/image141.png"/><Relationship Id="rId16" Type="http://schemas.openxmlformats.org/officeDocument/2006/relationships/customXml" Target="../ink/ink61.xml"/><Relationship Id="rId37" Type="http://schemas.openxmlformats.org/officeDocument/2006/relationships/image" Target="../media/image72.png"/><Relationship Id="rId58" Type="http://schemas.openxmlformats.org/officeDocument/2006/relationships/customXml" Target="../ink/ink82.xml"/><Relationship Id="rId79" Type="http://schemas.openxmlformats.org/officeDocument/2006/relationships/image" Target="../media/image93.png"/><Relationship Id="rId102" Type="http://schemas.openxmlformats.org/officeDocument/2006/relationships/customXml" Target="../ink/ink104.xml"/><Relationship Id="rId123" Type="http://schemas.openxmlformats.org/officeDocument/2006/relationships/image" Target="../media/image115.png"/><Relationship Id="rId144" Type="http://schemas.openxmlformats.org/officeDocument/2006/relationships/customXml" Target="../ink/ink125.xml"/><Relationship Id="rId90" Type="http://schemas.openxmlformats.org/officeDocument/2006/relationships/customXml" Target="../ink/ink98.xml"/><Relationship Id="rId165" Type="http://schemas.openxmlformats.org/officeDocument/2006/relationships/image" Target="../media/image136.png"/><Relationship Id="rId27" Type="http://schemas.openxmlformats.org/officeDocument/2006/relationships/image" Target="../media/image67.png"/><Relationship Id="rId48" Type="http://schemas.openxmlformats.org/officeDocument/2006/relationships/customXml" Target="../ink/ink77.xml"/><Relationship Id="rId69" Type="http://schemas.openxmlformats.org/officeDocument/2006/relationships/image" Target="../media/image88.png"/><Relationship Id="rId113" Type="http://schemas.openxmlformats.org/officeDocument/2006/relationships/image" Target="../media/image110.png"/><Relationship Id="rId134" Type="http://schemas.openxmlformats.org/officeDocument/2006/relationships/customXml" Target="../ink/ink120.xml"/><Relationship Id="rId80" Type="http://schemas.openxmlformats.org/officeDocument/2006/relationships/customXml" Target="../ink/ink93.xml"/><Relationship Id="rId155" Type="http://schemas.openxmlformats.org/officeDocument/2006/relationships/image" Target="../media/image131.png"/><Relationship Id="rId176" Type="http://schemas.openxmlformats.org/officeDocument/2006/relationships/customXml" Target="../ink/ink141.xml"/><Relationship Id="rId17" Type="http://schemas.openxmlformats.org/officeDocument/2006/relationships/image" Target="../media/image62.png"/><Relationship Id="rId38" Type="http://schemas.openxmlformats.org/officeDocument/2006/relationships/customXml" Target="../ink/ink72.xml"/><Relationship Id="rId59" Type="http://schemas.openxmlformats.org/officeDocument/2006/relationships/image" Target="../media/image83.png"/><Relationship Id="rId103" Type="http://schemas.openxmlformats.org/officeDocument/2006/relationships/image" Target="../media/image105.png"/><Relationship Id="rId124" Type="http://schemas.openxmlformats.org/officeDocument/2006/relationships/customXml" Target="../ink/ink115.xml"/><Relationship Id="rId70" Type="http://schemas.openxmlformats.org/officeDocument/2006/relationships/customXml" Target="../ink/ink88.xml"/><Relationship Id="rId91" Type="http://schemas.openxmlformats.org/officeDocument/2006/relationships/image" Target="../media/image99.png"/><Relationship Id="rId145" Type="http://schemas.openxmlformats.org/officeDocument/2006/relationships/image" Target="../media/image126.png"/><Relationship Id="rId166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7.xml"/><Relationship Id="rId49" Type="http://schemas.openxmlformats.org/officeDocument/2006/relationships/image" Target="../media/image78.png"/><Relationship Id="rId114" Type="http://schemas.openxmlformats.org/officeDocument/2006/relationships/customXml" Target="../ink/ink110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3.png"/><Relationship Id="rId21" Type="http://schemas.openxmlformats.org/officeDocument/2006/relationships/image" Target="../media/image155.png"/><Relationship Id="rId42" Type="http://schemas.openxmlformats.org/officeDocument/2006/relationships/customXml" Target="../ink/ink163.xml"/><Relationship Id="rId63" Type="http://schemas.openxmlformats.org/officeDocument/2006/relationships/image" Target="../media/image176.png"/><Relationship Id="rId84" Type="http://schemas.openxmlformats.org/officeDocument/2006/relationships/customXml" Target="../ink/ink184.xml"/><Relationship Id="rId138" Type="http://schemas.openxmlformats.org/officeDocument/2006/relationships/customXml" Target="../ink/ink211.xml"/><Relationship Id="rId159" Type="http://schemas.openxmlformats.org/officeDocument/2006/relationships/image" Target="../media/image224.png"/><Relationship Id="rId170" Type="http://schemas.openxmlformats.org/officeDocument/2006/relationships/customXml" Target="../ink/ink227.xml"/><Relationship Id="rId191" Type="http://schemas.openxmlformats.org/officeDocument/2006/relationships/image" Target="../media/image240.png"/><Relationship Id="rId205" Type="http://schemas.openxmlformats.org/officeDocument/2006/relationships/image" Target="../media/image247.png"/><Relationship Id="rId107" Type="http://schemas.openxmlformats.org/officeDocument/2006/relationships/image" Target="../media/image198.png"/><Relationship Id="rId11" Type="http://schemas.openxmlformats.org/officeDocument/2006/relationships/image" Target="../media/image150.png"/><Relationship Id="rId32" Type="http://schemas.openxmlformats.org/officeDocument/2006/relationships/customXml" Target="../ink/ink158.xml"/><Relationship Id="rId53" Type="http://schemas.openxmlformats.org/officeDocument/2006/relationships/image" Target="../media/image171.png"/><Relationship Id="rId74" Type="http://schemas.openxmlformats.org/officeDocument/2006/relationships/customXml" Target="../ink/ink179.xml"/><Relationship Id="rId128" Type="http://schemas.openxmlformats.org/officeDocument/2006/relationships/customXml" Target="../ink/ink206.xml"/><Relationship Id="rId149" Type="http://schemas.openxmlformats.org/officeDocument/2006/relationships/image" Target="../media/image219.png"/><Relationship Id="rId5" Type="http://schemas.openxmlformats.org/officeDocument/2006/relationships/image" Target="../media/image147.png"/><Relationship Id="rId95" Type="http://schemas.openxmlformats.org/officeDocument/2006/relationships/image" Target="../media/image192.png"/><Relationship Id="rId160" Type="http://schemas.openxmlformats.org/officeDocument/2006/relationships/customXml" Target="../ink/ink222.xml"/><Relationship Id="rId181" Type="http://schemas.openxmlformats.org/officeDocument/2006/relationships/image" Target="../media/image235.png"/><Relationship Id="rId22" Type="http://schemas.openxmlformats.org/officeDocument/2006/relationships/customXml" Target="../ink/ink153.xml"/><Relationship Id="rId43" Type="http://schemas.openxmlformats.org/officeDocument/2006/relationships/image" Target="../media/image166.png"/><Relationship Id="rId64" Type="http://schemas.openxmlformats.org/officeDocument/2006/relationships/customXml" Target="../ink/ink174.xml"/><Relationship Id="rId118" Type="http://schemas.openxmlformats.org/officeDocument/2006/relationships/customXml" Target="../ink/ink201.xml"/><Relationship Id="rId139" Type="http://schemas.openxmlformats.org/officeDocument/2006/relationships/image" Target="../media/image214.png"/><Relationship Id="rId85" Type="http://schemas.openxmlformats.org/officeDocument/2006/relationships/image" Target="../media/image187.png"/><Relationship Id="rId150" Type="http://schemas.openxmlformats.org/officeDocument/2006/relationships/customXml" Target="../ink/ink217.xml"/><Relationship Id="rId171" Type="http://schemas.openxmlformats.org/officeDocument/2006/relationships/image" Target="../media/image230.png"/><Relationship Id="rId192" Type="http://schemas.openxmlformats.org/officeDocument/2006/relationships/customXml" Target="../ink/ink238.xml"/><Relationship Id="rId12" Type="http://schemas.openxmlformats.org/officeDocument/2006/relationships/customXml" Target="../ink/ink148.xml"/><Relationship Id="rId33" Type="http://schemas.openxmlformats.org/officeDocument/2006/relationships/image" Target="../media/image161.png"/><Relationship Id="rId108" Type="http://schemas.openxmlformats.org/officeDocument/2006/relationships/customXml" Target="../ink/ink196.xml"/><Relationship Id="rId129" Type="http://schemas.openxmlformats.org/officeDocument/2006/relationships/image" Target="../media/image209.png"/><Relationship Id="rId54" Type="http://schemas.openxmlformats.org/officeDocument/2006/relationships/customXml" Target="../ink/ink169.xml"/><Relationship Id="rId75" Type="http://schemas.openxmlformats.org/officeDocument/2006/relationships/image" Target="../media/image182.png"/><Relationship Id="rId96" Type="http://schemas.openxmlformats.org/officeDocument/2006/relationships/customXml" Target="../ink/ink190.xml"/><Relationship Id="rId140" Type="http://schemas.openxmlformats.org/officeDocument/2006/relationships/customXml" Target="../ink/ink212.xml"/><Relationship Id="rId161" Type="http://schemas.openxmlformats.org/officeDocument/2006/relationships/image" Target="../media/image225.png"/><Relationship Id="rId182" Type="http://schemas.openxmlformats.org/officeDocument/2006/relationships/customXml" Target="../ink/ink233.xml"/><Relationship Id="rId6" Type="http://schemas.openxmlformats.org/officeDocument/2006/relationships/customXml" Target="../ink/ink145.xml"/><Relationship Id="rId23" Type="http://schemas.openxmlformats.org/officeDocument/2006/relationships/image" Target="../media/image156.png"/><Relationship Id="rId119" Type="http://schemas.openxmlformats.org/officeDocument/2006/relationships/image" Target="../media/image204.png"/><Relationship Id="rId44" Type="http://schemas.openxmlformats.org/officeDocument/2006/relationships/customXml" Target="../ink/ink164.xml"/><Relationship Id="rId65" Type="http://schemas.openxmlformats.org/officeDocument/2006/relationships/image" Target="../media/image177.png"/><Relationship Id="rId86" Type="http://schemas.openxmlformats.org/officeDocument/2006/relationships/customXml" Target="../ink/ink185.xml"/><Relationship Id="rId130" Type="http://schemas.openxmlformats.org/officeDocument/2006/relationships/customXml" Target="../ink/ink207.xml"/><Relationship Id="rId151" Type="http://schemas.openxmlformats.org/officeDocument/2006/relationships/image" Target="../media/image220.png"/><Relationship Id="rId172" Type="http://schemas.openxmlformats.org/officeDocument/2006/relationships/customXml" Target="../ink/ink228.xml"/><Relationship Id="rId193" Type="http://schemas.openxmlformats.org/officeDocument/2006/relationships/image" Target="../media/image241.png"/><Relationship Id="rId13" Type="http://schemas.openxmlformats.org/officeDocument/2006/relationships/image" Target="../media/image151.png"/><Relationship Id="rId109" Type="http://schemas.openxmlformats.org/officeDocument/2006/relationships/image" Target="../media/image199.png"/><Relationship Id="rId34" Type="http://schemas.openxmlformats.org/officeDocument/2006/relationships/customXml" Target="../ink/ink159.xml"/><Relationship Id="rId55" Type="http://schemas.openxmlformats.org/officeDocument/2006/relationships/image" Target="../media/image172.png"/><Relationship Id="rId76" Type="http://schemas.openxmlformats.org/officeDocument/2006/relationships/customXml" Target="../ink/ink180.xml"/><Relationship Id="rId97" Type="http://schemas.openxmlformats.org/officeDocument/2006/relationships/image" Target="../media/image193.png"/><Relationship Id="rId120" Type="http://schemas.openxmlformats.org/officeDocument/2006/relationships/customXml" Target="../ink/ink202.xml"/><Relationship Id="rId141" Type="http://schemas.openxmlformats.org/officeDocument/2006/relationships/image" Target="../media/image215.png"/><Relationship Id="rId7" Type="http://schemas.openxmlformats.org/officeDocument/2006/relationships/image" Target="../media/image148.png"/><Relationship Id="rId162" Type="http://schemas.openxmlformats.org/officeDocument/2006/relationships/customXml" Target="../ink/ink223.xml"/><Relationship Id="rId183" Type="http://schemas.openxmlformats.org/officeDocument/2006/relationships/image" Target="../media/image236.png"/><Relationship Id="rId24" Type="http://schemas.openxmlformats.org/officeDocument/2006/relationships/customXml" Target="../ink/ink154.xml"/><Relationship Id="rId40" Type="http://schemas.openxmlformats.org/officeDocument/2006/relationships/customXml" Target="../ink/ink162.xml"/><Relationship Id="rId45" Type="http://schemas.openxmlformats.org/officeDocument/2006/relationships/image" Target="../media/image167.png"/><Relationship Id="rId66" Type="http://schemas.openxmlformats.org/officeDocument/2006/relationships/customXml" Target="../ink/ink175.xml"/><Relationship Id="rId87" Type="http://schemas.openxmlformats.org/officeDocument/2006/relationships/image" Target="../media/image188.png"/><Relationship Id="rId110" Type="http://schemas.openxmlformats.org/officeDocument/2006/relationships/customXml" Target="../ink/ink197.xml"/><Relationship Id="rId115" Type="http://schemas.openxmlformats.org/officeDocument/2006/relationships/image" Target="../media/image202.png"/><Relationship Id="rId131" Type="http://schemas.openxmlformats.org/officeDocument/2006/relationships/image" Target="../media/image210.png"/><Relationship Id="rId136" Type="http://schemas.openxmlformats.org/officeDocument/2006/relationships/customXml" Target="../ink/ink210.xml"/><Relationship Id="rId157" Type="http://schemas.openxmlformats.org/officeDocument/2006/relationships/image" Target="../media/image223.png"/><Relationship Id="rId178" Type="http://schemas.openxmlformats.org/officeDocument/2006/relationships/customXml" Target="../ink/ink231.xml"/><Relationship Id="rId61" Type="http://schemas.openxmlformats.org/officeDocument/2006/relationships/image" Target="../media/image175.png"/><Relationship Id="rId82" Type="http://schemas.openxmlformats.org/officeDocument/2006/relationships/customXml" Target="../ink/ink183.xml"/><Relationship Id="rId152" Type="http://schemas.openxmlformats.org/officeDocument/2006/relationships/customXml" Target="../ink/ink218.xml"/><Relationship Id="rId173" Type="http://schemas.openxmlformats.org/officeDocument/2006/relationships/image" Target="../media/image231.png"/><Relationship Id="rId194" Type="http://schemas.openxmlformats.org/officeDocument/2006/relationships/customXml" Target="../ink/ink239.xml"/><Relationship Id="rId199" Type="http://schemas.openxmlformats.org/officeDocument/2006/relationships/image" Target="../media/image244.png"/><Relationship Id="rId203" Type="http://schemas.openxmlformats.org/officeDocument/2006/relationships/image" Target="../media/image246.png"/><Relationship Id="rId19" Type="http://schemas.openxmlformats.org/officeDocument/2006/relationships/image" Target="../media/image154.png"/><Relationship Id="rId14" Type="http://schemas.openxmlformats.org/officeDocument/2006/relationships/customXml" Target="../ink/ink149.xml"/><Relationship Id="rId30" Type="http://schemas.openxmlformats.org/officeDocument/2006/relationships/customXml" Target="../ink/ink157.xml"/><Relationship Id="rId35" Type="http://schemas.openxmlformats.org/officeDocument/2006/relationships/image" Target="../media/image162.png"/><Relationship Id="rId56" Type="http://schemas.openxmlformats.org/officeDocument/2006/relationships/customXml" Target="../ink/ink170.xml"/><Relationship Id="rId77" Type="http://schemas.openxmlformats.org/officeDocument/2006/relationships/image" Target="../media/image183.png"/><Relationship Id="rId100" Type="http://schemas.openxmlformats.org/officeDocument/2006/relationships/customXml" Target="../ink/ink192.xml"/><Relationship Id="rId105" Type="http://schemas.openxmlformats.org/officeDocument/2006/relationships/image" Target="../media/image197.png"/><Relationship Id="rId126" Type="http://schemas.openxmlformats.org/officeDocument/2006/relationships/customXml" Target="../ink/ink205.xml"/><Relationship Id="rId147" Type="http://schemas.openxmlformats.org/officeDocument/2006/relationships/image" Target="../media/image218.png"/><Relationship Id="rId168" Type="http://schemas.openxmlformats.org/officeDocument/2006/relationships/customXml" Target="../ink/ink226.xml"/><Relationship Id="rId8" Type="http://schemas.openxmlformats.org/officeDocument/2006/relationships/customXml" Target="../ink/ink146.xml"/><Relationship Id="rId51" Type="http://schemas.openxmlformats.org/officeDocument/2006/relationships/image" Target="../media/image170.png"/><Relationship Id="rId72" Type="http://schemas.openxmlformats.org/officeDocument/2006/relationships/customXml" Target="../ink/ink178.xml"/><Relationship Id="rId93" Type="http://schemas.openxmlformats.org/officeDocument/2006/relationships/image" Target="../media/image191.png"/><Relationship Id="rId98" Type="http://schemas.openxmlformats.org/officeDocument/2006/relationships/customXml" Target="../ink/ink191.xml"/><Relationship Id="rId121" Type="http://schemas.openxmlformats.org/officeDocument/2006/relationships/image" Target="../media/image205.png"/><Relationship Id="rId142" Type="http://schemas.openxmlformats.org/officeDocument/2006/relationships/customXml" Target="../ink/ink213.xml"/><Relationship Id="rId163" Type="http://schemas.openxmlformats.org/officeDocument/2006/relationships/image" Target="../media/image226.png"/><Relationship Id="rId184" Type="http://schemas.openxmlformats.org/officeDocument/2006/relationships/customXml" Target="../ink/ink234.xml"/><Relationship Id="rId189" Type="http://schemas.openxmlformats.org/officeDocument/2006/relationships/image" Target="../media/image239.png"/><Relationship Id="rId3" Type="http://schemas.openxmlformats.org/officeDocument/2006/relationships/image" Target="../media/image146.png"/><Relationship Id="rId25" Type="http://schemas.openxmlformats.org/officeDocument/2006/relationships/image" Target="../media/image157.png"/><Relationship Id="rId46" Type="http://schemas.openxmlformats.org/officeDocument/2006/relationships/customXml" Target="../ink/ink165.xml"/><Relationship Id="rId67" Type="http://schemas.openxmlformats.org/officeDocument/2006/relationships/image" Target="../media/image178.png"/><Relationship Id="rId116" Type="http://schemas.openxmlformats.org/officeDocument/2006/relationships/customXml" Target="../ink/ink200.xml"/><Relationship Id="rId137" Type="http://schemas.openxmlformats.org/officeDocument/2006/relationships/image" Target="../media/image213.png"/><Relationship Id="rId158" Type="http://schemas.openxmlformats.org/officeDocument/2006/relationships/customXml" Target="../ink/ink221.xml"/><Relationship Id="rId20" Type="http://schemas.openxmlformats.org/officeDocument/2006/relationships/customXml" Target="../ink/ink152.xml"/><Relationship Id="rId41" Type="http://schemas.openxmlformats.org/officeDocument/2006/relationships/image" Target="../media/image165.png"/><Relationship Id="rId62" Type="http://schemas.openxmlformats.org/officeDocument/2006/relationships/customXml" Target="../ink/ink173.xml"/><Relationship Id="rId83" Type="http://schemas.openxmlformats.org/officeDocument/2006/relationships/image" Target="../media/image186.png"/><Relationship Id="rId88" Type="http://schemas.openxmlformats.org/officeDocument/2006/relationships/customXml" Target="../ink/ink186.xml"/><Relationship Id="rId111" Type="http://schemas.openxmlformats.org/officeDocument/2006/relationships/image" Target="../media/image200.png"/><Relationship Id="rId132" Type="http://schemas.openxmlformats.org/officeDocument/2006/relationships/customXml" Target="../ink/ink208.xml"/><Relationship Id="rId153" Type="http://schemas.openxmlformats.org/officeDocument/2006/relationships/image" Target="../media/image221.png"/><Relationship Id="rId174" Type="http://schemas.openxmlformats.org/officeDocument/2006/relationships/customXml" Target="../ink/ink229.xml"/><Relationship Id="rId179" Type="http://schemas.openxmlformats.org/officeDocument/2006/relationships/image" Target="../media/image234.png"/><Relationship Id="rId195" Type="http://schemas.openxmlformats.org/officeDocument/2006/relationships/image" Target="../media/image242.png"/><Relationship Id="rId190" Type="http://schemas.openxmlformats.org/officeDocument/2006/relationships/customXml" Target="../ink/ink237.xml"/><Relationship Id="rId204" Type="http://schemas.openxmlformats.org/officeDocument/2006/relationships/customXml" Target="../ink/ink244.xml"/><Relationship Id="rId15" Type="http://schemas.openxmlformats.org/officeDocument/2006/relationships/image" Target="../media/image152.png"/><Relationship Id="rId36" Type="http://schemas.openxmlformats.org/officeDocument/2006/relationships/customXml" Target="../ink/ink160.xml"/><Relationship Id="rId57" Type="http://schemas.openxmlformats.org/officeDocument/2006/relationships/image" Target="../media/image173.png"/><Relationship Id="rId106" Type="http://schemas.openxmlformats.org/officeDocument/2006/relationships/customXml" Target="../ink/ink195.xml"/><Relationship Id="rId127" Type="http://schemas.openxmlformats.org/officeDocument/2006/relationships/image" Target="../media/image208.png"/><Relationship Id="rId10" Type="http://schemas.openxmlformats.org/officeDocument/2006/relationships/customXml" Target="../ink/ink147.xml"/><Relationship Id="rId31" Type="http://schemas.openxmlformats.org/officeDocument/2006/relationships/image" Target="../media/image160.png"/><Relationship Id="rId52" Type="http://schemas.openxmlformats.org/officeDocument/2006/relationships/customXml" Target="../ink/ink168.xml"/><Relationship Id="rId73" Type="http://schemas.openxmlformats.org/officeDocument/2006/relationships/image" Target="../media/image181.png"/><Relationship Id="rId78" Type="http://schemas.openxmlformats.org/officeDocument/2006/relationships/customXml" Target="../ink/ink181.xml"/><Relationship Id="rId94" Type="http://schemas.openxmlformats.org/officeDocument/2006/relationships/customXml" Target="../ink/ink189.xml"/><Relationship Id="rId99" Type="http://schemas.openxmlformats.org/officeDocument/2006/relationships/image" Target="../media/image194.png"/><Relationship Id="rId101" Type="http://schemas.openxmlformats.org/officeDocument/2006/relationships/image" Target="../media/image195.png"/><Relationship Id="rId122" Type="http://schemas.openxmlformats.org/officeDocument/2006/relationships/customXml" Target="../ink/ink203.xml"/><Relationship Id="rId143" Type="http://schemas.openxmlformats.org/officeDocument/2006/relationships/image" Target="../media/image216.png"/><Relationship Id="rId148" Type="http://schemas.openxmlformats.org/officeDocument/2006/relationships/customXml" Target="../ink/ink216.xml"/><Relationship Id="rId164" Type="http://schemas.openxmlformats.org/officeDocument/2006/relationships/customXml" Target="../ink/ink224.xml"/><Relationship Id="rId169" Type="http://schemas.openxmlformats.org/officeDocument/2006/relationships/image" Target="../media/image229.png"/><Relationship Id="rId185" Type="http://schemas.openxmlformats.org/officeDocument/2006/relationships/image" Target="../media/image237.png"/><Relationship Id="rId4" Type="http://schemas.openxmlformats.org/officeDocument/2006/relationships/customXml" Target="../ink/ink144.xml"/><Relationship Id="rId9" Type="http://schemas.openxmlformats.org/officeDocument/2006/relationships/image" Target="../media/image149.png"/><Relationship Id="rId180" Type="http://schemas.openxmlformats.org/officeDocument/2006/relationships/customXml" Target="../ink/ink232.xml"/><Relationship Id="rId26" Type="http://schemas.openxmlformats.org/officeDocument/2006/relationships/customXml" Target="../ink/ink155.xml"/><Relationship Id="rId47" Type="http://schemas.openxmlformats.org/officeDocument/2006/relationships/image" Target="../media/image168.png"/><Relationship Id="rId68" Type="http://schemas.openxmlformats.org/officeDocument/2006/relationships/customXml" Target="../ink/ink176.xml"/><Relationship Id="rId89" Type="http://schemas.openxmlformats.org/officeDocument/2006/relationships/image" Target="../media/image189.png"/><Relationship Id="rId112" Type="http://schemas.openxmlformats.org/officeDocument/2006/relationships/customXml" Target="../ink/ink198.xml"/><Relationship Id="rId133" Type="http://schemas.openxmlformats.org/officeDocument/2006/relationships/image" Target="../media/image211.png"/><Relationship Id="rId154" Type="http://schemas.openxmlformats.org/officeDocument/2006/relationships/customXml" Target="../ink/ink219.xml"/><Relationship Id="rId175" Type="http://schemas.openxmlformats.org/officeDocument/2006/relationships/image" Target="../media/image232.png"/><Relationship Id="rId196" Type="http://schemas.openxmlformats.org/officeDocument/2006/relationships/customXml" Target="../ink/ink240.xml"/><Relationship Id="rId200" Type="http://schemas.openxmlformats.org/officeDocument/2006/relationships/customXml" Target="../ink/ink242.xml"/><Relationship Id="rId16" Type="http://schemas.openxmlformats.org/officeDocument/2006/relationships/customXml" Target="../ink/ink150.xml"/><Relationship Id="rId37" Type="http://schemas.openxmlformats.org/officeDocument/2006/relationships/image" Target="../media/image163.png"/><Relationship Id="rId58" Type="http://schemas.openxmlformats.org/officeDocument/2006/relationships/customXml" Target="../ink/ink171.xml"/><Relationship Id="rId79" Type="http://schemas.openxmlformats.org/officeDocument/2006/relationships/image" Target="../media/image184.png"/><Relationship Id="rId102" Type="http://schemas.openxmlformats.org/officeDocument/2006/relationships/customXml" Target="../ink/ink193.xml"/><Relationship Id="rId123" Type="http://schemas.openxmlformats.org/officeDocument/2006/relationships/image" Target="../media/image206.png"/><Relationship Id="rId144" Type="http://schemas.openxmlformats.org/officeDocument/2006/relationships/customXml" Target="../ink/ink214.xml"/><Relationship Id="rId90" Type="http://schemas.openxmlformats.org/officeDocument/2006/relationships/customXml" Target="../ink/ink187.xml"/><Relationship Id="rId165" Type="http://schemas.openxmlformats.org/officeDocument/2006/relationships/image" Target="../media/image227.png"/><Relationship Id="rId186" Type="http://schemas.openxmlformats.org/officeDocument/2006/relationships/customXml" Target="../ink/ink235.xml"/><Relationship Id="rId27" Type="http://schemas.openxmlformats.org/officeDocument/2006/relationships/image" Target="../media/image158.png"/><Relationship Id="rId48" Type="http://schemas.openxmlformats.org/officeDocument/2006/relationships/customXml" Target="../ink/ink166.xml"/><Relationship Id="rId69" Type="http://schemas.openxmlformats.org/officeDocument/2006/relationships/image" Target="../media/image179.png"/><Relationship Id="rId113" Type="http://schemas.openxmlformats.org/officeDocument/2006/relationships/image" Target="../media/image201.png"/><Relationship Id="rId134" Type="http://schemas.openxmlformats.org/officeDocument/2006/relationships/customXml" Target="../ink/ink209.xml"/><Relationship Id="rId80" Type="http://schemas.openxmlformats.org/officeDocument/2006/relationships/customXml" Target="../ink/ink182.xml"/><Relationship Id="rId155" Type="http://schemas.openxmlformats.org/officeDocument/2006/relationships/image" Target="../media/image222.png"/><Relationship Id="rId176" Type="http://schemas.openxmlformats.org/officeDocument/2006/relationships/customXml" Target="../ink/ink230.xml"/><Relationship Id="rId197" Type="http://schemas.openxmlformats.org/officeDocument/2006/relationships/image" Target="../media/image243.png"/><Relationship Id="rId201" Type="http://schemas.openxmlformats.org/officeDocument/2006/relationships/image" Target="../media/image245.png"/><Relationship Id="rId17" Type="http://schemas.openxmlformats.org/officeDocument/2006/relationships/image" Target="../media/image153.png"/><Relationship Id="rId38" Type="http://schemas.openxmlformats.org/officeDocument/2006/relationships/customXml" Target="../ink/ink161.xml"/><Relationship Id="rId59" Type="http://schemas.openxmlformats.org/officeDocument/2006/relationships/image" Target="../media/image174.png"/><Relationship Id="rId103" Type="http://schemas.openxmlformats.org/officeDocument/2006/relationships/image" Target="../media/image196.png"/><Relationship Id="rId124" Type="http://schemas.openxmlformats.org/officeDocument/2006/relationships/customXml" Target="../ink/ink204.xml"/><Relationship Id="rId70" Type="http://schemas.openxmlformats.org/officeDocument/2006/relationships/customXml" Target="../ink/ink177.xml"/><Relationship Id="rId91" Type="http://schemas.openxmlformats.org/officeDocument/2006/relationships/image" Target="../media/image190.png"/><Relationship Id="rId145" Type="http://schemas.openxmlformats.org/officeDocument/2006/relationships/image" Target="../media/image217.png"/><Relationship Id="rId166" Type="http://schemas.openxmlformats.org/officeDocument/2006/relationships/customXml" Target="../ink/ink225.xml"/><Relationship Id="rId187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56.xml"/><Relationship Id="rId49" Type="http://schemas.openxmlformats.org/officeDocument/2006/relationships/image" Target="../media/image169.png"/><Relationship Id="rId114" Type="http://schemas.openxmlformats.org/officeDocument/2006/relationships/customXml" Target="../ink/ink199.xml"/><Relationship Id="rId60" Type="http://schemas.openxmlformats.org/officeDocument/2006/relationships/customXml" Target="../ink/ink172.xml"/><Relationship Id="rId81" Type="http://schemas.openxmlformats.org/officeDocument/2006/relationships/image" Target="../media/image185.png"/><Relationship Id="rId135" Type="http://schemas.openxmlformats.org/officeDocument/2006/relationships/image" Target="../media/image212.png"/><Relationship Id="rId156" Type="http://schemas.openxmlformats.org/officeDocument/2006/relationships/customXml" Target="../ink/ink220.xml"/><Relationship Id="rId177" Type="http://schemas.openxmlformats.org/officeDocument/2006/relationships/image" Target="../media/image233.png"/><Relationship Id="rId198" Type="http://schemas.openxmlformats.org/officeDocument/2006/relationships/customXml" Target="../ink/ink241.xml"/><Relationship Id="rId202" Type="http://schemas.openxmlformats.org/officeDocument/2006/relationships/customXml" Target="../ink/ink243.xml"/><Relationship Id="rId18" Type="http://schemas.openxmlformats.org/officeDocument/2006/relationships/customXml" Target="../ink/ink151.xml"/><Relationship Id="rId39" Type="http://schemas.openxmlformats.org/officeDocument/2006/relationships/image" Target="../media/image164.png"/><Relationship Id="rId50" Type="http://schemas.openxmlformats.org/officeDocument/2006/relationships/customXml" Target="../ink/ink167.xml"/><Relationship Id="rId104" Type="http://schemas.openxmlformats.org/officeDocument/2006/relationships/customXml" Target="../ink/ink194.xml"/><Relationship Id="rId125" Type="http://schemas.openxmlformats.org/officeDocument/2006/relationships/image" Target="../media/image207.png"/><Relationship Id="rId146" Type="http://schemas.openxmlformats.org/officeDocument/2006/relationships/customXml" Target="../ink/ink215.xml"/><Relationship Id="rId167" Type="http://schemas.openxmlformats.org/officeDocument/2006/relationships/image" Target="../media/image228.png"/><Relationship Id="rId188" Type="http://schemas.openxmlformats.org/officeDocument/2006/relationships/customXml" Target="../ink/ink236.xml"/><Relationship Id="rId71" Type="http://schemas.openxmlformats.org/officeDocument/2006/relationships/image" Target="../media/image180.png"/><Relationship Id="rId92" Type="http://schemas.openxmlformats.org/officeDocument/2006/relationships/customXml" Target="../ink/ink188.xml"/><Relationship Id="rId2" Type="http://schemas.openxmlformats.org/officeDocument/2006/relationships/image" Target="../media/image145.png"/><Relationship Id="rId29" Type="http://schemas.openxmlformats.org/officeDocument/2006/relationships/image" Target="../media/image1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8.png"/><Relationship Id="rId4" Type="http://schemas.openxmlformats.org/officeDocument/2006/relationships/customXml" Target="../ink/ink24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4.png"/><Relationship Id="rId21" Type="http://schemas.openxmlformats.org/officeDocument/2006/relationships/image" Target="../media/image966.png"/><Relationship Id="rId63" Type="http://schemas.openxmlformats.org/officeDocument/2006/relationships/image" Target="../media/image987.png"/><Relationship Id="rId159" Type="http://schemas.openxmlformats.org/officeDocument/2006/relationships/image" Target="../media/image1035.png"/><Relationship Id="rId170" Type="http://schemas.openxmlformats.org/officeDocument/2006/relationships/customXml" Target="../ink/ink329.xml"/><Relationship Id="rId191" Type="http://schemas.openxmlformats.org/officeDocument/2006/relationships/image" Target="../media/image256.png"/><Relationship Id="rId205" Type="http://schemas.openxmlformats.org/officeDocument/2006/relationships/image" Target="../media/image263.png"/><Relationship Id="rId226" Type="http://schemas.openxmlformats.org/officeDocument/2006/relationships/customXml" Target="../ink/ink357.xml"/><Relationship Id="rId247" Type="http://schemas.openxmlformats.org/officeDocument/2006/relationships/image" Target="../media/image284.png"/><Relationship Id="rId107" Type="http://schemas.openxmlformats.org/officeDocument/2006/relationships/image" Target="../media/image1009.png"/><Relationship Id="rId11" Type="http://schemas.openxmlformats.org/officeDocument/2006/relationships/image" Target="../media/image961.png"/><Relationship Id="rId32" Type="http://schemas.openxmlformats.org/officeDocument/2006/relationships/customXml" Target="../ink/ink260.xml"/><Relationship Id="rId53" Type="http://schemas.openxmlformats.org/officeDocument/2006/relationships/image" Target="../media/image982.png"/><Relationship Id="rId74" Type="http://schemas.openxmlformats.org/officeDocument/2006/relationships/customXml" Target="../ink/ink281.xml"/><Relationship Id="rId128" Type="http://schemas.openxmlformats.org/officeDocument/2006/relationships/customXml" Target="../ink/ink308.xml"/><Relationship Id="rId149" Type="http://schemas.openxmlformats.org/officeDocument/2006/relationships/image" Target="../media/image1030.png"/><Relationship Id="rId5" Type="http://schemas.openxmlformats.org/officeDocument/2006/relationships/image" Target="../media/image874.png"/><Relationship Id="rId95" Type="http://schemas.openxmlformats.org/officeDocument/2006/relationships/image" Target="../media/image1003.png"/><Relationship Id="rId160" Type="http://schemas.openxmlformats.org/officeDocument/2006/relationships/customXml" Target="../ink/ink324.xml"/><Relationship Id="rId181" Type="http://schemas.openxmlformats.org/officeDocument/2006/relationships/image" Target="../media/image251.png"/><Relationship Id="rId216" Type="http://schemas.openxmlformats.org/officeDocument/2006/relationships/customXml" Target="../ink/ink352.xml"/><Relationship Id="rId237" Type="http://schemas.openxmlformats.org/officeDocument/2006/relationships/image" Target="../media/image279.png"/><Relationship Id="rId258" Type="http://schemas.openxmlformats.org/officeDocument/2006/relationships/customXml" Target="../ink/ink373.xml"/><Relationship Id="rId22" Type="http://schemas.openxmlformats.org/officeDocument/2006/relationships/customXml" Target="../ink/ink255.xml"/><Relationship Id="rId43" Type="http://schemas.openxmlformats.org/officeDocument/2006/relationships/image" Target="../media/image977.png"/><Relationship Id="rId64" Type="http://schemas.openxmlformats.org/officeDocument/2006/relationships/customXml" Target="../ink/ink276.xml"/><Relationship Id="rId118" Type="http://schemas.openxmlformats.org/officeDocument/2006/relationships/customXml" Target="../ink/ink303.xml"/><Relationship Id="rId139" Type="http://schemas.openxmlformats.org/officeDocument/2006/relationships/image" Target="../media/image1025.png"/><Relationship Id="rId85" Type="http://schemas.openxmlformats.org/officeDocument/2006/relationships/image" Target="../media/image998.png"/><Relationship Id="rId150" Type="http://schemas.openxmlformats.org/officeDocument/2006/relationships/customXml" Target="../ink/ink319.xml"/><Relationship Id="rId171" Type="http://schemas.openxmlformats.org/officeDocument/2006/relationships/image" Target="../media/image1041.png"/><Relationship Id="rId192" Type="http://schemas.openxmlformats.org/officeDocument/2006/relationships/customXml" Target="../ink/ink340.xml"/><Relationship Id="rId206" Type="http://schemas.openxmlformats.org/officeDocument/2006/relationships/customXml" Target="../ink/ink347.xml"/><Relationship Id="rId227" Type="http://schemas.openxmlformats.org/officeDocument/2006/relationships/image" Target="../media/image274.png"/><Relationship Id="rId248" Type="http://schemas.openxmlformats.org/officeDocument/2006/relationships/customXml" Target="../ink/ink368.xml"/><Relationship Id="rId12" Type="http://schemas.openxmlformats.org/officeDocument/2006/relationships/customXml" Target="../ink/ink250.xml"/><Relationship Id="rId33" Type="http://schemas.openxmlformats.org/officeDocument/2006/relationships/image" Target="../media/image972.png"/><Relationship Id="rId108" Type="http://schemas.openxmlformats.org/officeDocument/2006/relationships/customXml" Target="../ink/ink298.xml"/><Relationship Id="rId129" Type="http://schemas.openxmlformats.org/officeDocument/2006/relationships/image" Target="../media/image1020.png"/><Relationship Id="rId54" Type="http://schemas.openxmlformats.org/officeDocument/2006/relationships/customXml" Target="../ink/ink271.xml"/><Relationship Id="rId75" Type="http://schemas.openxmlformats.org/officeDocument/2006/relationships/image" Target="../media/image993.png"/><Relationship Id="rId96" Type="http://schemas.openxmlformats.org/officeDocument/2006/relationships/customXml" Target="../ink/ink292.xml"/><Relationship Id="rId140" Type="http://schemas.openxmlformats.org/officeDocument/2006/relationships/customXml" Target="../ink/ink314.xml"/><Relationship Id="rId161" Type="http://schemas.openxmlformats.org/officeDocument/2006/relationships/image" Target="../media/image1036.png"/><Relationship Id="rId182" Type="http://schemas.openxmlformats.org/officeDocument/2006/relationships/customXml" Target="../ink/ink335.xml"/><Relationship Id="rId217" Type="http://schemas.openxmlformats.org/officeDocument/2006/relationships/image" Target="../media/image269.png"/><Relationship Id="rId6" Type="http://schemas.openxmlformats.org/officeDocument/2006/relationships/customXml" Target="../ink/ink247.xml"/><Relationship Id="rId238" Type="http://schemas.openxmlformats.org/officeDocument/2006/relationships/customXml" Target="../ink/ink363.xml"/><Relationship Id="rId259" Type="http://schemas.openxmlformats.org/officeDocument/2006/relationships/image" Target="../media/image290.png"/><Relationship Id="rId23" Type="http://schemas.openxmlformats.org/officeDocument/2006/relationships/image" Target="../media/image967.png"/><Relationship Id="rId119" Type="http://schemas.openxmlformats.org/officeDocument/2006/relationships/image" Target="../media/image1015.png"/><Relationship Id="rId44" Type="http://schemas.openxmlformats.org/officeDocument/2006/relationships/customXml" Target="../ink/ink266.xml"/><Relationship Id="rId65" Type="http://schemas.openxmlformats.org/officeDocument/2006/relationships/image" Target="../media/image988.png"/><Relationship Id="rId86" Type="http://schemas.openxmlformats.org/officeDocument/2006/relationships/customXml" Target="../ink/ink287.xml"/><Relationship Id="rId130" Type="http://schemas.openxmlformats.org/officeDocument/2006/relationships/customXml" Target="../ink/ink309.xml"/><Relationship Id="rId151" Type="http://schemas.openxmlformats.org/officeDocument/2006/relationships/image" Target="../media/image1031.png"/><Relationship Id="rId172" Type="http://schemas.openxmlformats.org/officeDocument/2006/relationships/customXml" Target="../ink/ink330.xml"/><Relationship Id="rId193" Type="http://schemas.openxmlformats.org/officeDocument/2006/relationships/image" Target="../media/image257.png"/><Relationship Id="rId207" Type="http://schemas.openxmlformats.org/officeDocument/2006/relationships/image" Target="../media/image264.png"/><Relationship Id="rId228" Type="http://schemas.openxmlformats.org/officeDocument/2006/relationships/customXml" Target="../ink/ink358.xml"/><Relationship Id="rId249" Type="http://schemas.openxmlformats.org/officeDocument/2006/relationships/image" Target="../media/image285.png"/><Relationship Id="rId13" Type="http://schemas.openxmlformats.org/officeDocument/2006/relationships/image" Target="../media/image962.png"/><Relationship Id="rId109" Type="http://schemas.openxmlformats.org/officeDocument/2006/relationships/image" Target="../media/image1010.png"/><Relationship Id="rId260" Type="http://schemas.openxmlformats.org/officeDocument/2006/relationships/customXml" Target="../ink/ink374.xml"/><Relationship Id="rId34" Type="http://schemas.openxmlformats.org/officeDocument/2006/relationships/customXml" Target="../ink/ink261.xml"/><Relationship Id="rId55" Type="http://schemas.openxmlformats.org/officeDocument/2006/relationships/image" Target="../media/image983.png"/><Relationship Id="rId76" Type="http://schemas.openxmlformats.org/officeDocument/2006/relationships/customXml" Target="../ink/ink282.xml"/><Relationship Id="rId97" Type="http://schemas.openxmlformats.org/officeDocument/2006/relationships/image" Target="../media/image1004.png"/><Relationship Id="rId120" Type="http://schemas.openxmlformats.org/officeDocument/2006/relationships/customXml" Target="../ink/ink304.xml"/><Relationship Id="rId141" Type="http://schemas.openxmlformats.org/officeDocument/2006/relationships/image" Target="../media/image1026.png"/><Relationship Id="rId7" Type="http://schemas.openxmlformats.org/officeDocument/2006/relationships/image" Target="../media/image959.png"/><Relationship Id="rId162" Type="http://schemas.openxmlformats.org/officeDocument/2006/relationships/customXml" Target="../ink/ink325.xml"/><Relationship Id="rId183" Type="http://schemas.openxmlformats.org/officeDocument/2006/relationships/image" Target="../media/image252.png"/><Relationship Id="rId218" Type="http://schemas.openxmlformats.org/officeDocument/2006/relationships/customXml" Target="../ink/ink353.xml"/><Relationship Id="rId239" Type="http://schemas.openxmlformats.org/officeDocument/2006/relationships/image" Target="../media/image280.png"/><Relationship Id="rId250" Type="http://schemas.openxmlformats.org/officeDocument/2006/relationships/customXml" Target="../ink/ink369.xml"/><Relationship Id="rId24" Type="http://schemas.openxmlformats.org/officeDocument/2006/relationships/customXml" Target="../ink/ink256.xml"/><Relationship Id="rId45" Type="http://schemas.openxmlformats.org/officeDocument/2006/relationships/image" Target="../media/image978.png"/><Relationship Id="rId66" Type="http://schemas.openxmlformats.org/officeDocument/2006/relationships/customXml" Target="../ink/ink277.xml"/><Relationship Id="rId87" Type="http://schemas.openxmlformats.org/officeDocument/2006/relationships/image" Target="../media/image999.png"/><Relationship Id="rId110" Type="http://schemas.openxmlformats.org/officeDocument/2006/relationships/customXml" Target="../ink/ink299.xml"/><Relationship Id="rId131" Type="http://schemas.openxmlformats.org/officeDocument/2006/relationships/image" Target="../media/image1021.png"/><Relationship Id="rId152" Type="http://schemas.openxmlformats.org/officeDocument/2006/relationships/customXml" Target="../ink/ink320.xml"/><Relationship Id="rId173" Type="http://schemas.openxmlformats.org/officeDocument/2006/relationships/image" Target="../media/image1042.png"/><Relationship Id="rId194" Type="http://schemas.openxmlformats.org/officeDocument/2006/relationships/customXml" Target="../ink/ink341.xml"/><Relationship Id="rId208" Type="http://schemas.openxmlformats.org/officeDocument/2006/relationships/customXml" Target="../ink/ink348.xml"/><Relationship Id="rId229" Type="http://schemas.openxmlformats.org/officeDocument/2006/relationships/image" Target="../media/image275.png"/><Relationship Id="rId240" Type="http://schemas.openxmlformats.org/officeDocument/2006/relationships/customXml" Target="../ink/ink364.xml"/><Relationship Id="rId261" Type="http://schemas.openxmlformats.org/officeDocument/2006/relationships/image" Target="../media/image291.png"/><Relationship Id="rId14" Type="http://schemas.openxmlformats.org/officeDocument/2006/relationships/customXml" Target="../ink/ink251.xml"/><Relationship Id="rId35" Type="http://schemas.openxmlformats.org/officeDocument/2006/relationships/image" Target="../media/image973.png"/><Relationship Id="rId56" Type="http://schemas.openxmlformats.org/officeDocument/2006/relationships/customXml" Target="../ink/ink272.xml"/><Relationship Id="rId77" Type="http://schemas.openxmlformats.org/officeDocument/2006/relationships/image" Target="../media/image994.png"/><Relationship Id="rId100" Type="http://schemas.openxmlformats.org/officeDocument/2006/relationships/customXml" Target="../ink/ink294.xml"/><Relationship Id="rId8" Type="http://schemas.openxmlformats.org/officeDocument/2006/relationships/customXml" Target="../ink/ink248.xml"/><Relationship Id="rId98" Type="http://schemas.openxmlformats.org/officeDocument/2006/relationships/customXml" Target="../ink/ink293.xml"/><Relationship Id="rId121" Type="http://schemas.openxmlformats.org/officeDocument/2006/relationships/image" Target="../media/image1016.png"/><Relationship Id="rId142" Type="http://schemas.openxmlformats.org/officeDocument/2006/relationships/customXml" Target="../ink/ink315.xml"/><Relationship Id="rId163" Type="http://schemas.openxmlformats.org/officeDocument/2006/relationships/image" Target="../media/image1037.png"/><Relationship Id="rId184" Type="http://schemas.openxmlformats.org/officeDocument/2006/relationships/customXml" Target="../ink/ink336.xml"/><Relationship Id="rId219" Type="http://schemas.openxmlformats.org/officeDocument/2006/relationships/image" Target="../media/image270.png"/><Relationship Id="rId230" Type="http://schemas.openxmlformats.org/officeDocument/2006/relationships/customXml" Target="../ink/ink359.xml"/><Relationship Id="rId251" Type="http://schemas.openxmlformats.org/officeDocument/2006/relationships/image" Target="../media/image286.png"/><Relationship Id="rId25" Type="http://schemas.openxmlformats.org/officeDocument/2006/relationships/image" Target="../media/image968.png"/><Relationship Id="rId46" Type="http://schemas.openxmlformats.org/officeDocument/2006/relationships/customXml" Target="../ink/ink267.xml"/><Relationship Id="rId67" Type="http://schemas.openxmlformats.org/officeDocument/2006/relationships/image" Target="../media/image989.png"/><Relationship Id="rId88" Type="http://schemas.openxmlformats.org/officeDocument/2006/relationships/customXml" Target="../ink/ink288.xml"/><Relationship Id="rId111" Type="http://schemas.openxmlformats.org/officeDocument/2006/relationships/image" Target="../media/image1011.png"/><Relationship Id="rId132" Type="http://schemas.openxmlformats.org/officeDocument/2006/relationships/customXml" Target="../ink/ink310.xml"/><Relationship Id="rId153" Type="http://schemas.openxmlformats.org/officeDocument/2006/relationships/image" Target="../media/image1032.png"/><Relationship Id="rId174" Type="http://schemas.openxmlformats.org/officeDocument/2006/relationships/customXml" Target="../ink/ink331.xml"/><Relationship Id="rId195" Type="http://schemas.openxmlformats.org/officeDocument/2006/relationships/image" Target="../media/image258.png"/><Relationship Id="rId209" Type="http://schemas.openxmlformats.org/officeDocument/2006/relationships/image" Target="../media/image265.png"/><Relationship Id="rId220" Type="http://schemas.openxmlformats.org/officeDocument/2006/relationships/customXml" Target="../ink/ink354.xml"/><Relationship Id="rId241" Type="http://schemas.openxmlformats.org/officeDocument/2006/relationships/image" Target="../media/image281.png"/><Relationship Id="rId15" Type="http://schemas.openxmlformats.org/officeDocument/2006/relationships/image" Target="../media/image963.png"/><Relationship Id="rId36" Type="http://schemas.openxmlformats.org/officeDocument/2006/relationships/customXml" Target="../ink/ink262.xml"/><Relationship Id="rId57" Type="http://schemas.openxmlformats.org/officeDocument/2006/relationships/image" Target="../media/image984.png"/><Relationship Id="rId262" Type="http://schemas.openxmlformats.org/officeDocument/2006/relationships/customXml" Target="../ink/ink375.xml"/><Relationship Id="rId78" Type="http://schemas.openxmlformats.org/officeDocument/2006/relationships/customXml" Target="../ink/ink283.xml"/><Relationship Id="rId99" Type="http://schemas.openxmlformats.org/officeDocument/2006/relationships/image" Target="../media/image1005.png"/><Relationship Id="rId101" Type="http://schemas.openxmlformats.org/officeDocument/2006/relationships/image" Target="../media/image1006.png"/><Relationship Id="rId122" Type="http://schemas.openxmlformats.org/officeDocument/2006/relationships/customXml" Target="../ink/ink305.xml"/><Relationship Id="rId143" Type="http://schemas.openxmlformats.org/officeDocument/2006/relationships/image" Target="../media/image1027.png"/><Relationship Id="rId164" Type="http://schemas.openxmlformats.org/officeDocument/2006/relationships/customXml" Target="../ink/ink326.xml"/><Relationship Id="rId185" Type="http://schemas.openxmlformats.org/officeDocument/2006/relationships/image" Target="../media/image253.png"/><Relationship Id="rId9" Type="http://schemas.openxmlformats.org/officeDocument/2006/relationships/image" Target="../media/image960.png"/><Relationship Id="rId210" Type="http://schemas.openxmlformats.org/officeDocument/2006/relationships/customXml" Target="../ink/ink349.xml"/><Relationship Id="rId26" Type="http://schemas.openxmlformats.org/officeDocument/2006/relationships/customXml" Target="../ink/ink257.xml"/><Relationship Id="rId231" Type="http://schemas.openxmlformats.org/officeDocument/2006/relationships/image" Target="../media/image276.png"/><Relationship Id="rId252" Type="http://schemas.openxmlformats.org/officeDocument/2006/relationships/customXml" Target="../ink/ink370.xml"/><Relationship Id="rId47" Type="http://schemas.openxmlformats.org/officeDocument/2006/relationships/image" Target="../media/image979.png"/><Relationship Id="rId68" Type="http://schemas.openxmlformats.org/officeDocument/2006/relationships/customXml" Target="../ink/ink278.xml"/><Relationship Id="rId89" Type="http://schemas.openxmlformats.org/officeDocument/2006/relationships/image" Target="../media/image1000.png"/><Relationship Id="rId112" Type="http://schemas.openxmlformats.org/officeDocument/2006/relationships/customXml" Target="../ink/ink300.xml"/><Relationship Id="rId133" Type="http://schemas.openxmlformats.org/officeDocument/2006/relationships/image" Target="../media/image1022.png"/><Relationship Id="rId154" Type="http://schemas.openxmlformats.org/officeDocument/2006/relationships/customXml" Target="../ink/ink321.xml"/><Relationship Id="rId175" Type="http://schemas.openxmlformats.org/officeDocument/2006/relationships/image" Target="../media/image1043.png"/><Relationship Id="rId196" Type="http://schemas.openxmlformats.org/officeDocument/2006/relationships/customXml" Target="../ink/ink342.xml"/><Relationship Id="rId200" Type="http://schemas.openxmlformats.org/officeDocument/2006/relationships/customXml" Target="../ink/ink344.xml"/><Relationship Id="rId16" Type="http://schemas.openxmlformats.org/officeDocument/2006/relationships/customXml" Target="../ink/ink252.xml"/><Relationship Id="rId221" Type="http://schemas.openxmlformats.org/officeDocument/2006/relationships/image" Target="../media/image271.png"/><Relationship Id="rId242" Type="http://schemas.openxmlformats.org/officeDocument/2006/relationships/customXml" Target="../ink/ink365.xml"/><Relationship Id="rId263" Type="http://schemas.openxmlformats.org/officeDocument/2006/relationships/image" Target="../media/image292.png"/><Relationship Id="rId37" Type="http://schemas.openxmlformats.org/officeDocument/2006/relationships/image" Target="../media/image974.png"/><Relationship Id="rId58" Type="http://schemas.openxmlformats.org/officeDocument/2006/relationships/customXml" Target="../ink/ink273.xml"/><Relationship Id="rId79" Type="http://schemas.openxmlformats.org/officeDocument/2006/relationships/image" Target="../media/image995.png"/><Relationship Id="rId102" Type="http://schemas.openxmlformats.org/officeDocument/2006/relationships/customXml" Target="../ink/ink295.xml"/><Relationship Id="rId123" Type="http://schemas.openxmlformats.org/officeDocument/2006/relationships/image" Target="../media/image1017.png"/><Relationship Id="rId144" Type="http://schemas.openxmlformats.org/officeDocument/2006/relationships/customXml" Target="../ink/ink316.xml"/><Relationship Id="rId90" Type="http://schemas.openxmlformats.org/officeDocument/2006/relationships/customXml" Target="../ink/ink289.xml"/><Relationship Id="rId165" Type="http://schemas.openxmlformats.org/officeDocument/2006/relationships/image" Target="../media/image1038.png"/><Relationship Id="rId186" Type="http://schemas.openxmlformats.org/officeDocument/2006/relationships/customXml" Target="../ink/ink337.xml"/><Relationship Id="rId211" Type="http://schemas.openxmlformats.org/officeDocument/2006/relationships/image" Target="../media/image266.png"/><Relationship Id="rId232" Type="http://schemas.openxmlformats.org/officeDocument/2006/relationships/customXml" Target="../ink/ink360.xml"/><Relationship Id="rId253" Type="http://schemas.openxmlformats.org/officeDocument/2006/relationships/image" Target="../media/image287.png"/><Relationship Id="rId27" Type="http://schemas.openxmlformats.org/officeDocument/2006/relationships/image" Target="../media/image969.png"/><Relationship Id="rId48" Type="http://schemas.openxmlformats.org/officeDocument/2006/relationships/customXml" Target="../ink/ink268.xml"/><Relationship Id="rId69" Type="http://schemas.openxmlformats.org/officeDocument/2006/relationships/image" Target="../media/image990.png"/><Relationship Id="rId113" Type="http://schemas.openxmlformats.org/officeDocument/2006/relationships/image" Target="../media/image1012.png"/><Relationship Id="rId134" Type="http://schemas.openxmlformats.org/officeDocument/2006/relationships/customXml" Target="../ink/ink311.xml"/><Relationship Id="rId80" Type="http://schemas.openxmlformats.org/officeDocument/2006/relationships/customXml" Target="../ink/ink284.xml"/><Relationship Id="rId155" Type="http://schemas.openxmlformats.org/officeDocument/2006/relationships/image" Target="../media/image1033.png"/><Relationship Id="rId176" Type="http://schemas.openxmlformats.org/officeDocument/2006/relationships/customXml" Target="../ink/ink332.xml"/><Relationship Id="rId197" Type="http://schemas.openxmlformats.org/officeDocument/2006/relationships/image" Target="../media/image259.png"/><Relationship Id="rId201" Type="http://schemas.openxmlformats.org/officeDocument/2006/relationships/image" Target="../media/image261.png"/><Relationship Id="rId222" Type="http://schemas.openxmlformats.org/officeDocument/2006/relationships/customXml" Target="../ink/ink355.xml"/><Relationship Id="rId243" Type="http://schemas.openxmlformats.org/officeDocument/2006/relationships/image" Target="../media/image282.png"/><Relationship Id="rId17" Type="http://schemas.openxmlformats.org/officeDocument/2006/relationships/image" Target="../media/image964.png"/><Relationship Id="rId38" Type="http://schemas.openxmlformats.org/officeDocument/2006/relationships/customXml" Target="../ink/ink263.xml"/><Relationship Id="rId59" Type="http://schemas.openxmlformats.org/officeDocument/2006/relationships/image" Target="../media/image985.png"/><Relationship Id="rId103" Type="http://schemas.openxmlformats.org/officeDocument/2006/relationships/image" Target="../media/image1007.png"/><Relationship Id="rId124" Type="http://schemas.openxmlformats.org/officeDocument/2006/relationships/customXml" Target="../ink/ink306.xml"/><Relationship Id="rId70" Type="http://schemas.openxmlformats.org/officeDocument/2006/relationships/customXml" Target="../ink/ink279.xml"/><Relationship Id="rId91" Type="http://schemas.openxmlformats.org/officeDocument/2006/relationships/image" Target="../media/image1001.png"/><Relationship Id="rId145" Type="http://schemas.openxmlformats.org/officeDocument/2006/relationships/image" Target="../media/image1028.png"/><Relationship Id="rId166" Type="http://schemas.openxmlformats.org/officeDocument/2006/relationships/customXml" Target="../ink/ink327.xml"/><Relationship Id="rId187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50.xml"/><Relationship Id="rId233" Type="http://schemas.openxmlformats.org/officeDocument/2006/relationships/image" Target="../media/image277.png"/><Relationship Id="rId254" Type="http://schemas.openxmlformats.org/officeDocument/2006/relationships/customXml" Target="../ink/ink371.xml"/><Relationship Id="rId28" Type="http://schemas.openxmlformats.org/officeDocument/2006/relationships/customXml" Target="../ink/ink258.xml"/><Relationship Id="rId49" Type="http://schemas.openxmlformats.org/officeDocument/2006/relationships/image" Target="../media/image980.png"/><Relationship Id="rId114" Type="http://schemas.openxmlformats.org/officeDocument/2006/relationships/customXml" Target="../ink/ink301.xml"/><Relationship Id="rId60" Type="http://schemas.openxmlformats.org/officeDocument/2006/relationships/customXml" Target="../ink/ink274.xml"/><Relationship Id="rId81" Type="http://schemas.openxmlformats.org/officeDocument/2006/relationships/image" Target="../media/image996.png"/><Relationship Id="rId135" Type="http://schemas.openxmlformats.org/officeDocument/2006/relationships/image" Target="../media/image1023.png"/><Relationship Id="rId156" Type="http://schemas.openxmlformats.org/officeDocument/2006/relationships/customXml" Target="../ink/ink322.xml"/><Relationship Id="rId177" Type="http://schemas.openxmlformats.org/officeDocument/2006/relationships/image" Target="../media/image249.png"/><Relationship Id="rId198" Type="http://schemas.openxmlformats.org/officeDocument/2006/relationships/customXml" Target="../ink/ink343.xml"/><Relationship Id="rId202" Type="http://schemas.openxmlformats.org/officeDocument/2006/relationships/customXml" Target="../ink/ink345.xml"/><Relationship Id="rId223" Type="http://schemas.openxmlformats.org/officeDocument/2006/relationships/image" Target="../media/image272.png"/><Relationship Id="rId244" Type="http://schemas.openxmlformats.org/officeDocument/2006/relationships/customXml" Target="../ink/ink366.xml"/><Relationship Id="rId18" Type="http://schemas.openxmlformats.org/officeDocument/2006/relationships/customXml" Target="../ink/ink253.xml"/><Relationship Id="rId39" Type="http://schemas.openxmlformats.org/officeDocument/2006/relationships/image" Target="../media/image975.png"/><Relationship Id="rId50" Type="http://schemas.openxmlformats.org/officeDocument/2006/relationships/customXml" Target="../ink/ink269.xml"/><Relationship Id="rId104" Type="http://schemas.openxmlformats.org/officeDocument/2006/relationships/customXml" Target="../ink/ink296.xml"/><Relationship Id="rId125" Type="http://schemas.openxmlformats.org/officeDocument/2006/relationships/image" Target="../media/image1018.png"/><Relationship Id="rId146" Type="http://schemas.openxmlformats.org/officeDocument/2006/relationships/customXml" Target="../ink/ink317.xml"/><Relationship Id="rId167" Type="http://schemas.openxmlformats.org/officeDocument/2006/relationships/image" Target="../media/image1039.png"/><Relationship Id="rId188" Type="http://schemas.openxmlformats.org/officeDocument/2006/relationships/customXml" Target="../ink/ink338.xml"/><Relationship Id="rId71" Type="http://schemas.openxmlformats.org/officeDocument/2006/relationships/image" Target="../media/image991.png"/><Relationship Id="rId92" Type="http://schemas.openxmlformats.org/officeDocument/2006/relationships/customXml" Target="../ink/ink290.xml"/><Relationship Id="rId213" Type="http://schemas.openxmlformats.org/officeDocument/2006/relationships/image" Target="../media/image267.png"/><Relationship Id="rId234" Type="http://schemas.openxmlformats.org/officeDocument/2006/relationships/customXml" Target="../ink/ink361.xml"/><Relationship Id="rId2" Type="http://schemas.openxmlformats.org/officeDocument/2006/relationships/image" Target="../media/image145.png"/><Relationship Id="rId29" Type="http://schemas.openxmlformats.org/officeDocument/2006/relationships/image" Target="../media/image970.png"/><Relationship Id="rId255" Type="http://schemas.openxmlformats.org/officeDocument/2006/relationships/image" Target="../media/image288.png"/><Relationship Id="rId40" Type="http://schemas.openxmlformats.org/officeDocument/2006/relationships/customXml" Target="../ink/ink264.xml"/><Relationship Id="rId115" Type="http://schemas.openxmlformats.org/officeDocument/2006/relationships/image" Target="../media/image1013.png"/><Relationship Id="rId136" Type="http://schemas.openxmlformats.org/officeDocument/2006/relationships/customXml" Target="../ink/ink312.xml"/><Relationship Id="rId157" Type="http://schemas.openxmlformats.org/officeDocument/2006/relationships/image" Target="../media/image1034.png"/><Relationship Id="rId178" Type="http://schemas.openxmlformats.org/officeDocument/2006/relationships/customXml" Target="../ink/ink333.xml"/><Relationship Id="rId61" Type="http://schemas.openxmlformats.org/officeDocument/2006/relationships/image" Target="../media/image986.png"/><Relationship Id="rId82" Type="http://schemas.openxmlformats.org/officeDocument/2006/relationships/customXml" Target="../ink/ink285.xml"/><Relationship Id="rId199" Type="http://schemas.openxmlformats.org/officeDocument/2006/relationships/image" Target="../media/image260.png"/><Relationship Id="rId203" Type="http://schemas.openxmlformats.org/officeDocument/2006/relationships/image" Target="../media/image262.png"/><Relationship Id="rId19" Type="http://schemas.openxmlformats.org/officeDocument/2006/relationships/image" Target="../media/image965.png"/><Relationship Id="rId224" Type="http://schemas.openxmlformats.org/officeDocument/2006/relationships/customXml" Target="../ink/ink356.xml"/><Relationship Id="rId245" Type="http://schemas.openxmlformats.org/officeDocument/2006/relationships/image" Target="../media/image283.png"/><Relationship Id="rId30" Type="http://schemas.openxmlformats.org/officeDocument/2006/relationships/customXml" Target="../ink/ink259.xml"/><Relationship Id="rId105" Type="http://schemas.openxmlformats.org/officeDocument/2006/relationships/image" Target="../media/image1008.png"/><Relationship Id="rId126" Type="http://schemas.openxmlformats.org/officeDocument/2006/relationships/customXml" Target="../ink/ink307.xml"/><Relationship Id="rId147" Type="http://schemas.openxmlformats.org/officeDocument/2006/relationships/image" Target="../media/image1029.png"/><Relationship Id="rId168" Type="http://schemas.openxmlformats.org/officeDocument/2006/relationships/customXml" Target="../ink/ink328.xml"/><Relationship Id="rId51" Type="http://schemas.openxmlformats.org/officeDocument/2006/relationships/image" Target="../media/image981.png"/><Relationship Id="rId72" Type="http://schemas.openxmlformats.org/officeDocument/2006/relationships/customXml" Target="../ink/ink280.xml"/><Relationship Id="rId93" Type="http://schemas.openxmlformats.org/officeDocument/2006/relationships/image" Target="../media/image1002.png"/><Relationship Id="rId189" Type="http://schemas.openxmlformats.org/officeDocument/2006/relationships/image" Target="../media/image255.png"/><Relationship Id="rId3" Type="http://schemas.openxmlformats.org/officeDocument/2006/relationships/image" Target="../media/image146.png"/><Relationship Id="rId214" Type="http://schemas.openxmlformats.org/officeDocument/2006/relationships/customXml" Target="../ink/ink351.xml"/><Relationship Id="rId235" Type="http://schemas.openxmlformats.org/officeDocument/2006/relationships/image" Target="../media/image278.png"/><Relationship Id="rId256" Type="http://schemas.openxmlformats.org/officeDocument/2006/relationships/customXml" Target="../ink/ink372.xml"/><Relationship Id="rId116" Type="http://schemas.openxmlformats.org/officeDocument/2006/relationships/customXml" Target="../ink/ink302.xml"/><Relationship Id="rId137" Type="http://schemas.openxmlformats.org/officeDocument/2006/relationships/image" Target="../media/image1024.png"/><Relationship Id="rId158" Type="http://schemas.openxmlformats.org/officeDocument/2006/relationships/customXml" Target="../ink/ink323.xml"/><Relationship Id="rId20" Type="http://schemas.openxmlformats.org/officeDocument/2006/relationships/customXml" Target="../ink/ink254.xml"/><Relationship Id="rId41" Type="http://schemas.openxmlformats.org/officeDocument/2006/relationships/image" Target="../media/image976.png"/><Relationship Id="rId62" Type="http://schemas.openxmlformats.org/officeDocument/2006/relationships/customXml" Target="../ink/ink275.xml"/><Relationship Id="rId83" Type="http://schemas.openxmlformats.org/officeDocument/2006/relationships/image" Target="../media/image997.png"/><Relationship Id="rId179" Type="http://schemas.openxmlformats.org/officeDocument/2006/relationships/image" Target="../media/image250.png"/><Relationship Id="rId190" Type="http://schemas.openxmlformats.org/officeDocument/2006/relationships/customXml" Target="../ink/ink339.xml"/><Relationship Id="rId204" Type="http://schemas.openxmlformats.org/officeDocument/2006/relationships/customXml" Target="../ink/ink346.xml"/><Relationship Id="rId225" Type="http://schemas.openxmlformats.org/officeDocument/2006/relationships/image" Target="../media/image273.png"/><Relationship Id="rId246" Type="http://schemas.openxmlformats.org/officeDocument/2006/relationships/customXml" Target="../ink/ink367.xml"/><Relationship Id="rId106" Type="http://schemas.openxmlformats.org/officeDocument/2006/relationships/customXml" Target="../ink/ink297.xml"/><Relationship Id="rId127" Type="http://schemas.openxmlformats.org/officeDocument/2006/relationships/image" Target="../media/image1019.png"/><Relationship Id="rId10" Type="http://schemas.openxmlformats.org/officeDocument/2006/relationships/customXml" Target="../ink/ink249.xml"/><Relationship Id="rId31" Type="http://schemas.openxmlformats.org/officeDocument/2006/relationships/image" Target="../media/image971.png"/><Relationship Id="rId52" Type="http://schemas.openxmlformats.org/officeDocument/2006/relationships/customXml" Target="../ink/ink270.xml"/><Relationship Id="rId73" Type="http://schemas.openxmlformats.org/officeDocument/2006/relationships/image" Target="../media/image992.png"/><Relationship Id="rId94" Type="http://schemas.openxmlformats.org/officeDocument/2006/relationships/customXml" Target="../ink/ink291.xml"/><Relationship Id="rId148" Type="http://schemas.openxmlformats.org/officeDocument/2006/relationships/customXml" Target="../ink/ink318.xml"/><Relationship Id="rId169" Type="http://schemas.openxmlformats.org/officeDocument/2006/relationships/image" Target="../media/image1040.png"/><Relationship Id="rId4" Type="http://schemas.openxmlformats.org/officeDocument/2006/relationships/customXml" Target="../ink/ink246.xml"/><Relationship Id="rId180" Type="http://schemas.openxmlformats.org/officeDocument/2006/relationships/customXml" Target="../ink/ink334.xml"/><Relationship Id="rId215" Type="http://schemas.openxmlformats.org/officeDocument/2006/relationships/image" Target="../media/image268.png"/><Relationship Id="rId236" Type="http://schemas.openxmlformats.org/officeDocument/2006/relationships/customXml" Target="../ink/ink362.xml"/><Relationship Id="rId257" Type="http://schemas.openxmlformats.org/officeDocument/2006/relationships/image" Target="../media/image289.png"/><Relationship Id="rId42" Type="http://schemas.openxmlformats.org/officeDocument/2006/relationships/customXml" Target="../ink/ink265.xml"/><Relationship Id="rId84" Type="http://schemas.openxmlformats.org/officeDocument/2006/relationships/customXml" Target="../ink/ink286.xml"/><Relationship Id="rId138" Type="http://schemas.openxmlformats.org/officeDocument/2006/relationships/customXml" Target="../ink/ink31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7.xml"/><Relationship Id="rId18" Type="http://schemas.openxmlformats.org/officeDocument/2006/relationships/image" Target="../media/image296.png"/><Relationship Id="rId26" Type="http://schemas.openxmlformats.org/officeDocument/2006/relationships/image" Target="../media/image300.png"/><Relationship Id="rId3" Type="http://schemas.openxmlformats.org/officeDocument/2006/relationships/image" Target="../media/image146.png"/><Relationship Id="rId21" Type="http://schemas.openxmlformats.org/officeDocument/2006/relationships/customXml" Target="../ink/ink381.xml"/><Relationship Id="rId12" Type="http://schemas.openxmlformats.org/officeDocument/2006/relationships/image" Target="../media/image293.png"/><Relationship Id="rId17" Type="http://schemas.openxmlformats.org/officeDocument/2006/relationships/customXml" Target="../ink/ink379.xml"/><Relationship Id="rId25" Type="http://schemas.openxmlformats.org/officeDocument/2006/relationships/customXml" Target="../ink/ink383.xml"/><Relationship Id="rId2" Type="http://schemas.openxmlformats.org/officeDocument/2006/relationships/image" Target="../media/image145.png"/><Relationship Id="rId16" Type="http://schemas.openxmlformats.org/officeDocument/2006/relationships/image" Target="../media/image295.png"/><Relationship Id="rId20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76.xml"/><Relationship Id="rId24" Type="http://schemas.openxmlformats.org/officeDocument/2006/relationships/image" Target="../media/image299.png"/><Relationship Id="rId15" Type="http://schemas.openxmlformats.org/officeDocument/2006/relationships/customXml" Target="../ink/ink378.xml"/><Relationship Id="rId23" Type="http://schemas.openxmlformats.org/officeDocument/2006/relationships/customXml" Target="../ink/ink382.xml"/><Relationship Id="rId10" Type="http://schemas.openxmlformats.org/officeDocument/2006/relationships/image" Target="../media/image1044.png"/><Relationship Id="rId19" Type="http://schemas.openxmlformats.org/officeDocument/2006/relationships/customXml" Target="../ink/ink380.xml"/><Relationship Id="rId14" Type="http://schemas.openxmlformats.org/officeDocument/2006/relationships/image" Target="../media/image294.png"/><Relationship Id="rId22" Type="http://schemas.openxmlformats.org/officeDocument/2006/relationships/image" Target="../media/image29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7.png"/><Relationship Id="rId4" Type="http://schemas.openxmlformats.org/officeDocument/2006/relationships/image" Target="../media/image48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5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9.xml"/><Relationship Id="rId18" Type="http://schemas.openxmlformats.org/officeDocument/2006/relationships/image" Target="../media/image10.png"/><Relationship Id="rId3" Type="http://schemas.openxmlformats.org/officeDocument/2006/relationships/image" Target="../media/image4.png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7.png"/><Relationship Id="rId17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customXml" Target="../ink/ink8.xml"/><Relationship Id="rId24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image" Target="../media/image6.png"/><Relationship Id="rId19" Type="http://schemas.openxmlformats.org/officeDocument/2006/relationships/customXml" Target="../ink/ink12.xml"/><Relationship Id="rId4" Type="http://schemas.openxmlformats.org/officeDocument/2006/relationships/customXml" Target="../ink/ink4.xml"/><Relationship Id="rId9" Type="http://schemas.openxmlformats.org/officeDocument/2006/relationships/customXml" Target="../ink/ink7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21" Type="http://schemas.openxmlformats.org/officeDocument/2006/relationships/image" Target="../media/image22.png"/><Relationship Id="rId42" Type="http://schemas.openxmlformats.org/officeDocument/2006/relationships/customXml" Target="../ink/ink34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47.xml"/><Relationship Id="rId16" Type="http://schemas.openxmlformats.org/officeDocument/2006/relationships/customXml" Target="../ink/ink21.xml"/><Relationship Id="rId11" Type="http://schemas.openxmlformats.org/officeDocument/2006/relationships/image" Target="../media/image17.png"/><Relationship Id="rId32" Type="http://schemas.openxmlformats.org/officeDocument/2006/relationships/customXml" Target="../ink/ink29.xml"/><Relationship Id="rId37" Type="http://schemas.openxmlformats.org/officeDocument/2006/relationships/image" Target="../media/image30.png"/><Relationship Id="rId53" Type="http://schemas.openxmlformats.org/officeDocument/2006/relationships/image" Target="../media/image38.png"/><Relationship Id="rId58" Type="http://schemas.openxmlformats.org/officeDocument/2006/relationships/customXml" Target="../ink/ink42.xml"/><Relationship Id="rId74" Type="http://schemas.openxmlformats.org/officeDocument/2006/relationships/customXml" Target="../ink/ink50.xml"/><Relationship Id="rId79" Type="http://schemas.openxmlformats.org/officeDocument/2006/relationships/image" Target="../media/image51.png"/><Relationship Id="rId5" Type="http://schemas.openxmlformats.org/officeDocument/2006/relationships/image" Target="../media/image14.png"/><Relationship Id="rId61" Type="http://schemas.openxmlformats.org/officeDocument/2006/relationships/image" Target="../media/image42.png"/><Relationship Id="rId82" Type="http://schemas.openxmlformats.org/officeDocument/2006/relationships/customXml" Target="../ink/ink54.xml"/><Relationship Id="rId19" Type="http://schemas.openxmlformats.org/officeDocument/2006/relationships/image" Target="../media/image21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5.png"/><Relationship Id="rId30" Type="http://schemas.openxmlformats.org/officeDocument/2006/relationships/customXml" Target="../ink/ink28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46.png"/><Relationship Id="rId77" Type="http://schemas.openxmlformats.org/officeDocument/2006/relationships/image" Target="../media/image50.png"/><Relationship Id="rId8" Type="http://schemas.openxmlformats.org/officeDocument/2006/relationships/customXml" Target="../ink/ink17.xml"/><Relationship Id="rId51" Type="http://schemas.openxmlformats.org/officeDocument/2006/relationships/image" Target="../media/image37.png"/><Relationship Id="rId72" Type="http://schemas.openxmlformats.org/officeDocument/2006/relationships/customXml" Target="../ink/ink49.xml"/><Relationship Id="rId80" Type="http://schemas.openxmlformats.org/officeDocument/2006/relationships/customXml" Target="../ink/ink53.xml"/><Relationship Id="rId3" Type="http://schemas.openxmlformats.org/officeDocument/2006/relationships/image" Target="../media/image417.png"/><Relationship Id="rId12" Type="http://schemas.openxmlformats.org/officeDocument/2006/relationships/customXml" Target="../ink/ink19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23.xml"/><Relationship Id="rId41" Type="http://schemas.openxmlformats.org/officeDocument/2006/relationships/image" Target="../media/image32.png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49.png"/><Relationship Id="rId8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18.xml"/><Relationship Id="rId31" Type="http://schemas.openxmlformats.org/officeDocument/2006/relationships/image" Target="../media/image27.png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44.png"/><Relationship Id="rId73" Type="http://schemas.openxmlformats.org/officeDocument/2006/relationships/image" Target="../media/image48.png"/><Relationship Id="rId78" Type="http://schemas.openxmlformats.org/officeDocument/2006/relationships/customXml" Target="../ink/ink52.xml"/><Relationship Id="rId81" Type="http://schemas.openxmlformats.org/officeDocument/2006/relationships/image" Target="../media/image52.png"/><Relationship Id="rId4" Type="http://schemas.openxmlformats.org/officeDocument/2006/relationships/customXml" Target="../ink/ink15.xml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22.xml"/><Relationship Id="rId39" Type="http://schemas.openxmlformats.org/officeDocument/2006/relationships/image" Target="../media/image31.png"/><Relationship Id="rId34" Type="http://schemas.openxmlformats.org/officeDocument/2006/relationships/customXml" Target="../ink/ink30.xml"/><Relationship Id="rId50" Type="http://schemas.openxmlformats.org/officeDocument/2006/relationships/customXml" Target="../ink/ink38.xml"/><Relationship Id="rId55" Type="http://schemas.openxmlformats.org/officeDocument/2006/relationships/image" Target="../media/image39.png"/><Relationship Id="rId76" Type="http://schemas.openxmlformats.org/officeDocument/2006/relationships/customXml" Target="../ink/ink51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2" Type="http://schemas.openxmlformats.org/officeDocument/2006/relationships/image" Target="../media/image416.png"/><Relationship Id="rId29" Type="http://schemas.openxmlformats.org/officeDocument/2006/relationships/image" Target="../media/image26.png"/><Relationship Id="rId24" Type="http://schemas.openxmlformats.org/officeDocument/2006/relationships/customXml" Target="../ink/ink25.xml"/><Relationship Id="rId40" Type="http://schemas.openxmlformats.org/officeDocument/2006/relationships/customXml" Target="../ink/ink33.xml"/><Relationship Id="rId45" Type="http://schemas.openxmlformats.org/officeDocument/2006/relationships/image" Target="../media/image34.png"/><Relationship Id="rId66" Type="http://schemas.openxmlformats.org/officeDocument/2006/relationships/customXml" Target="../ink/ink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F68A56CE-3410-334B-A543-DCECD613E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94" r="5851" b="516"/>
          <a:stretch/>
        </p:blipFill>
        <p:spPr>
          <a:xfrm>
            <a:off x="581192" y="1997111"/>
            <a:ext cx="6309432" cy="662961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DD0C25-4339-F344-9E40-17BAB2A9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06762"/>
              </p:ext>
            </p:extLst>
          </p:nvPr>
        </p:nvGraphicFramePr>
        <p:xfrm>
          <a:off x="967971" y="2941227"/>
          <a:ext cx="3189624" cy="276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812">
                  <a:extLst>
                    <a:ext uri="{9D8B030D-6E8A-4147-A177-3AD203B41FA5}">
                      <a16:colId xmlns:a16="http://schemas.microsoft.com/office/drawing/2014/main" val="1514052069"/>
                    </a:ext>
                  </a:extLst>
                </a:gridCol>
                <a:gridCol w="1594812">
                  <a:extLst>
                    <a:ext uri="{9D8B030D-6E8A-4147-A177-3AD203B41FA5}">
                      <a16:colId xmlns:a16="http://schemas.microsoft.com/office/drawing/2014/main" val="620806071"/>
                    </a:ext>
                  </a:extLst>
                </a:gridCol>
              </a:tblGrid>
              <a:tr h="920435">
                <a:tc>
                  <a:txBody>
                    <a:bodyPr/>
                    <a:lstStyle/>
                    <a:p>
                      <a:r>
                        <a:rPr lang="en-US" sz="2500" dirty="0"/>
                        <a:t>Sample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Sample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95143"/>
                  </a:ext>
                </a:extLst>
              </a:tr>
              <a:tr h="920435"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21780"/>
                  </a:ext>
                </a:extLst>
              </a:tr>
              <a:tr h="920435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727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332B8C-5188-C440-8159-08B30A18061D}"/>
                  </a:ext>
                </a:extLst>
              </p:cNvPr>
              <p:cNvSpPr txBox="1"/>
              <p:nvPr/>
            </p:nvSpPr>
            <p:spPr>
              <a:xfrm>
                <a:off x="4153006" y="2971800"/>
                <a:ext cx="630943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=−{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332B8C-5188-C440-8159-08B30A180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006" y="2971800"/>
                <a:ext cx="6309431" cy="400110"/>
              </a:xfrm>
              <a:prstGeom prst="rect">
                <a:avLst/>
              </a:prstGeom>
              <a:blipFill>
                <a:blip r:embed="rId3"/>
                <a:stretch>
                  <a:fillRect t="-93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A85C814-98C2-BA71-B521-F24D1B612A34}"/>
              </a:ext>
            </a:extLst>
          </p:cNvPr>
          <p:cNvGrpSpPr/>
          <p:nvPr/>
        </p:nvGrpSpPr>
        <p:grpSpPr>
          <a:xfrm>
            <a:off x="4971874" y="4831577"/>
            <a:ext cx="329400" cy="276840"/>
            <a:chOff x="4971874" y="4831577"/>
            <a:chExt cx="32940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0A202A-7BD2-F961-0F81-23A764EF1CC6}"/>
                    </a:ext>
                  </a:extLst>
                </p14:cNvPr>
                <p14:cNvContentPartPr/>
                <p14:nvPr/>
              </p14:nvContentPartPr>
              <p14:xfrm>
                <a:off x="4971874" y="4831577"/>
                <a:ext cx="199080" cy="276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0A202A-7BD2-F961-0F81-23A764EF1C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3874" y="4813577"/>
                  <a:ext cx="2347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5DFC7B-A99F-2EEC-213B-8B41AA74C5F2}"/>
                    </a:ext>
                  </a:extLst>
                </p14:cNvPr>
                <p14:cNvContentPartPr/>
                <p14:nvPr/>
              </p14:nvContentPartPr>
              <p14:xfrm>
                <a:off x="5211634" y="4834817"/>
                <a:ext cx="83520" cy="269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5DFC7B-A99F-2EEC-213B-8B41AA74C5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3634" y="4817177"/>
                  <a:ext cx="119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FC9E61-F6C7-82EB-844C-2DF9DE64B953}"/>
                    </a:ext>
                  </a:extLst>
                </p14:cNvPr>
                <p14:cNvContentPartPr/>
                <p14:nvPr/>
              </p14:nvContentPartPr>
              <p14:xfrm>
                <a:off x="5123794" y="4998977"/>
                <a:ext cx="177480" cy="1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FC9E61-F6C7-82EB-844C-2DF9DE64B9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06154" y="4981337"/>
                  <a:ext cx="2131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2053E8-A872-DDBC-8F03-16A5DD11F20F}"/>
              </a:ext>
            </a:extLst>
          </p:cNvPr>
          <p:cNvGrpSpPr/>
          <p:nvPr/>
        </p:nvGrpSpPr>
        <p:grpSpPr>
          <a:xfrm>
            <a:off x="6271834" y="4772897"/>
            <a:ext cx="151560" cy="284760"/>
            <a:chOff x="6271834" y="4772897"/>
            <a:chExt cx="15156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978466-E111-3C91-2501-ECA9EAFD47DE}"/>
                    </a:ext>
                  </a:extLst>
                </p14:cNvPr>
                <p14:cNvContentPartPr/>
                <p14:nvPr/>
              </p14:nvContentPartPr>
              <p14:xfrm>
                <a:off x="6271834" y="4829057"/>
                <a:ext cx="11520" cy="228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978466-E111-3C91-2501-ECA9EAFD47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54194" y="4811057"/>
                  <a:ext cx="47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AAE244-9B4C-8FEE-35BB-CE51BFC2ACA4}"/>
                    </a:ext>
                  </a:extLst>
                </p14:cNvPr>
                <p14:cNvContentPartPr/>
                <p14:nvPr/>
              </p14:nvContentPartPr>
              <p14:xfrm>
                <a:off x="6293794" y="4772897"/>
                <a:ext cx="129600" cy="28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AAE244-9B4C-8FEE-35BB-CE51BFC2AC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76154" y="4755257"/>
                  <a:ext cx="16524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188507-E9F8-4091-B8DD-F76709A4F57B}"/>
                  </a:ext>
                </a:extLst>
              </p14:cNvPr>
              <p14:cNvContentPartPr/>
              <p14:nvPr/>
            </p14:nvContentPartPr>
            <p14:xfrm>
              <a:off x="5013274" y="5398577"/>
              <a:ext cx="185400" cy="371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188507-E9F8-4091-B8DD-F76709A4F5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5274" y="5380937"/>
                <a:ext cx="221040" cy="40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E02512F-F8E6-1D84-D342-288019D6D730}"/>
              </a:ext>
            </a:extLst>
          </p:cNvPr>
          <p:cNvGrpSpPr/>
          <p:nvPr/>
        </p:nvGrpSpPr>
        <p:grpSpPr>
          <a:xfrm>
            <a:off x="6298834" y="5341337"/>
            <a:ext cx="185040" cy="381960"/>
            <a:chOff x="6298834" y="5341337"/>
            <a:chExt cx="18504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6F4BEB-EEFC-0737-42C7-735781AC9AE9}"/>
                    </a:ext>
                  </a:extLst>
                </p14:cNvPr>
                <p14:cNvContentPartPr/>
                <p14:nvPr/>
              </p14:nvContentPartPr>
              <p14:xfrm>
                <a:off x="6298834" y="5341337"/>
                <a:ext cx="157320" cy="381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6F4BEB-EEFC-0737-42C7-735781AC9A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81194" y="5323697"/>
                  <a:ext cx="1929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2AEC5B-EA64-CA5A-528F-42166F825D90}"/>
                    </a:ext>
                  </a:extLst>
                </p14:cNvPr>
                <p14:cNvContentPartPr/>
                <p14:nvPr/>
              </p14:nvContentPartPr>
              <p14:xfrm>
                <a:off x="6386674" y="5401817"/>
                <a:ext cx="97200" cy="4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2AEC5B-EA64-CA5A-528F-42166F825D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8674" y="5383817"/>
                  <a:ext cx="1328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1DDA5D2-20B1-B71E-A623-966AE2B0ADFB}"/>
              </a:ext>
            </a:extLst>
          </p:cNvPr>
          <p:cNvGrpSpPr/>
          <p:nvPr/>
        </p:nvGrpSpPr>
        <p:grpSpPr>
          <a:xfrm>
            <a:off x="5168074" y="3720977"/>
            <a:ext cx="1458720" cy="924840"/>
            <a:chOff x="5168074" y="3720977"/>
            <a:chExt cx="1458720" cy="9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A84FCA1-A7EA-70D5-4324-03EC31E52A1C}"/>
                    </a:ext>
                  </a:extLst>
                </p14:cNvPr>
                <p14:cNvContentPartPr/>
                <p14:nvPr/>
              </p14:nvContentPartPr>
              <p14:xfrm>
                <a:off x="5537434" y="3807377"/>
                <a:ext cx="416160" cy="228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A84FCA1-A7EA-70D5-4324-03EC31E52A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9794" y="3789377"/>
                  <a:ext cx="451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E41289-8613-F2E2-79E7-3418241F1E85}"/>
                    </a:ext>
                  </a:extLst>
                </p14:cNvPr>
                <p14:cNvContentPartPr/>
                <p14:nvPr/>
              </p14:nvContentPartPr>
              <p14:xfrm>
                <a:off x="5168074" y="3995297"/>
                <a:ext cx="598320" cy="65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E41289-8613-F2E2-79E7-3418241F1E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0074" y="3977297"/>
                  <a:ext cx="63396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4A4E26-61FA-E3F1-516A-36F013C18AED}"/>
                    </a:ext>
                  </a:extLst>
                </p14:cNvPr>
                <p14:cNvContentPartPr/>
                <p14:nvPr/>
              </p14:nvContentPartPr>
              <p14:xfrm>
                <a:off x="5706634" y="4022297"/>
                <a:ext cx="561960" cy="531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4A4E26-61FA-E3F1-516A-36F013C18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88994" y="4004297"/>
                  <a:ext cx="5976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D8BAE1-1BFE-8179-336C-99846CE9DA85}"/>
                    </a:ext>
                  </a:extLst>
                </p14:cNvPr>
                <p14:cNvContentPartPr/>
                <p14:nvPr/>
              </p14:nvContentPartPr>
              <p14:xfrm>
                <a:off x="5659474" y="3861377"/>
                <a:ext cx="196560" cy="135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D8BAE1-1BFE-8179-336C-99846CE9DA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1474" y="3843377"/>
                  <a:ext cx="232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7FAB5E-3DE7-F970-72DF-558F675ED76A}"/>
                    </a:ext>
                  </a:extLst>
                </p14:cNvPr>
                <p14:cNvContentPartPr/>
                <p14:nvPr/>
              </p14:nvContentPartPr>
              <p14:xfrm>
                <a:off x="6087154" y="3732137"/>
                <a:ext cx="260640" cy="239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7FAB5E-3DE7-F970-72DF-558F675ED7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69514" y="3714137"/>
                  <a:ext cx="296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6CB6DF3-4875-64F4-33DC-1A74548D6628}"/>
                    </a:ext>
                  </a:extLst>
                </p14:cNvPr>
                <p14:cNvContentPartPr/>
                <p14:nvPr/>
              </p14:nvContentPartPr>
              <p14:xfrm>
                <a:off x="6415474" y="3720977"/>
                <a:ext cx="211320" cy="349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6CB6DF3-4875-64F4-33DC-1A74548D66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7834" y="3702977"/>
                  <a:ext cx="24696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F69EBA9-053C-BB0B-0151-4BC02501ED9C}"/>
              </a:ext>
            </a:extLst>
          </p:cNvPr>
          <p:cNvGrpSpPr/>
          <p:nvPr/>
        </p:nvGrpSpPr>
        <p:grpSpPr>
          <a:xfrm>
            <a:off x="7676194" y="3648257"/>
            <a:ext cx="1391400" cy="401760"/>
            <a:chOff x="7676194" y="3648257"/>
            <a:chExt cx="139140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F40811-B5B4-2D63-70B5-B14D87428F5E}"/>
                    </a:ext>
                  </a:extLst>
                </p14:cNvPr>
                <p14:cNvContentPartPr/>
                <p14:nvPr/>
              </p14:nvContentPartPr>
              <p14:xfrm>
                <a:off x="7676194" y="3701897"/>
                <a:ext cx="184680" cy="7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F40811-B5B4-2D63-70B5-B14D87428F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58554" y="3684257"/>
                  <a:ext cx="220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E5C47A-D81D-B2C0-8F03-A1F5CCC1A23A}"/>
                    </a:ext>
                  </a:extLst>
                </p14:cNvPr>
                <p14:cNvContentPartPr/>
                <p14:nvPr/>
              </p14:nvContentPartPr>
              <p14:xfrm>
                <a:off x="7677994" y="3718097"/>
                <a:ext cx="139680" cy="288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E5C47A-D81D-B2C0-8F03-A1F5CCC1A2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59994" y="3700457"/>
                  <a:ext cx="1753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47BEB7-097B-DFF7-F0F5-A8D6A617A934}"/>
                    </a:ext>
                  </a:extLst>
                </p14:cNvPr>
                <p14:cNvContentPartPr/>
                <p14:nvPr/>
              </p14:nvContentPartPr>
              <p14:xfrm>
                <a:off x="7756114" y="3861017"/>
                <a:ext cx="166680" cy="28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47BEB7-097B-DFF7-F0F5-A8D6A617A9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38474" y="3843377"/>
                  <a:ext cx="202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1157090-EAD2-13CB-9D0C-3B3588D43E7A}"/>
                    </a:ext>
                  </a:extLst>
                </p14:cNvPr>
                <p14:cNvContentPartPr/>
                <p14:nvPr/>
              </p14:nvContentPartPr>
              <p14:xfrm>
                <a:off x="8090194" y="3804137"/>
                <a:ext cx="158040" cy="245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1157090-EAD2-13CB-9D0C-3B3588D43E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72554" y="3786137"/>
                  <a:ext cx="193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FF2CA6E-F8C7-4AAD-1C41-D828C69A0457}"/>
                    </a:ext>
                  </a:extLst>
                </p14:cNvPr>
                <p14:cNvContentPartPr/>
                <p14:nvPr/>
              </p14:nvContentPartPr>
              <p14:xfrm>
                <a:off x="8321314" y="3710537"/>
                <a:ext cx="350280" cy="243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FF2CA6E-F8C7-4AAD-1C41-D828C69A04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03314" y="3692537"/>
                  <a:ext cx="385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B6B4D08-F5B9-52B0-AF78-E0F146BC3930}"/>
                    </a:ext>
                  </a:extLst>
                </p14:cNvPr>
                <p14:cNvContentPartPr/>
                <p14:nvPr/>
              </p14:nvContentPartPr>
              <p14:xfrm>
                <a:off x="8751874" y="3648257"/>
                <a:ext cx="115560" cy="371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B6B4D08-F5B9-52B0-AF78-E0F146BC39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33874" y="3630617"/>
                  <a:ext cx="1512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54C3B48-7F7F-37C2-7EA5-CFA0E9BAD26A}"/>
                    </a:ext>
                  </a:extLst>
                </p14:cNvPr>
                <p14:cNvContentPartPr/>
                <p14:nvPr/>
              </p14:nvContentPartPr>
              <p14:xfrm>
                <a:off x="8864194" y="3713417"/>
                <a:ext cx="203400" cy="300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54C3B48-7F7F-37C2-7EA5-CFA0E9BAD2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46194" y="3695777"/>
                  <a:ext cx="23904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0CE3D02-5AC4-3B81-2438-082330518CD0}"/>
              </a:ext>
            </a:extLst>
          </p:cNvPr>
          <p:cNvGrpSpPr/>
          <p:nvPr/>
        </p:nvGrpSpPr>
        <p:grpSpPr>
          <a:xfrm>
            <a:off x="7403674" y="4385897"/>
            <a:ext cx="1899720" cy="671040"/>
            <a:chOff x="7403674" y="4385897"/>
            <a:chExt cx="1899720" cy="6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7704ADD-C128-794E-8D9F-D5C7D2C54C3A}"/>
                    </a:ext>
                  </a:extLst>
                </p14:cNvPr>
                <p14:cNvContentPartPr/>
                <p14:nvPr/>
              </p14:nvContentPartPr>
              <p14:xfrm>
                <a:off x="7403674" y="4511177"/>
                <a:ext cx="173160" cy="18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7704ADD-C128-794E-8D9F-D5C7D2C54C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86034" y="4493177"/>
                  <a:ext cx="208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7D1856-7575-EF6D-BEE6-BF00B2BE4304}"/>
                    </a:ext>
                  </a:extLst>
                </p14:cNvPr>
                <p14:cNvContentPartPr/>
                <p14:nvPr/>
              </p14:nvContentPartPr>
              <p14:xfrm>
                <a:off x="7418434" y="4629617"/>
                <a:ext cx="167040" cy="15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7D1856-7575-EF6D-BEE6-BF00B2BE43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0794" y="4611617"/>
                  <a:ext cx="202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14E6143-15BE-F916-5A4D-A36737F6F173}"/>
                    </a:ext>
                  </a:extLst>
                </p14:cNvPr>
                <p14:cNvContentPartPr/>
                <p14:nvPr/>
              </p14:nvContentPartPr>
              <p14:xfrm>
                <a:off x="7735234" y="4591097"/>
                <a:ext cx="163080" cy="20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14E6143-15BE-F916-5A4D-A36737F6F1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17234" y="4573457"/>
                  <a:ext cx="198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6313B54-6D63-48C7-36B5-1E88DBF1EAF6}"/>
                    </a:ext>
                  </a:extLst>
                </p14:cNvPr>
                <p14:cNvContentPartPr/>
                <p14:nvPr/>
              </p14:nvContentPartPr>
              <p14:xfrm>
                <a:off x="8021434" y="4385897"/>
                <a:ext cx="216360" cy="7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6313B54-6D63-48C7-36B5-1E88DBF1EA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03794" y="4368257"/>
                  <a:ext cx="252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240B0C4-31A7-0A27-B9A2-4FF6905660F4}"/>
                    </a:ext>
                  </a:extLst>
                </p14:cNvPr>
                <p14:cNvContentPartPr/>
                <p14:nvPr/>
              </p14:nvContentPartPr>
              <p14:xfrm>
                <a:off x="8086594" y="4423697"/>
                <a:ext cx="184680" cy="566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240B0C4-31A7-0A27-B9A2-4FF6905660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68594" y="4405697"/>
                  <a:ext cx="2203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BE52DFE-2C01-FEBF-E2AD-0D3341D16C2B}"/>
                    </a:ext>
                  </a:extLst>
                </p14:cNvPr>
                <p14:cNvContentPartPr/>
                <p14:nvPr/>
              </p14:nvContentPartPr>
              <p14:xfrm>
                <a:off x="8381434" y="4623497"/>
                <a:ext cx="9360" cy="315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BE52DFE-2C01-FEBF-E2AD-0D3341D16C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63794" y="4605857"/>
                  <a:ext cx="450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14C7116-646C-003E-8F87-2C987656A649}"/>
                    </a:ext>
                  </a:extLst>
                </p14:cNvPr>
                <p14:cNvContentPartPr/>
                <p14:nvPr/>
              </p14:nvContentPartPr>
              <p14:xfrm>
                <a:off x="8405194" y="4608737"/>
                <a:ext cx="117360" cy="144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14C7116-646C-003E-8F87-2C987656A6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87554" y="4591097"/>
                  <a:ext cx="153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110099A-E4B4-F591-8986-435A0686FBAF}"/>
                    </a:ext>
                  </a:extLst>
                </p14:cNvPr>
                <p14:cNvContentPartPr/>
                <p14:nvPr/>
              </p14:nvContentPartPr>
              <p14:xfrm>
                <a:off x="8457034" y="4752017"/>
                <a:ext cx="49320" cy="156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110099A-E4B4-F591-8986-435A0686FB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39394" y="4734017"/>
                  <a:ext cx="84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EF1DBE7-989F-8A87-709D-C63574A74EDF}"/>
                    </a:ext>
                  </a:extLst>
                </p14:cNvPr>
                <p14:cNvContentPartPr/>
                <p14:nvPr/>
              </p14:nvContentPartPr>
              <p14:xfrm>
                <a:off x="8536234" y="4767497"/>
                <a:ext cx="36000" cy="141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EF1DBE7-989F-8A87-709D-C63574A74E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18234" y="4749857"/>
                  <a:ext cx="71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639E817-8F5A-CDF1-576C-D8B018157ED9}"/>
                    </a:ext>
                  </a:extLst>
                </p14:cNvPr>
                <p14:cNvContentPartPr/>
                <p14:nvPr/>
              </p14:nvContentPartPr>
              <p14:xfrm>
                <a:off x="8531554" y="4844537"/>
                <a:ext cx="60840" cy="1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639E817-8F5A-CDF1-576C-D8B018157E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13554" y="4826897"/>
                  <a:ext cx="96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5D7510F-7656-D7B1-2023-E24C79203972}"/>
                    </a:ext>
                  </a:extLst>
                </p14:cNvPr>
                <p14:cNvContentPartPr/>
                <p14:nvPr/>
              </p14:nvContentPartPr>
              <p14:xfrm>
                <a:off x="8711914" y="4497497"/>
                <a:ext cx="21600" cy="308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5D7510F-7656-D7B1-2023-E24C792039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93914" y="4479857"/>
                  <a:ext cx="57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053C8AF-2555-48C1-0FFE-E6129C372455}"/>
                    </a:ext>
                  </a:extLst>
                </p14:cNvPr>
                <p14:cNvContentPartPr/>
                <p14:nvPr/>
              </p14:nvContentPartPr>
              <p14:xfrm>
                <a:off x="8782834" y="4686857"/>
                <a:ext cx="98640" cy="146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053C8AF-2555-48C1-0FFE-E6129C3724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65194" y="4669217"/>
                  <a:ext cx="134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F2DC0FA-CF7E-FB4D-B835-6849D50D6CA2}"/>
                    </a:ext>
                  </a:extLst>
                </p14:cNvPr>
                <p14:cNvContentPartPr/>
                <p14:nvPr/>
              </p14:nvContentPartPr>
              <p14:xfrm>
                <a:off x="8908114" y="4646177"/>
                <a:ext cx="123840" cy="406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F2DC0FA-CF7E-FB4D-B835-6849D50D6C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90474" y="4628177"/>
                  <a:ext cx="1594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CDD4038-A62E-A78C-F3C0-EE9C9D6D7A38}"/>
                    </a:ext>
                  </a:extLst>
                </p14:cNvPr>
                <p14:cNvContentPartPr/>
                <p14:nvPr/>
              </p14:nvContentPartPr>
              <p14:xfrm>
                <a:off x="9066154" y="4983137"/>
                <a:ext cx="198000" cy="73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CDD4038-A62E-A78C-F3C0-EE9C9D6D7A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48154" y="4965137"/>
                  <a:ext cx="233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C64EB0E-082A-3458-D8CE-4C0FDCD8A7BD}"/>
                    </a:ext>
                  </a:extLst>
                </p14:cNvPr>
                <p14:cNvContentPartPr/>
                <p14:nvPr/>
              </p14:nvContentPartPr>
              <p14:xfrm>
                <a:off x="9141394" y="4509377"/>
                <a:ext cx="56520" cy="249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C64EB0E-082A-3458-D8CE-4C0FDCD8A7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23394" y="4491377"/>
                  <a:ext cx="92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4A6DDFE-B2F4-C5DE-3D97-72B384B86C88}"/>
                    </a:ext>
                  </a:extLst>
                </p14:cNvPr>
                <p14:cNvContentPartPr/>
                <p14:nvPr/>
              </p14:nvContentPartPr>
              <p14:xfrm>
                <a:off x="9149674" y="4467977"/>
                <a:ext cx="153720" cy="3312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4A6DDFE-B2F4-C5DE-3D97-72B384B86C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31674" y="4450337"/>
                  <a:ext cx="1893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2556F06-2DA5-2C88-F5D7-88747E1A26EE}"/>
                    </a:ext>
                  </a:extLst>
                </p14:cNvPr>
                <p14:cNvContentPartPr/>
                <p14:nvPr/>
              </p14:nvContentPartPr>
              <p14:xfrm>
                <a:off x="9241114" y="4649057"/>
                <a:ext cx="37440" cy="1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2556F06-2DA5-2C88-F5D7-88747E1A26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23114" y="4631417"/>
                  <a:ext cx="730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A899A1D-ECFA-E416-19D2-0B5957F60C03}"/>
              </a:ext>
            </a:extLst>
          </p:cNvPr>
          <p:cNvGrpSpPr/>
          <p:nvPr/>
        </p:nvGrpSpPr>
        <p:grpSpPr>
          <a:xfrm>
            <a:off x="9552514" y="4619537"/>
            <a:ext cx="333360" cy="235800"/>
            <a:chOff x="9552514" y="4619537"/>
            <a:chExt cx="33336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6E0967C-DA68-806A-3A79-61ED689A0CB3}"/>
                    </a:ext>
                  </a:extLst>
                </p14:cNvPr>
                <p14:cNvContentPartPr/>
                <p14:nvPr/>
              </p14:nvContentPartPr>
              <p14:xfrm>
                <a:off x="9552514" y="4727897"/>
                <a:ext cx="333360" cy="79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6E0967C-DA68-806A-3A79-61ED689A0C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34874" y="4709897"/>
                  <a:ext cx="369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CE9ABF2-4BE7-5039-32D9-059CA2EFCD61}"/>
                    </a:ext>
                  </a:extLst>
                </p14:cNvPr>
                <p14:cNvContentPartPr/>
                <p14:nvPr/>
              </p14:nvContentPartPr>
              <p14:xfrm>
                <a:off x="9717754" y="4619537"/>
                <a:ext cx="61200" cy="235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CE9ABF2-4BE7-5039-32D9-059CA2EFCD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00114" y="4601897"/>
                  <a:ext cx="9684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EB2F21B-FC8B-A48E-3F0C-29FE818CBAF5}"/>
              </a:ext>
            </a:extLst>
          </p:cNvPr>
          <p:cNvGrpSpPr/>
          <p:nvPr/>
        </p:nvGrpSpPr>
        <p:grpSpPr>
          <a:xfrm>
            <a:off x="10149034" y="4442057"/>
            <a:ext cx="274680" cy="574200"/>
            <a:chOff x="10149034" y="4442057"/>
            <a:chExt cx="27468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75E670F-1DA6-F05B-8477-76A8E288ECF8}"/>
                    </a:ext>
                  </a:extLst>
                </p14:cNvPr>
                <p14:cNvContentPartPr/>
                <p14:nvPr/>
              </p14:nvContentPartPr>
              <p14:xfrm>
                <a:off x="10149034" y="4442057"/>
                <a:ext cx="70920" cy="555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75E670F-1DA6-F05B-8477-76A8E288EC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31394" y="4424417"/>
                  <a:ext cx="1065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6CDAB59-6260-FDEE-D41B-0FA14DA9090F}"/>
                    </a:ext>
                  </a:extLst>
                </p14:cNvPr>
                <p14:cNvContentPartPr/>
                <p14:nvPr/>
              </p14:nvContentPartPr>
              <p14:xfrm>
                <a:off x="10202674" y="4465097"/>
                <a:ext cx="158040" cy="227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6CDAB59-6260-FDEE-D41B-0FA14DA9090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84674" y="4447457"/>
                  <a:ext cx="193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018F749-3061-964C-309B-9BC3D2A78FDB}"/>
                    </a:ext>
                  </a:extLst>
                </p14:cNvPr>
                <p14:cNvContentPartPr/>
                <p14:nvPr/>
              </p14:nvContentPartPr>
              <p14:xfrm>
                <a:off x="10278634" y="4757777"/>
                <a:ext cx="74160" cy="258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018F749-3061-964C-309B-9BC3D2A78F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60634" y="4739777"/>
                  <a:ext cx="1098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86C009D-A32C-6D27-1731-1A979550C5AD}"/>
                    </a:ext>
                  </a:extLst>
                </p14:cNvPr>
                <p14:cNvContentPartPr/>
                <p14:nvPr/>
              </p14:nvContentPartPr>
              <p14:xfrm>
                <a:off x="10283674" y="4775777"/>
                <a:ext cx="140040" cy="203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86C009D-A32C-6D27-1731-1A979550C5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66034" y="4757777"/>
                  <a:ext cx="17568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6862C70-555B-8825-73C7-69800B035518}"/>
              </a:ext>
            </a:extLst>
          </p:cNvPr>
          <p:cNvGrpSpPr/>
          <p:nvPr/>
        </p:nvGrpSpPr>
        <p:grpSpPr>
          <a:xfrm>
            <a:off x="10613794" y="4344857"/>
            <a:ext cx="931680" cy="760320"/>
            <a:chOff x="10613794" y="4344857"/>
            <a:chExt cx="931680" cy="7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3E7EF39-900A-301D-2074-19578B3E4EE8}"/>
                    </a:ext>
                  </a:extLst>
                </p14:cNvPr>
                <p14:cNvContentPartPr/>
                <p14:nvPr/>
              </p14:nvContentPartPr>
              <p14:xfrm>
                <a:off x="10613794" y="4402457"/>
                <a:ext cx="56160" cy="551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3E7EF39-900A-301D-2074-19578B3E4E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95794" y="4384457"/>
                  <a:ext cx="9180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8AEDEF5-55FC-D7D7-D3FB-F1AF9100C154}"/>
                    </a:ext>
                  </a:extLst>
                </p14:cNvPr>
                <p14:cNvContentPartPr/>
                <p14:nvPr/>
              </p14:nvContentPartPr>
              <p14:xfrm>
                <a:off x="10739074" y="4778657"/>
                <a:ext cx="96120" cy="103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8AEDEF5-55FC-D7D7-D3FB-F1AF9100C1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21074" y="4761017"/>
                  <a:ext cx="131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D4BDE8C-B073-396B-244D-A33CA3425B95}"/>
                    </a:ext>
                  </a:extLst>
                </p14:cNvPr>
                <p14:cNvContentPartPr/>
                <p14:nvPr/>
              </p14:nvContentPartPr>
              <p14:xfrm>
                <a:off x="10842034" y="4682897"/>
                <a:ext cx="140400" cy="347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D4BDE8C-B073-396B-244D-A33CA3425B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24394" y="4665257"/>
                  <a:ext cx="1760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D351C48-8711-F5E6-819D-260E9A52815A}"/>
                    </a:ext>
                  </a:extLst>
                </p14:cNvPr>
                <p14:cNvContentPartPr/>
                <p14:nvPr/>
              </p14:nvContentPartPr>
              <p14:xfrm>
                <a:off x="10973794" y="4998617"/>
                <a:ext cx="88200" cy="979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D351C48-8711-F5E6-819D-260E9A5281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55794" y="4980617"/>
                  <a:ext cx="123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82AE525-4367-190A-EBB0-A0C6AB10B599}"/>
                    </a:ext>
                  </a:extLst>
                </p14:cNvPr>
                <p14:cNvContentPartPr/>
                <p14:nvPr/>
              </p14:nvContentPartPr>
              <p14:xfrm>
                <a:off x="11106634" y="4466897"/>
                <a:ext cx="32400" cy="268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82AE525-4367-190A-EBB0-A0C6AB10B5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88994" y="4449257"/>
                  <a:ext cx="680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5ADFCE7-C0F7-A0D3-31ED-647B2FFD07F3}"/>
                    </a:ext>
                  </a:extLst>
                </p14:cNvPr>
                <p14:cNvContentPartPr/>
                <p14:nvPr/>
              </p14:nvContentPartPr>
              <p14:xfrm>
                <a:off x="11104114" y="4430537"/>
                <a:ext cx="167760" cy="280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5ADFCE7-C0F7-A0D3-31ED-647B2FFD07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86474" y="4412537"/>
                  <a:ext cx="203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1EEF8DC-DDA2-D5A4-3F35-F0A30864B357}"/>
                    </a:ext>
                  </a:extLst>
                </p14:cNvPr>
                <p14:cNvContentPartPr/>
                <p14:nvPr/>
              </p14:nvContentPartPr>
              <p14:xfrm>
                <a:off x="11384554" y="4344857"/>
                <a:ext cx="160920" cy="760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1EEF8DC-DDA2-D5A4-3F35-F0A30864B35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66554" y="4327217"/>
                  <a:ext cx="196560" cy="79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7F105AB-46B0-8CBB-ED29-8ED95619C178}"/>
              </a:ext>
            </a:extLst>
          </p:cNvPr>
          <p:cNvGrpSpPr/>
          <p:nvPr/>
        </p:nvGrpSpPr>
        <p:grpSpPr>
          <a:xfrm>
            <a:off x="7571434" y="5443937"/>
            <a:ext cx="800280" cy="857880"/>
            <a:chOff x="7571434" y="5443937"/>
            <a:chExt cx="800280" cy="85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41C99F1-BAA5-61DC-89F7-A2D57B343214}"/>
                    </a:ext>
                  </a:extLst>
                </p14:cNvPr>
                <p14:cNvContentPartPr/>
                <p14:nvPr/>
              </p14:nvContentPartPr>
              <p14:xfrm>
                <a:off x="7571434" y="5686217"/>
                <a:ext cx="139680" cy="20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41C99F1-BAA5-61DC-89F7-A2D57B3432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3794" y="5668577"/>
                  <a:ext cx="175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E458721-5CDA-5C77-E1A1-C039ACA67F57}"/>
                    </a:ext>
                  </a:extLst>
                </p14:cNvPr>
                <p14:cNvContentPartPr/>
                <p14:nvPr/>
              </p14:nvContentPartPr>
              <p14:xfrm>
                <a:off x="7680154" y="5847497"/>
                <a:ext cx="135720" cy="26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E458721-5CDA-5C77-E1A1-C039ACA67F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62514" y="5829857"/>
                  <a:ext cx="171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834133F-F308-222B-562F-DFC170B6F1CE}"/>
                    </a:ext>
                  </a:extLst>
                </p14:cNvPr>
                <p14:cNvContentPartPr/>
                <p14:nvPr/>
              </p14:nvContentPartPr>
              <p14:xfrm>
                <a:off x="7939354" y="5706017"/>
                <a:ext cx="156240" cy="34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834133F-F308-222B-562F-DFC170B6F1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21714" y="5688017"/>
                  <a:ext cx="191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568FB66-851B-C974-9047-D2E8457A3CE3}"/>
                    </a:ext>
                  </a:extLst>
                </p14:cNvPr>
                <p14:cNvContentPartPr/>
                <p14:nvPr/>
              </p14:nvContentPartPr>
              <p14:xfrm>
                <a:off x="8121874" y="5443937"/>
                <a:ext cx="141480" cy="17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568FB66-851B-C974-9047-D2E8457A3C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03874" y="5426297"/>
                  <a:ext cx="177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680C944-EE8D-BD71-5143-AC553315E314}"/>
                    </a:ext>
                  </a:extLst>
                </p14:cNvPr>
                <p14:cNvContentPartPr/>
                <p14:nvPr/>
              </p14:nvContentPartPr>
              <p14:xfrm>
                <a:off x="8119714" y="5503337"/>
                <a:ext cx="252000" cy="798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680C944-EE8D-BD71-5143-AC553315E3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01714" y="5485337"/>
                  <a:ext cx="287640" cy="83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362C73F-6FA7-B9E1-552A-CDFC17BAC534}"/>
              </a:ext>
            </a:extLst>
          </p:cNvPr>
          <p:cNvGrpSpPr/>
          <p:nvPr/>
        </p:nvGrpSpPr>
        <p:grpSpPr>
          <a:xfrm>
            <a:off x="8504914" y="5402177"/>
            <a:ext cx="1586880" cy="803880"/>
            <a:chOff x="8504914" y="5402177"/>
            <a:chExt cx="1586880" cy="80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DAE8CE7-520C-4479-3479-5CA322B247F0}"/>
                    </a:ext>
                  </a:extLst>
                </p14:cNvPr>
                <p14:cNvContentPartPr/>
                <p14:nvPr/>
              </p14:nvContentPartPr>
              <p14:xfrm>
                <a:off x="8615074" y="5567417"/>
                <a:ext cx="130680" cy="2790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DAE8CE7-520C-4479-3479-5CA322B247F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97434" y="5549777"/>
                  <a:ext cx="166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E8AA79E-E116-1849-0950-1D0AA84372D0}"/>
                    </a:ext>
                  </a:extLst>
                </p14:cNvPr>
                <p14:cNvContentPartPr/>
                <p14:nvPr/>
              </p14:nvContentPartPr>
              <p14:xfrm>
                <a:off x="8504914" y="5868377"/>
                <a:ext cx="406080" cy="3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E8AA79E-E116-1849-0950-1D0AA84372D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86914" y="5850377"/>
                  <a:ext cx="441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E9EE482-D7E6-91E2-1BF3-A0C48B65230F}"/>
                    </a:ext>
                  </a:extLst>
                </p14:cNvPr>
                <p14:cNvContentPartPr/>
                <p14:nvPr/>
              </p14:nvContentPartPr>
              <p14:xfrm>
                <a:off x="8546314" y="5933897"/>
                <a:ext cx="120240" cy="201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E9EE482-D7E6-91E2-1BF3-A0C48B6523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28674" y="5916257"/>
                  <a:ext cx="155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71415DA-8D8A-6195-3569-3F3A4E8947CB}"/>
                    </a:ext>
                  </a:extLst>
                </p14:cNvPr>
                <p14:cNvContentPartPr/>
                <p14:nvPr/>
              </p14:nvContentPartPr>
              <p14:xfrm>
                <a:off x="8655034" y="5982857"/>
                <a:ext cx="188280" cy="1076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71415DA-8D8A-6195-3569-3F3A4E8947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37394" y="5964857"/>
                  <a:ext cx="223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E4A8174-1D61-1810-5ED2-3A10FFDECCED}"/>
                    </a:ext>
                  </a:extLst>
                </p14:cNvPr>
                <p14:cNvContentPartPr/>
                <p14:nvPr/>
              </p14:nvContentPartPr>
              <p14:xfrm>
                <a:off x="8765554" y="6006617"/>
                <a:ext cx="24120" cy="176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E4A8174-1D61-1810-5ED2-3A10FFDECCE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47554" y="5988617"/>
                  <a:ext cx="59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99F80C5-573D-D310-18C6-F5A1249B317F}"/>
                    </a:ext>
                  </a:extLst>
                </p14:cNvPr>
                <p14:cNvContentPartPr/>
                <p14:nvPr/>
              </p14:nvContentPartPr>
              <p14:xfrm>
                <a:off x="9011074" y="5625737"/>
                <a:ext cx="80640" cy="3016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99F80C5-573D-D310-18C6-F5A1249B317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93074" y="5607737"/>
                  <a:ext cx="116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4D8EE7C-88D2-479E-D35A-15A334DFCE20}"/>
                    </a:ext>
                  </a:extLst>
                </p14:cNvPr>
                <p14:cNvContentPartPr/>
                <p14:nvPr/>
              </p14:nvContentPartPr>
              <p14:xfrm>
                <a:off x="9135634" y="5777297"/>
                <a:ext cx="99000" cy="122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4D8EE7C-88D2-479E-D35A-15A334DFCE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17634" y="5759297"/>
                  <a:ext cx="134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8B92A2D-2495-0003-31DA-B05F6D6A0B05}"/>
                    </a:ext>
                  </a:extLst>
                </p14:cNvPr>
                <p14:cNvContentPartPr/>
                <p14:nvPr/>
              </p14:nvContentPartPr>
              <p14:xfrm>
                <a:off x="9210154" y="5698097"/>
                <a:ext cx="149400" cy="4140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8B92A2D-2495-0003-31DA-B05F6D6A0B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92154" y="5680097"/>
                  <a:ext cx="1850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B5DF986-8AEF-D527-12E8-BFFFB7D031C0}"/>
                    </a:ext>
                  </a:extLst>
                </p14:cNvPr>
                <p14:cNvContentPartPr/>
                <p14:nvPr/>
              </p14:nvContentPartPr>
              <p14:xfrm>
                <a:off x="9357394" y="6091577"/>
                <a:ext cx="162000" cy="114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B5DF986-8AEF-D527-12E8-BFFFB7D031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39394" y="6073577"/>
                  <a:ext cx="197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CF3CBC5-9DD7-5A27-9E8B-5DE4284D008C}"/>
                    </a:ext>
                  </a:extLst>
                </p14:cNvPr>
                <p14:cNvContentPartPr/>
                <p14:nvPr/>
              </p14:nvContentPartPr>
              <p14:xfrm>
                <a:off x="9530554" y="5402177"/>
                <a:ext cx="162000" cy="2887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F3CBC5-9DD7-5A27-9E8B-5DE4284D00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12554" y="5384537"/>
                  <a:ext cx="197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AC7C3F0-66BB-48F7-D806-D0897772EC29}"/>
                    </a:ext>
                  </a:extLst>
                </p14:cNvPr>
                <p14:cNvContentPartPr/>
                <p14:nvPr/>
              </p14:nvContentPartPr>
              <p14:xfrm>
                <a:off x="9453874" y="5711417"/>
                <a:ext cx="334440" cy="414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AC7C3F0-66BB-48F7-D806-D0897772EC2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35874" y="5693417"/>
                  <a:ext cx="370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9BA154C-E7EC-9C6C-0F75-77DB676BAA84}"/>
                    </a:ext>
                  </a:extLst>
                </p14:cNvPr>
                <p14:cNvContentPartPr/>
                <p14:nvPr/>
              </p14:nvContentPartPr>
              <p14:xfrm>
                <a:off x="9541714" y="5839217"/>
                <a:ext cx="80280" cy="182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9BA154C-E7EC-9C6C-0F75-77DB676BAA8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24074" y="5821577"/>
                  <a:ext cx="115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9BA3E48-140F-F523-9659-B06657A51844}"/>
                    </a:ext>
                  </a:extLst>
                </p14:cNvPr>
                <p14:cNvContentPartPr/>
                <p14:nvPr/>
              </p14:nvContentPartPr>
              <p14:xfrm>
                <a:off x="9651874" y="5840657"/>
                <a:ext cx="145800" cy="111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9BA3E48-140F-F523-9659-B06657A518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33874" y="5822657"/>
                  <a:ext cx="181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07CAB2C-642C-8734-6E16-9B95F72EB2CD}"/>
                    </a:ext>
                  </a:extLst>
                </p14:cNvPr>
                <p14:cNvContentPartPr/>
                <p14:nvPr/>
              </p14:nvContentPartPr>
              <p14:xfrm>
                <a:off x="9766354" y="5901137"/>
                <a:ext cx="12240" cy="1425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07CAB2C-642C-8734-6E16-9B95F72EB2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48354" y="5883497"/>
                  <a:ext cx="47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85689BB-5977-62E4-F744-5D54351C2A41}"/>
                    </a:ext>
                  </a:extLst>
                </p14:cNvPr>
                <p14:cNvContentPartPr/>
                <p14:nvPr/>
              </p14:nvContentPartPr>
              <p14:xfrm>
                <a:off x="9969034" y="5788457"/>
                <a:ext cx="122760" cy="338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85689BB-5977-62E4-F744-5D54351C2A4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51034" y="5770457"/>
                  <a:ext cx="158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75058FB-256C-7DC8-5E2D-84B6F7405980}"/>
                    </a:ext>
                  </a:extLst>
                </p14:cNvPr>
                <p14:cNvContentPartPr/>
                <p14:nvPr/>
              </p14:nvContentPartPr>
              <p14:xfrm>
                <a:off x="9986674" y="5752817"/>
                <a:ext cx="64080" cy="238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75058FB-256C-7DC8-5E2D-84B6F740598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68674" y="5734817"/>
                  <a:ext cx="997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F4B2E72-49BB-10D3-7033-F7352EEE8EFC}"/>
              </a:ext>
            </a:extLst>
          </p:cNvPr>
          <p:cNvGrpSpPr/>
          <p:nvPr/>
        </p:nvGrpSpPr>
        <p:grpSpPr>
          <a:xfrm>
            <a:off x="10354594" y="5420177"/>
            <a:ext cx="1878480" cy="1098000"/>
            <a:chOff x="10354594" y="5420177"/>
            <a:chExt cx="1878480" cy="10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E73BB37-2B25-BAC5-32DA-3D43166395A2}"/>
                    </a:ext>
                  </a:extLst>
                </p14:cNvPr>
                <p14:cNvContentPartPr/>
                <p14:nvPr/>
              </p14:nvContentPartPr>
              <p14:xfrm>
                <a:off x="10439194" y="5435297"/>
                <a:ext cx="152280" cy="2725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E73BB37-2B25-BAC5-32DA-3D43166395A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21194" y="5417657"/>
                  <a:ext cx="187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1106AD8-6317-F49A-EFFB-1C61A08ED81A}"/>
                    </a:ext>
                  </a:extLst>
                </p14:cNvPr>
                <p14:cNvContentPartPr/>
                <p14:nvPr/>
              </p14:nvContentPartPr>
              <p14:xfrm>
                <a:off x="10462594" y="5473097"/>
                <a:ext cx="173880" cy="234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1106AD8-6317-F49A-EFFB-1C61A08ED81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444594" y="5455457"/>
                  <a:ext cx="209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B8EFB78-EEA6-21BF-488B-C55EA524997B}"/>
                    </a:ext>
                  </a:extLst>
                </p14:cNvPr>
                <p14:cNvContentPartPr/>
                <p14:nvPr/>
              </p14:nvContentPartPr>
              <p14:xfrm>
                <a:off x="10354594" y="5776217"/>
                <a:ext cx="558360" cy="151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B8EFB78-EEA6-21BF-488B-C55EA52499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36954" y="5758217"/>
                  <a:ext cx="594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23CD117-6864-E516-7068-5559AFB6D0EA}"/>
                    </a:ext>
                  </a:extLst>
                </p14:cNvPr>
                <p14:cNvContentPartPr/>
                <p14:nvPr/>
              </p14:nvContentPartPr>
              <p14:xfrm>
                <a:off x="10555834" y="5839577"/>
                <a:ext cx="66600" cy="2786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23CD117-6864-E516-7068-5559AFB6D0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38194" y="5821577"/>
                  <a:ext cx="102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29D2679-ED96-FB35-9709-D9A35983486C}"/>
                    </a:ext>
                  </a:extLst>
                </p14:cNvPr>
                <p14:cNvContentPartPr/>
                <p14:nvPr/>
              </p14:nvContentPartPr>
              <p14:xfrm>
                <a:off x="10689034" y="5941457"/>
                <a:ext cx="239400" cy="936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29D2679-ED96-FB35-9709-D9A35983486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71034" y="5923817"/>
                  <a:ext cx="275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46C1985-D4BA-9C7B-7A62-08B6E65F7FEE}"/>
                    </a:ext>
                  </a:extLst>
                </p14:cNvPr>
                <p14:cNvContentPartPr/>
                <p14:nvPr/>
              </p14:nvContentPartPr>
              <p14:xfrm>
                <a:off x="10855714" y="5937497"/>
                <a:ext cx="28080" cy="2469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46C1985-D4BA-9C7B-7A62-08B6E65F7F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38074" y="5919857"/>
                  <a:ext cx="63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4C8E789-E622-7C6D-9DB8-B67A5495405F}"/>
                    </a:ext>
                  </a:extLst>
                </p14:cNvPr>
                <p14:cNvContentPartPr/>
                <p14:nvPr/>
              </p14:nvContentPartPr>
              <p14:xfrm>
                <a:off x="11066314" y="5619617"/>
                <a:ext cx="95400" cy="3956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4C8E789-E622-7C6D-9DB8-B67A5495405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048314" y="5601977"/>
                  <a:ext cx="1310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B0CA1D2-427F-CA14-3F72-90E624B00B1E}"/>
                    </a:ext>
                  </a:extLst>
                </p14:cNvPr>
                <p14:cNvContentPartPr/>
                <p14:nvPr/>
              </p14:nvContentPartPr>
              <p14:xfrm>
                <a:off x="11164954" y="5889617"/>
                <a:ext cx="99000" cy="1051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B0CA1D2-427F-CA14-3F72-90E624B00B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47314" y="5871977"/>
                  <a:ext cx="134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8F55D31-71A3-C053-35F7-5E1B749BF92C}"/>
                    </a:ext>
                  </a:extLst>
                </p14:cNvPr>
                <p14:cNvContentPartPr/>
                <p14:nvPr/>
              </p14:nvContentPartPr>
              <p14:xfrm>
                <a:off x="11249194" y="5839937"/>
                <a:ext cx="150840" cy="3448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8F55D31-71A3-C053-35F7-5E1B749BF92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31194" y="5821937"/>
                  <a:ext cx="1864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7879D31-253A-BD61-DC18-9F59661299DB}"/>
                    </a:ext>
                  </a:extLst>
                </p14:cNvPr>
                <p14:cNvContentPartPr/>
                <p14:nvPr/>
              </p14:nvContentPartPr>
              <p14:xfrm>
                <a:off x="11418394" y="6167177"/>
                <a:ext cx="129600" cy="1317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7879D31-253A-BD61-DC18-9F59661299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00754" y="6149537"/>
                  <a:ext cx="165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644CFBF-5FD3-9CA7-791A-BAE7E8D2A22C}"/>
                    </a:ext>
                  </a:extLst>
                </p14:cNvPr>
                <p14:cNvContentPartPr/>
                <p14:nvPr/>
              </p14:nvContentPartPr>
              <p14:xfrm>
                <a:off x="11643034" y="5420177"/>
                <a:ext cx="128520" cy="272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644CFBF-5FD3-9CA7-791A-BAE7E8D2A22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25394" y="5402177"/>
                  <a:ext cx="164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D7C6366-505B-73E7-C794-AD43645A976A}"/>
                    </a:ext>
                  </a:extLst>
                </p14:cNvPr>
                <p14:cNvContentPartPr/>
                <p14:nvPr/>
              </p14:nvContentPartPr>
              <p14:xfrm>
                <a:off x="11672194" y="5479937"/>
                <a:ext cx="212400" cy="36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D7C6366-505B-73E7-C794-AD43645A976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54194" y="5462297"/>
                  <a:ext cx="248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2C432B7-4259-001E-28A7-A1A322E67AF8}"/>
                    </a:ext>
                  </a:extLst>
                </p14:cNvPr>
                <p14:cNvContentPartPr/>
                <p14:nvPr/>
              </p14:nvContentPartPr>
              <p14:xfrm>
                <a:off x="11482474" y="5810777"/>
                <a:ext cx="302040" cy="345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2C432B7-4259-001E-28A7-A1A322E67AF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64834" y="5793137"/>
                  <a:ext cx="337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EFAC3E5-EBC7-8F79-AB42-32CB069761BC}"/>
                    </a:ext>
                  </a:extLst>
                </p14:cNvPr>
                <p14:cNvContentPartPr/>
                <p14:nvPr/>
              </p14:nvContentPartPr>
              <p14:xfrm>
                <a:off x="11580754" y="5880617"/>
                <a:ext cx="26640" cy="1544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EFAC3E5-EBC7-8F79-AB42-32CB069761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63114" y="5862617"/>
                  <a:ext cx="62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C8BE771-55D3-2172-5290-0F5A77E4BE09}"/>
                    </a:ext>
                  </a:extLst>
                </p14:cNvPr>
                <p14:cNvContentPartPr/>
                <p14:nvPr/>
              </p14:nvContentPartPr>
              <p14:xfrm>
                <a:off x="11695234" y="5908697"/>
                <a:ext cx="131760" cy="85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C8BE771-55D3-2172-5290-0F5A77E4BE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77594" y="5891057"/>
                  <a:ext cx="167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D852261-1FCB-80E8-AD0B-5D8AC14D4FCC}"/>
                    </a:ext>
                  </a:extLst>
                </p14:cNvPr>
                <p14:cNvContentPartPr/>
                <p14:nvPr/>
              </p14:nvContentPartPr>
              <p14:xfrm>
                <a:off x="11755714" y="5919137"/>
                <a:ext cx="19800" cy="178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D852261-1FCB-80E8-AD0B-5D8AC14D4FC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38074" y="5901497"/>
                  <a:ext cx="55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B226467-1F23-03A8-317E-0B4393A2DAF0}"/>
                    </a:ext>
                  </a:extLst>
                </p14:cNvPr>
                <p14:cNvContentPartPr/>
                <p14:nvPr/>
              </p14:nvContentPartPr>
              <p14:xfrm>
                <a:off x="11986114" y="5446097"/>
                <a:ext cx="246960" cy="1072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B226467-1F23-03A8-317E-0B4393A2DAF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68114" y="5428457"/>
                  <a:ext cx="282600" cy="11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93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973952" y="2416384"/>
            <a:ext cx="5070162" cy="9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21A308E-D508-2E46-BE2E-7E158AA9B747}"/>
                  </a:ext>
                </a:extLst>
              </p14:cNvPr>
              <p14:cNvContentPartPr/>
              <p14:nvPr/>
            </p14:nvContentPartPr>
            <p14:xfrm>
              <a:off x="8518780" y="7139740"/>
              <a:ext cx="9360" cy="280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21A308E-D508-2E46-BE2E-7E158AA9B7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9780" y="7130740"/>
                <a:ext cx="270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4B549F0-C7F4-ACDA-C8B3-9609ED435F0D}"/>
              </a:ext>
            </a:extLst>
          </p:cNvPr>
          <p:cNvGrpSpPr/>
          <p:nvPr/>
        </p:nvGrpSpPr>
        <p:grpSpPr>
          <a:xfrm>
            <a:off x="7044034" y="3238217"/>
            <a:ext cx="435600" cy="457560"/>
            <a:chOff x="7044034" y="3238217"/>
            <a:chExt cx="43560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B5A95C9-092F-E401-0258-0B66E0EDAF1E}"/>
                    </a:ext>
                  </a:extLst>
                </p14:cNvPr>
                <p14:cNvContentPartPr/>
                <p14:nvPr/>
              </p14:nvContentPartPr>
              <p14:xfrm>
                <a:off x="7098754" y="3238217"/>
                <a:ext cx="145080" cy="7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B5A95C9-092F-E401-0258-0B66E0EDAF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90114" y="3229577"/>
                  <a:ext cx="162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C4537E-8C37-AAD3-6DB8-296B089EC171}"/>
                    </a:ext>
                  </a:extLst>
                </p14:cNvPr>
                <p14:cNvContentPartPr/>
                <p14:nvPr/>
              </p14:nvContentPartPr>
              <p14:xfrm>
                <a:off x="7044034" y="3241817"/>
                <a:ext cx="156240" cy="44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C4537E-8C37-AAD3-6DB8-296B089EC1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35034" y="3233177"/>
                  <a:ext cx="1738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58857A-6904-B847-2FE5-2C96219C2502}"/>
                    </a:ext>
                  </a:extLst>
                </p14:cNvPr>
                <p14:cNvContentPartPr/>
                <p14:nvPr/>
              </p14:nvContentPartPr>
              <p14:xfrm>
                <a:off x="7102714" y="3471497"/>
                <a:ext cx="145800" cy="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58857A-6904-B847-2FE5-2C96219C25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4074" y="3462857"/>
                  <a:ext cx="163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4363D4-DDA4-4EFA-B716-D7582D6FEB7D}"/>
                    </a:ext>
                  </a:extLst>
                </p14:cNvPr>
                <p14:cNvContentPartPr/>
                <p14:nvPr/>
              </p14:nvContentPartPr>
              <p14:xfrm>
                <a:off x="7404394" y="3356297"/>
                <a:ext cx="75240" cy="339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4363D4-DDA4-4EFA-B716-D7582D6FEB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95394" y="3347657"/>
                  <a:ext cx="9288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58622B-B808-B1EF-7612-49238C9C655C}"/>
              </a:ext>
            </a:extLst>
          </p:cNvPr>
          <p:cNvGrpSpPr/>
          <p:nvPr/>
        </p:nvGrpSpPr>
        <p:grpSpPr>
          <a:xfrm>
            <a:off x="7679434" y="3253337"/>
            <a:ext cx="622440" cy="507240"/>
            <a:chOff x="7679434" y="3253337"/>
            <a:chExt cx="622440" cy="5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7D3738B-2EDD-2876-99DC-849EEB9D88BC}"/>
                    </a:ext>
                  </a:extLst>
                </p14:cNvPr>
                <p14:cNvContentPartPr/>
                <p14:nvPr/>
              </p14:nvContentPartPr>
              <p14:xfrm>
                <a:off x="7679434" y="3318857"/>
                <a:ext cx="387720" cy="314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7D3738B-2EDD-2876-99DC-849EEB9D88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70794" y="3310217"/>
                  <a:ext cx="4053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DC136D-1CDA-5FCE-E841-04F851ABBE8B}"/>
                    </a:ext>
                  </a:extLst>
                </p14:cNvPr>
                <p14:cNvContentPartPr/>
                <p14:nvPr/>
              </p14:nvContentPartPr>
              <p14:xfrm>
                <a:off x="8169394" y="3253337"/>
                <a:ext cx="132480" cy="507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DC136D-1CDA-5FCE-E841-04F851ABBE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60754" y="3244337"/>
                  <a:ext cx="150120" cy="52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A6103D-37DA-B858-1356-EAC2C9963842}"/>
                  </a:ext>
                </a:extLst>
              </p14:cNvPr>
              <p14:cNvContentPartPr/>
              <p14:nvPr/>
            </p14:nvContentPartPr>
            <p14:xfrm>
              <a:off x="1493914" y="2540897"/>
              <a:ext cx="733680" cy="324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A6103D-37DA-B858-1356-EAC2C99638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85274" y="2531897"/>
                <a:ext cx="751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EFBFB5-0F6C-C77A-AD55-5825DA543999}"/>
                  </a:ext>
                </a:extLst>
              </p14:cNvPr>
              <p14:cNvContentPartPr/>
              <p14:nvPr/>
            </p14:nvContentPartPr>
            <p14:xfrm>
              <a:off x="2016994" y="3133817"/>
              <a:ext cx="213480" cy="218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EFBFB5-0F6C-C77A-AD55-5825DA5439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08354" y="3124817"/>
                <a:ext cx="2311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992AED-6FCD-2638-12EF-3FF44AB4034B}"/>
                  </a:ext>
                </a:extLst>
              </p14:cNvPr>
              <p14:cNvContentPartPr/>
              <p14:nvPr/>
            </p14:nvContentPartPr>
            <p14:xfrm>
              <a:off x="2038234" y="4112297"/>
              <a:ext cx="202320" cy="212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992AED-6FCD-2638-12EF-3FF44AB403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29234" y="4103297"/>
                <a:ext cx="2199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15CDF6D-DD1F-9AEF-1744-7D85B48DB894}"/>
                  </a:ext>
                </a:extLst>
              </p14:cNvPr>
              <p14:cNvContentPartPr/>
              <p14:nvPr/>
            </p14:nvContentPartPr>
            <p14:xfrm>
              <a:off x="2023834" y="5231897"/>
              <a:ext cx="152640" cy="109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15CDF6D-DD1F-9AEF-1744-7D85B48DB8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14834" y="5222897"/>
                <a:ext cx="17028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49BCD1B-64C7-B14B-73FE-E8589D0E0B42}"/>
              </a:ext>
            </a:extLst>
          </p:cNvPr>
          <p:cNvGrpSpPr/>
          <p:nvPr/>
        </p:nvGrpSpPr>
        <p:grpSpPr>
          <a:xfrm>
            <a:off x="8405194" y="3225617"/>
            <a:ext cx="3196440" cy="738000"/>
            <a:chOff x="8405194" y="3225617"/>
            <a:chExt cx="3196440" cy="73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DFCA5E-847D-1F8C-44A6-6A28B113AC45}"/>
                    </a:ext>
                  </a:extLst>
                </p14:cNvPr>
                <p14:cNvContentPartPr/>
                <p14:nvPr/>
              </p14:nvContentPartPr>
              <p14:xfrm>
                <a:off x="8406274" y="3462857"/>
                <a:ext cx="102960" cy="15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DFCA5E-847D-1F8C-44A6-6A28B113AC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7274" y="3454217"/>
                  <a:ext cx="120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DA4AB5-D618-41B9-7743-45A0DB5EDE4C}"/>
                    </a:ext>
                  </a:extLst>
                </p14:cNvPr>
                <p14:cNvContentPartPr/>
                <p14:nvPr/>
              </p14:nvContentPartPr>
              <p14:xfrm>
                <a:off x="8405194" y="3595337"/>
                <a:ext cx="100440" cy="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DA4AB5-D618-41B9-7743-45A0DB5EDE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96194" y="3586337"/>
                  <a:ext cx="118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01E708-1FA2-DECC-7E12-CB93F97255B6}"/>
                    </a:ext>
                  </a:extLst>
                </p14:cNvPr>
                <p14:cNvContentPartPr/>
                <p14:nvPr/>
              </p14:nvContentPartPr>
              <p14:xfrm>
                <a:off x="8561074" y="3515777"/>
                <a:ext cx="111960" cy="1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01E708-1FA2-DECC-7E12-CB93F97255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52074" y="3507137"/>
                  <a:ext cx="129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1607C2-2371-0E85-8BEA-339E2996C3B9}"/>
                    </a:ext>
                  </a:extLst>
                </p14:cNvPr>
                <p14:cNvContentPartPr/>
                <p14:nvPr/>
              </p14:nvContentPartPr>
              <p14:xfrm>
                <a:off x="8759074" y="3241817"/>
                <a:ext cx="55080" cy="5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1607C2-2371-0E85-8BEA-339E2996C3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50434" y="3232817"/>
                  <a:ext cx="72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9109E4-D1F6-0C72-4BDA-2FB258AFD7ED}"/>
                    </a:ext>
                  </a:extLst>
                </p14:cNvPr>
                <p14:cNvContentPartPr/>
                <p14:nvPr/>
              </p14:nvContentPartPr>
              <p14:xfrm>
                <a:off x="8742874" y="3247217"/>
                <a:ext cx="73080" cy="637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9109E4-D1F6-0C72-4BDA-2FB258AFD7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33874" y="3238577"/>
                  <a:ext cx="9072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EE7C4A-C45B-C358-71FE-E8F20AAA54F2}"/>
                    </a:ext>
                  </a:extLst>
                </p14:cNvPr>
                <p14:cNvContentPartPr/>
                <p14:nvPr/>
              </p14:nvContentPartPr>
              <p14:xfrm>
                <a:off x="8964634" y="3264857"/>
                <a:ext cx="51840" cy="447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EE7C4A-C45B-C358-71FE-E8F20AAA54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55634" y="3255857"/>
                  <a:ext cx="69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CC8945-9981-3A82-D1B8-8700F44512EF}"/>
                    </a:ext>
                  </a:extLst>
                </p14:cNvPr>
                <p14:cNvContentPartPr/>
                <p14:nvPr/>
              </p14:nvContentPartPr>
              <p14:xfrm>
                <a:off x="8980114" y="3385457"/>
                <a:ext cx="39600" cy="57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CC8945-9981-3A82-D1B8-8700F44512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71114" y="3376457"/>
                  <a:ext cx="572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B5F773-940F-0855-32C9-1C2776C4EFB6}"/>
                    </a:ext>
                  </a:extLst>
                </p14:cNvPr>
                <p14:cNvContentPartPr/>
                <p14:nvPr/>
              </p14:nvContentPartPr>
              <p14:xfrm>
                <a:off x="8971474" y="3304817"/>
                <a:ext cx="154440" cy="180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B5F773-940F-0855-32C9-1C2776C4EF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62474" y="3295817"/>
                  <a:ext cx="172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80C314-C23B-AFBE-E135-7AF4607E8EC8}"/>
                    </a:ext>
                  </a:extLst>
                </p14:cNvPr>
                <p14:cNvContentPartPr/>
                <p14:nvPr/>
              </p14:nvContentPartPr>
              <p14:xfrm>
                <a:off x="9110434" y="3673097"/>
                <a:ext cx="91080" cy="156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80C314-C23B-AFBE-E135-7AF4607E8E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01794" y="3664097"/>
                  <a:ext cx="108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3AC7F9-DA9E-C526-46D9-26C8EC26C369}"/>
                    </a:ext>
                  </a:extLst>
                </p14:cNvPr>
                <p14:cNvContentPartPr/>
                <p14:nvPr/>
              </p14:nvContentPartPr>
              <p14:xfrm>
                <a:off x="9295474" y="3225617"/>
                <a:ext cx="48240" cy="445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3AC7F9-DA9E-C526-46D9-26C8EC26C3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86834" y="3216977"/>
                  <a:ext cx="658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64AA1F-763E-55DE-E174-D02D56FFACEF}"/>
                    </a:ext>
                  </a:extLst>
                </p14:cNvPr>
                <p14:cNvContentPartPr/>
                <p14:nvPr/>
              </p14:nvContentPartPr>
              <p14:xfrm>
                <a:off x="9407794" y="3510377"/>
                <a:ext cx="122760" cy="172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64AA1F-763E-55DE-E174-D02D56FFAC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9154" y="3501377"/>
                  <a:ext cx="140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41841F-2540-DEA9-66D4-ADB1E006F249}"/>
                    </a:ext>
                  </a:extLst>
                </p14:cNvPr>
                <p14:cNvContentPartPr/>
                <p14:nvPr/>
              </p14:nvContentPartPr>
              <p14:xfrm>
                <a:off x="9511474" y="3463577"/>
                <a:ext cx="108360" cy="48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41841F-2540-DEA9-66D4-ADB1E006F2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02474" y="3454577"/>
                  <a:ext cx="1260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94B20F-E3C2-A40D-6392-4DD9E793D869}"/>
                    </a:ext>
                  </a:extLst>
                </p14:cNvPr>
                <p14:cNvContentPartPr/>
                <p14:nvPr/>
              </p14:nvContentPartPr>
              <p14:xfrm>
                <a:off x="9627394" y="3855617"/>
                <a:ext cx="165600" cy="108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94B20F-E3C2-A40D-6392-4DD9E793D8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18394" y="3846617"/>
                  <a:ext cx="183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0E8FB9-FAE2-005C-E61A-918843C6C207}"/>
                    </a:ext>
                  </a:extLst>
                </p14:cNvPr>
                <p14:cNvContentPartPr/>
                <p14:nvPr/>
              </p14:nvContentPartPr>
              <p14:xfrm>
                <a:off x="9742954" y="3299057"/>
                <a:ext cx="16200" cy="325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0E8FB9-FAE2-005C-E61A-918843C6C2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34314" y="3290057"/>
                  <a:ext cx="33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8177C4-E032-7281-CDD1-A18F939B3930}"/>
                    </a:ext>
                  </a:extLst>
                </p14:cNvPr>
                <p14:cNvContentPartPr/>
                <p14:nvPr/>
              </p14:nvContentPartPr>
              <p14:xfrm>
                <a:off x="9728194" y="3263417"/>
                <a:ext cx="171000" cy="145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8177C4-E032-7281-CDD1-A18F939B39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19194" y="3254417"/>
                  <a:ext cx="188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8581ED-89AB-7FC0-0A5B-1A471F28A344}"/>
                    </a:ext>
                  </a:extLst>
                </p14:cNvPr>
                <p14:cNvContentPartPr/>
                <p14:nvPr/>
              </p14:nvContentPartPr>
              <p14:xfrm>
                <a:off x="9851314" y="3483377"/>
                <a:ext cx="85680" cy="183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8581ED-89AB-7FC0-0A5B-1A471F28A3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42674" y="3474377"/>
                  <a:ext cx="103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1CAE9C1-431A-7090-3FF4-255E6E96D704}"/>
                    </a:ext>
                  </a:extLst>
                </p14:cNvPr>
                <p14:cNvContentPartPr/>
                <p14:nvPr/>
              </p14:nvContentPartPr>
              <p14:xfrm>
                <a:off x="10088914" y="3494537"/>
                <a:ext cx="215280" cy="11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1CAE9C1-431A-7090-3FF4-255E6E96D7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79914" y="3485897"/>
                  <a:ext cx="232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AAFF39D-0DB9-39B3-8A4A-024474D11594}"/>
                    </a:ext>
                  </a:extLst>
                </p14:cNvPr>
                <p14:cNvContentPartPr/>
                <p14:nvPr/>
              </p14:nvContentPartPr>
              <p14:xfrm>
                <a:off x="10178194" y="3390137"/>
                <a:ext cx="47160" cy="275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AAFF39D-0DB9-39B3-8A4A-024474D115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9194" y="3381137"/>
                  <a:ext cx="64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7D7A2-FEBA-0AF3-4CD6-728BBF229450}"/>
                    </a:ext>
                  </a:extLst>
                </p14:cNvPr>
                <p14:cNvContentPartPr/>
                <p14:nvPr/>
              </p14:nvContentPartPr>
              <p14:xfrm>
                <a:off x="10384834" y="3364217"/>
                <a:ext cx="85680" cy="536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7D7A2-FEBA-0AF3-4CD6-728BBF2294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75834" y="3355217"/>
                  <a:ext cx="1033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F80D1AC-6014-7C10-83A9-75D3D3AC0E9A}"/>
                    </a:ext>
                  </a:extLst>
                </p14:cNvPr>
                <p14:cNvContentPartPr/>
                <p14:nvPr/>
              </p14:nvContentPartPr>
              <p14:xfrm>
                <a:off x="10405714" y="3333977"/>
                <a:ext cx="211680" cy="181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F80D1AC-6014-7C10-83A9-75D3D3AC0E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96714" y="3325337"/>
                  <a:ext cx="229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9487E3E-D169-0B8C-4161-D7611F3D78D7}"/>
                    </a:ext>
                  </a:extLst>
                </p14:cNvPr>
                <p14:cNvContentPartPr/>
                <p14:nvPr/>
              </p14:nvContentPartPr>
              <p14:xfrm>
                <a:off x="10619554" y="3798017"/>
                <a:ext cx="230400" cy="143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9487E3E-D169-0B8C-4161-D7611F3D78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10554" y="3789017"/>
                  <a:ext cx="248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2BE0109-2FBB-C6CD-B5E4-F87717A99AF3}"/>
                    </a:ext>
                  </a:extLst>
                </p14:cNvPr>
                <p14:cNvContentPartPr/>
                <p14:nvPr/>
              </p14:nvContentPartPr>
              <p14:xfrm>
                <a:off x="10887394" y="3364577"/>
                <a:ext cx="37800" cy="327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2BE0109-2FBB-C6CD-B5E4-F87717A99A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78394" y="3355937"/>
                  <a:ext cx="55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2E9BA6D-269C-9AF0-2C7E-DDE6C0F22067}"/>
                    </a:ext>
                  </a:extLst>
                </p14:cNvPr>
                <p14:cNvContentPartPr/>
                <p14:nvPr/>
              </p14:nvContentPartPr>
              <p14:xfrm>
                <a:off x="10941034" y="3565457"/>
                <a:ext cx="138600" cy="939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2E9BA6D-269C-9AF0-2C7E-DDE6C0F220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32394" y="3556817"/>
                  <a:ext cx="156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03DD5DC-3CBF-1CAE-CABE-CD98574B54A9}"/>
                    </a:ext>
                  </a:extLst>
                </p14:cNvPr>
                <p14:cNvContentPartPr/>
                <p14:nvPr/>
              </p14:nvContentPartPr>
              <p14:xfrm>
                <a:off x="11071714" y="3525857"/>
                <a:ext cx="94680" cy="342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03DD5DC-3CBF-1CAE-CABE-CD98574B54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062714" y="3517217"/>
                  <a:ext cx="1123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D4659A8-7312-F67E-EFF4-95D210C5F35B}"/>
                    </a:ext>
                  </a:extLst>
                </p14:cNvPr>
                <p14:cNvContentPartPr/>
                <p14:nvPr/>
              </p14:nvContentPartPr>
              <p14:xfrm>
                <a:off x="11211394" y="3801977"/>
                <a:ext cx="140760" cy="1278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D4659A8-7312-F67E-EFF4-95D210C5F3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202394" y="3792977"/>
                  <a:ext cx="158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6FD9D06-74C3-20D0-7DB3-60F2E050EE97}"/>
                    </a:ext>
                  </a:extLst>
                </p14:cNvPr>
                <p14:cNvContentPartPr/>
                <p14:nvPr/>
              </p14:nvContentPartPr>
              <p14:xfrm>
                <a:off x="11275114" y="3269537"/>
                <a:ext cx="66960" cy="446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6FD9D06-74C3-20D0-7DB3-60F2E050EE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66114" y="3260537"/>
                  <a:ext cx="846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A40DBCF-909D-0085-BDD4-E74EED477ACB}"/>
                    </a:ext>
                  </a:extLst>
                </p14:cNvPr>
                <p14:cNvContentPartPr/>
                <p14:nvPr/>
              </p14:nvContentPartPr>
              <p14:xfrm>
                <a:off x="11287354" y="3333257"/>
                <a:ext cx="131400" cy="130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A40DBCF-909D-0085-BDD4-E74EED477A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78354" y="3324617"/>
                  <a:ext cx="149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0C867F9-07F8-B84F-904D-21B4F345090E}"/>
                    </a:ext>
                  </a:extLst>
                </p14:cNvPr>
                <p14:cNvContentPartPr/>
                <p14:nvPr/>
              </p14:nvContentPartPr>
              <p14:xfrm>
                <a:off x="11439634" y="3561497"/>
                <a:ext cx="162000" cy="129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0C867F9-07F8-B84F-904D-21B4F34509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30634" y="3552857"/>
                  <a:ext cx="17964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94A0A26-F74A-E074-82DD-5FABB9755EB0}"/>
              </a:ext>
            </a:extLst>
          </p:cNvPr>
          <p:cNvGrpSpPr/>
          <p:nvPr/>
        </p:nvGrpSpPr>
        <p:grpSpPr>
          <a:xfrm>
            <a:off x="8335354" y="4374017"/>
            <a:ext cx="2080440" cy="799560"/>
            <a:chOff x="8335354" y="4374017"/>
            <a:chExt cx="2080440" cy="79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63D3C00-A49B-8C62-6DD9-6A3F2E9649C2}"/>
                    </a:ext>
                  </a:extLst>
                </p14:cNvPr>
                <p14:cNvContentPartPr/>
                <p14:nvPr/>
              </p14:nvContentPartPr>
              <p14:xfrm>
                <a:off x="8335354" y="4569857"/>
                <a:ext cx="439560" cy="32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63D3C00-A49B-8C62-6DD9-6A3F2E9649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26354" y="4560857"/>
                  <a:ext cx="457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4416038-72EF-5890-CE81-40AA4062F6CF}"/>
                    </a:ext>
                  </a:extLst>
                </p14:cNvPr>
                <p14:cNvContentPartPr/>
                <p14:nvPr/>
              </p14:nvContentPartPr>
              <p14:xfrm>
                <a:off x="8648554" y="4438817"/>
                <a:ext cx="360" cy="287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4416038-72EF-5890-CE81-40AA4062F6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9914" y="4429817"/>
                  <a:ext cx="18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2257991-B130-178E-7213-78DB26C6F4F7}"/>
                    </a:ext>
                  </a:extLst>
                </p14:cNvPr>
                <p14:cNvContentPartPr/>
                <p14:nvPr/>
              </p14:nvContentPartPr>
              <p14:xfrm>
                <a:off x="8948074" y="4378337"/>
                <a:ext cx="110880" cy="7182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2257991-B130-178E-7213-78DB26C6F4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39434" y="4369697"/>
                  <a:ext cx="12852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1454E6F-F222-CE5A-3B3D-4D5CE0ABE333}"/>
                    </a:ext>
                  </a:extLst>
                </p14:cNvPr>
                <p14:cNvContentPartPr/>
                <p14:nvPr/>
              </p14:nvContentPartPr>
              <p14:xfrm>
                <a:off x="8974354" y="4377617"/>
                <a:ext cx="201960" cy="1800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1454E6F-F222-CE5A-3B3D-4D5CE0ABE3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65354" y="4368977"/>
                  <a:ext cx="219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02E086F-50CD-EA13-4EC8-343C879880F2}"/>
                    </a:ext>
                  </a:extLst>
                </p14:cNvPr>
                <p14:cNvContentPartPr/>
                <p14:nvPr/>
              </p14:nvContentPartPr>
              <p14:xfrm>
                <a:off x="9130594" y="4847777"/>
                <a:ext cx="25200" cy="115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02E086F-50CD-EA13-4EC8-343C879880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21954" y="4838777"/>
                  <a:ext cx="42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745286B-BD33-4392-7E5C-7E972677DA40}"/>
                    </a:ext>
                  </a:extLst>
                </p14:cNvPr>
                <p14:cNvContentPartPr/>
                <p14:nvPr/>
              </p14:nvContentPartPr>
              <p14:xfrm>
                <a:off x="9148234" y="4773977"/>
                <a:ext cx="122040" cy="1605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745286B-BD33-4392-7E5C-7E972677DA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39234" y="4764977"/>
                  <a:ext cx="139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DCCF257-B1D2-D097-5F7D-62131EB443E6}"/>
                    </a:ext>
                  </a:extLst>
                </p14:cNvPr>
                <p14:cNvContentPartPr/>
                <p14:nvPr/>
              </p14:nvContentPartPr>
              <p14:xfrm>
                <a:off x="9355594" y="4461857"/>
                <a:ext cx="290520" cy="7117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DCCF257-B1D2-D097-5F7D-62131EB443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46594" y="4453217"/>
                  <a:ext cx="30816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26DDC89-EC7A-7871-77FF-474089DD4A02}"/>
                    </a:ext>
                  </a:extLst>
                </p14:cNvPr>
                <p14:cNvContentPartPr/>
                <p14:nvPr/>
              </p14:nvContentPartPr>
              <p14:xfrm>
                <a:off x="9650794" y="5068817"/>
                <a:ext cx="119160" cy="716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26DDC89-EC7A-7871-77FF-474089DD4A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41794" y="5059817"/>
                  <a:ext cx="136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4D26F73-E19A-CC0C-119C-4BC19DBA91DE}"/>
                    </a:ext>
                  </a:extLst>
                </p14:cNvPr>
                <p14:cNvContentPartPr/>
                <p14:nvPr/>
              </p14:nvContentPartPr>
              <p14:xfrm>
                <a:off x="9878314" y="4375097"/>
                <a:ext cx="22320" cy="468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4D26F73-E19A-CC0C-119C-4BC19DBA91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69314" y="4366097"/>
                  <a:ext cx="399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B7A7E22-2B1E-8138-1188-05B7398E5113}"/>
                    </a:ext>
                  </a:extLst>
                </p14:cNvPr>
                <p14:cNvContentPartPr/>
                <p14:nvPr/>
              </p14:nvContentPartPr>
              <p14:xfrm>
                <a:off x="9898834" y="4425137"/>
                <a:ext cx="111600" cy="1508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B7A7E22-2B1E-8138-1188-05B7398E51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89834" y="4416497"/>
                  <a:ext cx="129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34C3749-4D8D-1CE2-EC0F-896B9147FE20}"/>
                    </a:ext>
                  </a:extLst>
                </p14:cNvPr>
                <p14:cNvContentPartPr/>
                <p14:nvPr/>
              </p14:nvContentPartPr>
              <p14:xfrm>
                <a:off x="9939154" y="4637897"/>
                <a:ext cx="44640" cy="2646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34C3749-4D8D-1CE2-EC0F-896B9147FE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30154" y="4628897"/>
                  <a:ext cx="62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F11A3A0-0EC5-D52F-8035-EB78BF63F0DC}"/>
                    </a:ext>
                  </a:extLst>
                </p14:cNvPr>
                <p14:cNvContentPartPr/>
                <p14:nvPr/>
              </p14:nvContentPartPr>
              <p14:xfrm>
                <a:off x="9960754" y="4694777"/>
                <a:ext cx="135000" cy="1634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F11A3A0-0EC5-D52F-8035-EB78BF63F0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52114" y="4685777"/>
                  <a:ext cx="152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88010B0-E519-6411-93E0-C6D06AF72396}"/>
                    </a:ext>
                  </a:extLst>
                </p14:cNvPr>
                <p14:cNvContentPartPr/>
                <p14:nvPr/>
              </p14:nvContentPartPr>
              <p14:xfrm>
                <a:off x="10199074" y="4374017"/>
                <a:ext cx="216720" cy="628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88010B0-E519-6411-93E0-C6D06AF723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90074" y="4365017"/>
                  <a:ext cx="234360" cy="64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ED5232C-B4DA-D970-30E6-3C7DE1F74856}"/>
              </a:ext>
            </a:extLst>
          </p:cNvPr>
          <p:cNvGrpSpPr/>
          <p:nvPr/>
        </p:nvGrpSpPr>
        <p:grpSpPr>
          <a:xfrm>
            <a:off x="6813634" y="5345657"/>
            <a:ext cx="2381400" cy="735120"/>
            <a:chOff x="6813634" y="5345657"/>
            <a:chExt cx="2381400" cy="73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4834C6E-B137-8280-4B4E-3710CF4D14E3}"/>
                    </a:ext>
                  </a:extLst>
                </p14:cNvPr>
                <p14:cNvContentPartPr/>
                <p14:nvPr/>
              </p14:nvContentPartPr>
              <p14:xfrm>
                <a:off x="6813634" y="5644817"/>
                <a:ext cx="300600" cy="147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4834C6E-B137-8280-4B4E-3710CF4D14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04634" y="5635817"/>
                  <a:ext cx="318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29826F9-BBA4-E90F-6272-AEA65FF9D9F7}"/>
                    </a:ext>
                  </a:extLst>
                </p14:cNvPr>
                <p14:cNvContentPartPr/>
                <p14:nvPr/>
              </p14:nvContentPartPr>
              <p14:xfrm>
                <a:off x="6874474" y="5774777"/>
                <a:ext cx="205200" cy="154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29826F9-BBA4-E90F-6272-AEA65FF9D9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65834" y="5766137"/>
                  <a:ext cx="222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C1AC8F8-3614-BFF0-8A9E-DF4B1F36C811}"/>
                    </a:ext>
                  </a:extLst>
                </p14:cNvPr>
                <p14:cNvContentPartPr/>
                <p14:nvPr/>
              </p14:nvContentPartPr>
              <p14:xfrm>
                <a:off x="7209274" y="5652737"/>
                <a:ext cx="101880" cy="17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C1AC8F8-3614-BFF0-8A9E-DF4B1F36C8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00274" y="5644097"/>
                  <a:ext cx="119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4BE3FAF-490F-4E6C-D5CB-ECDDC1FF6646}"/>
                    </a:ext>
                  </a:extLst>
                </p14:cNvPr>
                <p14:cNvContentPartPr/>
                <p14:nvPr/>
              </p14:nvContentPartPr>
              <p14:xfrm>
                <a:off x="7537234" y="5383097"/>
                <a:ext cx="137880" cy="140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4BE3FAF-490F-4E6C-D5CB-ECDDC1FF66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28234" y="5374097"/>
                  <a:ext cx="155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C7F11BC-DF1E-4BB7-2F89-6D4944787A36}"/>
                    </a:ext>
                  </a:extLst>
                </p14:cNvPr>
                <p14:cNvContentPartPr/>
                <p14:nvPr/>
              </p14:nvContentPartPr>
              <p14:xfrm>
                <a:off x="7493314" y="5393897"/>
                <a:ext cx="408240" cy="648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C7F11BC-DF1E-4BB7-2F89-6D4944787A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84674" y="5385257"/>
                  <a:ext cx="42588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E331BBB-42D7-52B0-AB5D-FE9F90C83A36}"/>
                    </a:ext>
                  </a:extLst>
                </p14:cNvPr>
                <p14:cNvContentPartPr/>
                <p14:nvPr/>
              </p14:nvContentPartPr>
              <p14:xfrm>
                <a:off x="7838194" y="5437817"/>
                <a:ext cx="154080" cy="1785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E331BBB-42D7-52B0-AB5D-FE9F90C83A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29554" y="5428817"/>
                  <a:ext cx="171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EA5233E-F23E-AB6E-4BF3-2245BBA63EB6}"/>
                    </a:ext>
                  </a:extLst>
                </p14:cNvPr>
                <p14:cNvContentPartPr/>
                <p14:nvPr/>
              </p14:nvContentPartPr>
              <p14:xfrm>
                <a:off x="7714354" y="5662097"/>
                <a:ext cx="474120" cy="75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EA5233E-F23E-AB6E-4BF3-2245BBA63E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05354" y="5653457"/>
                  <a:ext cx="491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4D34DE0-7866-C6CA-24E0-D886A595FD46}"/>
                    </a:ext>
                  </a:extLst>
                </p14:cNvPr>
                <p14:cNvContentPartPr/>
                <p14:nvPr/>
              </p14:nvContentPartPr>
              <p14:xfrm>
                <a:off x="7898314" y="5732297"/>
                <a:ext cx="37800" cy="1141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4D34DE0-7866-C6CA-24E0-D886A595FD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9314" y="5723657"/>
                  <a:ext cx="55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97C459E-EF24-7BBB-5CFB-3C082062EB17}"/>
                    </a:ext>
                  </a:extLst>
                </p14:cNvPr>
                <p14:cNvContentPartPr/>
                <p14:nvPr/>
              </p14:nvContentPartPr>
              <p14:xfrm>
                <a:off x="7977874" y="5751737"/>
                <a:ext cx="77760" cy="752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97C459E-EF24-7BBB-5CFB-3C082062EB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68874" y="5743097"/>
                  <a:ext cx="95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05B168E-6076-31CA-8278-742D074E57D0}"/>
                    </a:ext>
                  </a:extLst>
                </p14:cNvPr>
                <p14:cNvContentPartPr/>
                <p14:nvPr/>
              </p14:nvContentPartPr>
              <p14:xfrm>
                <a:off x="8191354" y="5503337"/>
                <a:ext cx="64440" cy="2804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05B168E-6076-31CA-8278-742D074E57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82354" y="5494697"/>
                  <a:ext cx="82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45AED46-06B9-3D46-371D-B7A8284B1AFC}"/>
                    </a:ext>
                  </a:extLst>
                </p14:cNvPr>
                <p14:cNvContentPartPr/>
                <p14:nvPr/>
              </p14:nvContentPartPr>
              <p14:xfrm>
                <a:off x="8301154" y="5630777"/>
                <a:ext cx="166680" cy="4500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45AED46-06B9-3D46-371D-B7A8284B1AF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92514" y="5622137"/>
                  <a:ext cx="1843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5920FB2-9D6A-33CD-DD90-DB48068A65A4}"/>
                    </a:ext>
                  </a:extLst>
                </p14:cNvPr>
                <p14:cNvContentPartPr/>
                <p14:nvPr/>
              </p14:nvContentPartPr>
              <p14:xfrm>
                <a:off x="8473234" y="5955137"/>
                <a:ext cx="139320" cy="680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5920FB2-9D6A-33CD-DD90-DB48068A65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64234" y="5946137"/>
                  <a:ext cx="156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8507770-BD6E-3533-1B68-5A9CDCF8348C}"/>
                    </a:ext>
                  </a:extLst>
                </p14:cNvPr>
                <p14:cNvContentPartPr/>
                <p14:nvPr/>
              </p14:nvContentPartPr>
              <p14:xfrm>
                <a:off x="8567554" y="5345657"/>
                <a:ext cx="217080" cy="1666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8507770-BD6E-3533-1B68-5A9CDCF834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58554" y="5337017"/>
                  <a:ext cx="234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6B657FC-2C2A-0554-36BB-EB7CDBF2070A}"/>
                    </a:ext>
                  </a:extLst>
                </p14:cNvPr>
                <p14:cNvContentPartPr/>
                <p14:nvPr/>
              </p14:nvContentPartPr>
              <p14:xfrm>
                <a:off x="8612554" y="5533217"/>
                <a:ext cx="230760" cy="79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6B657FC-2C2A-0554-36BB-EB7CDBF207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03554" y="5524217"/>
                  <a:ext cx="248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7B3B236-ADDE-C0F9-09DD-C7D6142C1211}"/>
                    </a:ext>
                  </a:extLst>
                </p14:cNvPr>
                <p14:cNvContentPartPr/>
                <p14:nvPr/>
              </p14:nvContentPartPr>
              <p14:xfrm>
                <a:off x="8604274" y="5637257"/>
                <a:ext cx="43920" cy="1681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7B3B236-ADDE-C0F9-09DD-C7D6142C12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95634" y="5628617"/>
                  <a:ext cx="61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3C222D6-3002-D6FA-E174-70CD1BA852B1}"/>
                    </a:ext>
                  </a:extLst>
                </p14:cNvPr>
                <p14:cNvContentPartPr/>
                <p14:nvPr/>
              </p14:nvContentPartPr>
              <p14:xfrm>
                <a:off x="8717674" y="5640137"/>
                <a:ext cx="93960" cy="975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3C222D6-3002-D6FA-E174-70CD1BA852B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09034" y="5631497"/>
                  <a:ext cx="111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0C9284A-CF13-C50C-E308-FA9BFE2D95C7}"/>
                    </a:ext>
                  </a:extLst>
                </p14:cNvPr>
                <p14:cNvContentPartPr/>
                <p14:nvPr/>
              </p14:nvContentPartPr>
              <p14:xfrm>
                <a:off x="8927914" y="5610617"/>
                <a:ext cx="267120" cy="410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0C9284A-CF13-C50C-E308-FA9BFE2D95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19274" y="5601977"/>
                  <a:ext cx="284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CF817F2-8B8F-9BD7-E11E-885DFA0ECC22}"/>
                    </a:ext>
                  </a:extLst>
                </p14:cNvPr>
                <p14:cNvContentPartPr/>
                <p14:nvPr/>
              </p14:nvContentPartPr>
              <p14:xfrm>
                <a:off x="9081634" y="5530337"/>
                <a:ext cx="6840" cy="4294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CF817F2-8B8F-9BD7-E11E-885DFA0ECC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72634" y="5521697"/>
                  <a:ext cx="2448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EB14A01D-038E-A64A-93C8-A0D530AA2336}"/>
                  </a:ext>
                </a:extLst>
              </p14:cNvPr>
              <p14:cNvContentPartPr/>
              <p14:nvPr/>
            </p14:nvContentPartPr>
            <p14:xfrm>
              <a:off x="1393834" y="3763457"/>
              <a:ext cx="1595520" cy="662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EB14A01D-038E-A64A-93C8-A0D530AA233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384834" y="3754457"/>
                <a:ext cx="16131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CC4511B6-E329-FC51-BE24-0E5AA1D5BB8A}"/>
                  </a:ext>
                </a:extLst>
              </p14:cNvPr>
              <p14:cNvContentPartPr/>
              <p14:nvPr/>
            </p14:nvContentPartPr>
            <p14:xfrm>
              <a:off x="1394554" y="5296337"/>
              <a:ext cx="1636200" cy="208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CC4511B6-E329-FC51-BE24-0E5AA1D5BB8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385914" y="5287697"/>
                <a:ext cx="16538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B4F7052A-DEAC-2223-CBC1-AA91302460CE}"/>
                  </a:ext>
                </a:extLst>
              </p14:cNvPr>
              <p14:cNvContentPartPr/>
              <p14:nvPr/>
            </p14:nvContentPartPr>
            <p14:xfrm>
              <a:off x="1404274" y="5637257"/>
              <a:ext cx="1200240" cy="4428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B4F7052A-DEAC-2223-CBC1-AA91302460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395634" y="5628617"/>
                <a:ext cx="1217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AB87320B-8E55-F914-8A8B-CC5614FA29B9}"/>
                  </a:ext>
                </a:extLst>
              </p14:cNvPr>
              <p14:cNvContentPartPr/>
              <p14:nvPr/>
            </p14:nvContentPartPr>
            <p14:xfrm>
              <a:off x="1473394" y="6165017"/>
              <a:ext cx="1332000" cy="345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AB87320B-8E55-F914-8A8B-CC5614FA29B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464754" y="6156017"/>
                <a:ext cx="134964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01A189F-03EB-6DAE-34ED-3E1AACE10834}"/>
              </a:ext>
            </a:extLst>
          </p:cNvPr>
          <p:cNvGrpSpPr/>
          <p:nvPr/>
        </p:nvGrpSpPr>
        <p:grpSpPr>
          <a:xfrm>
            <a:off x="9404554" y="5383817"/>
            <a:ext cx="1479960" cy="667080"/>
            <a:chOff x="9404554" y="5383817"/>
            <a:chExt cx="147996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4B0CEB6-53FB-58E0-3713-18757256DCAF}"/>
                    </a:ext>
                  </a:extLst>
                </p14:cNvPr>
                <p14:cNvContentPartPr/>
                <p14:nvPr/>
              </p14:nvContentPartPr>
              <p14:xfrm>
                <a:off x="9404554" y="5474537"/>
                <a:ext cx="316080" cy="1299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4B0CEB6-53FB-58E0-3713-18757256DC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95914" y="5465537"/>
                  <a:ext cx="333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26425C3-5F47-FFCA-5D2F-4F6E5D1425B7}"/>
                    </a:ext>
                  </a:extLst>
                </p14:cNvPr>
                <p14:cNvContentPartPr/>
                <p14:nvPr/>
              </p14:nvContentPartPr>
              <p14:xfrm>
                <a:off x="9567994" y="5474177"/>
                <a:ext cx="20160" cy="2250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26425C3-5F47-FFCA-5D2F-4F6E5D1425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59354" y="5465177"/>
                  <a:ext cx="37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8142B23-CC82-43B7-3D90-14197B6A6885}"/>
                    </a:ext>
                  </a:extLst>
                </p14:cNvPr>
                <p14:cNvContentPartPr/>
                <p14:nvPr/>
              </p14:nvContentPartPr>
              <p14:xfrm>
                <a:off x="9412834" y="5608817"/>
                <a:ext cx="513720" cy="928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8142B23-CC82-43B7-3D90-14197B6A688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04194" y="5599817"/>
                  <a:ext cx="531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B1A2D34-A2BC-FEE3-F8C6-E7091E332036}"/>
                    </a:ext>
                  </a:extLst>
                </p14:cNvPr>
                <p14:cNvContentPartPr/>
                <p14:nvPr/>
              </p14:nvContentPartPr>
              <p14:xfrm>
                <a:off x="9522634" y="5726897"/>
                <a:ext cx="56880" cy="1436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B1A2D34-A2BC-FEE3-F8C6-E7091E33203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13994" y="5718257"/>
                  <a:ext cx="74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C792096-7B48-E584-01A8-611CD153B457}"/>
                    </a:ext>
                  </a:extLst>
                </p14:cNvPr>
                <p14:cNvContentPartPr/>
                <p14:nvPr/>
              </p14:nvContentPartPr>
              <p14:xfrm>
                <a:off x="9638914" y="5732297"/>
                <a:ext cx="175680" cy="1152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C792096-7B48-E584-01A8-611CD153B45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30274" y="5723297"/>
                  <a:ext cx="193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3038E23-95BC-2EA6-66D7-8233F1E5EE4C}"/>
                    </a:ext>
                  </a:extLst>
                </p14:cNvPr>
                <p14:cNvContentPartPr/>
                <p14:nvPr/>
              </p14:nvContentPartPr>
              <p14:xfrm>
                <a:off x="9949954" y="5417657"/>
                <a:ext cx="12960" cy="3441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3038E23-95BC-2EA6-66D7-8233F1E5EE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40954" y="5409017"/>
                  <a:ext cx="30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DFBA9A9-9039-C749-3529-105A5C842164}"/>
                    </a:ext>
                  </a:extLst>
                </p14:cNvPr>
                <p14:cNvContentPartPr/>
                <p14:nvPr/>
              </p14:nvContentPartPr>
              <p14:xfrm>
                <a:off x="9991714" y="5625737"/>
                <a:ext cx="150120" cy="4251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DFBA9A9-9039-C749-3529-105A5C84216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83074" y="5616737"/>
                  <a:ext cx="1677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BB9E2E4-18AD-4D29-38DC-6757DC8A7A3D}"/>
                    </a:ext>
                  </a:extLst>
                </p14:cNvPr>
                <p14:cNvContentPartPr/>
                <p14:nvPr/>
              </p14:nvContentPartPr>
              <p14:xfrm>
                <a:off x="10173514" y="5964497"/>
                <a:ext cx="78480" cy="680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BB9E2E4-18AD-4D29-38DC-6757DC8A7A3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64514" y="5955497"/>
                  <a:ext cx="96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640274D-B785-7229-EF4A-88224DE1CAB5}"/>
                    </a:ext>
                  </a:extLst>
                </p14:cNvPr>
                <p14:cNvContentPartPr/>
                <p14:nvPr/>
              </p14:nvContentPartPr>
              <p14:xfrm>
                <a:off x="10190434" y="5952257"/>
                <a:ext cx="56160" cy="72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640274D-B785-7229-EF4A-88224DE1CAB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81794" y="5943617"/>
                  <a:ext cx="73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690DAC9-5DE7-F87A-7DFA-1471C696FBF1}"/>
                    </a:ext>
                  </a:extLst>
                </p14:cNvPr>
                <p14:cNvContentPartPr/>
                <p14:nvPr/>
              </p14:nvContentPartPr>
              <p14:xfrm>
                <a:off x="10269634" y="5387417"/>
                <a:ext cx="138960" cy="824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690DAC9-5DE7-F87A-7DFA-1471C696FBF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60994" y="5378417"/>
                  <a:ext cx="156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7060B17-5DFB-95C5-5782-1FDDE121EE59}"/>
                    </a:ext>
                  </a:extLst>
                </p14:cNvPr>
                <p14:cNvContentPartPr/>
                <p14:nvPr/>
              </p14:nvContentPartPr>
              <p14:xfrm>
                <a:off x="10331554" y="5383817"/>
                <a:ext cx="22680" cy="1436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7060B17-5DFB-95C5-5782-1FDDE121EE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22914" y="5374817"/>
                  <a:ext cx="40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2A9CBEE-1C8B-592F-65C6-F56B190F9B47}"/>
                    </a:ext>
                  </a:extLst>
                </p14:cNvPr>
                <p14:cNvContentPartPr/>
                <p14:nvPr/>
              </p14:nvContentPartPr>
              <p14:xfrm>
                <a:off x="10259914" y="5554817"/>
                <a:ext cx="299160" cy="154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2A9CBEE-1C8B-592F-65C6-F56B190F9B4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50914" y="5545817"/>
                  <a:ext cx="316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684EA37-61AA-9B6A-0C5F-097A8814742C}"/>
                    </a:ext>
                  </a:extLst>
                </p14:cNvPr>
                <p14:cNvContentPartPr/>
                <p14:nvPr/>
              </p14:nvContentPartPr>
              <p14:xfrm>
                <a:off x="10276114" y="5658137"/>
                <a:ext cx="45360" cy="2008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684EA37-61AA-9B6A-0C5F-097A8814742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67474" y="5649137"/>
                  <a:ext cx="63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1C847CF-40AA-3C4A-A619-943D01CBC11D}"/>
                    </a:ext>
                  </a:extLst>
                </p14:cNvPr>
                <p14:cNvContentPartPr/>
                <p14:nvPr/>
              </p14:nvContentPartPr>
              <p14:xfrm>
                <a:off x="10403194" y="5726177"/>
                <a:ext cx="111600" cy="651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1C847CF-40AA-3C4A-A619-943D01CBC11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94554" y="5717177"/>
                  <a:ext cx="129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8EC802D-8BE2-6463-87FC-76480969BE4C}"/>
                    </a:ext>
                  </a:extLst>
                </p14:cNvPr>
                <p14:cNvContentPartPr/>
                <p14:nvPr/>
              </p14:nvContentPartPr>
              <p14:xfrm>
                <a:off x="10658794" y="5590457"/>
                <a:ext cx="225720" cy="604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8EC802D-8BE2-6463-87FC-76480969BE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49794" y="5581817"/>
                  <a:ext cx="243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8FB6FB1-71C4-20DC-6EDB-92AC61E702FC}"/>
                    </a:ext>
                  </a:extLst>
                </p14:cNvPr>
                <p14:cNvContentPartPr/>
                <p14:nvPr/>
              </p14:nvContentPartPr>
              <p14:xfrm>
                <a:off x="10759954" y="5525297"/>
                <a:ext cx="14760" cy="3276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8FB6FB1-71C4-20DC-6EDB-92AC61E702F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51314" y="5516657"/>
                  <a:ext cx="3240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A9FDB652-7F8F-2734-A4C3-789EC9F530D2}"/>
              </a:ext>
            </a:extLst>
          </p:cNvPr>
          <p:cNvGrpSpPr/>
          <p:nvPr/>
        </p:nvGrpSpPr>
        <p:grpSpPr>
          <a:xfrm>
            <a:off x="11047234" y="5292737"/>
            <a:ext cx="1388520" cy="813240"/>
            <a:chOff x="11047234" y="5292737"/>
            <a:chExt cx="1388520" cy="81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2C2C9F2-37FC-5D9F-B286-CD421AC97D83}"/>
                    </a:ext>
                  </a:extLst>
                </p14:cNvPr>
                <p14:cNvContentPartPr/>
                <p14:nvPr/>
              </p14:nvContentPartPr>
              <p14:xfrm>
                <a:off x="11086474" y="5317577"/>
                <a:ext cx="131040" cy="2844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2C2C9F2-37FC-5D9F-B286-CD421AC97D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7474" y="5308937"/>
                  <a:ext cx="148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35C91AD-569E-B75C-871F-E5BA0373886A}"/>
                    </a:ext>
                  </a:extLst>
                </p14:cNvPr>
                <p14:cNvContentPartPr/>
                <p14:nvPr/>
              </p14:nvContentPartPr>
              <p14:xfrm>
                <a:off x="11047234" y="5581097"/>
                <a:ext cx="376200" cy="399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35C91AD-569E-B75C-871F-E5BA0373886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38594" y="5572457"/>
                  <a:ext cx="393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CF86B46-3642-649E-49F9-2FE3AFD01C33}"/>
                    </a:ext>
                  </a:extLst>
                </p14:cNvPr>
                <p14:cNvContentPartPr/>
                <p14:nvPr/>
              </p14:nvContentPartPr>
              <p14:xfrm>
                <a:off x="11050474" y="5715377"/>
                <a:ext cx="70200" cy="2448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CF86B46-3642-649E-49F9-2FE3AFD01C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41834" y="5706737"/>
                  <a:ext cx="87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3F8F04A-861D-EE3E-59D9-77F6DD765913}"/>
                    </a:ext>
                  </a:extLst>
                </p14:cNvPr>
                <p14:cNvContentPartPr/>
                <p14:nvPr/>
              </p14:nvContentPartPr>
              <p14:xfrm>
                <a:off x="11208154" y="5760377"/>
                <a:ext cx="170640" cy="1447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3F8F04A-861D-EE3E-59D9-77F6DD76591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99154" y="5751377"/>
                  <a:ext cx="188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DD22F3E-DBCA-563E-97DF-F872EF1B4963}"/>
                    </a:ext>
                  </a:extLst>
                </p14:cNvPr>
                <p14:cNvContentPartPr/>
                <p14:nvPr/>
              </p14:nvContentPartPr>
              <p14:xfrm>
                <a:off x="11538994" y="5437097"/>
                <a:ext cx="304560" cy="5439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DD22F3E-DBCA-563E-97DF-F872EF1B496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529994" y="5428457"/>
                  <a:ext cx="3222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0913ABA-B3A2-9300-B935-4C981156FEA1}"/>
                    </a:ext>
                  </a:extLst>
                </p14:cNvPr>
                <p14:cNvContentPartPr/>
                <p14:nvPr/>
              </p14:nvContentPartPr>
              <p14:xfrm>
                <a:off x="11829154" y="5870537"/>
                <a:ext cx="109440" cy="648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0913ABA-B3A2-9300-B935-4C981156FEA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820154" y="5861537"/>
                  <a:ext cx="127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132B7AE-20DC-EAB3-E03C-055B2E1516D1}"/>
                    </a:ext>
                  </a:extLst>
                </p14:cNvPr>
                <p14:cNvContentPartPr/>
                <p14:nvPr/>
              </p14:nvContentPartPr>
              <p14:xfrm>
                <a:off x="11964874" y="5292737"/>
                <a:ext cx="113040" cy="2257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132B7AE-20DC-EAB3-E03C-055B2E1516D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955874" y="5283737"/>
                  <a:ext cx="130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79F5EF8-97F8-6DFF-77F0-86948FF638B7}"/>
                    </a:ext>
                  </a:extLst>
                </p14:cNvPr>
                <p14:cNvContentPartPr/>
                <p14:nvPr/>
              </p14:nvContentPartPr>
              <p14:xfrm>
                <a:off x="11943274" y="5516657"/>
                <a:ext cx="311760" cy="262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79F5EF8-97F8-6DFF-77F0-86948FF638B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34634" y="5508017"/>
                  <a:ext cx="329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FB2A900-81F7-1F2C-A66A-008468E443AE}"/>
                    </a:ext>
                  </a:extLst>
                </p14:cNvPr>
                <p14:cNvContentPartPr/>
                <p14:nvPr/>
              </p14:nvContentPartPr>
              <p14:xfrm>
                <a:off x="12021034" y="5619977"/>
                <a:ext cx="69480" cy="1897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FB2A900-81F7-1F2C-A66A-008468E443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012034" y="5611337"/>
                  <a:ext cx="87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48BF977-4E38-C0C4-0B90-F977539FB934}"/>
                    </a:ext>
                  </a:extLst>
                </p14:cNvPr>
                <p14:cNvContentPartPr/>
                <p14:nvPr/>
              </p14:nvContentPartPr>
              <p14:xfrm>
                <a:off x="12115714" y="5685497"/>
                <a:ext cx="91080" cy="658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48BF977-4E38-C0C4-0B90-F977539FB93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107074" y="5676857"/>
                  <a:ext cx="108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872A3E7-6487-4CBA-9B30-396382EE9502}"/>
                    </a:ext>
                  </a:extLst>
                </p14:cNvPr>
                <p14:cNvContentPartPr/>
                <p14:nvPr/>
              </p14:nvContentPartPr>
              <p14:xfrm>
                <a:off x="12280594" y="5375897"/>
                <a:ext cx="155160" cy="7300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872A3E7-6487-4CBA-9B30-396382EE950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271954" y="5366897"/>
                  <a:ext cx="172800" cy="74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519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973952" y="2416384"/>
            <a:ext cx="5070162" cy="9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4F3B107-FA6C-DB4E-AEBD-241A2B2EC8F6}"/>
                  </a:ext>
                </a:extLst>
              </p14:cNvPr>
              <p14:cNvContentPartPr/>
              <p14:nvPr/>
            </p14:nvContentPartPr>
            <p14:xfrm>
              <a:off x="7746220" y="4788220"/>
              <a:ext cx="22320" cy="111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4F3B107-FA6C-DB4E-AEBD-241A2B2EC8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7220" y="4779220"/>
                <a:ext cx="3996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09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591300" y="2416384"/>
            <a:ext cx="5452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endParaRPr lang="en-US" dirty="0"/>
          </a:p>
          <a:p>
            <a:r>
              <a:rPr lang="en-US" dirty="0"/>
              <a:t>Calculate the entropy of each value for one attribute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BCAFC36-1E79-6447-8F00-C2F0D432613C}"/>
                  </a:ext>
                </a:extLst>
              </p14:cNvPr>
              <p14:cNvContentPartPr/>
              <p14:nvPr/>
            </p14:nvContentPartPr>
            <p14:xfrm>
              <a:off x="9134740" y="5704780"/>
              <a:ext cx="47520" cy="252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BCAFC36-1E79-6447-8F00-C2F0D43261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6100" y="5695780"/>
                <a:ext cx="651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A9BBDB9-73A9-EC4C-BA74-C8C55FE0DAA1}"/>
              </a:ext>
            </a:extLst>
          </p:cNvPr>
          <p:cNvGrpSpPr/>
          <p:nvPr/>
        </p:nvGrpSpPr>
        <p:grpSpPr>
          <a:xfrm>
            <a:off x="6751180" y="3697060"/>
            <a:ext cx="3269160" cy="387720"/>
            <a:chOff x="6751180" y="3697060"/>
            <a:chExt cx="326916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2FCF66-F75B-E246-A471-8D466FC55A1B}"/>
                    </a:ext>
                  </a:extLst>
                </p14:cNvPr>
                <p14:cNvContentPartPr/>
                <p14:nvPr/>
              </p14:nvContentPartPr>
              <p14:xfrm>
                <a:off x="6751180" y="3698500"/>
                <a:ext cx="122040" cy="244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2FCF66-F75B-E246-A471-8D466FC55A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2180" y="3689500"/>
                  <a:ext cx="139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6C2E24-A227-D74D-A3FB-9086B5A88212}"/>
                    </a:ext>
                  </a:extLst>
                </p14:cNvPr>
                <p14:cNvContentPartPr/>
                <p14:nvPr/>
              </p14:nvContentPartPr>
              <p14:xfrm>
                <a:off x="6953140" y="3816940"/>
                <a:ext cx="127800" cy="15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6C2E24-A227-D74D-A3FB-9086B5A882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4500" y="3807940"/>
                  <a:ext cx="145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98E31A-3A8E-7143-A15C-188EEAA88FE8}"/>
                    </a:ext>
                  </a:extLst>
                </p14:cNvPr>
                <p14:cNvContentPartPr/>
                <p14:nvPr/>
              </p14:nvContentPartPr>
              <p14:xfrm>
                <a:off x="6974380" y="3905140"/>
                <a:ext cx="130320" cy="1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98E31A-3A8E-7143-A15C-188EEAA88F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5380" y="3896500"/>
                  <a:ext cx="147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EE1073-E7F3-C447-8B07-1ABA41A40CB9}"/>
                    </a:ext>
                  </a:extLst>
                </p14:cNvPr>
                <p14:cNvContentPartPr/>
                <p14:nvPr/>
              </p14:nvContentPartPr>
              <p14:xfrm>
                <a:off x="7194700" y="3857620"/>
                <a:ext cx="77760" cy="13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EE1073-E7F3-C447-8B07-1ABA41A40C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6060" y="3848980"/>
                  <a:ext cx="95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ACBAA1-04E6-8743-9A9E-E1DA36E5DE40}"/>
                    </a:ext>
                  </a:extLst>
                </p14:cNvPr>
                <p14:cNvContentPartPr/>
                <p14:nvPr/>
              </p14:nvContentPartPr>
              <p14:xfrm>
                <a:off x="7389100" y="3727660"/>
                <a:ext cx="153720" cy="2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ACBAA1-04E6-8743-9A9E-E1DA36E5DE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80100" y="3719020"/>
                  <a:ext cx="171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D44CAA-48BF-BB4A-A6D4-B7222A367127}"/>
                    </a:ext>
                  </a:extLst>
                </p14:cNvPr>
                <p14:cNvContentPartPr/>
                <p14:nvPr/>
              </p14:nvContentPartPr>
              <p14:xfrm>
                <a:off x="7433380" y="3838540"/>
                <a:ext cx="48600" cy="179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D44CAA-48BF-BB4A-A6D4-B7222A3671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24380" y="3829900"/>
                  <a:ext cx="66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956E4A-0E42-534D-B2C1-57EFEE6D6A56}"/>
                    </a:ext>
                  </a:extLst>
                </p14:cNvPr>
                <p14:cNvContentPartPr/>
                <p14:nvPr/>
              </p14:nvContentPartPr>
              <p14:xfrm>
                <a:off x="7614460" y="3937900"/>
                <a:ext cx="2112840" cy="14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956E4A-0E42-534D-B2C1-57EFEE6D6A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05820" y="3928900"/>
                  <a:ext cx="2130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41214A-13D1-CC4F-B664-B007E546D9D3}"/>
                    </a:ext>
                  </a:extLst>
                </p14:cNvPr>
                <p14:cNvContentPartPr/>
                <p14:nvPr/>
              </p14:nvContentPartPr>
              <p14:xfrm>
                <a:off x="9864820" y="3697060"/>
                <a:ext cx="155520" cy="30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41214A-13D1-CC4F-B664-B007E546D9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6180" y="3688420"/>
                  <a:ext cx="17316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C12BA70-3570-9C41-BD8C-F4966091F91B}"/>
                  </a:ext>
                </a:extLst>
              </p14:cNvPr>
              <p14:cNvContentPartPr/>
              <p14:nvPr/>
            </p14:nvContentPartPr>
            <p14:xfrm>
              <a:off x="1479700" y="3030700"/>
              <a:ext cx="4322880" cy="74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C12BA70-3570-9C41-BD8C-F4966091F9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43700" y="2958700"/>
                <a:ext cx="43945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DA8D01C-8216-FA41-9C23-CE03309521CE}"/>
                  </a:ext>
                </a:extLst>
              </p14:cNvPr>
              <p14:cNvContentPartPr/>
              <p14:nvPr/>
            </p14:nvContentPartPr>
            <p14:xfrm>
              <a:off x="1500580" y="3386020"/>
              <a:ext cx="4251960" cy="61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DA8D01C-8216-FA41-9C23-CE03309521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64580" y="3314380"/>
                <a:ext cx="4323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AF86411-86B6-244B-AD03-506808F926B7}"/>
                  </a:ext>
                </a:extLst>
              </p14:cNvPr>
              <p14:cNvContentPartPr/>
              <p14:nvPr/>
            </p14:nvContentPartPr>
            <p14:xfrm>
              <a:off x="1516780" y="6333700"/>
              <a:ext cx="4311360" cy="266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AF86411-86B6-244B-AD03-506808F926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81140" y="6261700"/>
                <a:ext cx="438300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0FC13D05-CECA-EF47-9BAE-1BC9ECBB6252}"/>
              </a:ext>
            </a:extLst>
          </p:cNvPr>
          <p:cNvGrpSpPr/>
          <p:nvPr/>
        </p:nvGrpSpPr>
        <p:grpSpPr>
          <a:xfrm>
            <a:off x="6701500" y="4196740"/>
            <a:ext cx="5279760" cy="804240"/>
            <a:chOff x="6701500" y="4196740"/>
            <a:chExt cx="5279760" cy="80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AAD0CF-8EF0-CC45-97D2-A6CC2C5A61F3}"/>
                    </a:ext>
                  </a:extLst>
                </p14:cNvPr>
                <p14:cNvContentPartPr/>
                <p14:nvPr/>
              </p14:nvContentPartPr>
              <p14:xfrm>
                <a:off x="6701500" y="4340740"/>
                <a:ext cx="153360" cy="28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AAD0CF-8EF0-CC45-97D2-A6CC2C5A61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2500" y="4332100"/>
                  <a:ext cx="1710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5DAEDA-681C-E743-BABA-35E6EAB9B7FD}"/>
                    </a:ext>
                  </a:extLst>
                </p14:cNvPr>
                <p14:cNvContentPartPr/>
                <p14:nvPr/>
              </p14:nvContentPartPr>
              <p14:xfrm>
                <a:off x="6951700" y="4360900"/>
                <a:ext cx="132120" cy="2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5DAEDA-681C-E743-BABA-35E6EAB9B7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43060" y="4352260"/>
                  <a:ext cx="149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D825B9-0652-8E41-8BE7-69ED748605AA}"/>
                    </a:ext>
                  </a:extLst>
                </p14:cNvPr>
                <p14:cNvContentPartPr/>
                <p14:nvPr/>
              </p14:nvContentPartPr>
              <p14:xfrm>
                <a:off x="6954580" y="4397980"/>
                <a:ext cx="105840" cy="284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D825B9-0652-8E41-8BE7-69ED748605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45940" y="4388980"/>
                  <a:ext cx="123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458608E-DA22-5540-A7E7-FD9461462F2E}"/>
                    </a:ext>
                  </a:extLst>
                </p14:cNvPr>
                <p14:cNvContentPartPr/>
                <p14:nvPr/>
              </p14:nvContentPartPr>
              <p14:xfrm>
                <a:off x="7133860" y="4347220"/>
                <a:ext cx="124560" cy="288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458608E-DA22-5540-A7E7-FD9461462F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24860" y="4338220"/>
                  <a:ext cx="142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6F7A07-3824-5E47-85C6-63508996148E}"/>
                    </a:ext>
                  </a:extLst>
                </p14:cNvPr>
                <p14:cNvContentPartPr/>
                <p14:nvPr/>
              </p14:nvContentPartPr>
              <p14:xfrm>
                <a:off x="7314580" y="4549180"/>
                <a:ext cx="188280" cy="110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6F7A07-3824-5E47-85C6-6350899614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5940" y="4540180"/>
                  <a:ext cx="205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AD01DE-B393-F74C-AD9D-CA47A98F72AF}"/>
                    </a:ext>
                  </a:extLst>
                </p14:cNvPr>
                <p14:cNvContentPartPr/>
                <p14:nvPr/>
              </p14:nvContentPartPr>
              <p14:xfrm>
                <a:off x="7515460" y="4531540"/>
                <a:ext cx="340200" cy="107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AD01DE-B393-F74C-AD9D-CA47A98F72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6820" y="4522900"/>
                  <a:ext cx="357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A821F7-1271-FF4A-8251-846429E76E00}"/>
                    </a:ext>
                  </a:extLst>
                </p14:cNvPr>
                <p14:cNvContentPartPr/>
                <p14:nvPr/>
              </p14:nvContentPartPr>
              <p14:xfrm>
                <a:off x="7865380" y="4542700"/>
                <a:ext cx="112680" cy="81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A821F7-1271-FF4A-8251-846429E76E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56740" y="4534060"/>
                  <a:ext cx="130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C84BD3-E14D-5140-936F-E5D1E426230C}"/>
                    </a:ext>
                  </a:extLst>
                </p14:cNvPr>
                <p14:cNvContentPartPr/>
                <p14:nvPr/>
              </p14:nvContentPartPr>
              <p14:xfrm>
                <a:off x="7918300" y="4513540"/>
                <a:ext cx="74160" cy="329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C84BD3-E14D-5140-936F-E5D1E42623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09300" y="4504540"/>
                  <a:ext cx="91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27AA8C-8021-0D4A-8BB5-69C0E02DC1ED}"/>
                    </a:ext>
                  </a:extLst>
                </p14:cNvPr>
                <p14:cNvContentPartPr/>
                <p14:nvPr/>
              </p14:nvContentPartPr>
              <p14:xfrm>
                <a:off x="8080660" y="4355860"/>
                <a:ext cx="173880" cy="41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27AA8C-8021-0D4A-8BB5-69C0E02DC1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72020" y="4347220"/>
                  <a:ext cx="1915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E7DEC-BB3C-584E-B20F-9177A8FA5F24}"/>
                    </a:ext>
                  </a:extLst>
                </p14:cNvPr>
                <p14:cNvContentPartPr/>
                <p14:nvPr/>
              </p14:nvContentPartPr>
              <p14:xfrm>
                <a:off x="8365060" y="4567900"/>
                <a:ext cx="186120" cy="3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E7DEC-BB3C-584E-B20F-9177A8FA5F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56060" y="4559260"/>
                  <a:ext cx="203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7D1A6A-15C8-5C40-BBAE-907E2F0D74BF}"/>
                    </a:ext>
                  </a:extLst>
                </p14:cNvPr>
                <p14:cNvContentPartPr/>
                <p14:nvPr/>
              </p14:nvContentPartPr>
              <p14:xfrm>
                <a:off x="8437420" y="4626580"/>
                <a:ext cx="162360" cy="67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7D1A6A-15C8-5C40-BBAE-907E2F0D74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28420" y="4617580"/>
                  <a:ext cx="180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9E899D-6589-1D47-AF7B-A86ECAC039A7}"/>
                    </a:ext>
                  </a:extLst>
                </p14:cNvPr>
                <p14:cNvContentPartPr/>
                <p14:nvPr/>
              </p14:nvContentPartPr>
              <p14:xfrm>
                <a:off x="8658820" y="4566820"/>
                <a:ext cx="166320" cy="3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9E899D-6589-1D47-AF7B-A86ECAC039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50180" y="4558180"/>
                  <a:ext cx="183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02E7C8-40CC-EB44-B23D-323350B23978}"/>
                    </a:ext>
                  </a:extLst>
                </p14:cNvPr>
                <p14:cNvContentPartPr/>
                <p14:nvPr/>
              </p14:nvContentPartPr>
              <p14:xfrm>
                <a:off x="8883820" y="4337860"/>
                <a:ext cx="104400" cy="43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02E7C8-40CC-EB44-B23D-323350B239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4820" y="4328860"/>
                  <a:ext cx="122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482AD55-7091-6442-A812-DD17F96C045E}"/>
                    </a:ext>
                  </a:extLst>
                </p14:cNvPr>
                <p14:cNvContentPartPr/>
                <p14:nvPr/>
              </p14:nvContentPartPr>
              <p14:xfrm>
                <a:off x="8891740" y="4515700"/>
                <a:ext cx="141480" cy="44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482AD55-7091-6442-A812-DD17F96C0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2740" y="4506700"/>
                  <a:ext cx="1591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C7CD54-8058-8A46-AA13-34DE43974739}"/>
                    </a:ext>
                  </a:extLst>
                </p14:cNvPr>
                <p14:cNvContentPartPr/>
                <p14:nvPr/>
              </p14:nvContentPartPr>
              <p14:xfrm>
                <a:off x="8919460" y="4396180"/>
                <a:ext cx="7200" cy="184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C7CD54-8058-8A46-AA13-34DE439747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10820" y="4387540"/>
                  <a:ext cx="24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1744EA-C526-E149-9A5E-A239C9CFE75D}"/>
                    </a:ext>
                  </a:extLst>
                </p14:cNvPr>
                <p14:cNvContentPartPr/>
                <p14:nvPr/>
              </p14:nvContentPartPr>
              <p14:xfrm>
                <a:off x="9098380" y="4453780"/>
                <a:ext cx="34920" cy="32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1744EA-C526-E149-9A5E-A239C9CFE7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89740" y="4445140"/>
                  <a:ext cx="52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7383CC-AC89-1445-8790-D62D937CB5EA}"/>
                    </a:ext>
                  </a:extLst>
                </p14:cNvPr>
                <p14:cNvContentPartPr/>
                <p14:nvPr/>
              </p14:nvContentPartPr>
              <p14:xfrm>
                <a:off x="9093700" y="4406980"/>
                <a:ext cx="206640" cy="102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7383CC-AC89-1445-8790-D62D937CB5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84700" y="4398340"/>
                  <a:ext cx="224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C343CA-E444-204A-8177-061E7F33D107}"/>
                    </a:ext>
                  </a:extLst>
                </p14:cNvPr>
                <p14:cNvContentPartPr/>
                <p14:nvPr/>
              </p14:nvContentPartPr>
              <p14:xfrm>
                <a:off x="9260380" y="4651060"/>
                <a:ext cx="133920" cy="11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C343CA-E444-204A-8177-061E7F33D1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51380" y="4642420"/>
                  <a:ext cx="151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DC6471-E777-F24A-9FF3-2D71928F77EF}"/>
                    </a:ext>
                  </a:extLst>
                </p14:cNvPr>
                <p14:cNvContentPartPr/>
                <p14:nvPr/>
              </p14:nvContentPartPr>
              <p14:xfrm>
                <a:off x="9469180" y="4509580"/>
                <a:ext cx="111960" cy="129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DC6471-E777-F24A-9FF3-2D71928F77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0180" y="4500580"/>
                  <a:ext cx="129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B324755-C789-E94A-9A8D-9ABC24C51A9C}"/>
                    </a:ext>
                  </a:extLst>
                </p14:cNvPr>
                <p14:cNvContentPartPr/>
                <p14:nvPr/>
              </p14:nvContentPartPr>
              <p14:xfrm>
                <a:off x="9497620" y="4522900"/>
                <a:ext cx="74880" cy="10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B324755-C789-E94A-9A8D-9ABC24C51A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8980" y="4514260"/>
                  <a:ext cx="92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26AA9D4-C0DF-894E-BF65-0A8EB1D697FC}"/>
                    </a:ext>
                  </a:extLst>
                </p14:cNvPr>
                <p14:cNvContentPartPr/>
                <p14:nvPr/>
              </p14:nvContentPartPr>
              <p14:xfrm>
                <a:off x="9470620" y="4590220"/>
                <a:ext cx="210960" cy="17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26AA9D4-C0DF-894E-BF65-0A8EB1D697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61620" y="4581580"/>
                  <a:ext cx="228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BA4CE5-CA2D-5140-9C21-BDF3BEA3BA89}"/>
                    </a:ext>
                  </a:extLst>
                </p14:cNvPr>
                <p14:cNvContentPartPr/>
                <p14:nvPr/>
              </p14:nvContentPartPr>
              <p14:xfrm>
                <a:off x="9639100" y="4407340"/>
                <a:ext cx="95760" cy="316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BA4CE5-CA2D-5140-9C21-BDF3BEA3BA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30100" y="4398700"/>
                  <a:ext cx="113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D34E195-BCE9-0E45-AFA4-9D1F5FF85F85}"/>
                    </a:ext>
                  </a:extLst>
                </p14:cNvPr>
                <p14:cNvContentPartPr/>
                <p14:nvPr/>
              </p14:nvContentPartPr>
              <p14:xfrm>
                <a:off x="9754660" y="4640980"/>
                <a:ext cx="128160" cy="80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D34E195-BCE9-0E45-AFA4-9D1F5FF85F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5660" y="4631980"/>
                  <a:ext cx="145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D1F57D-CCC9-3546-9D4E-02F2FBFAB1C8}"/>
                    </a:ext>
                  </a:extLst>
                </p14:cNvPr>
                <p14:cNvContentPartPr/>
                <p14:nvPr/>
              </p14:nvContentPartPr>
              <p14:xfrm>
                <a:off x="9870220" y="4630540"/>
                <a:ext cx="74520" cy="345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D1F57D-CCC9-3546-9D4E-02F2FBFAB1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61580" y="4621540"/>
                  <a:ext cx="92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3E3955-1233-6A45-A332-AE543C4E5554}"/>
                    </a:ext>
                  </a:extLst>
                </p14:cNvPr>
                <p14:cNvContentPartPr/>
                <p14:nvPr/>
              </p14:nvContentPartPr>
              <p14:xfrm>
                <a:off x="9982540" y="4886140"/>
                <a:ext cx="141120" cy="103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3E3955-1233-6A45-A332-AE543C4E55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73540" y="4877140"/>
                  <a:ext cx="158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B39AC3-C46B-AF40-9BF8-77AEACFC2992}"/>
                    </a:ext>
                  </a:extLst>
                </p14:cNvPr>
                <p14:cNvContentPartPr/>
                <p14:nvPr/>
              </p14:nvContentPartPr>
              <p14:xfrm>
                <a:off x="10033300" y="4283140"/>
                <a:ext cx="108360" cy="424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B39AC3-C46B-AF40-9BF8-77AEACFC29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24300" y="4274500"/>
                  <a:ext cx="1260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1914E0-A60C-8C43-90AA-BD7C5874AF5B}"/>
                    </a:ext>
                  </a:extLst>
                </p14:cNvPr>
                <p14:cNvContentPartPr/>
                <p14:nvPr/>
              </p14:nvContentPartPr>
              <p14:xfrm>
                <a:off x="10079740" y="4324180"/>
                <a:ext cx="103680" cy="148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1914E0-A60C-8C43-90AA-BD7C5874AF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71100" y="4315180"/>
                  <a:ext cx="12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3FBD06-DAF4-AF47-AA52-632FAEAAA558}"/>
                    </a:ext>
                  </a:extLst>
                </p14:cNvPr>
                <p14:cNvContentPartPr/>
                <p14:nvPr/>
              </p14:nvContentPartPr>
              <p14:xfrm>
                <a:off x="10214020" y="4538020"/>
                <a:ext cx="65880" cy="158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3FBD06-DAF4-AF47-AA52-632FAEAAA5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05380" y="4529380"/>
                  <a:ext cx="83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A2D8377-DC1E-BA42-B6AC-F3EA774676FF}"/>
                    </a:ext>
                  </a:extLst>
                </p14:cNvPr>
                <p14:cNvContentPartPr/>
                <p14:nvPr/>
              </p14:nvContentPartPr>
              <p14:xfrm>
                <a:off x="10439020" y="4557100"/>
                <a:ext cx="120240" cy="20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A2D8377-DC1E-BA42-B6AC-F3EA774676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30380" y="4548460"/>
                  <a:ext cx="137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FD2FEA-AF1C-BE40-BDE2-96AAF4B1624B}"/>
                    </a:ext>
                  </a:extLst>
                </p14:cNvPr>
                <p14:cNvContentPartPr/>
                <p14:nvPr/>
              </p14:nvContentPartPr>
              <p14:xfrm>
                <a:off x="10412740" y="4488340"/>
                <a:ext cx="76680" cy="198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FD2FEA-AF1C-BE40-BDE2-96AAF4B16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04100" y="4479700"/>
                  <a:ext cx="94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614500-5F75-A747-B7CD-92EA3E90D6EB}"/>
                    </a:ext>
                  </a:extLst>
                </p14:cNvPr>
                <p14:cNvContentPartPr/>
                <p14:nvPr/>
              </p14:nvContentPartPr>
              <p14:xfrm>
                <a:off x="10665820" y="4313380"/>
                <a:ext cx="107280" cy="607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614500-5F75-A747-B7CD-92EA3E90D6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57180" y="4304380"/>
                  <a:ext cx="1249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6EB13D-7162-7342-9397-9BE22F0650CC}"/>
                    </a:ext>
                  </a:extLst>
                </p14:cNvPr>
                <p14:cNvContentPartPr/>
                <p14:nvPr/>
              </p14:nvContentPartPr>
              <p14:xfrm>
                <a:off x="10664020" y="4318420"/>
                <a:ext cx="279720" cy="21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6EB13D-7162-7342-9397-9BE22F0650C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55380" y="4309420"/>
                  <a:ext cx="297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3C96D2E-ACA5-0645-A045-4761D33C65CB}"/>
                    </a:ext>
                  </a:extLst>
                </p14:cNvPr>
                <p14:cNvContentPartPr/>
                <p14:nvPr/>
              </p14:nvContentPartPr>
              <p14:xfrm>
                <a:off x="10774900" y="4538020"/>
                <a:ext cx="102960" cy="33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3C96D2E-ACA5-0645-A045-4761D33C65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65900" y="4529380"/>
                  <a:ext cx="120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CEDAB2-5DDC-7242-9C5D-85C7FA7E7980}"/>
                    </a:ext>
                  </a:extLst>
                </p14:cNvPr>
                <p14:cNvContentPartPr/>
                <p14:nvPr/>
              </p14:nvContentPartPr>
              <p14:xfrm>
                <a:off x="10404820" y="4602100"/>
                <a:ext cx="97560" cy="1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CEDAB2-5DDC-7242-9C5D-85C7FA7E79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6180" y="4593100"/>
                  <a:ext cx="115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BEA86A6-908A-494B-9B18-0C647AB4CAC2}"/>
                    </a:ext>
                  </a:extLst>
                </p14:cNvPr>
                <p14:cNvContentPartPr/>
                <p14:nvPr/>
              </p14:nvContentPartPr>
              <p14:xfrm>
                <a:off x="10822060" y="4687060"/>
                <a:ext cx="87120" cy="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BEA86A6-908A-494B-9B18-0C647AB4CA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13420" y="4678420"/>
                  <a:ext cx="104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5BF9CB-AFD6-1144-AE2A-AF6C2C8A05BD}"/>
                    </a:ext>
                  </a:extLst>
                </p14:cNvPr>
                <p14:cNvContentPartPr/>
                <p14:nvPr/>
              </p14:nvContentPartPr>
              <p14:xfrm>
                <a:off x="10880740" y="4726660"/>
                <a:ext cx="39960" cy="164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5BF9CB-AFD6-1144-AE2A-AF6C2C8A05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72100" y="4718020"/>
                  <a:ext cx="57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AFE03B-0064-E447-8784-6D2334BC0D40}"/>
                    </a:ext>
                  </a:extLst>
                </p14:cNvPr>
                <p14:cNvContentPartPr/>
                <p14:nvPr/>
              </p14:nvContentPartPr>
              <p14:xfrm>
                <a:off x="11066500" y="4486900"/>
                <a:ext cx="95040" cy="9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AFE03B-0064-E447-8784-6D2334BC0D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57500" y="4477900"/>
                  <a:ext cx="112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EFFBA2-9E1C-5F49-8CC4-0AD349594EAA}"/>
                    </a:ext>
                  </a:extLst>
                </p14:cNvPr>
                <p14:cNvContentPartPr/>
                <p14:nvPr/>
              </p14:nvContentPartPr>
              <p14:xfrm>
                <a:off x="11045980" y="4470700"/>
                <a:ext cx="84600" cy="125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EFFBA2-9E1C-5F49-8CC4-0AD349594E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37340" y="4462060"/>
                  <a:ext cx="102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AB9D3D6-B960-5D49-B027-42467221569F}"/>
                    </a:ext>
                  </a:extLst>
                </p14:cNvPr>
                <p14:cNvContentPartPr/>
                <p14:nvPr/>
              </p14:nvContentPartPr>
              <p14:xfrm>
                <a:off x="11107900" y="4516060"/>
                <a:ext cx="44640" cy="7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AB9D3D6-B960-5D49-B027-4246722156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98900" y="4507060"/>
                  <a:ext cx="62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B351246-43C1-C04B-8CC4-5FA7F6C639FB}"/>
                    </a:ext>
                  </a:extLst>
                </p14:cNvPr>
                <p14:cNvContentPartPr/>
                <p14:nvPr/>
              </p14:nvContentPartPr>
              <p14:xfrm>
                <a:off x="11231380" y="4301860"/>
                <a:ext cx="41760" cy="39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B351246-43C1-C04B-8CC4-5FA7F6C639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22380" y="4292860"/>
                  <a:ext cx="594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A4A9C14-2C1D-7542-89BF-79F30BE2B960}"/>
                    </a:ext>
                  </a:extLst>
                </p14:cNvPr>
                <p14:cNvContentPartPr/>
                <p14:nvPr/>
              </p14:nvContentPartPr>
              <p14:xfrm>
                <a:off x="11272060" y="4590940"/>
                <a:ext cx="87480" cy="75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A4A9C14-2C1D-7542-89BF-79F30BE2B9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63420" y="4581940"/>
                  <a:ext cx="105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6F671C-83B6-3A4F-A128-6601E95FDFF3}"/>
                    </a:ext>
                  </a:extLst>
                </p14:cNvPr>
                <p14:cNvContentPartPr/>
                <p14:nvPr/>
              </p14:nvContentPartPr>
              <p14:xfrm>
                <a:off x="11280340" y="4611820"/>
                <a:ext cx="106920" cy="389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6F671C-83B6-3A4F-A128-6601E95FDF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71340" y="4603180"/>
                  <a:ext cx="1245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6A9FDA-8CF2-5342-845E-0A89B8939E3C}"/>
                    </a:ext>
                  </a:extLst>
                </p14:cNvPr>
                <p14:cNvContentPartPr/>
                <p14:nvPr/>
              </p14:nvContentPartPr>
              <p14:xfrm>
                <a:off x="11410660" y="4921780"/>
                <a:ext cx="117720" cy="71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6A9FDA-8CF2-5342-845E-0A89B8939E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02020" y="4912780"/>
                  <a:ext cx="13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608006-F0A3-3141-B35C-5449677CE896}"/>
                    </a:ext>
                  </a:extLst>
                </p14:cNvPr>
                <p14:cNvContentPartPr/>
                <p14:nvPr/>
              </p14:nvContentPartPr>
              <p14:xfrm>
                <a:off x="11527300" y="4247500"/>
                <a:ext cx="73080" cy="456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608006-F0A3-3141-B35C-5449677CE89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18660" y="4238860"/>
                  <a:ext cx="907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3D9798-A480-5B43-8F8E-70F52D6947C8}"/>
                    </a:ext>
                  </a:extLst>
                </p14:cNvPr>
                <p14:cNvContentPartPr/>
                <p14:nvPr/>
              </p14:nvContentPartPr>
              <p14:xfrm>
                <a:off x="11537740" y="4250380"/>
                <a:ext cx="106200" cy="277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3D9798-A480-5B43-8F8E-70F52D6947C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28740" y="4241380"/>
                  <a:ext cx="123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374AD9-AF86-FC43-9AF3-8F0FA12F45FD}"/>
                    </a:ext>
                  </a:extLst>
                </p14:cNvPr>
                <p14:cNvContentPartPr/>
                <p14:nvPr/>
              </p14:nvContentPartPr>
              <p14:xfrm>
                <a:off x="11650420" y="4517500"/>
                <a:ext cx="114840" cy="30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374AD9-AF86-FC43-9AF3-8F0FA12F45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41780" y="4508860"/>
                  <a:ext cx="132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89E78AB-F05C-3844-B3A1-A238CF34F102}"/>
                    </a:ext>
                  </a:extLst>
                </p14:cNvPr>
                <p14:cNvContentPartPr/>
                <p14:nvPr/>
              </p14:nvContentPartPr>
              <p14:xfrm>
                <a:off x="11748700" y="4534780"/>
                <a:ext cx="24480" cy="175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89E78AB-F05C-3844-B3A1-A238CF34F1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40060" y="4525780"/>
                  <a:ext cx="42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6BA7B3-A226-FA45-BDE5-D0EF7097D060}"/>
                    </a:ext>
                  </a:extLst>
                </p14:cNvPr>
                <p14:cNvContentPartPr/>
                <p14:nvPr/>
              </p14:nvContentPartPr>
              <p14:xfrm>
                <a:off x="11868580" y="4196740"/>
                <a:ext cx="112680" cy="725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6BA7B3-A226-FA45-BDE5-D0EF7097D0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59580" y="4187740"/>
                  <a:ext cx="1303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AAADCDA-777D-3448-90E0-81A41F51B265}"/>
                    </a:ext>
                  </a:extLst>
                </p14:cNvPr>
                <p14:cNvContentPartPr/>
                <p14:nvPr/>
              </p14:nvContentPartPr>
              <p14:xfrm>
                <a:off x="9116020" y="4563940"/>
                <a:ext cx="231120" cy="3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AAADCDA-777D-3448-90E0-81A41F51B2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07380" y="4555300"/>
                  <a:ext cx="24876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5A236BF-9BA5-D843-A3C2-ECAF6387924A}"/>
                  </a:ext>
                </a:extLst>
              </p14:cNvPr>
              <p14:cNvContentPartPr/>
              <p14:nvPr/>
            </p14:nvContentPartPr>
            <p14:xfrm>
              <a:off x="6734260" y="5402380"/>
              <a:ext cx="245160" cy="248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5A236BF-9BA5-D843-A3C2-ECAF6387924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25620" y="5393740"/>
                <a:ext cx="262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08EDAC7-8977-0A47-923D-855E7158CEBC}"/>
                  </a:ext>
                </a:extLst>
              </p14:cNvPr>
              <p14:cNvContentPartPr/>
              <p14:nvPr/>
            </p14:nvContentPartPr>
            <p14:xfrm>
              <a:off x="6786460" y="5542420"/>
              <a:ext cx="193320" cy="20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08EDAC7-8977-0A47-923D-855E7158CEB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77460" y="5533780"/>
                <a:ext cx="2109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A4F70CA-FD1F-5440-9E00-01224226ECCA}"/>
              </a:ext>
            </a:extLst>
          </p:cNvPr>
          <p:cNvGrpSpPr/>
          <p:nvPr/>
        </p:nvGrpSpPr>
        <p:grpSpPr>
          <a:xfrm>
            <a:off x="7202620" y="5224900"/>
            <a:ext cx="634680" cy="545760"/>
            <a:chOff x="7202620" y="5224900"/>
            <a:chExt cx="63468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1A720CA-587B-A644-9681-057E04EC3A13}"/>
                    </a:ext>
                  </a:extLst>
                </p14:cNvPr>
                <p14:cNvContentPartPr/>
                <p14:nvPr/>
              </p14:nvContentPartPr>
              <p14:xfrm>
                <a:off x="7202620" y="5421100"/>
                <a:ext cx="183600" cy="20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1A720CA-587B-A644-9681-057E04EC3A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93980" y="5412460"/>
                  <a:ext cx="201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9A8E0E-3790-BD4B-9B99-1AE4FF94E115}"/>
                    </a:ext>
                  </a:extLst>
                </p14:cNvPr>
                <p14:cNvContentPartPr/>
                <p14:nvPr/>
              </p14:nvContentPartPr>
              <p14:xfrm>
                <a:off x="7473340" y="5224900"/>
                <a:ext cx="100080" cy="30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9A8E0E-3790-BD4B-9B99-1AE4FF94E1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64700" y="5216260"/>
                  <a:ext cx="117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C0454BB-1453-BC4B-A403-5D840DACDF17}"/>
                    </a:ext>
                  </a:extLst>
                </p14:cNvPr>
                <p14:cNvContentPartPr/>
                <p14:nvPr/>
              </p14:nvContentPartPr>
              <p14:xfrm>
                <a:off x="7535620" y="5270620"/>
                <a:ext cx="301680" cy="500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C0454BB-1453-BC4B-A403-5D840DACDF1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6980" y="5261620"/>
                  <a:ext cx="319320" cy="51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92BBA49-843A-BB46-B9F8-A65CA1308EA2}"/>
              </a:ext>
            </a:extLst>
          </p:cNvPr>
          <p:cNvGrpSpPr/>
          <p:nvPr/>
        </p:nvGrpSpPr>
        <p:grpSpPr>
          <a:xfrm>
            <a:off x="7968700" y="5093500"/>
            <a:ext cx="1623240" cy="680400"/>
            <a:chOff x="7968700" y="5093500"/>
            <a:chExt cx="162324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A9A82F3-B9AB-B74A-A1ED-629C7A52D830}"/>
                    </a:ext>
                  </a:extLst>
                </p14:cNvPr>
                <p14:cNvContentPartPr/>
                <p14:nvPr/>
              </p14:nvContentPartPr>
              <p14:xfrm>
                <a:off x="7968700" y="5118700"/>
                <a:ext cx="149760" cy="267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A9A82F3-B9AB-B74A-A1ED-629C7A52D8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59700" y="5109700"/>
                  <a:ext cx="167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A03E843-F4BC-364F-8554-2169E31FC95B}"/>
                    </a:ext>
                  </a:extLst>
                </p14:cNvPr>
                <p14:cNvContentPartPr/>
                <p14:nvPr/>
              </p14:nvContentPartPr>
              <p14:xfrm>
                <a:off x="8003980" y="5353420"/>
                <a:ext cx="429480" cy="72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A03E843-F4BC-364F-8554-2169E31FC9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95340" y="5344420"/>
                  <a:ext cx="447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92F75B-2F0C-3A49-AEBB-40E4FE5F2C9B}"/>
                    </a:ext>
                  </a:extLst>
                </p14:cNvPr>
                <p14:cNvContentPartPr/>
                <p14:nvPr/>
              </p14:nvContentPartPr>
              <p14:xfrm>
                <a:off x="8270740" y="5466820"/>
                <a:ext cx="230400" cy="235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92F75B-2F0C-3A49-AEBB-40E4FE5F2C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61740" y="5458180"/>
                  <a:ext cx="248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1F08A20-C5A3-6741-BC71-E5F72AF9435A}"/>
                    </a:ext>
                  </a:extLst>
                </p14:cNvPr>
                <p14:cNvContentPartPr/>
                <p14:nvPr/>
              </p14:nvContentPartPr>
              <p14:xfrm>
                <a:off x="8336980" y="5455660"/>
                <a:ext cx="105480" cy="38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1F08A20-C5A3-6741-BC71-E5F72AF943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28340" y="5446660"/>
                  <a:ext cx="123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D8A704-86DC-3C4F-81EF-3B317C8E8D47}"/>
                    </a:ext>
                  </a:extLst>
                </p14:cNvPr>
                <p14:cNvContentPartPr/>
                <p14:nvPr/>
              </p14:nvContentPartPr>
              <p14:xfrm>
                <a:off x="8642260" y="5237500"/>
                <a:ext cx="92160" cy="317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D8A704-86DC-3C4F-81EF-3B317C8E8D4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33260" y="5228500"/>
                  <a:ext cx="109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E87922-ACDE-6F4F-8B47-C7B1B0F3C660}"/>
                    </a:ext>
                  </a:extLst>
                </p14:cNvPr>
                <p14:cNvContentPartPr/>
                <p14:nvPr/>
              </p14:nvContentPartPr>
              <p14:xfrm>
                <a:off x="8779420" y="5424340"/>
                <a:ext cx="540720" cy="349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E87922-ACDE-6F4F-8B47-C7B1B0F3C6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70780" y="5415340"/>
                  <a:ext cx="5583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14509A8-F875-B240-A983-483EBBCB67F9}"/>
                    </a:ext>
                  </a:extLst>
                </p14:cNvPr>
                <p14:cNvContentPartPr/>
                <p14:nvPr/>
              </p14:nvContentPartPr>
              <p14:xfrm>
                <a:off x="9392860" y="5093500"/>
                <a:ext cx="7200" cy="196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14509A8-F875-B240-A983-483EBBCB67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83860" y="5084860"/>
                  <a:ext cx="24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5DFB04-0A09-6846-8941-CA6FF75F457A}"/>
                    </a:ext>
                  </a:extLst>
                </p14:cNvPr>
                <p14:cNvContentPartPr/>
                <p14:nvPr/>
              </p14:nvContentPartPr>
              <p14:xfrm>
                <a:off x="9302140" y="5269540"/>
                <a:ext cx="289800" cy="49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5DFB04-0A09-6846-8941-CA6FF75F457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93500" y="5260900"/>
                  <a:ext cx="307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A34EFF6-52A9-B44E-90AF-8BFEB26A42A4}"/>
                    </a:ext>
                  </a:extLst>
                </p14:cNvPr>
                <p14:cNvContentPartPr/>
                <p14:nvPr/>
              </p14:nvContentPartPr>
              <p14:xfrm>
                <a:off x="9308980" y="5366380"/>
                <a:ext cx="267120" cy="244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A34EFF6-52A9-B44E-90AF-8BFEB26A42A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40" y="5357740"/>
                  <a:ext cx="2847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6D8C244-2273-1840-B4DD-6878B491AB3C}"/>
              </a:ext>
            </a:extLst>
          </p:cNvPr>
          <p:cNvGrpSpPr/>
          <p:nvPr/>
        </p:nvGrpSpPr>
        <p:grpSpPr>
          <a:xfrm>
            <a:off x="9940420" y="5314180"/>
            <a:ext cx="236160" cy="224640"/>
            <a:chOff x="9940420" y="5314180"/>
            <a:chExt cx="23616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0F08B9-8415-1840-B7A0-AF1D5704821D}"/>
                    </a:ext>
                  </a:extLst>
                </p14:cNvPr>
                <p14:cNvContentPartPr/>
                <p14:nvPr/>
              </p14:nvContentPartPr>
              <p14:xfrm>
                <a:off x="9940420" y="5411740"/>
                <a:ext cx="236160" cy="3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0F08B9-8415-1840-B7A0-AF1D5704821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31420" y="5403100"/>
                  <a:ext cx="253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E25A6DD-9E6C-294B-9418-718BBC86669A}"/>
                    </a:ext>
                  </a:extLst>
                </p14:cNvPr>
                <p14:cNvContentPartPr/>
                <p14:nvPr/>
              </p14:nvContentPartPr>
              <p14:xfrm>
                <a:off x="10026820" y="5314180"/>
                <a:ext cx="5400" cy="224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E25A6DD-9E6C-294B-9418-718BBC8666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17820" y="5305540"/>
                  <a:ext cx="2304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3267CA0-7D01-CE44-A5BF-32A2FE321B53}"/>
                  </a:ext>
                </a:extLst>
              </p14:cNvPr>
              <p14:cNvContentPartPr/>
              <p14:nvPr/>
            </p14:nvContentPartPr>
            <p14:xfrm>
              <a:off x="10538020" y="5126620"/>
              <a:ext cx="169560" cy="105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3267CA0-7D01-CE44-A5BF-32A2FE321B5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529020" y="5117980"/>
                <a:ext cx="18720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496F58-94D9-A543-AC66-BE86357D5135}"/>
              </a:ext>
            </a:extLst>
          </p:cNvPr>
          <p:cNvGrpSpPr/>
          <p:nvPr/>
        </p:nvGrpSpPr>
        <p:grpSpPr>
          <a:xfrm>
            <a:off x="10449100" y="5355940"/>
            <a:ext cx="522720" cy="315000"/>
            <a:chOff x="10449100" y="5355940"/>
            <a:chExt cx="5227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7979A0-72C4-7446-802D-3B1DED20B601}"/>
                    </a:ext>
                  </a:extLst>
                </p14:cNvPr>
                <p14:cNvContentPartPr/>
                <p14:nvPr/>
              </p14:nvContentPartPr>
              <p14:xfrm>
                <a:off x="10449100" y="5355940"/>
                <a:ext cx="522720" cy="45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7979A0-72C4-7446-802D-3B1DED20B60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40100" y="5346940"/>
                  <a:ext cx="540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9625A8-DC73-5949-B233-AAE0AFE8A7E8}"/>
                    </a:ext>
                  </a:extLst>
                </p14:cNvPr>
                <p14:cNvContentPartPr/>
                <p14:nvPr/>
              </p14:nvContentPartPr>
              <p14:xfrm>
                <a:off x="10776340" y="5446300"/>
                <a:ext cx="132120" cy="224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9625A8-DC73-5949-B233-AAE0AFE8A7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67700" y="5437660"/>
                  <a:ext cx="1497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6302B47-0952-EF4C-BED2-44F6050560EF}"/>
              </a:ext>
            </a:extLst>
          </p:cNvPr>
          <p:cNvGrpSpPr/>
          <p:nvPr/>
        </p:nvGrpSpPr>
        <p:grpSpPr>
          <a:xfrm>
            <a:off x="11224180" y="5137420"/>
            <a:ext cx="941400" cy="645120"/>
            <a:chOff x="11224180" y="5137420"/>
            <a:chExt cx="941400" cy="6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6714C4-42D0-9D45-9E04-6D857EBC4E03}"/>
                    </a:ext>
                  </a:extLst>
                </p14:cNvPr>
                <p14:cNvContentPartPr/>
                <p14:nvPr/>
              </p14:nvContentPartPr>
              <p14:xfrm>
                <a:off x="11224180" y="5282140"/>
                <a:ext cx="118440" cy="222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6714C4-42D0-9D45-9E04-6D857EBC4E0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15180" y="5273500"/>
                  <a:ext cx="13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64339B0-F195-2643-93DB-D2F99B4C60B7}"/>
                    </a:ext>
                  </a:extLst>
                </p14:cNvPr>
                <p14:cNvContentPartPr/>
                <p14:nvPr/>
              </p14:nvContentPartPr>
              <p14:xfrm>
                <a:off x="11369260" y="5323180"/>
                <a:ext cx="203760" cy="391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64339B0-F195-2643-93DB-D2F99B4C60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360260" y="5314540"/>
                  <a:ext cx="221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A9D0E1C-F535-6347-889E-7CA8B547CBBD}"/>
                    </a:ext>
                  </a:extLst>
                </p14:cNvPr>
                <p14:cNvContentPartPr/>
                <p14:nvPr/>
              </p14:nvContentPartPr>
              <p14:xfrm>
                <a:off x="11706220" y="5137420"/>
                <a:ext cx="123480" cy="121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A9D0E1C-F535-6347-889E-7CA8B547CBB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97580" y="5128780"/>
                  <a:ext cx="141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0B9D1B-DDAB-B04C-B006-19EC53893650}"/>
                    </a:ext>
                  </a:extLst>
                </p14:cNvPr>
                <p14:cNvContentPartPr/>
                <p14:nvPr/>
              </p14:nvContentPartPr>
              <p14:xfrm>
                <a:off x="11663380" y="5402020"/>
                <a:ext cx="324000" cy="17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0B9D1B-DDAB-B04C-B006-19EC538936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54380" y="5393380"/>
                  <a:ext cx="341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8EB1A06-91DF-3A43-A649-D7EE97387AE8}"/>
                    </a:ext>
                  </a:extLst>
                </p14:cNvPr>
                <p14:cNvContentPartPr/>
                <p14:nvPr/>
              </p14:nvContentPartPr>
              <p14:xfrm>
                <a:off x="11782540" y="5497060"/>
                <a:ext cx="87120" cy="181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8EB1A06-91DF-3A43-A649-D7EE97387A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73540" y="5488420"/>
                  <a:ext cx="104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4602A44-4A02-2B43-BAFE-180EBBB23125}"/>
                    </a:ext>
                  </a:extLst>
                </p14:cNvPr>
                <p14:cNvContentPartPr/>
                <p14:nvPr/>
              </p14:nvContentPartPr>
              <p14:xfrm>
                <a:off x="11924020" y="5140660"/>
                <a:ext cx="241560" cy="641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4602A44-4A02-2B43-BAFE-180EBBB2312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15380" y="5131660"/>
                  <a:ext cx="259200" cy="65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D50C79-027D-08EC-3A62-5BE0FC02BA9A}"/>
              </a:ext>
            </a:extLst>
          </p:cNvPr>
          <p:cNvGrpSpPr/>
          <p:nvPr/>
        </p:nvGrpSpPr>
        <p:grpSpPr>
          <a:xfrm>
            <a:off x="6716794" y="6022817"/>
            <a:ext cx="1071720" cy="371520"/>
            <a:chOff x="6716794" y="6022817"/>
            <a:chExt cx="107172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5F5DA1-50BC-6C50-64DD-2133A5A3A084}"/>
                    </a:ext>
                  </a:extLst>
                </p14:cNvPr>
                <p14:cNvContentPartPr/>
                <p14:nvPr/>
              </p14:nvContentPartPr>
              <p14:xfrm>
                <a:off x="6716794" y="6022817"/>
                <a:ext cx="231120" cy="1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5F5DA1-50BC-6C50-64DD-2133A5A3A0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08154" y="6013817"/>
                  <a:ext cx="248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6E817C-BEB5-921A-9A51-8D0678E4E9FA}"/>
                    </a:ext>
                  </a:extLst>
                </p14:cNvPr>
                <p14:cNvContentPartPr/>
                <p14:nvPr/>
              </p14:nvContentPartPr>
              <p14:xfrm>
                <a:off x="6759634" y="6047297"/>
                <a:ext cx="176400" cy="34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6E817C-BEB5-921A-9A51-8D0678E4E9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50994" y="6038297"/>
                  <a:ext cx="1940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E66606-AB63-81E2-207B-81B170A90683}"/>
                    </a:ext>
                  </a:extLst>
                </p14:cNvPr>
                <p14:cNvContentPartPr/>
                <p14:nvPr/>
              </p14:nvContentPartPr>
              <p14:xfrm>
                <a:off x="6854674" y="6207137"/>
                <a:ext cx="158760" cy="1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E66606-AB63-81E2-207B-81B170A9068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46034" y="6198137"/>
                  <a:ext cx="176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F5F5AB-5315-DA03-3076-C516D374C4D3}"/>
                    </a:ext>
                  </a:extLst>
                </p14:cNvPr>
                <p14:cNvContentPartPr/>
                <p14:nvPr/>
              </p14:nvContentPartPr>
              <p14:xfrm>
                <a:off x="7189114" y="6148097"/>
                <a:ext cx="199080" cy="1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F5F5AB-5315-DA03-3076-C516D374C4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80114" y="6139457"/>
                  <a:ext cx="216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C24406-DB61-7BE2-F553-3C780676F16D}"/>
                    </a:ext>
                  </a:extLst>
                </p14:cNvPr>
                <p14:cNvContentPartPr/>
                <p14:nvPr/>
              </p14:nvContentPartPr>
              <p14:xfrm>
                <a:off x="7142314" y="6294257"/>
                <a:ext cx="326520" cy="1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C24406-DB61-7BE2-F553-3C780676F16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33314" y="6285257"/>
                  <a:ext cx="344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182B95-E763-136F-3ECE-B9AEFA275E7A}"/>
                    </a:ext>
                  </a:extLst>
                </p14:cNvPr>
                <p14:cNvContentPartPr/>
                <p14:nvPr/>
              </p14:nvContentPartPr>
              <p14:xfrm>
                <a:off x="7527154" y="6194537"/>
                <a:ext cx="261360" cy="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182B95-E763-136F-3ECE-B9AEFA275E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18154" y="6185537"/>
                  <a:ext cx="2790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FADD23-F9BF-44AA-9F9A-81B63AE1ABD2}"/>
              </a:ext>
            </a:extLst>
          </p:cNvPr>
          <p:cNvGrpSpPr/>
          <p:nvPr/>
        </p:nvGrpSpPr>
        <p:grpSpPr>
          <a:xfrm>
            <a:off x="7984714" y="6012017"/>
            <a:ext cx="738720" cy="533880"/>
            <a:chOff x="7984714" y="6012017"/>
            <a:chExt cx="73872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EBBDF4-B99D-B6B4-BA56-6C6BEF6F3E55}"/>
                    </a:ext>
                  </a:extLst>
                </p14:cNvPr>
                <p14:cNvContentPartPr/>
                <p14:nvPr/>
              </p14:nvContentPartPr>
              <p14:xfrm>
                <a:off x="8000554" y="6012017"/>
                <a:ext cx="66600" cy="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EBBDF4-B99D-B6B4-BA56-6C6BEF6F3E5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91554" y="6003017"/>
                  <a:ext cx="84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9568E8-CAAB-5CA7-CD8C-CB84B43B8360}"/>
                    </a:ext>
                  </a:extLst>
                </p14:cNvPr>
                <p14:cNvContentPartPr/>
                <p14:nvPr/>
              </p14:nvContentPartPr>
              <p14:xfrm>
                <a:off x="7984714" y="6049457"/>
                <a:ext cx="127080" cy="49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9568E8-CAAB-5CA7-CD8C-CB84B43B836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76074" y="6040817"/>
                  <a:ext cx="1447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C61158-63EF-E105-9184-D90BB6E48B2E}"/>
                    </a:ext>
                  </a:extLst>
                </p14:cNvPr>
                <p14:cNvContentPartPr/>
                <p14:nvPr/>
              </p14:nvContentPartPr>
              <p14:xfrm>
                <a:off x="8160754" y="6144497"/>
                <a:ext cx="15480" cy="308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C61158-63EF-E105-9184-D90BB6E48B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52114" y="6135497"/>
                  <a:ext cx="331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002719-F1CA-6EB6-5773-09D106796F81}"/>
                    </a:ext>
                  </a:extLst>
                </p14:cNvPr>
                <p14:cNvContentPartPr/>
                <p14:nvPr/>
              </p14:nvContentPartPr>
              <p14:xfrm>
                <a:off x="8192794" y="6125057"/>
                <a:ext cx="73800" cy="24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002719-F1CA-6EB6-5773-09D106796F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84154" y="6116417"/>
                  <a:ext cx="91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125474-F816-BB8E-439F-17135E214139}"/>
                    </a:ext>
                  </a:extLst>
                </p14:cNvPr>
                <p14:cNvContentPartPr/>
                <p14:nvPr/>
              </p14:nvContentPartPr>
              <p14:xfrm>
                <a:off x="8139154" y="6133697"/>
                <a:ext cx="310680" cy="31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125474-F816-BB8E-439F-17135E21413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30154" y="6125057"/>
                  <a:ext cx="328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371C05-536C-CFED-79F1-579890E390CD}"/>
                    </a:ext>
                  </a:extLst>
                </p14:cNvPr>
                <p14:cNvContentPartPr/>
                <p14:nvPr/>
              </p14:nvContentPartPr>
              <p14:xfrm>
                <a:off x="8516794" y="6166097"/>
                <a:ext cx="18360" cy="31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371C05-536C-CFED-79F1-579890E390C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7794" y="6157457"/>
                  <a:ext cx="360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150B92-BA25-326A-FAD4-10E8C2F6F747}"/>
                    </a:ext>
                  </a:extLst>
                </p14:cNvPr>
                <p14:cNvContentPartPr/>
                <p14:nvPr/>
              </p14:nvContentPartPr>
              <p14:xfrm>
                <a:off x="8541994" y="6156017"/>
                <a:ext cx="138600" cy="194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150B92-BA25-326A-FAD4-10E8C2F6F74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33354" y="6147377"/>
                  <a:ext cx="156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0423E3-2A9A-3D3B-BF8C-8A7C9C1D050A}"/>
                    </a:ext>
                  </a:extLst>
                </p14:cNvPr>
                <p14:cNvContentPartPr/>
                <p14:nvPr/>
              </p14:nvContentPartPr>
              <p14:xfrm>
                <a:off x="8699674" y="6400817"/>
                <a:ext cx="8280" cy="4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0423E3-2A9A-3D3B-BF8C-8A7C9C1D050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91034" y="6391817"/>
                  <a:ext cx="25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B5A6CC-0D44-F1A5-9AF1-2585F271C437}"/>
                    </a:ext>
                  </a:extLst>
                </p14:cNvPr>
                <p14:cNvContentPartPr/>
                <p14:nvPr/>
              </p14:nvContentPartPr>
              <p14:xfrm>
                <a:off x="8723074" y="6338897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B5A6CC-0D44-F1A5-9AF1-2585F271C43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14074" y="63298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B777F5-BE2E-F6C3-5AAE-A3EEF8805DCA}"/>
              </a:ext>
            </a:extLst>
          </p:cNvPr>
          <p:cNvGrpSpPr/>
          <p:nvPr/>
        </p:nvGrpSpPr>
        <p:grpSpPr>
          <a:xfrm>
            <a:off x="8917834" y="6123977"/>
            <a:ext cx="794160" cy="469440"/>
            <a:chOff x="8917834" y="6123977"/>
            <a:chExt cx="79416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97C9D0-970E-EF62-7544-202166811611}"/>
                    </a:ext>
                  </a:extLst>
                </p14:cNvPr>
                <p14:cNvContentPartPr/>
                <p14:nvPr/>
              </p14:nvContentPartPr>
              <p14:xfrm>
                <a:off x="8917834" y="6147377"/>
                <a:ext cx="47520" cy="283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97C9D0-970E-EF62-7544-20216681161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908834" y="6138377"/>
                  <a:ext cx="65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8D1EB2-D792-DAA3-99BA-2DCA464C1B54}"/>
                    </a:ext>
                  </a:extLst>
                </p14:cNvPr>
                <p14:cNvContentPartPr/>
                <p14:nvPr/>
              </p14:nvContentPartPr>
              <p14:xfrm>
                <a:off x="9007114" y="6275177"/>
                <a:ext cx="146520" cy="31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8D1EB2-D792-DAA3-99BA-2DCA464C1B5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98114" y="6266537"/>
                  <a:ext cx="1641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0592E8-6D9C-999C-36CA-948C74AA0965}"/>
                    </a:ext>
                  </a:extLst>
                </p14:cNvPr>
                <p14:cNvContentPartPr/>
                <p14:nvPr/>
              </p14:nvContentPartPr>
              <p14:xfrm>
                <a:off x="9301594" y="6171137"/>
                <a:ext cx="6840" cy="250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0592E8-6D9C-999C-36CA-948C74AA096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92594" y="6162137"/>
                  <a:ext cx="24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3FF6D4-CD2C-C655-79CF-56DECBBABFD6}"/>
                    </a:ext>
                  </a:extLst>
                </p14:cNvPr>
                <p14:cNvContentPartPr/>
                <p14:nvPr/>
              </p14:nvContentPartPr>
              <p14:xfrm>
                <a:off x="9324274" y="6161417"/>
                <a:ext cx="41040" cy="113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3FF6D4-CD2C-C655-79CF-56DECBBABF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15274" y="6152777"/>
                  <a:ext cx="58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F61EE3-1A17-8EC9-E199-3EDD92900EA3}"/>
                    </a:ext>
                  </a:extLst>
                </p14:cNvPr>
                <p14:cNvContentPartPr/>
                <p14:nvPr/>
              </p14:nvContentPartPr>
              <p14:xfrm>
                <a:off x="9432634" y="6321617"/>
                <a:ext cx="7200" cy="80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F61EE3-1A17-8EC9-E199-3EDD92900E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423634" y="6312617"/>
                  <a:ext cx="24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2AA89C-7EF5-57AA-1916-7AEFB634AECE}"/>
                    </a:ext>
                  </a:extLst>
                </p14:cNvPr>
                <p14:cNvContentPartPr/>
                <p14:nvPr/>
              </p14:nvContentPartPr>
              <p14:xfrm>
                <a:off x="9492034" y="6256457"/>
                <a:ext cx="19080" cy="2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2AA89C-7EF5-57AA-1916-7AEFB634AEC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483394" y="6247457"/>
                  <a:ext cx="36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212BCD-2346-6377-7CF3-1509A004D14F}"/>
                    </a:ext>
                  </a:extLst>
                </p14:cNvPr>
                <p14:cNvContentPartPr/>
                <p14:nvPr/>
              </p14:nvContentPartPr>
              <p14:xfrm>
                <a:off x="9555394" y="6123977"/>
                <a:ext cx="156600" cy="402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212BCD-2346-6377-7CF3-1509A004D14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46394" y="6115337"/>
                  <a:ext cx="17424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1D98BBD-071C-50D5-B151-F32BA9D12267}"/>
              </a:ext>
            </a:extLst>
          </p:cNvPr>
          <p:cNvGrpSpPr/>
          <p:nvPr/>
        </p:nvGrpSpPr>
        <p:grpSpPr>
          <a:xfrm>
            <a:off x="10005754" y="6121817"/>
            <a:ext cx="963000" cy="617400"/>
            <a:chOff x="10005754" y="6121817"/>
            <a:chExt cx="963000" cy="6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8F2BBE1-92C9-CB14-F31A-8CF6AC0FE5E8}"/>
                    </a:ext>
                  </a:extLst>
                </p14:cNvPr>
                <p14:cNvContentPartPr/>
                <p14:nvPr/>
              </p14:nvContentPartPr>
              <p14:xfrm>
                <a:off x="10005754" y="6304337"/>
                <a:ext cx="166320" cy="39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8F2BBE1-92C9-CB14-F31A-8CF6AC0FE5E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97114" y="6295697"/>
                  <a:ext cx="183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B1D914-BD36-20C5-7181-F29ACECBD809}"/>
                    </a:ext>
                  </a:extLst>
                </p14:cNvPr>
                <p14:cNvContentPartPr/>
                <p14:nvPr/>
              </p14:nvContentPartPr>
              <p14:xfrm>
                <a:off x="10035994" y="6432857"/>
                <a:ext cx="227520" cy="4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B1D914-BD36-20C5-7181-F29ACECBD8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26994" y="6424217"/>
                  <a:ext cx="245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274582-1222-4542-92DB-AD1FCFDC1212}"/>
                    </a:ext>
                  </a:extLst>
                </p14:cNvPr>
                <p14:cNvContentPartPr/>
                <p14:nvPr/>
              </p14:nvContentPartPr>
              <p14:xfrm>
                <a:off x="10285114" y="6321617"/>
                <a:ext cx="101520" cy="31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274582-1222-4542-92DB-AD1FCFDC121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76474" y="6312617"/>
                  <a:ext cx="11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7EDD9B-9E6B-0E44-81E2-4CC77B43FF1C}"/>
                    </a:ext>
                  </a:extLst>
                </p14:cNvPr>
                <p14:cNvContentPartPr/>
                <p14:nvPr/>
              </p14:nvContentPartPr>
              <p14:xfrm>
                <a:off x="10475914" y="6126857"/>
                <a:ext cx="117000" cy="24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7EDD9B-9E6B-0E44-81E2-4CC77B43FF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66914" y="6118217"/>
                  <a:ext cx="134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DE49C1-149C-D3E8-48C7-CC56C1FA73CE}"/>
                    </a:ext>
                  </a:extLst>
                </p14:cNvPr>
                <p14:cNvContentPartPr/>
                <p14:nvPr/>
              </p14:nvContentPartPr>
              <p14:xfrm>
                <a:off x="10455394" y="6165377"/>
                <a:ext cx="280080" cy="573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DE49C1-149C-D3E8-48C7-CC56C1FA73C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46394" y="6156377"/>
                  <a:ext cx="2977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F62218-2CDA-D4B3-6659-9D850F04A331}"/>
                    </a:ext>
                  </a:extLst>
                </p14:cNvPr>
                <p14:cNvContentPartPr/>
                <p14:nvPr/>
              </p14:nvContentPartPr>
              <p14:xfrm>
                <a:off x="10856434" y="6121817"/>
                <a:ext cx="12960" cy="153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F62218-2CDA-D4B3-6659-9D850F04A33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847434" y="6113177"/>
                  <a:ext cx="30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234E8D-1181-562F-ECE3-87E1FEC91F62}"/>
                    </a:ext>
                  </a:extLst>
                </p14:cNvPr>
                <p14:cNvContentPartPr/>
                <p14:nvPr/>
              </p14:nvContentPartPr>
              <p14:xfrm>
                <a:off x="10746634" y="6321977"/>
                <a:ext cx="222120" cy="50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234E8D-1181-562F-ECE3-87E1FEC91F6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37994" y="6313337"/>
                  <a:ext cx="239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F70A123-2EBB-0611-551C-46976D97396B}"/>
                    </a:ext>
                  </a:extLst>
                </p14:cNvPr>
                <p14:cNvContentPartPr/>
                <p14:nvPr/>
              </p14:nvContentPartPr>
              <p14:xfrm>
                <a:off x="10825834" y="6431057"/>
                <a:ext cx="135360" cy="209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F70A123-2EBB-0611-551C-46976D97396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817194" y="6422057"/>
                  <a:ext cx="1530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BBE3A0E-733F-AB0F-89CA-97F9C8BE0D32}"/>
              </a:ext>
            </a:extLst>
          </p:cNvPr>
          <p:cNvGrpSpPr/>
          <p:nvPr/>
        </p:nvGrpSpPr>
        <p:grpSpPr>
          <a:xfrm>
            <a:off x="11206354" y="6108497"/>
            <a:ext cx="2062440" cy="747360"/>
            <a:chOff x="11206354" y="6108497"/>
            <a:chExt cx="206244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92B044-F04D-4B12-A5A0-8F52774F417C}"/>
                    </a:ext>
                  </a:extLst>
                </p14:cNvPr>
                <p14:cNvContentPartPr/>
                <p14:nvPr/>
              </p14:nvContentPartPr>
              <p14:xfrm>
                <a:off x="11206354" y="6217937"/>
                <a:ext cx="336960" cy="533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92B044-F04D-4B12-A5A0-8F52774F417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97714" y="6209297"/>
                  <a:ext cx="3546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128C4BD-2082-71E7-AFAC-B3FD48254F80}"/>
                    </a:ext>
                  </a:extLst>
                </p14:cNvPr>
                <p14:cNvContentPartPr/>
                <p14:nvPr/>
              </p14:nvContentPartPr>
              <p14:xfrm>
                <a:off x="11766874" y="6108497"/>
                <a:ext cx="19800" cy="145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128C4BD-2082-71E7-AFAC-B3FD48254F8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758234" y="6099857"/>
                  <a:ext cx="37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308AB4D-D600-E01D-8400-5036DD78D21B}"/>
                    </a:ext>
                  </a:extLst>
                </p14:cNvPr>
                <p14:cNvContentPartPr/>
                <p14:nvPr/>
              </p14:nvContentPartPr>
              <p14:xfrm>
                <a:off x="11704594" y="6372017"/>
                <a:ext cx="240840" cy="37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308AB4D-D600-E01D-8400-5036DD78D21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695594" y="6363017"/>
                  <a:ext cx="258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B0F59F0-BC35-6E08-C959-3688ADD38EFA}"/>
                    </a:ext>
                  </a:extLst>
                </p14:cNvPr>
                <p14:cNvContentPartPr/>
                <p14:nvPr/>
              </p14:nvContentPartPr>
              <p14:xfrm>
                <a:off x="11772274" y="6495857"/>
                <a:ext cx="122400" cy="199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B0F59F0-BC35-6E08-C959-3688ADD38EF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763634" y="6486857"/>
                  <a:ext cx="140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D517F78-672C-C245-81F2-F8FD5FDBF91D}"/>
                    </a:ext>
                  </a:extLst>
                </p14:cNvPr>
                <p14:cNvContentPartPr/>
                <p14:nvPr/>
              </p14:nvContentPartPr>
              <p14:xfrm>
                <a:off x="12074674" y="6440057"/>
                <a:ext cx="88560" cy="30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D517F78-672C-C245-81F2-F8FD5FDBF91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065674" y="6431057"/>
                  <a:ext cx="106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485989D-CA51-7FE8-AC19-7905AE1092A3}"/>
                    </a:ext>
                  </a:extLst>
                </p14:cNvPr>
                <p14:cNvContentPartPr/>
                <p14:nvPr/>
              </p14:nvContentPartPr>
              <p14:xfrm>
                <a:off x="12149914" y="6381377"/>
                <a:ext cx="16920" cy="158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485989D-CA51-7FE8-AC19-7905AE1092A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141274" y="6372377"/>
                  <a:ext cx="34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D383D14-C83E-3844-BB4B-D111227E1D92}"/>
                    </a:ext>
                  </a:extLst>
                </p14:cNvPr>
                <p14:cNvContentPartPr/>
                <p14:nvPr/>
              </p14:nvContentPartPr>
              <p14:xfrm>
                <a:off x="12276634" y="6144497"/>
                <a:ext cx="105480" cy="108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D383D14-C83E-3844-BB4B-D111227E1D9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267994" y="6135857"/>
                  <a:ext cx="123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5A4CE3-2360-B59E-9B34-8A16493136F7}"/>
                    </a:ext>
                  </a:extLst>
                </p14:cNvPr>
                <p14:cNvContentPartPr/>
                <p14:nvPr/>
              </p14:nvContentPartPr>
              <p14:xfrm>
                <a:off x="12284194" y="6362297"/>
                <a:ext cx="244440" cy="3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5A4CE3-2360-B59E-9B34-8A16493136F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2275554" y="6353297"/>
                  <a:ext cx="262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6A495E-6DA5-81BA-998D-D5CD9AC96461}"/>
                    </a:ext>
                  </a:extLst>
                </p14:cNvPr>
                <p14:cNvContentPartPr/>
                <p14:nvPr/>
              </p14:nvContentPartPr>
              <p14:xfrm>
                <a:off x="12363754" y="6467057"/>
                <a:ext cx="92880" cy="192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6A495E-6DA5-81BA-998D-D5CD9AC9646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354754" y="6458057"/>
                  <a:ext cx="110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962C93-29E4-6333-6C8D-3463C6CE793C}"/>
                    </a:ext>
                  </a:extLst>
                </p14:cNvPr>
                <p14:cNvContentPartPr/>
                <p14:nvPr/>
              </p14:nvContentPartPr>
              <p14:xfrm>
                <a:off x="12591634" y="6203897"/>
                <a:ext cx="237600" cy="578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962C93-29E4-6333-6C8D-3463C6CE793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582634" y="6194897"/>
                  <a:ext cx="25524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9486FC2-2974-F643-F839-BFC955A49530}"/>
                    </a:ext>
                  </a:extLst>
                </p14:cNvPr>
                <p14:cNvContentPartPr/>
                <p14:nvPr/>
              </p14:nvContentPartPr>
              <p14:xfrm>
                <a:off x="12920674" y="6182297"/>
                <a:ext cx="96480" cy="127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9486FC2-2974-F643-F839-BFC955A4953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2912034" y="6173657"/>
                  <a:ext cx="114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77804CD-1F55-C710-08EC-63C115E194B8}"/>
                    </a:ext>
                  </a:extLst>
                </p14:cNvPr>
                <p14:cNvContentPartPr/>
                <p14:nvPr/>
              </p14:nvContentPartPr>
              <p14:xfrm>
                <a:off x="12913114" y="6445457"/>
                <a:ext cx="188280" cy="32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77804CD-1F55-C710-08EC-63C115E194B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904474" y="6436457"/>
                  <a:ext cx="205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4FDE03-598E-EDB1-78BB-A74092D58855}"/>
                    </a:ext>
                  </a:extLst>
                </p14:cNvPr>
                <p14:cNvContentPartPr/>
                <p14:nvPr/>
              </p14:nvContentPartPr>
              <p14:xfrm>
                <a:off x="12971074" y="6516737"/>
                <a:ext cx="68400" cy="163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4FDE03-598E-EDB1-78BB-A74092D5885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962074" y="6507737"/>
                  <a:ext cx="86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239994B-D52B-660D-05B5-6197E311DD94}"/>
                    </a:ext>
                  </a:extLst>
                </p14:cNvPr>
                <p14:cNvContentPartPr/>
                <p14:nvPr/>
              </p14:nvContentPartPr>
              <p14:xfrm>
                <a:off x="13104274" y="6197777"/>
                <a:ext cx="164520" cy="658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239994B-D52B-660D-05B5-6197E311DD9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3095274" y="6188777"/>
                  <a:ext cx="182160" cy="67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478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591300" y="2416384"/>
            <a:ext cx="5452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endParaRPr lang="en-US" dirty="0"/>
          </a:p>
          <a:p>
            <a:r>
              <a:rPr lang="en-US" dirty="0"/>
              <a:t>Calculate the entropy of each value for one attribute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AC874F-2A21-3C41-99C6-04E7209946C8}"/>
                  </a:ext>
                </a:extLst>
              </p:cNvPr>
              <p:cNvSpPr txBox="1"/>
              <p:nvPr/>
            </p:nvSpPr>
            <p:spPr>
              <a:xfrm>
                <a:off x="6695440" y="3893712"/>
                <a:ext cx="5584862" cy="2445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E(sunny) = 0.918, E(Windy) = 0.811 E(Rainy) = 0.918</a:t>
                </a:r>
              </a:p>
              <a:p>
                <a:r>
                  <a:rPr lang="en-US" dirty="0"/>
                  <a:t>E(S) = 1.571</a:t>
                </a:r>
              </a:p>
              <a:p>
                <a:endParaRPr lang="en-US" dirty="0"/>
              </a:p>
              <a:p>
                <a:r>
                  <a:rPr lang="en-US" dirty="0"/>
                  <a:t>Gain(S, weather) = E(S) – [p(sunny)*E(sunny) +</a:t>
                </a:r>
              </a:p>
              <a:p>
                <a:r>
                  <a:rPr lang="en-US" dirty="0"/>
                  <a:t>p(windy)*E(windy) + p(rainy)*E(rainy)]</a:t>
                </a:r>
              </a:p>
              <a:p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1.571 −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∗0.918+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∗0.811+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∗0.918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= 0.7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AC874F-2A21-3C41-99C6-04E720994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893712"/>
                <a:ext cx="5584862" cy="2445862"/>
              </a:xfrm>
              <a:prstGeom prst="rect">
                <a:avLst/>
              </a:prstGeom>
              <a:blipFill>
                <a:blip r:embed="rId10"/>
                <a:stretch>
                  <a:fillRect l="-909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498129-904E-BC83-3197-AF2703B44649}"/>
                  </a:ext>
                </a:extLst>
              </p14:cNvPr>
              <p14:cNvContentPartPr/>
              <p14:nvPr/>
            </p14:nvContentPartPr>
            <p14:xfrm>
              <a:off x="1257394" y="2503817"/>
              <a:ext cx="886680" cy="28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498129-904E-BC83-3197-AF2703B446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48394" y="2495177"/>
                <a:ext cx="9043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2AF61F-1C31-F058-7AFA-716EAE840B57}"/>
                  </a:ext>
                </a:extLst>
              </p14:cNvPr>
              <p14:cNvContentPartPr/>
              <p14:nvPr/>
            </p14:nvContentPartPr>
            <p14:xfrm>
              <a:off x="1467634" y="2998817"/>
              <a:ext cx="4659840" cy="6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2AF61F-1C31-F058-7AFA-716EAE840B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1994" y="2927177"/>
                <a:ext cx="47314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4C49E1-857D-0AAA-3A6F-47F6D633D1D1}"/>
                  </a:ext>
                </a:extLst>
              </p14:cNvPr>
              <p14:cNvContentPartPr/>
              <p14:nvPr/>
            </p14:nvContentPartPr>
            <p14:xfrm>
              <a:off x="1392754" y="3397697"/>
              <a:ext cx="4496760" cy="9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4C49E1-857D-0AAA-3A6F-47F6D633D1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57114" y="3326057"/>
                <a:ext cx="4568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3944DB-8F20-6A6B-4B15-AF973C10B4A7}"/>
                  </a:ext>
                </a:extLst>
              </p14:cNvPr>
              <p14:cNvContentPartPr/>
              <p14:nvPr/>
            </p14:nvContentPartPr>
            <p14:xfrm>
              <a:off x="1469794" y="6488297"/>
              <a:ext cx="4560480" cy="71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3944DB-8F20-6A6B-4B15-AF973C10B4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34154" y="6416657"/>
                <a:ext cx="4632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69A6EFC-EC13-95F1-EAC5-F1D029FAE42A}"/>
                  </a:ext>
                </a:extLst>
              </p14:cNvPr>
              <p14:cNvContentPartPr/>
              <p14:nvPr/>
            </p14:nvContentPartPr>
            <p14:xfrm>
              <a:off x="1353874" y="3740777"/>
              <a:ext cx="4989240" cy="246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69A6EFC-EC13-95F1-EAC5-F1D029FAE42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18234" y="3668777"/>
                <a:ext cx="50608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AD42B9D-C9FD-6F3E-19A6-EF86DFC00434}"/>
                  </a:ext>
                </a:extLst>
              </p14:cNvPr>
              <p14:cNvContentPartPr/>
              <p14:nvPr/>
            </p14:nvContentPartPr>
            <p14:xfrm>
              <a:off x="1432714" y="5234777"/>
              <a:ext cx="4407480" cy="126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AD42B9D-C9FD-6F3E-19A6-EF86DFC004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97074" y="5163137"/>
                <a:ext cx="44791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2597D76-19BB-9D0F-EDF1-B822CA343BD0}"/>
                  </a:ext>
                </a:extLst>
              </p14:cNvPr>
              <p14:cNvContentPartPr/>
              <p14:nvPr/>
            </p14:nvContentPartPr>
            <p14:xfrm>
              <a:off x="1367194" y="5624657"/>
              <a:ext cx="4738320" cy="64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2597D76-19BB-9D0F-EDF1-B822CA343BD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31554" y="5552657"/>
                <a:ext cx="48099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A8DB5A5-868A-1409-D9E1-839E22CCEEB2}"/>
                  </a:ext>
                </a:extLst>
              </p14:cNvPr>
              <p14:cNvContentPartPr/>
              <p14:nvPr/>
            </p14:nvContentPartPr>
            <p14:xfrm>
              <a:off x="1502554" y="6126137"/>
              <a:ext cx="4314960" cy="70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A8DB5A5-868A-1409-D9E1-839E22CCEE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66914" y="6054497"/>
                <a:ext cx="4386600" cy="2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4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0846" y="2034134"/>
            <a:ext cx="4376250" cy="4286402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3347517"/>
              </p:ext>
            </p:extLst>
          </p:nvPr>
        </p:nvGraphicFramePr>
        <p:xfrm>
          <a:off x="223593" y="38942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32771" name="Object 5">
                        <a:extLst>
                          <a:ext uri="{FF2B5EF4-FFF2-40B4-BE49-F238E27FC236}">
                            <a16:creationId xmlns:a16="http://schemas.microsoft.com/office/drawing/2014/main" id="{F868737F-DC54-4051-A73E-55DCA0DC0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3" y="38942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12" y="2002549"/>
            <a:ext cx="6050280" cy="17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 10 records of class 0 (c0),</a:t>
            </a:r>
            <a:br>
              <a:rPr lang="en-US" altLang="en-US" sz="1800" dirty="0"/>
            </a:br>
            <a:r>
              <a:rPr lang="en-US" altLang="en-US" sz="1800" dirty="0"/>
              <a:t>		10 records of class 1 (c1)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What are the values of the label for this data? How many cases / records for each label.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Learn the type of each attribute / feature, their values. 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45" y="5788527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Which test condition is the best?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077136"/>
            <a:ext cx="8050744" cy="3741353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Gini Index</a:t>
            </a:r>
          </a:p>
          <a:p>
            <a:pPr marL="0" indent="0">
              <a:buNone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Misclassification error </a:t>
            </a:r>
            <a:r>
              <a:rPr lang="en-US" sz="2000" dirty="0">
                <a:cs typeface="+mn-cs"/>
              </a:rPr>
              <a:t>(confusing matrix for decision tree)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4458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29" t="-3226" r="-14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blipFill>
                <a:blip r:embed="rId5"/>
                <a:stretch>
                  <a:fillRect l="-1316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5"/>
            <a:ext cx="11029615" cy="3678303"/>
          </a:xfrm>
        </p:spPr>
        <p:txBody>
          <a:bodyPr>
            <a:no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(M) after splitting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Compute impurity measure of each child node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Choose the attribute test condition that produces the highest gain</a:t>
            </a: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sz="2500" b="1" dirty="0">
                <a:cs typeface="+mn-cs"/>
              </a:rPr>
              <a:t>		Gain = P - M</a:t>
            </a:r>
            <a:br>
              <a:rPr lang="en-US" sz="2500" b="1" dirty="0">
                <a:cs typeface="+mn-cs"/>
              </a:rPr>
            </a:b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or equivalently, lowest impurity measure after splitting (M)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A43B-3BD2-E04B-9FEE-335CAF8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5A64-1769-A842-A276-A61A677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46" y="2379790"/>
            <a:ext cx="11786654" cy="422030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2500" b="1" dirty="0"/>
              <a:t>What is Gini Index?</a:t>
            </a:r>
          </a:p>
          <a:p>
            <a:pPr fontAlgn="base"/>
            <a:r>
              <a:rPr lang="en-US" sz="2500" dirty="0"/>
              <a:t>Gini index or Gini impurity measures the degree or probability of a particular variable being wrongly classified when it is randomly chosen.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r>
              <a:rPr lang="en-US" sz="2500" b="1" dirty="0"/>
              <a:t>But what is actually meant by ‘impurity’?</a:t>
            </a:r>
          </a:p>
          <a:p>
            <a:pPr fontAlgn="base"/>
            <a:r>
              <a:rPr lang="en-US" sz="2400" dirty="0"/>
              <a:t>If all the elements belong to a single class, then it can be called pure. </a:t>
            </a:r>
          </a:p>
          <a:p>
            <a:pPr fontAlgn="base"/>
            <a:r>
              <a:rPr lang="en-US" sz="2400" dirty="0"/>
              <a:t>The degree of Gini index varies between 0 and 1,</a:t>
            </a:r>
            <a:br>
              <a:rPr lang="en-US" sz="2400" dirty="0"/>
            </a:br>
            <a:r>
              <a:rPr lang="en-US" sz="2400" dirty="0"/>
              <a:t>0: all elements belong to a certain class or if there exists only one class, and</a:t>
            </a:r>
            <a:br>
              <a:rPr lang="en-US" sz="2400" dirty="0"/>
            </a:br>
            <a:r>
              <a:rPr lang="en-US" sz="2400" dirty="0"/>
              <a:t>1: the elements are randomly distributed across various classes.</a:t>
            </a:r>
          </a:p>
          <a:p>
            <a:pPr fontAlgn="base"/>
            <a:r>
              <a:rPr lang="en-US" sz="2400" dirty="0"/>
              <a:t>A Gini Index of 0.5 denotes equally distributed elements into some classes.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/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3095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AB2883-9CBA-CA47-91E0-9A05626D2220}"/>
                  </a:ext>
                </a:extLst>
              </p14:cNvPr>
              <p14:cNvContentPartPr/>
              <p14:nvPr/>
            </p14:nvContentPartPr>
            <p14:xfrm>
              <a:off x="9427608" y="2624400"/>
              <a:ext cx="1603800" cy="4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AB2883-9CBA-CA47-91E0-9A05626D22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8608" y="2615760"/>
                <a:ext cx="1621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F1B2BA-7B0F-7949-8C0C-D04E40219D13}"/>
                  </a:ext>
                </a:extLst>
              </p14:cNvPr>
              <p14:cNvContentPartPr/>
              <p14:nvPr/>
            </p14:nvContentPartPr>
            <p14:xfrm>
              <a:off x="2261088" y="60260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F1B2BA-7B0F-7949-8C0C-D04E40219D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2088" y="6017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14:cNvPr>
              <p14:cNvContentPartPr/>
              <p14:nvPr/>
            </p14:nvContentPartPr>
            <p14:xfrm>
              <a:off x="4403566" y="343367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4566" y="342467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75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5DF5B-06E1-CE49-8A2B-94B9173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Gini Index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F9BBA2-2B1E-004C-BF41-46E088F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7321"/>
            <a:ext cx="4695544" cy="484067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EF075AC-031B-4449-975D-47455B96DA3E}"/>
              </a:ext>
            </a:extLst>
          </p:cNvPr>
          <p:cNvSpPr txBox="1"/>
          <p:nvPr/>
        </p:nvSpPr>
        <p:spPr>
          <a:xfrm>
            <a:off x="5243353" y="2017115"/>
            <a:ext cx="6515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calculate the Gini index for feature / attribute “past trend”</a:t>
            </a:r>
          </a:p>
          <a:p>
            <a:endParaRPr lang="en-US" dirty="0"/>
          </a:p>
          <a:p>
            <a:r>
              <a:rPr lang="en-US" dirty="0"/>
              <a:t>Step1: find the values of this features (positive, negative)</a:t>
            </a:r>
          </a:p>
          <a:p>
            <a:r>
              <a:rPr lang="en-US" dirty="0"/>
              <a:t>Step2: For each value of this feature, we look at the corresponding labels and calculate the GI for this value. 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53611AC9-7BD4-9D44-97B5-B0F69FB57117}"/>
              </a:ext>
            </a:extLst>
          </p:cNvPr>
          <p:cNvSpPr txBox="1"/>
          <p:nvPr/>
        </p:nvSpPr>
        <p:spPr>
          <a:xfrm>
            <a:off x="5459980" y="4865593"/>
            <a:ext cx="67403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up|postive</a:t>
            </a:r>
            <a:r>
              <a:rPr lang="en-US" dirty="0"/>
              <a:t>)  = 4/6; p(</a:t>
            </a:r>
            <a:r>
              <a:rPr lang="en-US" dirty="0" err="1"/>
              <a:t>down|positive</a:t>
            </a:r>
            <a:r>
              <a:rPr lang="en-US" dirty="0"/>
              <a:t>) = 2/6</a:t>
            </a:r>
          </a:p>
          <a:p>
            <a:r>
              <a:rPr lang="en-US" dirty="0"/>
              <a:t>p(</a:t>
            </a:r>
            <a:r>
              <a:rPr lang="en-US" dirty="0" err="1"/>
              <a:t>up|negavite</a:t>
            </a:r>
            <a:r>
              <a:rPr lang="en-US" dirty="0"/>
              <a:t>) = 0/4; p(</a:t>
            </a:r>
            <a:r>
              <a:rPr lang="en-US" dirty="0" err="1"/>
              <a:t>down|negative</a:t>
            </a:r>
            <a:r>
              <a:rPr lang="en-US" dirty="0"/>
              <a:t>) = 4/4;</a:t>
            </a:r>
          </a:p>
          <a:p>
            <a:r>
              <a:rPr lang="en-US" dirty="0"/>
              <a:t>GI ( past trend = positive) = 1 – [ (4/6)^2  + (2/6)^2] = 0.45 </a:t>
            </a:r>
          </a:p>
          <a:p>
            <a:r>
              <a:rPr lang="en-US" dirty="0"/>
              <a:t>GI (past trend = negative) = 1 – [ (0)^2 +1^2] = 0 </a:t>
            </a:r>
          </a:p>
          <a:p>
            <a:endParaRPr lang="en-US" dirty="0"/>
          </a:p>
          <a:p>
            <a:r>
              <a:rPr lang="en-US" dirty="0"/>
              <a:t>GI ( past trend) = p(</a:t>
            </a:r>
            <a:r>
              <a:rPr lang="en-US" dirty="0" err="1"/>
              <a:t>postive</a:t>
            </a:r>
            <a:r>
              <a:rPr lang="en-US" dirty="0"/>
              <a:t>) * GI(positive) + p(negative) *GI(negative)</a:t>
            </a:r>
          </a:p>
          <a:p>
            <a:r>
              <a:rPr lang="en-US" dirty="0"/>
              <a:t>=( 6/10)*0.45 + (4/10) * 0 = 0.27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6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5DF5B-06E1-CE49-8A2B-94B9173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Gini Index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F9BBA2-2B1E-004C-BF41-46E088F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7321"/>
            <a:ext cx="4695544" cy="48406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8C6C448-90A2-7449-987F-18C227519244}"/>
                  </a:ext>
                </a:extLst>
              </p14:cNvPr>
              <p14:cNvContentPartPr/>
              <p14:nvPr/>
            </p14:nvContentPartPr>
            <p14:xfrm>
              <a:off x="8833540" y="4681633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8C6C448-90A2-7449-987F-18C2275192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4540" y="46729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45B77E8-4624-BA4D-B67E-5B75CD3D9277}"/>
              </a:ext>
            </a:extLst>
          </p:cNvPr>
          <p:cNvSpPr txBox="1"/>
          <p:nvPr/>
        </p:nvSpPr>
        <p:spPr>
          <a:xfrm>
            <a:off x="5462805" y="1853201"/>
            <a:ext cx="64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calculate the GI for the attribute / feature: open interest</a:t>
            </a:r>
          </a:p>
          <a:p>
            <a:pPr marL="342900" indent="-342900">
              <a:buAutoNum type="arabicPeriod"/>
            </a:pPr>
            <a:r>
              <a:rPr lang="en-US" dirty="0"/>
              <a:t>Find all the unique values of OI ( </a:t>
            </a:r>
            <a:r>
              <a:rPr lang="en-US" dirty="0">
                <a:highlight>
                  <a:srgbClr val="FFFF00"/>
                </a:highlight>
              </a:rPr>
              <a:t>Low, high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For each value (L or H), we look at all the labels of each values.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5B025F9E-DBCD-5640-BC81-78A63EDEA651}"/>
                  </a:ext>
                </a:extLst>
              </p14:cNvPr>
              <p14:cNvContentPartPr/>
              <p14:nvPr/>
            </p14:nvContentPartPr>
            <p14:xfrm>
              <a:off x="6044848" y="2219593"/>
              <a:ext cx="360" cy="36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5B025F9E-DBCD-5640-BC81-78A63EDEA6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5848" y="22109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7" name="TextBox 296">
            <a:extLst>
              <a:ext uri="{FF2B5EF4-FFF2-40B4-BE49-F238E27FC236}">
                <a16:creationId xmlns:a16="http://schemas.microsoft.com/office/drawing/2014/main" id="{4ABB74F3-4714-9F43-861E-AAFF0AA9425B}"/>
              </a:ext>
            </a:extLst>
          </p:cNvPr>
          <p:cNvSpPr txBox="1"/>
          <p:nvPr/>
        </p:nvSpPr>
        <p:spPr>
          <a:xfrm>
            <a:off x="5462805" y="5445789"/>
            <a:ext cx="641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Calculate the GI for each value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9C0385-362C-F0A4-8AEE-BE869BF91713}"/>
                  </a:ext>
                </a:extLst>
              </p14:cNvPr>
              <p14:cNvContentPartPr/>
              <p14:nvPr/>
            </p14:nvContentPartPr>
            <p14:xfrm>
              <a:off x="1691408" y="2161554"/>
              <a:ext cx="1427400" cy="29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9C0385-362C-F0A4-8AEE-BE869BF917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2768" y="2152914"/>
                <a:ext cx="1445040" cy="31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19B516B-820E-6A13-B138-F51778EE17B3}"/>
              </a:ext>
            </a:extLst>
          </p:cNvPr>
          <p:cNvSpPr txBox="1"/>
          <p:nvPr/>
        </p:nvSpPr>
        <p:spPr>
          <a:xfrm>
            <a:off x="5462804" y="2776531"/>
            <a:ext cx="7035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G(OI) = P(OI = LOW)*G(OI=LOW) + P(OI=HIGH)*G(OI=HIGH)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P(OI=LOW) = 6/10;    P(OI=HIGH) = 4/10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G(OI=LOW) = 1 – [P(L=UP |OI=LOW)^2 + P(L=DOWN|OI=LOW)^2]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		      = 1 – [(2/6)^2 + (4/6)^2 ]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G(OI=HIGH) = 1 – [0.5^2 + 0.5^2]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0E4BE2-D0AE-8B66-A6DA-08C04A3DB7D9}"/>
                  </a:ext>
                </a:extLst>
              </p14:cNvPr>
              <p14:cNvContentPartPr/>
              <p14:nvPr/>
            </p14:nvContentPartPr>
            <p14:xfrm>
              <a:off x="1907194" y="2734577"/>
              <a:ext cx="3363120" cy="12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0E4BE2-D0AE-8B66-A6DA-08C04A3DB7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1554" y="2662937"/>
                <a:ext cx="34347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F70DD6-C9FF-3B15-8C35-05D664EC601B}"/>
                  </a:ext>
                </a:extLst>
              </p14:cNvPr>
              <p14:cNvContentPartPr/>
              <p14:nvPr/>
            </p14:nvContentPartPr>
            <p14:xfrm>
              <a:off x="1884514" y="3630617"/>
              <a:ext cx="3359880" cy="11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F70DD6-C9FF-3B15-8C35-05D664EC60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8874" y="3558977"/>
                <a:ext cx="34315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233E1F-9DB7-E8C2-F088-22E55DAB2FA7}"/>
                  </a:ext>
                </a:extLst>
              </p14:cNvPr>
              <p14:cNvContentPartPr/>
              <p14:nvPr/>
            </p14:nvContentPartPr>
            <p14:xfrm>
              <a:off x="1727554" y="4383737"/>
              <a:ext cx="3355560" cy="77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233E1F-9DB7-E8C2-F088-22E55DAB2F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91554" y="4311737"/>
                <a:ext cx="34272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A181B7-64FD-99AD-A2B6-81B103F9C592}"/>
                  </a:ext>
                </a:extLst>
              </p14:cNvPr>
              <p14:cNvContentPartPr/>
              <p14:nvPr/>
            </p14:nvContentPartPr>
            <p14:xfrm>
              <a:off x="2052274" y="5638697"/>
              <a:ext cx="2924280" cy="42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A181B7-64FD-99AD-A2B6-81B103F9C59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6274" y="5566697"/>
                <a:ext cx="2995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B84AE5-F777-5C69-F114-AE7BF553773F}"/>
                  </a:ext>
                </a:extLst>
              </p14:cNvPr>
              <p14:cNvContentPartPr/>
              <p14:nvPr/>
            </p14:nvContentPartPr>
            <p14:xfrm>
              <a:off x="2147674" y="6043337"/>
              <a:ext cx="3014640" cy="59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B84AE5-F777-5C69-F114-AE7BF55377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12034" y="5971697"/>
                <a:ext cx="30862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948706-D452-543B-9D86-9A8FCD51136F}"/>
                  </a:ext>
                </a:extLst>
              </p14:cNvPr>
              <p14:cNvContentPartPr/>
              <p14:nvPr/>
            </p14:nvContentPartPr>
            <p14:xfrm>
              <a:off x="1872994" y="4816097"/>
              <a:ext cx="3077640" cy="45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948706-D452-543B-9D86-9A8FCD51136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7354" y="4744457"/>
                <a:ext cx="31492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3A95A8-2615-C695-D6CB-C54A211BD830}"/>
                  </a:ext>
                </a:extLst>
              </p14:cNvPr>
              <p14:cNvContentPartPr/>
              <p14:nvPr/>
            </p14:nvContentPartPr>
            <p14:xfrm>
              <a:off x="4598914" y="2568617"/>
              <a:ext cx="299160" cy="302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3A95A8-2615-C695-D6CB-C54A211BD8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81274" y="2550977"/>
                <a:ext cx="3348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FA5E9C5-3E0D-B80A-144B-3D60E49818F8}"/>
                  </a:ext>
                </a:extLst>
              </p14:cNvPr>
              <p14:cNvContentPartPr/>
              <p14:nvPr/>
            </p14:nvContentPartPr>
            <p14:xfrm>
              <a:off x="4552114" y="3442337"/>
              <a:ext cx="322560" cy="258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FA5E9C5-3E0D-B80A-144B-3D60E49818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34114" y="3424337"/>
                <a:ext cx="358200" cy="2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8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14500" y="1715956"/>
                <a:ext cx="8763000" cy="51816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/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when records are equally distributed among all classes, implying the least beneficial situation for 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 xmlns="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14500" y="1715956"/>
                <a:ext cx="8763000" cy="5181600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3774689" y="2210832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89" y="2210832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6" t="-117073" r="-1786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DC51455-786F-86A2-EBE3-E668EED64676}"/>
              </a:ext>
            </a:extLst>
          </p:cNvPr>
          <p:cNvGrpSpPr/>
          <p:nvPr/>
        </p:nvGrpSpPr>
        <p:grpSpPr>
          <a:xfrm>
            <a:off x="423994" y="2556377"/>
            <a:ext cx="1082160" cy="340200"/>
            <a:chOff x="423994" y="2556377"/>
            <a:chExt cx="108216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B5E9046-22C2-6ED3-5F0D-13EEC2E50849}"/>
                    </a:ext>
                  </a:extLst>
                </p14:cNvPr>
                <p14:cNvContentPartPr/>
                <p14:nvPr/>
              </p14:nvContentPartPr>
              <p14:xfrm>
                <a:off x="423994" y="2575097"/>
                <a:ext cx="47160" cy="275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B5E9046-22C2-6ED3-5F0D-13EEC2E508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994" y="2566457"/>
                  <a:ext cx="64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A6D4D7-8879-96D2-F647-FCA179DCB499}"/>
                    </a:ext>
                  </a:extLst>
                </p14:cNvPr>
                <p14:cNvContentPartPr/>
                <p14:nvPr/>
              </p14:nvContentPartPr>
              <p14:xfrm>
                <a:off x="588874" y="2733857"/>
                <a:ext cx="397800" cy="6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A6D4D7-8879-96D2-F647-FCA179DCB4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9874" y="2724857"/>
                  <a:ext cx="415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4C6D94-66FC-2361-4134-33634EDFE008}"/>
                    </a:ext>
                  </a:extLst>
                </p14:cNvPr>
                <p14:cNvContentPartPr/>
                <p14:nvPr/>
              </p14:nvContentPartPr>
              <p14:xfrm>
                <a:off x="1143994" y="2556377"/>
                <a:ext cx="362160" cy="340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4C6D94-66FC-2361-4134-33634EDFE0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4994" y="2547377"/>
                  <a:ext cx="37980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7018C8-ED0C-B63D-EA01-1C6C4A8330E8}"/>
              </a:ext>
            </a:extLst>
          </p:cNvPr>
          <p:cNvGrpSpPr/>
          <p:nvPr/>
        </p:nvGrpSpPr>
        <p:grpSpPr>
          <a:xfrm>
            <a:off x="1721074" y="2556377"/>
            <a:ext cx="469800" cy="546120"/>
            <a:chOff x="1721074" y="2556377"/>
            <a:chExt cx="46980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03BF0E-2217-98F0-0273-F8065528CB92}"/>
                    </a:ext>
                  </a:extLst>
                </p14:cNvPr>
                <p14:cNvContentPartPr/>
                <p14:nvPr/>
              </p14:nvContentPartPr>
              <p14:xfrm>
                <a:off x="1721074" y="2660057"/>
                <a:ext cx="39600" cy="320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03BF0E-2217-98F0-0273-F8065528C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2434" y="2651057"/>
                  <a:ext cx="572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E3513B-60EC-D01C-A3F9-CC050702BB00}"/>
                    </a:ext>
                  </a:extLst>
                </p14:cNvPr>
                <p14:cNvContentPartPr/>
                <p14:nvPr/>
              </p14:nvContentPartPr>
              <p14:xfrm>
                <a:off x="1765714" y="2641337"/>
                <a:ext cx="86760" cy="147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E3513B-60EC-D01C-A3F9-CC050702BB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7074" y="2632697"/>
                  <a:ext cx="104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E3A0CE-16E0-7EC9-4A8B-F59799FFF93E}"/>
                    </a:ext>
                  </a:extLst>
                </p14:cNvPr>
                <p14:cNvContentPartPr/>
                <p14:nvPr/>
              </p14:nvContentPartPr>
              <p14:xfrm>
                <a:off x="1840594" y="2863457"/>
                <a:ext cx="9360" cy="90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E3A0CE-16E0-7EC9-4A8B-F59799FFF9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31594" y="2854457"/>
                  <a:ext cx="27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05BDC0-22C3-74B6-0266-5D7502258BD1}"/>
                    </a:ext>
                  </a:extLst>
                </p14:cNvPr>
                <p14:cNvContentPartPr/>
                <p14:nvPr/>
              </p14:nvContentPartPr>
              <p14:xfrm>
                <a:off x="1903954" y="2753657"/>
                <a:ext cx="5040" cy="32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05BDC0-22C3-74B6-0266-5D7502258B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4954" y="2744657"/>
                  <a:ext cx="22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34D146-0C7E-780B-8807-5483844B7B27}"/>
                    </a:ext>
                  </a:extLst>
                </p14:cNvPr>
                <p14:cNvContentPartPr/>
                <p14:nvPr/>
              </p14:nvContentPartPr>
              <p14:xfrm>
                <a:off x="2054074" y="2556377"/>
                <a:ext cx="136800" cy="131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34D146-0C7E-780B-8807-5483844B7B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5074" y="2547377"/>
                  <a:ext cx="154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178E99-0BFE-53A4-E069-9B6CB413F0D9}"/>
                    </a:ext>
                  </a:extLst>
                </p14:cNvPr>
                <p14:cNvContentPartPr/>
                <p14:nvPr/>
              </p14:nvContentPartPr>
              <p14:xfrm>
                <a:off x="1722514" y="3069017"/>
                <a:ext cx="142560" cy="33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178E99-0BFE-53A4-E069-9B6CB413F0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3514" y="3060377"/>
                  <a:ext cx="16020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84064F8-1A3C-A880-752C-E362215EB19C}"/>
                  </a:ext>
                </a:extLst>
              </p14:cNvPr>
              <p14:cNvContentPartPr/>
              <p14:nvPr/>
            </p14:nvContentPartPr>
            <p14:xfrm>
              <a:off x="6183634" y="3036617"/>
              <a:ext cx="135720" cy="11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84064F8-1A3C-A880-752C-E362215EB1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4994" y="3027977"/>
                <a:ext cx="15336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E3455E15-8467-7F5C-2C95-9DA36FBF5D9F}"/>
              </a:ext>
            </a:extLst>
          </p:cNvPr>
          <p:cNvGrpSpPr/>
          <p:nvPr/>
        </p:nvGrpSpPr>
        <p:grpSpPr>
          <a:xfrm>
            <a:off x="10380154" y="1854737"/>
            <a:ext cx="2344680" cy="1756800"/>
            <a:chOff x="10380154" y="1854737"/>
            <a:chExt cx="2344680" cy="175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1B0F50-353C-62D9-130E-D0CD0A4327E2}"/>
                    </a:ext>
                  </a:extLst>
                </p14:cNvPr>
                <p14:cNvContentPartPr/>
                <p14:nvPr/>
              </p14:nvContentPartPr>
              <p14:xfrm>
                <a:off x="10788754" y="2027177"/>
                <a:ext cx="86760" cy="136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1B0F50-353C-62D9-130E-D0CD0A4327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80114" y="2018537"/>
                  <a:ext cx="104400" cy="13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2C184A-935B-AAA3-BFED-A9078D36B749}"/>
                    </a:ext>
                  </a:extLst>
                </p14:cNvPr>
                <p14:cNvContentPartPr/>
                <p14:nvPr/>
              </p14:nvContentPartPr>
              <p14:xfrm>
                <a:off x="10380154" y="3021497"/>
                <a:ext cx="2076120" cy="81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2C184A-935B-AAA3-BFED-A9078D36B7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71514" y="3012857"/>
                  <a:ext cx="2093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97E528-EE3F-B4F7-9D21-C16165954DE4}"/>
                    </a:ext>
                  </a:extLst>
                </p14:cNvPr>
                <p14:cNvContentPartPr/>
                <p14:nvPr/>
              </p14:nvContentPartPr>
              <p14:xfrm>
                <a:off x="11211754" y="2211497"/>
                <a:ext cx="1223280" cy="140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97E528-EE3F-B4F7-9D21-C16165954D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02754" y="2202857"/>
                  <a:ext cx="1240920" cy="14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C6C6BE-816A-29E5-A8B6-834D20C6EE46}"/>
                    </a:ext>
                  </a:extLst>
                </p14:cNvPr>
                <p14:cNvContentPartPr/>
                <p14:nvPr/>
              </p14:nvContentPartPr>
              <p14:xfrm>
                <a:off x="11310754" y="1854737"/>
                <a:ext cx="72000" cy="333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C6C6BE-816A-29E5-A8B6-834D20C6EE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2114" y="1845737"/>
                  <a:ext cx="89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70DC42-8C5F-9F19-E220-E0E543CDCC74}"/>
                    </a:ext>
                  </a:extLst>
                </p14:cNvPr>
                <p14:cNvContentPartPr/>
                <p14:nvPr/>
              </p14:nvContentPartPr>
              <p14:xfrm>
                <a:off x="11454034" y="2001977"/>
                <a:ext cx="138240" cy="126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70DC42-8C5F-9F19-E220-E0E543CDCC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45394" y="1992977"/>
                  <a:ext cx="155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AB13BA8-27E9-ADF5-3997-CA615B9DD771}"/>
                    </a:ext>
                  </a:extLst>
                </p14:cNvPr>
                <p14:cNvContentPartPr/>
                <p14:nvPr/>
              </p14:nvContentPartPr>
              <p14:xfrm>
                <a:off x="11596234" y="1907297"/>
                <a:ext cx="174240" cy="259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AB13BA8-27E9-ADF5-3997-CA615B9DD7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87594" y="1898657"/>
                  <a:ext cx="191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9D19ED-2EBE-E91B-E65D-07F86130C15F}"/>
                    </a:ext>
                  </a:extLst>
                </p14:cNvPr>
                <p14:cNvContentPartPr/>
                <p14:nvPr/>
              </p14:nvContentPartPr>
              <p14:xfrm>
                <a:off x="12343954" y="2957417"/>
                <a:ext cx="90360" cy="190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9D19ED-2EBE-E91B-E65D-07F86130C1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335314" y="2948777"/>
                  <a:ext cx="108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99197B-671C-DB36-7C6F-F5FBD02A2CB1}"/>
                    </a:ext>
                  </a:extLst>
                </p14:cNvPr>
                <p14:cNvContentPartPr/>
                <p14:nvPr/>
              </p14:nvContentPartPr>
              <p14:xfrm>
                <a:off x="12517474" y="3063257"/>
                <a:ext cx="207360" cy="154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99197B-671C-DB36-7C6F-F5FBD02A2C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508834" y="3054257"/>
                  <a:ext cx="225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4EE871-B0BC-53EB-CA8C-5BBA21B05371}"/>
                    </a:ext>
                  </a:extLst>
                </p14:cNvPr>
                <p14:cNvContentPartPr/>
                <p14:nvPr/>
              </p14:nvContentPartPr>
              <p14:xfrm>
                <a:off x="12515314" y="3092417"/>
                <a:ext cx="208440" cy="203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4EE871-B0BC-53EB-CA8C-5BBA21B053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506674" y="3083777"/>
                  <a:ext cx="226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43CE72-2479-CE50-3860-EF90041B77A5}"/>
                    </a:ext>
                  </a:extLst>
                </p14:cNvPr>
                <p14:cNvContentPartPr/>
                <p14:nvPr/>
              </p14:nvContentPartPr>
              <p14:xfrm>
                <a:off x="10669954" y="2072897"/>
                <a:ext cx="90000" cy="9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43CE72-2479-CE50-3860-EF90041B77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60954" y="2063897"/>
                  <a:ext cx="107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92A0EC-A36B-7E0A-2C6F-BD447B966371}"/>
                    </a:ext>
                  </a:extLst>
                </p14:cNvPr>
                <p14:cNvContentPartPr/>
                <p14:nvPr/>
              </p14:nvContentPartPr>
              <p14:xfrm>
                <a:off x="10770034" y="2063537"/>
                <a:ext cx="130680" cy="75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92A0EC-A36B-7E0A-2C6F-BD447B9663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61034" y="2054537"/>
                  <a:ext cx="148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93893C-C716-1517-CA9C-95F99D14BC61}"/>
                    </a:ext>
                  </a:extLst>
                </p14:cNvPr>
                <p14:cNvContentPartPr/>
                <p14:nvPr/>
              </p14:nvContentPartPr>
              <p14:xfrm>
                <a:off x="10852474" y="1971737"/>
                <a:ext cx="68400" cy="69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93893C-C716-1517-CA9C-95F99D14BC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43474" y="1962737"/>
                  <a:ext cx="86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52B84D5-EDDF-A069-406A-052133CBA4E4}"/>
                    </a:ext>
                  </a:extLst>
                </p14:cNvPr>
                <p14:cNvContentPartPr/>
                <p14:nvPr/>
              </p14:nvContentPartPr>
              <p14:xfrm>
                <a:off x="10893514" y="1955537"/>
                <a:ext cx="63000" cy="287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52B84D5-EDDF-A069-406A-052133CBA4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84514" y="1946537"/>
                  <a:ext cx="80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7EF342-6422-4BCA-359D-0E868973AB82}"/>
                    </a:ext>
                  </a:extLst>
                </p14:cNvPr>
                <p14:cNvContentPartPr/>
                <p14:nvPr/>
              </p14:nvContentPartPr>
              <p14:xfrm>
                <a:off x="11814394" y="1904417"/>
                <a:ext cx="89640" cy="11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7EF342-6422-4BCA-359D-0E868973AB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805754" y="1895417"/>
                  <a:ext cx="107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1AB52C2-4BC2-6237-533D-EF1D79550537}"/>
                    </a:ext>
                  </a:extLst>
                </p14:cNvPr>
                <p14:cNvContentPartPr/>
                <p14:nvPr/>
              </p14:nvContentPartPr>
              <p14:xfrm>
                <a:off x="11803594" y="1907657"/>
                <a:ext cx="110520" cy="180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1AB52C2-4BC2-6237-533D-EF1D795505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94594" y="1898657"/>
                  <a:ext cx="12816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B596DAD-6463-2C33-9A1F-37818494A6C5}"/>
                  </a:ext>
                </a:extLst>
              </p14:cNvPr>
              <p14:cNvContentPartPr/>
              <p14:nvPr/>
            </p14:nvContentPartPr>
            <p14:xfrm>
              <a:off x="11215354" y="3022937"/>
              <a:ext cx="102240" cy="121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B596DAD-6463-2C33-9A1F-37818494A6C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06714" y="3014297"/>
                <a:ext cx="1198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FA9ACCB-814E-B163-AD91-FDF6923F9668}"/>
                  </a:ext>
                </a:extLst>
              </p14:cNvPr>
              <p14:cNvContentPartPr/>
              <p14:nvPr/>
            </p14:nvContentPartPr>
            <p14:xfrm>
              <a:off x="11407954" y="3203657"/>
              <a:ext cx="9000" cy="162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FA9ACCB-814E-B163-AD91-FDF6923F96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399314" y="3195017"/>
                <a:ext cx="2664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02CCDB7-21AC-BA65-1ED1-207CFF9E2191}"/>
              </a:ext>
            </a:extLst>
          </p:cNvPr>
          <p:cNvGrpSpPr/>
          <p:nvPr/>
        </p:nvGrpSpPr>
        <p:grpSpPr>
          <a:xfrm>
            <a:off x="8799034" y="2404097"/>
            <a:ext cx="1172880" cy="540720"/>
            <a:chOff x="8799034" y="2404097"/>
            <a:chExt cx="117288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5A64C6-442D-1B6A-1DA6-1236F34906CA}"/>
                    </a:ext>
                  </a:extLst>
                </p14:cNvPr>
                <p14:cNvContentPartPr/>
                <p14:nvPr/>
              </p14:nvContentPartPr>
              <p14:xfrm>
                <a:off x="8799034" y="2404097"/>
                <a:ext cx="38880" cy="334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5A64C6-442D-1B6A-1DA6-1236F34906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90394" y="2395457"/>
                  <a:ext cx="56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A6B1E5-2F2B-0B98-56EE-BEA27E8B9838}"/>
                    </a:ext>
                  </a:extLst>
                </p14:cNvPr>
                <p14:cNvContentPartPr/>
                <p14:nvPr/>
              </p14:nvContentPartPr>
              <p14:xfrm>
                <a:off x="8956714" y="2598857"/>
                <a:ext cx="139680" cy="15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A6B1E5-2F2B-0B98-56EE-BEA27E8B98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47714" y="2589857"/>
                  <a:ext cx="157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388CB8-7734-C8FE-03C0-92B12292485F}"/>
                    </a:ext>
                  </a:extLst>
                </p14:cNvPr>
                <p14:cNvContentPartPr/>
                <p14:nvPr/>
              </p14:nvContentPartPr>
              <p14:xfrm>
                <a:off x="9025474" y="2574737"/>
                <a:ext cx="192240" cy="37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388CB8-7734-C8FE-03C0-92B1229248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16834" y="2565737"/>
                  <a:ext cx="2098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2300B4-B69F-2093-BD9B-348A9A2DB634}"/>
                    </a:ext>
                  </a:extLst>
                </p14:cNvPr>
                <p14:cNvContentPartPr/>
                <p14:nvPr/>
              </p14:nvContentPartPr>
              <p14:xfrm>
                <a:off x="9377194" y="2509577"/>
                <a:ext cx="45720" cy="342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2300B4-B69F-2093-BD9B-348A9A2DB6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68554" y="2500937"/>
                  <a:ext cx="633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A6C4AF-68A3-9035-8608-BED31F1B0F52}"/>
                    </a:ext>
                  </a:extLst>
                </p14:cNvPr>
                <p14:cNvContentPartPr/>
                <p14:nvPr/>
              </p14:nvContentPartPr>
              <p14:xfrm>
                <a:off x="9378634" y="2469977"/>
                <a:ext cx="96840" cy="13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A6C4AF-68A3-9035-8608-BED31F1B0F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69634" y="2461337"/>
                  <a:ext cx="114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9276AE-FBE9-FA92-EA8D-ED0CE94F9480}"/>
                    </a:ext>
                  </a:extLst>
                </p14:cNvPr>
                <p14:cNvContentPartPr/>
                <p14:nvPr/>
              </p14:nvContentPartPr>
              <p14:xfrm>
                <a:off x="9618754" y="2524337"/>
                <a:ext cx="131040" cy="120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9276AE-FBE9-FA92-EA8D-ED0CE94F94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0114" y="2515697"/>
                  <a:ext cx="148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E82325-DDE0-2846-EA75-42C7A8C44695}"/>
                    </a:ext>
                  </a:extLst>
                </p14:cNvPr>
                <p14:cNvContentPartPr/>
                <p14:nvPr/>
              </p14:nvContentPartPr>
              <p14:xfrm>
                <a:off x="9831154" y="2503457"/>
                <a:ext cx="140760" cy="158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E82325-DDE0-2846-EA75-42C7A8C446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22154" y="2494457"/>
                  <a:ext cx="158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9EFC96-896F-779F-2706-C82E4FB4DA3E}"/>
                    </a:ext>
                  </a:extLst>
                </p14:cNvPr>
                <p14:cNvContentPartPr/>
                <p14:nvPr/>
              </p14:nvContentPartPr>
              <p14:xfrm>
                <a:off x="9603634" y="2680217"/>
                <a:ext cx="182160" cy="54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9EFC96-896F-779F-2706-C82E4FB4DA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94994" y="2671577"/>
                  <a:ext cx="1998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815C69C-3AD9-02F8-16B1-932DC24D43E1}"/>
              </a:ext>
            </a:extLst>
          </p:cNvPr>
          <p:cNvGrpSpPr/>
          <p:nvPr/>
        </p:nvGrpSpPr>
        <p:grpSpPr>
          <a:xfrm>
            <a:off x="6707434" y="2073617"/>
            <a:ext cx="1342080" cy="1116000"/>
            <a:chOff x="6707434" y="2073617"/>
            <a:chExt cx="1342080" cy="11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B82812-F60E-102A-7210-0D8C780D5BC5}"/>
                    </a:ext>
                  </a:extLst>
                </p14:cNvPr>
                <p14:cNvContentPartPr/>
                <p14:nvPr/>
              </p14:nvContentPartPr>
              <p14:xfrm>
                <a:off x="6707434" y="2338937"/>
                <a:ext cx="1342080" cy="850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B82812-F60E-102A-7210-0D8C780D5B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98794" y="2329937"/>
                  <a:ext cx="135972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55A75-1903-2693-6734-D33BF29FC295}"/>
                    </a:ext>
                  </a:extLst>
                </p14:cNvPr>
                <p14:cNvContentPartPr/>
                <p14:nvPr/>
              </p14:nvContentPartPr>
              <p14:xfrm>
                <a:off x="7278754" y="2107817"/>
                <a:ext cx="146160" cy="93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55A75-1903-2693-6734-D33BF29FC2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69754" y="2098817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5EE892-03E6-120E-60E0-60F300359353}"/>
                    </a:ext>
                  </a:extLst>
                </p14:cNvPr>
                <p14:cNvContentPartPr/>
                <p14:nvPr/>
              </p14:nvContentPartPr>
              <p14:xfrm>
                <a:off x="7306114" y="2216537"/>
                <a:ext cx="115200" cy="36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5EE892-03E6-120E-60E0-60F3003593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97114" y="2207537"/>
                  <a:ext cx="132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552B4E-4A13-FFEE-8291-C544DB5F39E8}"/>
                    </a:ext>
                  </a:extLst>
                </p14:cNvPr>
                <p14:cNvContentPartPr/>
                <p14:nvPr/>
              </p14:nvContentPartPr>
              <p14:xfrm>
                <a:off x="7549474" y="2073617"/>
                <a:ext cx="70200" cy="13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552B4E-4A13-FFEE-8291-C544DB5F39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40474" y="2064617"/>
                  <a:ext cx="8784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6F4B978-290E-9269-A817-EF0E6722D654}"/>
                  </a:ext>
                </a:extLst>
              </p14:cNvPr>
              <p14:cNvContentPartPr/>
              <p14:nvPr/>
            </p14:nvContentPartPr>
            <p14:xfrm>
              <a:off x="7398634" y="2998817"/>
              <a:ext cx="155520" cy="12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6F4B978-290E-9269-A817-EF0E6722D65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89634" y="2990177"/>
                <a:ext cx="173160" cy="3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A77905-4041-6F4C-9CAB-0265D72C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931"/>
            <a:ext cx="5859758" cy="4537556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06F46862-8FF3-3A49-A17A-626DAAD43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3155" b="65105"/>
          <a:stretch/>
        </p:blipFill>
        <p:spPr>
          <a:xfrm>
            <a:off x="6096000" y="4888083"/>
            <a:ext cx="5149852" cy="49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91D5F-C8BE-8B46-975E-F7779C5A3344}"/>
              </a:ext>
            </a:extLst>
          </p:cNvPr>
          <p:cNvSpPr txBox="1"/>
          <p:nvPr/>
        </p:nvSpPr>
        <p:spPr>
          <a:xfrm>
            <a:off x="5669280" y="2294313"/>
            <a:ext cx="6107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Entropy known as the controller for decision tree to decide where to split the data.</a:t>
            </a:r>
          </a:p>
        </p:txBody>
      </p:sp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F68A56CE-3410-334B-A543-DCECD613E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94" r="5851" b="516"/>
          <a:stretch/>
        </p:blipFill>
        <p:spPr>
          <a:xfrm>
            <a:off x="5467630" y="4075294"/>
            <a:ext cx="6309432" cy="6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219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4127</TotalTime>
  <Words>954</Words>
  <Application>Microsoft Macintosh PowerPoint</Application>
  <PresentationFormat>Widescreen</PresentationFormat>
  <Paragraphs>109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Monotype Sorts</vt:lpstr>
      <vt:lpstr>Times New Roman</vt:lpstr>
      <vt:lpstr>Wingdings</vt:lpstr>
      <vt:lpstr>Wingdings 2</vt:lpstr>
      <vt:lpstr>Dividend</vt:lpstr>
      <vt:lpstr>Visio</vt:lpstr>
      <vt:lpstr>Classification</vt:lpstr>
      <vt:lpstr>How to determine the Best Split</vt:lpstr>
      <vt:lpstr>Measures of Node Impurity</vt:lpstr>
      <vt:lpstr>Finding the Best Split</vt:lpstr>
      <vt:lpstr>Gini Index</vt:lpstr>
      <vt:lpstr>Example of Gini Index</vt:lpstr>
      <vt:lpstr>Example of Gini Index</vt:lpstr>
      <vt:lpstr>Measure of Impurity: Entropy</vt:lpstr>
      <vt:lpstr>Entropy</vt:lpstr>
      <vt:lpstr>Entropy</vt:lpstr>
      <vt:lpstr>Information Gain</vt:lpstr>
      <vt:lpstr>Information Gain</vt:lpstr>
      <vt:lpstr>Information Gain</vt:lpstr>
      <vt:lpstr>Information 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252</cp:revision>
  <dcterms:created xsi:type="dcterms:W3CDTF">2021-02-09T23:47:41Z</dcterms:created>
  <dcterms:modified xsi:type="dcterms:W3CDTF">2022-10-19T18:04:01Z</dcterms:modified>
</cp:coreProperties>
</file>