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53" autoAdjust="0"/>
  </p:normalViewPr>
  <p:slideViewPr>
    <p:cSldViewPr>
      <p:cViewPr varScale="1">
        <p:scale>
          <a:sx n="79" d="100"/>
          <a:sy n="79" d="100"/>
        </p:scale>
        <p:origin x="216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Enumeration Type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Enumeration allows you to define an ordered set of values</a:t>
            </a:r>
          </a:p>
          <a:p>
            <a:pPr lvl="1" eaLnBrk="1" hangingPunct="1">
              <a:defRPr/>
            </a:pPr>
            <a:r>
              <a:rPr lang="en-US" dirty="0"/>
              <a:t>Each value is an identifier</a:t>
            </a:r>
          </a:p>
          <a:p>
            <a:pPr lvl="1" eaLnBrk="1" hangingPunct="1">
              <a:defRPr/>
            </a:pPr>
            <a:r>
              <a:rPr lang="en-US" dirty="0"/>
              <a:t>Useful for dealing with a fixed set</a:t>
            </a:r>
          </a:p>
          <a:p>
            <a:pPr lvl="1" eaLnBrk="1" hangingPunct="1">
              <a:defRPr/>
            </a:pPr>
            <a:r>
              <a:rPr lang="en-US" dirty="0"/>
              <a:t>More efficient than using strings, more informative than using numbers</a:t>
            </a:r>
          </a:p>
          <a:p>
            <a:pPr eaLnBrk="1" hangingPunct="1">
              <a:defRPr/>
            </a:pPr>
            <a:r>
              <a:rPr lang="en-US" dirty="0"/>
              <a:t>Examples: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phoneType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{ HOME, WORK, MOBILE, ADDITIONAL 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standing { FRESHMAN, SOPHOMORE, JUNIOR, SENIOR 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grade { A, B, C, D, F };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color { RED, ORANGE, YELLOW, GREEN, BLUE, INDIGO, VIOLET 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Enumeration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Once you have defined a enumeration type, you can use it just like any other data type</a:t>
            </a:r>
          </a:p>
          <a:p>
            <a:pPr>
              <a:defRPr/>
            </a:pPr>
            <a:r>
              <a:rPr lang="en-US" dirty="0"/>
              <a:t>To declare a variable: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phoneType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phone1Type, phone2Type;</a:t>
            </a:r>
          </a:p>
          <a:p>
            <a:pPr lvl="1">
              <a:buNone/>
              <a:defRPr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 number1, number2;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To assign it a value: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phone1Type = HOME;</a:t>
            </a:r>
          </a:p>
          <a:p>
            <a:pPr lvl="1">
              <a:buNone/>
              <a:defRPr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number1 = 10;</a:t>
            </a:r>
          </a:p>
          <a:p>
            <a:pPr lvl="1">
              <a:buNone/>
              <a:defRPr/>
            </a:pP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phone2Type = phone1type;</a:t>
            </a:r>
          </a:p>
          <a:p>
            <a:pPr lvl="1">
              <a:buFont typeface="Arial" charset="0"/>
              <a:buNone/>
              <a:defRPr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number2 = number1;</a:t>
            </a:r>
            <a:endParaRPr lang="en-US" sz="24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Enumeration Type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Enumeration values are identifiers</a:t>
            </a:r>
          </a:p>
          <a:p>
            <a:pPr lvl="1" eaLnBrk="1" hangingPunct="1"/>
            <a:r>
              <a:rPr lang="en-US" b="1" dirty="0">
                <a:solidFill>
                  <a:srgbClr val="00B0F0"/>
                </a:solidFill>
              </a:rPr>
              <a:t>Not strings or characters</a:t>
            </a:r>
          </a:p>
          <a:p>
            <a:pPr lvl="1" eaLnBrk="1" hangingPunct="1"/>
            <a:r>
              <a:rPr lang="en-US" dirty="0"/>
              <a:t>Must be valid identifiers</a:t>
            </a:r>
          </a:p>
          <a:p>
            <a:pPr lvl="1" eaLnBrk="1" hangingPunct="1"/>
            <a:r>
              <a:rPr lang="en-US" dirty="0"/>
              <a:t>By convention typed </a:t>
            </a:r>
            <a:r>
              <a:rPr lang="en-US" b="1" dirty="0">
                <a:solidFill>
                  <a:srgbClr val="00B0F0"/>
                </a:solidFill>
                <a:highlight>
                  <a:srgbClr val="00FF00"/>
                </a:highlight>
              </a:rPr>
              <a:t>in all caps</a:t>
            </a:r>
          </a:p>
          <a:p>
            <a:pPr eaLnBrk="1" hangingPunct="1"/>
            <a:r>
              <a:rPr lang="en-US" dirty="0"/>
              <a:t>The values in an enumeration </a:t>
            </a:r>
            <a:r>
              <a:rPr lang="en-US" dirty="0">
                <a:highlight>
                  <a:srgbClr val="00FF00"/>
                </a:highlight>
              </a:rPr>
              <a:t>must be unique</a:t>
            </a:r>
          </a:p>
          <a:p>
            <a:pPr lvl="1" eaLnBrk="1" hangingPunct="1"/>
            <a:r>
              <a:rPr lang="en-US" dirty="0"/>
              <a:t>They can’t appear in another enumeration in the same function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20775" y="719138"/>
            <a:ext cx="6902450" cy="2557462"/>
            <a:chOff x="706" y="480"/>
            <a:chExt cx="4348" cy="1611"/>
          </a:xfrm>
        </p:grpSpPr>
        <p:pic>
          <p:nvPicPr>
            <p:cNvPr id="2150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6" y="480"/>
              <a:ext cx="4348" cy="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0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7" y="1360"/>
              <a:ext cx="4326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0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8238" y="3822700"/>
            <a:ext cx="6867525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Operations on Enumeration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Arithmetic operators are not allowed: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phone1Type = phone2Type - 1;  // illegal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phone1Type++;			   // illegal</a:t>
            </a:r>
          </a:p>
          <a:p>
            <a:pPr>
              <a:defRPr/>
            </a:pPr>
            <a:r>
              <a:rPr lang="en-US" dirty="0"/>
              <a:t>Comparison operators are valid (since the values are ordered):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phone1Type == WORK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phone2Type &lt; MOBILE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227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Verdana</vt:lpstr>
      <vt:lpstr>Office Theme</vt:lpstr>
      <vt:lpstr>Enumeration Type</vt:lpstr>
      <vt:lpstr>Enumeration type</vt:lpstr>
      <vt:lpstr>Enumeration Type</vt:lpstr>
      <vt:lpstr>PowerPoint Presentation</vt:lpstr>
      <vt:lpstr>Operations on Enumeration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243</cp:revision>
  <dcterms:created xsi:type="dcterms:W3CDTF">2009-09-01T00:23:15Z</dcterms:created>
  <dcterms:modified xsi:type="dcterms:W3CDTF">2021-03-12T16:27:47Z</dcterms:modified>
</cp:coreProperties>
</file>