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1"/>
  </p:notesMasterIdLst>
  <p:sldIdLst>
    <p:sldId id="319" r:id="rId2"/>
    <p:sldId id="320" r:id="rId3"/>
    <p:sldId id="321" r:id="rId4"/>
    <p:sldId id="286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2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0" autoAdjust="0"/>
    <p:restoredTop sz="94595" autoAdjust="0"/>
  </p:normalViewPr>
  <p:slideViewPr>
    <p:cSldViewPr>
      <p:cViewPr varScale="1">
        <p:scale>
          <a:sx n="89" d="100"/>
          <a:sy n="89" d="100"/>
        </p:scale>
        <p:origin x="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Each function has its own memory space</a:t>
            </a:r>
          </a:p>
          <a:p>
            <a:pPr lvl="1">
              <a:defRPr/>
            </a:pPr>
            <a:r>
              <a:rPr lang="en-US" sz="2400" dirty="0"/>
              <a:t>Including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sz="2400" dirty="0"/>
              <a:t>All variables and parameters declared in a function refer to memory </a:t>
            </a:r>
            <a:r>
              <a:rPr lang="en-US" sz="2400" i="1" dirty="0"/>
              <a:t>allocated</a:t>
            </a:r>
            <a:r>
              <a:rPr lang="en-US" sz="2400" dirty="0"/>
              <a:t> in that space</a:t>
            </a:r>
          </a:p>
          <a:p>
            <a:pPr lvl="1">
              <a:defRPr/>
            </a:pPr>
            <a:r>
              <a:rPr lang="en-US" sz="2400" dirty="0"/>
              <a:t>When a function ends, its variables are </a:t>
            </a:r>
            <a:r>
              <a:rPr lang="en-US" sz="2400" dirty="0" err="1"/>
              <a:t>deallocated</a:t>
            </a: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Setting the Return Value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Setting the Return Value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4900613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16865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429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Arc 51"/>
          <p:cNvSpPr/>
          <p:nvPr/>
        </p:nvSpPr>
        <p:spPr>
          <a:xfrm rot="720672">
            <a:off x="5373688" y="4237038"/>
            <a:ext cx="2513012" cy="2489200"/>
          </a:xfrm>
          <a:prstGeom prst="arc">
            <a:avLst>
              <a:gd name="adj1" fmla="val 10946927"/>
              <a:gd name="adj2" fmla="val 20450904"/>
            </a:avLst>
          </a:prstGeom>
          <a:ln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Reference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reference parameters:</a:t>
            </a:r>
          </a:p>
          <a:p>
            <a:pPr lvl="1" eaLnBrk="1" hangingPunct="1">
              <a:defRPr/>
            </a:pPr>
            <a:r>
              <a:rPr lang="en-US" sz="2200" dirty="0"/>
              <a:t>Copy the </a:t>
            </a:r>
            <a:r>
              <a:rPr lang="en-US" sz="2200" i="1" dirty="0"/>
              <a:t>address</a:t>
            </a:r>
            <a:r>
              <a:rPr lang="en-US" sz="2200" dirty="0"/>
              <a:t>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the data at that address in the calling function’s memory space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4864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r>
              <a:rPr lang="en-US" dirty="0"/>
              <a:t>What are the values of num1 and num2 after this code executes?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aFunction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&amp;b )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a * 2;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a = b + 1;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b = a;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num1 = 3;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num2 = 4;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aFunction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num1, num2 );</a:t>
            </a:r>
          </a:p>
          <a:p>
            <a:pPr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formal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Assign actual parameter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declared variable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Calculate the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Return the sum (all memory de-allocated)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/>
              <a:t>1.			    2.		       3.		          4.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580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90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62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68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50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hangingPunct="0">
              <a:defRPr/>
            </a:pPr>
            <a:r>
              <a:rPr lang="en-US"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Functions, Variables and Memory</a:t>
            </a:r>
            <a:endParaRPr lang="en-US" sz="40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sz="2800"/>
              <a:t>Functions cannot use variables declared in another function</a:t>
            </a:r>
          </a:p>
          <a:p>
            <a:pPr lvl="1"/>
            <a:r>
              <a:rPr lang="en-US" sz="2400"/>
              <a:t>They are </a:t>
            </a:r>
            <a:r>
              <a:rPr lang="en-US" sz="2400" i="1"/>
              <a:t>out of scope</a:t>
            </a:r>
          </a:p>
          <a:p>
            <a:r>
              <a:rPr lang="en-US" sz="2800"/>
              <a:t>Variables with the same name in different functions do not refer to the same memory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Pass by Value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 default, parameters are passed to a function </a:t>
            </a:r>
            <a:r>
              <a:rPr lang="en-US" i="1" dirty="0"/>
              <a:t>by value</a:t>
            </a:r>
            <a:endParaRPr lang="en-US" dirty="0"/>
          </a:p>
          <a:p>
            <a:pPr lvl="1" eaLnBrk="1" hangingPunct="1"/>
            <a:r>
              <a:rPr lang="en-US" dirty="0"/>
              <a:t>The value of the actual parameters are copied into the space allocated for the formal parameters </a:t>
            </a:r>
          </a:p>
          <a:p>
            <a:pPr lvl="1" eaLnBrk="1" hangingPunct="1"/>
            <a:r>
              <a:rPr lang="en-US" dirty="0"/>
              <a:t>Each formal parameter has its own copy of the data in the function memory space</a:t>
            </a:r>
          </a:p>
          <a:p>
            <a:pPr eaLnBrk="1" hangingPunct="1"/>
            <a:r>
              <a:rPr lang="en-US" dirty="0"/>
              <a:t>Inside the function</a:t>
            </a:r>
          </a:p>
          <a:p>
            <a:pPr lvl="1" eaLnBrk="1" hangingPunct="1"/>
            <a:r>
              <a:rPr lang="en-US" dirty="0"/>
              <a:t>Parameters passed by value are used to manipulate the data stored in the function memory space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48768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1242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48400" y="4724400"/>
            <a:ext cx="20574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 err="1">
                <a:solidFill>
                  <a:schemeClr val="tx1"/>
                </a:solidFill>
              </a:rPr>
              <a:t>add_one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24600" y="5105400"/>
            <a:ext cx="13716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value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34290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Value Parameters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3733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For value parameters:</a:t>
            </a:r>
          </a:p>
          <a:p>
            <a:pPr lvl="1" eaLnBrk="1" hangingPunct="1">
              <a:defRPr/>
            </a:pPr>
            <a:r>
              <a:rPr lang="en-US" sz="2200" dirty="0"/>
              <a:t>Copy the value of the corresponding actual parameter</a:t>
            </a:r>
          </a:p>
          <a:p>
            <a:pPr lvl="1" eaLnBrk="1" hangingPunct="1">
              <a:defRPr/>
            </a:pPr>
            <a:r>
              <a:rPr lang="en-US" sz="2200" dirty="0"/>
              <a:t>Manipulate that copy in the function’s memory space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value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value = value + 1;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value;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add_one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x &lt;&lt;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43400" y="4724400"/>
            <a:ext cx="1447800" cy="12192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7" name="Rectangle 6"/>
          <p:cNvSpPr/>
          <p:nvPr/>
        </p:nvSpPr>
        <p:spPr>
          <a:xfrm>
            <a:off x="5181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24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52400" y="5181600"/>
            <a:ext cx="304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1461</Words>
  <Application>Microsoft Macintosh PowerPoint</Application>
  <PresentationFormat>On-screen Show (4:3)</PresentationFormat>
  <Paragraphs>396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Office Theme</vt:lpstr>
      <vt:lpstr>Functions, Variables and Memory</vt:lpstr>
      <vt:lpstr>PowerPoint Presentation</vt:lpstr>
      <vt:lpstr>Functions, Variables and Memory</vt:lpstr>
      <vt:lpstr>Pass by Value</vt:lpstr>
      <vt:lpstr>Value Parameters</vt:lpstr>
      <vt:lpstr>Value Parameters</vt:lpstr>
      <vt:lpstr>Value Parameters</vt:lpstr>
      <vt:lpstr>Value Parameters</vt:lpstr>
      <vt:lpstr>Value Parameters</vt:lpstr>
      <vt:lpstr>Value Parameters</vt:lpstr>
      <vt:lpstr>Setting the Return Value</vt:lpstr>
      <vt:lpstr>Setting the Return Value</vt:lpstr>
      <vt:lpstr>Reference Parameters</vt:lpstr>
      <vt:lpstr>Reference Parameters</vt:lpstr>
      <vt:lpstr>Reference Parameters</vt:lpstr>
      <vt:lpstr>Reference Parameters</vt:lpstr>
      <vt:lpstr>Reference Parameters</vt:lpstr>
      <vt:lpstr>Reference Parameters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264</cp:revision>
  <dcterms:created xsi:type="dcterms:W3CDTF">2009-09-01T00:23:15Z</dcterms:created>
  <dcterms:modified xsi:type="dcterms:W3CDTF">2020-10-05T16:31:45Z</dcterms:modified>
</cp:coreProperties>
</file>