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2"/>
  </p:notes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87" r:id="rId19"/>
    <p:sldId id="288" r:id="rId20"/>
    <p:sldId id="289" r:id="rId21"/>
    <p:sldId id="290" r:id="rId22"/>
    <p:sldId id="274" r:id="rId23"/>
    <p:sldId id="275" r:id="rId24"/>
    <p:sldId id="276" r:id="rId25"/>
    <p:sldId id="279" r:id="rId26"/>
    <p:sldId id="280" r:id="rId27"/>
    <p:sldId id="281" r:id="rId28"/>
    <p:sldId id="286" r:id="rId29"/>
    <p:sldId id="282" r:id="rId30"/>
    <p:sldId id="283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1" autoAdjust="0"/>
    <p:restoredTop sz="94663" autoAdjust="0"/>
  </p:normalViewPr>
  <p:slideViewPr>
    <p:cSldViewPr>
      <p:cViewPr>
        <p:scale>
          <a:sx n="130" d="100"/>
          <a:sy n="130" d="100"/>
        </p:scale>
        <p:origin x="1136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4.2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483 96 24575,'-21'-21'0,"3"6"0,-19-10 0,16 15 0,-14-6 0,18 12 0,-19-1 0,-16 9 0,10 1 0,-13 6 0,10 15 0,14-7 0,-12 23 0,28-6 0,4 25 0,7-18 0,13 17 0,4-36 0,4 1 0,-1-18 0,8-5 0,14-9 0,6 0 0,23-27 0,-31 15 0,7-15 0,-24 18 0,28-18 0,-16 11 0,20-17 0,-36 26 0,-6 0 0,-9 12 0,0 5 0,-1 23 0,0-2 0,1 15 0,2-11 0,3 5 0,-1-7 0,2 0 0,-1-15 0,-1-6 0,10-3 0,2-2 0,40-3 0,-25 3 0,15-3 0,-39 3 0,-6-1 0,-9-9 0,5 6 0,-4-6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8.9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0 201 24575,'15'-1'0,"32"-2"0,-16 1 0,56-2 0,-46 4 0,31-7 0,-43 4 0,4-6 0,-19 2 0,-3-6 0,-7 0 0,-1-8 0,-5-3 0,-2 2 0,-3 1 0,-4 5 0,-10 0 0,6 7 0,-10 0 0,-2 14 0,2 2 0,-11 7 0,-6 14 0,10-5 0,-8 18 0,25-7 0,6-6 0,8-3 0,3-8 0,0-6 0,15 17 0,-4-14 0,21 10 0,-18-16 0,7-1 0,-14-5 0,8-1 0,-9-1 0,23 0 0,-13-2 0,4 2 0,-9-1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7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93 24575,'-3'12'0,"0"4"0,0 10 0,0-4 0,0 0 0,1-8 0,1-7 0,0-9 0,3-8 0,6-18 0,15-6 0,-1 2 0,37-19 0,-30 31 0,25-10 0,-34 26 0,13 6 0,-14 1 0,16 12 0,-20-7 0,5 23 0,-15 0 0,0 4 0,-3 22 0,-1-29 0,2 28 0,0-40 0,-3 6 0,-1-22 0,-19-5 0,2 0 0,-3-1 0,9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7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24575,'1'37'0,"-1"-11"0,1 0 0,-1-13 0,-1-8 0,1-1 0,-1-4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8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24575,'31'-3'0,"-3"0"0,30-5 0,9-2 0,-24 3 0,-3 0 0,-36 6 0,-6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9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38 24575,'-5'13'0,"-5"11"0,2-3 0,-2 20 0,5-13 0,3 20 0,0-20 0,2 3 0,2-16 0,7-2 0,16 0 0,-5-4 0,10-5 0,-17-10 0,5-5 0,16-11 0,-9 4 0,26-14 0,-31 16 0,15-14 0,-24 16 0,7-17 0,-12 17 0,5-19 0,-11 16 0,0-6 0,-16 7 0,-7 3 0,-22-2 0,18 5 0,-5 6 0,25 8 0,-4 4 0,-6 17 0,0 23 0,3-10 0,5 24 0,11-28 0,13 12 0,1-17 0,24 3 0,-13-19 0,46 9 0,-31-15 0,14 2 0,-35-10 0,-15-2 0,-1-5 0,3-6 0,-4 2 0,3-7 0,-6 13 0,-1-3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1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24575,'16'13'0,"4"11"0,-5-1 0,2 22 0,-11-18 0,-1 28 0,-5-26 0,0 21 0,1-16 0,0 0 0,1-4 0,-3-21 0,0-4 0,2-59 0,0 24 0,9-60 0,-4 62 0,7-23 0,-6 33 0,0-5 0,-1 5 0,-2 7 0,-1 1 0,10 1 0,-6 4 0,10-5 0,17 6 0,-11 0 0,24-1 0,-28 3 0,-1 0 0,-10 1 0,-3 1 0,1 0 0,2 0 0,-3 0 0,-2 0 0,-3 0 0,-1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3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92 24575,'4'50'0,"0"0"0,9 35 0,-2-24 0,1-24 0,-6-27 0,-3-6 0,-1-3 0,31-49 0,-13 14 0,29-49 0,-31 42 0,-1 1 0,-12 28 0,-3 8 0,-1 31 0,3 0 0,2 12 0,2-12 0,7 4 0,-2-14 0,6 8 0,6-16 0,-8-6 0,24-23 0,-18-4 0,16-27 0,-21 17 0,1-20 0,-14 18 0,1-23 0,-6 34 0,-1-4 0,0 28 0,0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4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24575,'-2'47'0,"0"-5"0,0 19 0,1 0 0,0 3 0,1 19 0,0-14 0,0 5 0,0-2 0,-1-5 0,1 1 0,-1 30 0,1-92 0,0-17 0,9-73 0,-5 32 0,4-8 0,0 2 0,-2 20 0,4-8 0,0 24 0,8-4 0,-9 11 0,10 1 0,-10 16 0,11 9 0,-4 13 0,3 5 0,-2 13 0,-3-6 0,6 14 0,-10-23 0,5 16 0,-10-25 0,9 15 0,-7-20 0,3 6 0,-5-18 0,1 0 0,-1-1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5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152 21 24575,'-10'-7'0,"-4"0"0,0 4 0,1 0 0,-3 6 0,5 5 0,-10 16 0,-1 23 0,4 15 0,5-7 0,17 1 0,0-39 0,7 3 0,-7-16 0,6-3 0,0-4 0,4-5 0,-1-3 0,12-38 0,-13 24 0,9-27 0,-17 37 0,0 6 0,-2 11 0,0 7 0,1 5 0,1 5 0,4 6 0,-2-3 0,11 15 0,-5-17 0,6 8 0,-6-16 0,-5-13 0,1-2 0,15-37 0,-16 28 0,14-21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6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24575,'-1'21'0,"-1"4"0,-7 53 0,5-21 0,-3 32 0,9-16 0,1-24 0,4 10 0,1-28 0,0-13 0,3-5 0,-5-10 0,2-4 0,1-12 0,0-16 0,-1 3 0,-3-3 0,-4 19 0,-1 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7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48 24575,'25'0'0,"7"-1"0,13-1 0,6-2 0,27-10 0,-38 9 0,17-7 0,-47 12 0,10-5 0,-13 4 0,8-2 0,-17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9.8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224 16 24575,'-26'-9'0,"4"3"0,10 6 0,1 6 0,-6 6 0,4 2 0,-5 12 0,10-11 0,1 3 0,6-10 0,2-3 0,1 4 0,2-4 0,2 11 0,3 1 0,4 6 0,6 7 0,-5-10 0,-1 5 0,-8-12 0,-2 2 0,-1-7 0,-2 2 0,-6-5 0,-3 0 0,-19-2 0,5 0 0,-21-1 0,22 0 0,-6-1 0,17-1 0,3 0 0,8-1 0,22-6 0,-15 5 0,16-4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7.5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24575,'9'0'0,"74"-1"0,-23-2 0,-5 0 0,-4 1 0,-13-2 0,-21 1 0,-21 3 0,3 0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8.0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24575,'3'56'0,"1"-5"0,-4-16 0,3 2 0,-2-7 0,3 6 0,2-10 0,0-6 0,0-9 0,-3-10 0,0-1 0,5-7 0,2 2 0,5-6 0,-6 6 0,-3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0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24575,'1'65'0,"1"10"0,3-11 0,-1 23 0,1-15 0,-3 6 0,0-44 0,-1-3 0,1-29 0,0-7 0,3-12 0,-2 7 0,1-4 0,-3 12 0,0 0 0,23-29 0,-15 21 0,19-23 0,-18 32 0,-2-1 0,7 2 0,10 2 0,-1 7 0,0-2 0,1 33 0,-15-18 0,9 23 0,-11-2 0,-3-18 0,5 12 0,-4-28 0,1-2 0,59-37 0,-16-3 0,27-11 0,-30-13 0,-36 36 0,9-41 0,-17 41 0,-1-19 0,-4 31 0,-3-1 0,-5 10 0,-5-2 0,2 2 0,1 0 0,8 3 0,-1 4 0,-6 11 0,5-5 0,-1 7 0,7-5 0,4 2 0,1 3 0,12 10 0,8-1 0,-1 0 0,8-4 0,-9-13 0,2 0 0,17-1 0,5-4 0,8 0 0,4-4 0,-1-4 0,-20-1 0,7-1 0,-30 2 0,1 0 0,-22 0 0,-7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1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24575,'4'16'0,"1"2"0,4 9 0,4 4 0,2-2 0,0-3 0,-1-6 0,-6-8 0,-4-13 0,-3 3 0,-1-9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1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24575,'4'9'0,"2"3"0,0 1 0,3 6 0,0-1 0,0 0 0,0-2 0,-3-6 0,0-2 0,-4-5 0,-1-2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3.3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 8 24575,'-32'-4'0,"11"2"0,-1 1 0,7 8 0,0 0 0,-3 6 0,2-2 0,-1 5 0,9 4 0,-2-5 0,9 0 0,1-12 0,5 7 0,1-1 0,28 22 0,-16-16 0,16 9 0,-23-16 0,-3-3 0,5 8 0,-2-3 0,11 14 0,-10-13 0,1 6 0,-9-7 0,-2-1 0,0 3 0,-2 2 0,-6 10 0,-1-3 0,-6 7 0,1-12 0,1-3 0,3-7 0,3-1 0,-7-3 0,4 0 0,-12-2 0,5 0 0,-13-2 0,11 2 0,-6-2 0,15 1 0,-2-3 0,-5-5 0,-1-3 0,0-3 0,5 4 0,10 6 0,1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4.0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24575,'1'32'0,"0"51"0,1-12 0,-2-2 0,1 14 0,-1-10 0,0 22 0,0-7 0,0-10 0,0-43 0,0-11 0,0-13 0,0-16 0,-1-57 0,1 36 0,-2-27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5.0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9 24575,'30'-5'0,"4"2"0,-6 11 0,-1 1 0,23 13 0,-27-11 0,8 5 0,-23-12 0,-4 1 0,-2 2 0,-1 4 0,0 21 0,-3 4 0,-2 2 0,-4-9 0,2-20 0,-9-1 0,4-6 0,-18 1 0,-19 0 0,3-3 0,3 2 0,21-2 0,18 0 0,-2-1 0,3-1 0,-1-1 0,12-7 0,-6 6 0,6-4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6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82 24575,'-18'22'0,"-2"12"0,10-7 0,3 10 0,9-21 0,2-4 0,11-9 0,2-3 0,24-3 0,-15-1 0,8-3 0,-17-5 0,1-8 0,4-20 0,-9 10 0,-1-21 0,-11 31 0,-7-10 0,3 21 0,-4 2 0,-6 7 0,0 2 0,-11 2 0,-6 2 0,11-3 0,-1 1 0,17-3 0,11 12 0,-7-8 0,7 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7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24575,'1'41'0,"2"0"0,1-17 0,-1-6 0,0-10 0,-3-7 0,1-1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0.9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17 24575,'-26'-9'0,"6"4"0,-12 3 0,3 8 0,9-1 0,-9 6 0,21-4 0,-6 1 0,4 7 0,3-5 0,0 10 0,5-8 0,4 0 0,4 2 0,0-5 0,5 5 0,21 18 0,-16-14 0,17 18 0,-26-25 0,2 8 0,-6-9 0,0 4 0,-1-7 0,-1 0 0,0-2 0,-3 2 0,-2 0 0,-3 2 0,-5 1 0,-11 0 0,1-4 0,-5-1 0,14-5 0,0 1 0,7-1 0,-5 2 0,-29 2 0,25-2 0,-22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7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24575,'7'5'0,"2"1"0,-7-3 0,3 1 0,-4-3 0,-1-1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8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24575,'0'53'0,"1"-12"0,0-8 0,1-15 0,-1-12 0,1-8 0,15-25 0,-1 6 0,26-25 0,3 9 0,-13 12 0,4 16 0,-26 26 0,9 19 0,-4-6 0,0 19 0,-8-21 0,-2 1 0,-3-20 0,-1-6 0,-1-17 0,0 9 0,0-8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8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 24575,'5'0'0,"5"-2"0,-5 1 0,2 0 0,-2 1 0,1 0 0,2-1 0,-1 0 0,-3 0 0,-5-1 0,-2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39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32 24575,'14'0'0,"27"-4"0,1 4 0,34-7 0,-36 4 0,4-3 0,-30 3 0,-4 0 0,-2 0 0,-5 2 0,-1-1 0,-5 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0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24575,'-2'48'0,"2"-17"0,-2 21 0,1 2 0,2-17 0,2 28 0,1-55 0,4-1 0,0-5 0,3-2 0,42-3 0,-13-2 0,44-6 0,-4-17 0,-23-14 0,-2 1 0,-39-10 0,-13 25 0,-3-5 0,-25-9 0,14 22 0,-19-8 0,21 27 0,-19 23 0,12-5 0,-12 18 0,22-17 0,2 3 0,5-1 0,1 2 0,3 0 0,2-6 0,5 0 0,36 11 0,18-5 0,15 1 0,14-15 0,-28-26 0,-18 4 0,-18-10 0,-27 11 0,-4 3 0,-1-2 0,-17-8 0,12 9 0,-10-5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1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24575,'13'18'0,"41"55"0,-27-32 0,31 41 0,-46-56 0,1 10 0,-7-9 0,-1 0 0,-5-20 0,-1-50 0,1-2 0,0-21 0,5 12 0,9 25 0,-1 5 0,7 11 0,-7 11 0,37 0 0,-1 0 0,4-1 0,2 0 0,11-3 0,-5 0 0,-46 3 0,-18 3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1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24575,'0'64'0,"5"25"0,-1-39 0,0 0 0,0 1 0,1-1 0,1 2 0,-1-2 0,2 15 0,3 25 0,-4-36 0,1 22 0,-5-54 0,0-3 0,-1-19 0,-1-2 0,0-16 0,4-8 0,3-56 0,-2 47 0,2-25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2.6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8 24575,'5'-3'0,"1"1"0,-2 1 0,7 0 0,-2 1 0,13 0 0,-11 3 0,14 9 0,0 7 0,13 12 0,-11-10 0,-4-1 0,-22-11 0,-9 19 0,-1-5 0,-10 15 0,1-16 0,-18 10 0,11-13 0,-14 11 0,13-16 0,0-3 0,-17-7 0,18-3 0,-5-1 0,13 4 0,14-3 0,-5 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3.8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24575,'-5'77'0,"1"-1"0,0 1 0,-2-4 0,2-2 0,3 10 0,1-7 0,0-15 0,1 10 0,-1-20 0,1 7 0,-1-33 0,0-1 0,0-19 0,0-29 0,1 3 0,2-34 0,-1 35 0,0-4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5.3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163 52 24575,'3'-8'0,"5"-3"0,-4 5 0,7-5 0,7 5 0,-3 1 0,8 1 0,-12 3 0,5 3 0,-4 1 0,5 7 0,-5 0 0,4 9 0,-8-7 0,1 10 0,-7-3 0,-3 22 0,-7-4 0,-11 24 0,4-29 0,-18 11 0,17-31 0,-11 2 0,3-9 0,3-2 0,-27-3 0,23-1 0,-35-17 0,42 7 0,-12-12 0,27 8 0,17-2 0,-7 6 0,8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3.3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 0 24575,'-7'74'0,"5"3"0,-4 4 0,6-23 0,-1-47 0,1-5 0,-2-6 0,2-2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6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24 24575,'-8'21'0,"1"24"0,4-12 0,3 27 0,3-37 0,2 0 0,3-17 0,20-3 0,-4-2 0,24-5 0,-25 0 0,6-8 0,-21 5 0,4-11 0,-7 1 0,2-19 0,-8-7 0,-1 10 0,-5 3 0,-5 21 0,3 5 0,-4 0 0,0 1 0,-10-1 0,1 0 0,-9 0 0,13 2 0,6 2 0,8 3 0,5 1 0,2 4 0,6 3 0,6 2 0,8-2 0,-9-4 0,-1-4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6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24575,'2'21'0,"0"-4"0,1 10 0,0-7 0,-1 0 0,2-2 0,-2-7 0,0 2 0,-1-7 0,1-9 0,-1 4 0,1-10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7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24575,'4'23'0,"0"-3"0,-3-11 0,4 3 0,-1-6 0,0 1 0,-2-4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8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45 24575,'13'35'0,"-6"-13"0,6 18 0,-9-22 0,-2 15 0,0-17 0,-1 4 0,1-24 0,3-21 0,1-3 0,23-38 0,-6 26 0,6-8 0,-15 33 0,-11 13 0,8 3 0,-5 0 0,10 5 0,-7 0 0,7 7 0,7 9 0,-2-2 0,2 6 0,-11-12 0,-4 2 0,-4-7 0,0 6 0,-2-8 0,1 2 0,-2-7 0,0-12 0,-1 6 0,0-8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8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39 24575,'13'-1'0,"-3"-1"0,18-3 0,-9 3 0,65-5 0,-28 4 0,-6-1 0,0 1 0,10 1 0,-16 0 0,-16 2 0,-20-1 0,-8-2 0,-2 2 0,0-2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49.2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24575,'0'18'0,"-2"17"0,-1 19 0,1 5 0,3-7 0,1-1 0,1-5 0,5 21 0,-4-54 0,-1-4 0,10 0 0,-1-4 0,9 3 0,1-9 0,-9-2 0,5-6 0,-7-2 0,4-1 0,-7 5 0,0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0.0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24575,'-6'0'0,"1"2"0,1 5 0,0 6 0,2 2 0,0 0 0,3-2 0,6 2 0,0-1 0,19 11 0,-9-9 0,9 7 0,-12-11 0,-3 3 0,-4-8 0,-2 3 0,-4-5 0,-5 9 0,-1-2 0,-13 13 0,7-11 0,-11 2 0,9-12 0,-6-1 0,2-3 0,-12 0 0,12 0 0,-6 0 0,18 0 0,-2-6 0,5-11 0,0 7 0,1-5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0.7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 24575,'13'-9'0,"-3"3"0,5 0 0,-5 3 0,0 0 0,-1 1 0,2 1 0,24-1 0,-12 1 0,11 0 0,-24-1 0,-5 2 0,-5-1 0,3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1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24575,'5'0'0,"0"0"0,6 0 0,33 0 0,25-1 0,8 0 0,-13-1 0,-40 1 0,-18 0 0,-8 1 0,0-1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1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 0 24575,'-4'22'0,"-1"5"0,3 6 0,-1 13 0,3 3 0,3 0 0,9 20 0,-5-37 0,9 9 0,-10-35 0,13 2 0,-3-6 0,36-6 0,6-24 0,-13 13 0,-5-12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3.7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 1 24575,'-9'32'0,"2"19"0,-1 5 0,5 14 0,1-36 0,2-5 0,1-23 0,-1-4 0,1-3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2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88 142 24575,'-4'58'0,"2"-18"0,8-23 0,0-14 0,15-1 0,-10-2 0,10-2 0,-14-3 0,10-17 0,-7 4 0,10-22 0,-13 17 0,0-2 0,-23-6 0,1 13 0,-15-12 0,-2 9 0,-8 6 0,14 4 0,-3 17 0,25 2 0,-7 23 0,6-14 0,-1 13 0,8-17 0,27 1 0,-19-9 0,19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3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24575,'6'-3'0,"11"-1"0,-4 0 0,10 1 0,-5-2 0,-4 2 0,5-2 0,1 1 0,5 1 0,1 1 0,-4 2 0,6 2 0,0 5 0,2 2 0,19 23 0,-26-12 0,10 19 0,-27-19 0,-18 40 0,4-35 0,-16 29 0,12-42 0,-12 7 0,-8 7 0,5-6 0,-13 20 0,26-21 0,-7 14 0,14-18 0,2 3 0,4-10 0,1 1 0,1-5 0,4 4 0,0-4 0,14 10 0,-3-3 0,5 6 0,-10-8 0,-6-2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54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24575,'1'11'0,"1"-3"0,-2 5 0,2 0 0,-1 1 0,1 2 0,-1-8 0,-1 0 0,0-8 0,-6-8 0,5 6 0,-5-6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4.8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398 1253 24575,'-7'-2'0,"-7"-3"0,-17-9 0,6 4 0,-8-5 0,20 9 0,3 1 0,4 1 0,-3-1 0,1 1 0,-1-4 0,-6-7 0,3 0 0,-8-12 0,0 2 0,-11-20 0,5 6 0,-9-15 0,11 10 0,4 10 0,3-22 0,12 29 0,-2-30 0,12-18 0,-4 27 0,5-47 0,-6 63 0,0-13 0,1 30 0,0-1 0,5 1 0,1-3 0,20-27 0,-7 15 0,18-15 0,3-1 0,2 3 0,-5 6 0,1 1 0,11 3 0,-14 13 0,2 2 0,-18 14 0,5-2 0,-7 3 0,6-2 0,-2 3 0,-5 0 0,27 1 0,-13 0 0,29 1 0,-21 0 0,32 1 0,-30 0 0,11 0 0,-1-1 0,-14 1 0,26 0 0,-53-1 0,7 4 0,42 9 0,-28-4 0,28 5 0,-50-10 0,4 1 0,12 7 0,-3 1 0,9 4 0,-2 5 0,-12-8 0,17 17 0,-22-16 0,10 6 0,-12-8 0,1 4 0,7 21 0,0 0 0,-1 4 0,-6-13 0,-6-10 0,-1 12 0,0 3 0,1 22 0,-2-15 0,1 13 0,-3-25 0,-1 0 0,0-4 0,0 13 0,-1-1 0,1-1 0,-3-12 0,2-13 0,-4 12 0,2-7 0,-4 18 0,3-17 0,-2 6 0,2-13 0,-3 0 0,-4 7 0,-13 12 0,4-3 0,-18 12 0,9-15 0,-1-1 0,-3 0 0,12-6 0,-8 1 0,0-2 0,8-6 0,0-1 0,7-4 0,6-2 0,-9 2 0,5-2 0,-18 0 0,11-1 0,-26 0 0,-1 0 0,5-1 0,-2 2 0,22-2 0,4 1 0,-10-1 0,7 0 0,-6 0 0,-7-1 0,2 0 0,-4 0 0,-4-1 0,13 2 0,-6-1 0,12 1 0,4 0 0,11 0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6.5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24575,'6'27'0,"5"7"0,7 26 0,0-1 0,-2 10 0,0 5 0,4 13 0,-6-6 0,1 16 0,-3-14 0,-4-31 0,-1-2 0,2 13 0,0 7 0,-3-4 0,-2 2 0,-1-7 0,0 18 0,1-3 0,0-1 0,-1-11 0,1 14 0,-1-24 0,1-2 0,2 11 0,-2-13 0,2 2 0,11 38 0,-6-36 0,12 28 0,-12-56 0,10 9 0,-8-18 0,9 6 0,41 5 0,23-12 0,6 6 0,6-17 0,-36-4 0,9-1 0,17-2 0,5 0 0,-2-1 0,-17-2 0,-2 1 0,4 0 0,19-4 0,-75 8 0,-21 0 0,-1-2 0,0 1 0,1-1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7.6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24575,'22'16'0,"-4"-4"0,-7-4 0,2-2 0,0 1 0,13 10 0,-3-5 0,19 12 0,-17-14 0,11 7 0,-23-13 0,0 1 0,-11-2 0,-1 0 0,-5 10 0,2-2 0,-4 3 0,-1-2 0,0-6 0,-7 9 0,3-5 0,-1 2 0,-6 4 0,0-3 0,-18 22 0,-5 4 0,13-8 0,3 1 0,25-29 0,-1 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8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24575,'1'94'0,"0"0"0,0-11 0,0-14 0,3-30 0,-2-22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19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1 24575,'17'1'0,"-1"0"0,3 2 0,-4 2 0,-8-1 0,3 3 0,0 5 0,-1-3 0,0 3 0,-7-6 0,-1 5 0,0 3 0,0 19 0,-1-4 0,1 18 0,-1-13 0,1 18 0,-3 2 0,-2-1 0,-2-8 0,-11-7 0,7-21 0,-10 8 0,11-17 0,-2 0 0,-3-4 0,1-1 0,0 0 0,2 1 0,9-3 0,-2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0.3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22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24575,'-9'14'0,"2"-4"0,-4 12 0,0 16 0,6-1 0,-2 4 0,10-3 0,0-9 0,-1 4 0,0-2 0,1-7 0,1-9 0,3-2 0,-2-8 0,2 1 0,0-2 0,0 0 0,2 1 0,3-1 0,-2 0 0,-1-2 0,7 5 0,9 3 0,11 3 0,43 11 0,-46-15 0,19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4.2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 1 24575,'-10'66'0,"0"1"0,-4 11 0,10-21 0,1-8 0,0-28 0,3-5 0,5-27 0,-3 4 0,4-3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6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 24575,'0'11'0,"-1"10"0,0 11 0,-2 1 0,-1 2 0,0-8 0,0 12 0,2-16 0,0 7 0,2-17 0,-2 6 0,2-1 0,-1 5 0,1-6 0,0 14 0,1 2 0,-1 2 0,2-7 0,-1-10 0,3 12 0,-1-7 0,2 10 0,1-6 0,-2-7 0,9 21 0,-6-21 0,21 29 0,-1-16 0,1 2 0,-2-6 0,-17-21 0,7 4 0,15 7 0,-5-4 0,13 5 0,-22-12 0,10-1 0,-17-4 0,11 1 0,-6-2 0,2 1 0,10 1 0,2 0 0,1-1 0,-1-1 0,-2 1 0,5 0 0,-2-1 0,19 2 0,3-1 0,-1-1 0,45 4 0,-39-5 0,-15 2 0,13-3 0,1 1 0,-15 0 0,33-1 0,-70-1 0,-3 1 0,-6-2 0,1 1 0,-2 0 0,4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7.3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24575,'8'5'0,"-2"-1"0,5 0 0,-1 1 0,-1-1 0,1 0 0,-1-1 0,4 2 0,22 8 0,-19-6 0,13 6 0,-26-11 0,-2 0 0,-2 3 0,-8 27 0,4-13 0,-6 29 0,7-27 0,0 8 0,1-10 0,1 1 0,1-9 0,-1-4 0,2-5 0,2-1 0,-1 0 0,2-1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8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 23346,'52'-9'0,"-20"4"605,-3 1-605,-18 5 206,-4 1-206,9 19 103,-13-5-103,6 11 315,-15 0-315,1-14 0,-35 39 0,17-27 0,-19 19 0,25-25 0,8-6 0,5-6 0,3-2 0,5-4 0,5 1 0,40 1 0,-7-4 0,8 2 0,-26-5 0,-24 3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9.0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0 24575,'-34'38'0,"17"-15"0,-11 23 0,22-25 0,-2 20 0,9-10 0,0 2 0,22 5 0,13-17 0,18-2 0,-15-12 0,2-31 0,-29 10 0,2-7 0,-8 14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39.9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24575,'26'11'0,"-1"10"0,6 18 0,-4 6 0,-1 9 0,8 16 0,-17-29 0,7 18 0,-21-37 0,-3 0 0,-6-4 0,-6-1 0,-1 2 0,0-3 0,6-8 0,7-5 0,1-4 0,2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9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24575,'23'30'0,"15"5"0,22 15 0,0 4 0,11 8 0,-28-16 0,-18-20 0,-13-17 0,-12-22 0,-1 7 0,0-6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0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1 24575,'-35'44'0,"-13"14"0,24-30 0,-10 11 0,18-18 0,-3 2 0,6-7 0,-5 2 0,4-6 0,5-4 0,0 0 0,8-6 0,1-2 0,14-6 0,-10 3 0,8-3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1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0 166 24575,'2'-61'0,"0"27"0,13-11 0,-4 34 0,4 2 0,-3 5 0,5 3 0,-5 1 0,7 3 0,-2 4 0,-3 3 0,-3 1 0,-4 45 0,-6-21 0,-14 56 0,6-58 0,-12 12 0,11-34 0,3-5 0,-1 1 0,5-4 0,-6 20 0,3-10 0,-3 15 0,5-20 0,0-2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1.8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24575,'1'15'0,"-1"-3"0,3 9 0,-3-13 0,3-3 0,3-13 0,-4 1 0,4-1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3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68 24575,'14'-33'0,"1"10"0,7 12 0,5 11 0,-11 10 0,15 22 0,-2 38 0,-37 18 0,8-12 0,-40-16 0,-24-11 0,37-28 0,-25 14 0,50-33 0,6-3 0,3 0 0,5-2 0,4 0 0,15 2 0,24-1 0,-17 2 0,5 0 0,-35-1 0,-3-1 0,9-5 0,-7 3 0,4-2 0,-11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5.0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 15 24575,'45'-5'0,"-17"1"0,18 0 0,-18 3 0,-13 4 0,2 1 0,-14 13 0,-3-2 0,-4 16 0,-21 24 0,1-9 0,-9-3 0,-1-3 0,2-7 0,-14 6 0,39-32 0,27-2 0,31 6 0,10 1 0,20-1 0,-15 1 0,-6-1 0,-20-9 0,-25-2 0,-12-5 0,-7-5 0,-1-1 0,1 1 0,2 4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4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 24575,'-8'29'0,"-7"20"0,-3-2 0,-11 25 0,5-15 0,5-13 0,10-15 0,15-25 0,5-2 0,35-4 0,-6 4 0,8 2 0,-25 2 0,-9 4 0,1 5 0,-1-1 0,0 2 0,-9-8 0,-2-4 0,-3 0 0,-11 13 0,-2-2 0,-20 20 0,9-15 0,-9 4 0,14-16 0,-14 0 0,13-6 0,-15 0 0,19-1 0,-1 0 0,12-4 0,2-2 0,2 1 0,1-2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4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24575,'7'-1'0,"4"0"0,15-1 0,-3 0 0,21-5 0,-19 3 0,8-1 0,-20 3 0,-3 1 0,-9 1 0,-2 0 0,-3 1 0,2-1 0,-1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6.6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6 24575,'25'-4'0,"-5"3"0,5 0 0,-13 2 0,-9 5 0,-2 3 0,-1 0 0,-3 3 0,-8-2 0,3-2 0,-4 2 0,7-5 0,2 0 0,2-4 0,3 1 0,6 0 0,10 4 0,-2 0 0,11 8 0,-16-3 0,2 3 0,-7-4 0,-6 5 0,-5 2 0,-2 0 0,-18-1 0,4-10 0,-2-1 0,8-3 0,8-1 0,0 0 0,-2-1 0,2 1 0,-10 0 0,11-1 0,-4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7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0 24575,'-22'32'0,"9"-12"0,-6 13 0,14-12 0,1 3 0,6 25 0,0-17 0,6 18 0,0-30 0,4-3 0,51-4 0,-21-7 0,46-1 0,-36-13 0,-19 4 0,-10-3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7.8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164 1 24575,'10'24'0,"-2"7"0,-6-14 0,-3 4 0,-3-13 0,-12 7 0,0-1 0,-8 4 0,4 0 0,-9 3 0,8-3 0,-6 1 0,13-7 0,7-9 0,3-1 0,4-7 0,0 3 0,0-1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8.5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24575,'5'14'0,"3"7"0,5 10 0,21 40 0,-3-10 0,6 14 0,-13-28 0,-12-16 0,-2-11 0,-6-13 0,-3-13 0,-2-6 0,1 2 0,-1 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9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360 1 24575,'-73'65'0,"32"-28"0,-5 3 0,1-1 0,12-11 0,-19 17 0,22-17 0,11-10 0,2-10 0,15-11 0,0-5 0,2 5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59.6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 24575,'15'0'0,"1"0"0,3 0 0,10 0 0,34 0 0,-4 0 0,22 0 0,7-1 0,-41-1 0,8 1 0,-47-2 0,-6 3 0,2-2 0,1-1 0,10-1 0,11-2 0,-6 1 0,1 0 0,-16 2 0,-5 2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0.1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24575,'-1'71'0,"0"0"0,0 0 0,-1 3 0,1-5 0,1-6 0,0-10 0,0-17 0,0-32 0,2-20 0,1-23 0,0 12 0,0 6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0.9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24575,'22'-6'0,"-9"2"0,18 2 0,-19 3 0,6 1 0,-5-1 0,5 4 0,-2-1 0,3 10 0,-11-3 0,1 17 0,-9-6 0,0 8 0,-3-8 0,-8 0 0,-12-2 0,-2-3 0,-6 1 0,12-6 0,0 2 0,12-9 0,1-5 0,7-3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5.9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24575,'22'1'0,"2"2"0,3-2 0,12 3 0,-17-1 0,3 2 0,-21 0 0,-5 10 0,-16 15 0,-9 3 0,-41 26 0,32-33 0,-8 7 0,59-29 0,47 6 0,-9 2 0,1 1 0,35 12 0,-1 9 0,-68-18 0,-12-4 0,-7-7 0,-16 8 0,-17 11 0,-7 5 0,-18 10 0,11-12 0,8-8 0,3-8 0,22-10 0,-3-1 0,11-1 0,9-12 0,-2 9 0,7-9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1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24575,'7'46'0,"-1"-9"0,0-16 0,-3-11 0,0 1 0,-3-9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2.0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 24575,'37'-6'0,"-2"-1"0,-18 4 0,-5 1 0,-7 4 0,-4 4 0,-14 62 0,9-41 0,-10 44 0,13-62 0,2-3 0,5-6 0,17-8 0,-9 1 0,9-11 0,-17 6 0,0-1 0,-3 6 0,0 4 0,-4 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3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156 0 24575,'-57'21'0,"7"-1"0,27-3 0,8-2 0,6-3 0,7-3 0,2-3 0,3-1 0,2 2 0,10 8 0,1-3 0,41 23 0,0-9 0,15 10 0,1-1 0,-39-17 0,-1 6 0,-28-9 0,-10-1 0,-4 5 0,-4-2 0,-4 3 0,-14 7 0,4-10 0,-11 2 0,16-15 0,4-2 0,2-1 0,-2-1 0,1 1 0,-1-1 0,11 0 0,23-19 0,-13 15 0,17-15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3.9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24575,'39'-23'0,"-5"6"0,-26 16 0,7 6 0,0 5 0,9 9 0,0 6 0,13 39 0,-23-21 0,0 19 0,-22-33 0,-20 4 0,-2 3 0,4-7 0,7-6 0,18-21 0,2-1 0,8-2 0,11-2 0,15 0 0,40 1 0,-31 1 0,22 1 0,-49-2 0,-5-7 0,-4 1 0,-4-14 0,-2 14 0,1-5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4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 24575,'0'21'0,"0"0"0,0 4 0,0-5 0,-2 11 0,0-8 0,-1 3 0,1-1 0,5-1 0,8-1 0,-3-11 0,6-1 0,12-9 0,6-2 0,22 1 0,3-1 0,14 8 0,-29-4 0,1 8 0,-22 14 0,-13-10 0,-5 46 0,-26-20 0,-15 9 0,-7-18 0,-4-18 0,17-9 0,5-2 0,18-5 0,2-3 0,-6-14 0,4 7 0,-1-6 0,8 12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05.5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41 24575,'58'-13'0,"-4"2"0,-9 4 0,-9 3 0,-7 0 0,-19 2 0,-14 3 0,-5-1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10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24575,'7'4'0,"26"18"0,34 18 0,7 5 0,-28-19 0,0 1 0,27 20 0,-28-16 0,-6-1 0,-26-15 0,-4-5 0,-2-1 0,-1-3 0,-3-3 0,10 7 0,-4-4 0,5 4 0,-10-7 0,-7-6 0,1 1 0,-1-2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11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551 1 24575,'-5'3'0,"0"0"0,-5 2 0,1-1 0,-27 14 0,-24 16 0,9-5 0,-21 14 0,46-26 0,-12 7 0,18-11 0,-4 4 0,9-7 0,1 0 0,-7 6 0,3-2 0,-2 3 0,6-3 0,3-4 0,-4 5 0,-1 0 0,-1 0 0,3 0 0,4-8 0,6-2 0,-2-1 0,6-3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1.3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24575,'0'22'0,"1"-3"0,0 19 0,8 27 0,2-12 0,3 10 0,2-31 0,-8-23 0,5-3 0,-6-11 0,21-37 0,-7 5 0,13-22 0,-8 12 0,1-1 0,-9 13 0,-1 1 0,-16 42 0,-1 9 0,-2 38 0,1-14 0,3 7 0,7-11 0,-4-19 0,13-1 0,17-42 0,-10 6 0,15-20 0,-25 5 0,-6 9 0,-3-16 0,-7 15 0,0 3 0,-2 12 0,1 9 0,1 2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2.3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24575,'5'64'0,"-1"-1"0,-1 11 0,2-3 0,1-1 0,-3-7 0,4 7 0,-3-20 0,3 10 0,-4-33 0,0-10 0,-1-17 0,9-40 0,10-10 0,5-12 0,12-6 0,-8 27 0,-4 8 0,-7 14 0,-5 14 0,-8 1 0,6 7 0,-6 7 0,0 7 0,8 10 0,4 9 0,7 15 0,0-3 0,-4-7 0,-8-15 0,-7-18 0,10-8 0,-4-5 0,4 0 0,-7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6.6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301 0 24575,'-69'52'0,"0"1"0,13-14 0,9-2 0,10 10 0,27-30 0,-3 2 0,16-13 0,22-1 0,26 4 0,39-1 0,-26 1 0,5-6 0,-57-4 0,-5-6 0,-9 3 0,-2-3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3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209 48 24575,'-27'-21'0,"-1"2"0,16 14 0,0 2 0,5 3 0,0 0 0,-10 3 0,4 3 0,-16 13 0,6 10 0,3 1 0,6 18 0,19-16 0,1 0 0,8-13 0,-2-15 0,10-1 0,-7-4 0,23-24 0,-20 8 0,15-24 0,-12 3 0,0-6 0,-6 14 0,-7 10 0,-9 38 0,1 3 0,3 26 0,8-5 0,-2-7 0,2-11 0,-6-20 0,1-1 0,-1-2 0,1-2 0,-1-1 0,0-3 0,-1-5 0,2 1 0,2-6 0,-4 8 0,1-2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3.9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24575,'-5'18'0,"1"8"0,-4 20 0,4-3 0,-2 14 0,10-8 0,6 1 0,7-8 0,0-12 0,15-18 0,-17-10 0,13-7 0,-21-1 0,5-14 0,-7 4 0,3-8 0,-2 3 0,-3-3 0,-1 11 0,-2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4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24575,'56'4'0,"-1"-1"0,2 0 0,-8-1 0,-20-1 0,-1-1 0,-28 0 0,-3 0 0,-1-2 0,2 2 0,-1-2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4.9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0 24575,'-3'6'0,"-2"3"0,-4 9 0,-10 14 0,7-8 0,-2 4 0,11-19 0,5-1 0,7-3 0,7 0 0,-4-3 0,-1-1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5.6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24575,'-11'5'0,"3"0"0,0 1 0,5-3 0,2 0 0,2-1 0,12 3 0,8 5 0,1 1 0,4 5 0,-13-5 0,8 17 0,-11-9 0,3 15 0,-10-21 0,-3 0 0,-3-12 0,-16 0 0,6-1 0,-32 0 0,30 0 0,-12-1 0,23 0 0,1-5 0,0-3 0,1 2 0,0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6.1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24575,'10'-3'0,"-1"0"0,33-13 0,-10 9 0,18-9 0,-30 14 0,-15 0 0,-10 3 0,-1 1 0,0 1 0,3-1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7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25 208 24575,'-7'-7'0,"-1"-11"0,3 5 0,1-17 0,7 3 0,2-3 0,4-1 0,1 13 0,2 2 0,2 6 0,-2 5 0,-2 2 0,27 22 0,-13-5 0,27 35 0,-32-23 0,-6 10 0,-24-18 0,1-9 0,-7 1 0,9-7 0,-11-11 0,3-2 0,-7-7 0,6-1 0,9 6 0,2-1 0,4 6 0,1 3 0,17-3 0,25-10 0,-13 7 0,10-7 0,-34 15 0,-3 1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8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3 24575,'-47'-3'0,"-1"6"0,15 13 0,1 6 0,5 11 0,10-2 0,6-4 0,6 1 0,5 16 0,2-3 0,3 17 0,8 5 0,1 1 0,-2-4 0,1-3 0,-2-1 0,-8-7 0,-4-22 0,-11 30 0,4-36 0,-6 7 0,9-18 0,2-5 0,0-8 0,1 2 0,1-4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8:49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24575,'17'-3'0,"12"-4"0,20-3 0,0 2 0,19-1 0,0 4 0,-21 1 0,6-2 0,-32 1 0,-8 1 0,-2 2 0,-8 2 0,-2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14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24575,'0'18'0,"1"6"0,-1-7 0,1 26 0,-1-19 0,1 20 0,0-28 0,0 2 0,2-3 0,-2-8 0,1 3 0,0-5 0,0 2 0,0 3 0,0-5 0,0 1 0,-1-6 0,8-10 0,-1-1 0,6-6 0,-5 6 0,-2 2 0,-2 2 0,7-6 0,-3 4 0,2-4 0,-4 7 0,0-3 0,-1 2 0,1-1 0,1-3 0,0-1 0,0-3 0,-1 3 0,-3 0 0,0 4 0,-3 0 0,1 0 0,-1 1 0,1 1 0,1-2 0,-2 3 0,1-1 0,-1 1 0,-1 2 0,1-2 0,-1 2 0,1-1 0,-1-1 0,0 1 0,1 1 0,6 2 0,0 2 0,1 0 0,-3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17.15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106 0 24575,'-4'16'0,"-12"28"0,-1 4 0,-1 16 0,7-11 0,9-13 0,1-3 0,1-14 0,-2-4 0,-13-22 0,10 4 0,-9-9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32.6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24575,'8'-6'0,"5"-2"0,-6 3 0,23-5 0,-14 6 0,14-3 0,-22 6 0,2 1 0,1 2 0,8 3 0,10 4 0,16 9 0,-13-1 0,-1 16 0,-24-11 0,-7 8 0,-6-3 0,-15 18 0,-11 3 0,-13 10 0,1-12 0,12-17 0,6-9 0,11-12 0,2-2 0,-1 2 0,6-5 0,1 1 0,8-2 0,15 1 0,5-3 0,30 1 0,-19-2 0,19-4 0,-35 3 0,7-2 0,-16 4 0,5 0 0,11-2 0,-12 2 0,9-3 0,-17 3 0,-1-1 0,-1 1 0,0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33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1 24575,'-2'51'0,"0"-14"0,-2 33 0,2-35 0,-4 10 0,3-26 0,2-4 0,2-10 0,11-4 0,-1 0 0,14 0 0,20 1 0,16 5 0,-7-2 0,-2 4 0,-39-5 0,-4 7 0,-6 2 0,-1 17 0,0-5 0,-5 20 0,-4-10 0,-10 1 0,1-14 0,-6-10 0,-6-7 0,9 0 0,-29-1 0,3 0 0,-7-1 0,2 1 0,27-3 0,7 1 0,11-2 0,4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9:34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 24575,'10'-3'0,"5"-1"0,-2 2 0,18-3 0,-10 1 0,11-1 0,-15 2 0,1 0 0,-9 2 0,2-1 0,0 1 0,0 0 0,8-1 0,-10 2 0,6-2 0,-11 2 0,-2-1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23.6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24575,'24'43'0,"-9"-15"0,8 14 0,-14-27 0,-8-13 0,0-2 0,3-1 0,16-23 0,6-2 0,14-13 0,-15 16 0,-6 11 0,-12 11 0,0 3 0,21 15 0,28 30 0,-12-12 0,10 11 0,-39-36 0,-1-13 0,5-15 0,23-15 0,-17 8 0,7 2 0,-23 32 0,4 8 0,21 27 0,-14-17 0,8 5 0,-19-32 0,8-14 0,20-6 0,-2 1 0,15 4 0,-30 13 0,1 4 0,-14 7 0,18 25 0,-12-16 0,11 13 0,-21-28 0,1-3 0,2-6 0,16-20 0,-4 8 0,8-9 0,-15 22 0,0 11 0,-7-1 0,3 0 0,-6-6 0,0-2 0,0 2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42.3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11 24575,'6'-2'0,"3"1"0,13-2 0,-2 2 0,24-2 0,26 2 0,-4 1 0,-4 0 0,0 0 0,14 2 0,17-2 0,-5 1 0,-36-2 0,24 1 0,-34-1 0,35 1 0,-27 0 0,37 0 0,-47 0 0,5 0 0,-19 0 0,8 1 0,-16-1 0,5 1 0,-22-1 0,0 0 0,-2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45.1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2978 30 24575,'-8'9'0,"0"3"0,0-2 0,-9 15 0,4-7 0,-20 28 0,12-15 0,-5 6 0,-1-3 0,12-14 0,-19 18 0,8-10 0,-4 2 0,4-8 0,-13 8 0,-29 19 0,-13-1 0,14-12 0,-4-2 0,16-15 0,1-2 0,-4 4 0,-3-3 0,-16-7 0,0-4 0,12-1 0,2-2 0,-10 0 0,-1-2 0,-10 0 0,7-1 0,-4-1 0,22 0 0,-4 0 0,5 0 0,2 0 0,-33 0 0,8-1 0,2-1 0,6 0 0,5-1 0,3 0 0,13 0 0,-37-4 0,55 5 0,-38-10 0,34-4 0,-11-2 0,2-26 0,22 18 0,-27-43 0,29 28 0,-9-35 0,22 35 0,2-22 0,5 14 0,1 9 0,1-2 0,2 25 0,-1-13 0,1 15 0,-1-4 0,1 9 0,0 3 0,1-8 0,-1 5 0,0-2 0,-4 9 0,-12 5 0,3 2 0,-9 2 0,9 0 0,-5-2 0,6 0 0,-2-1 0,7-1 0,-4-1 0,1 1 0,-3 1 0,4 0 0,-3 2 0,0-1 0,-1 0 0,-10 7 0,11-7 0,-7 5 0,13-7 0,3-4 0,3 0 0,4-2 0,-3 2 0,2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45.9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24575,'28'1'0,"-7"1"0,4 2 0,-5 0 0,7 3 0,12 2 0,-10-3 0,3 2 0,-17-4 0,-4-2 0,9 2 0,-6-1 0,23 6 0,-9-4 0,3 3 0,-13-5 0,-13-2 0,-6-1 0,-1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57.8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24575,'1'6'0,"0"25"0,1 8 0,-1 12 0,-1 22 0,-1-36 0,0 13 0,0-34 0,1-6 0,4-7 0,10-7 0,7-3 0,22-5 0,-2 5 0,-6 1 0,-12 5 0,-18 2 0,0 3 0,3 6 0,9 4 0,9 8 0,-7-6 0,1 4 0,-14-5 0,-5 12 0,-3-7 0,-17 17 0,5-19 0,-33 16 0,18-19 0,-10 1 0,16-11 0,5-3 0,-1 0 0,7-1 0,1 0 0,10-6 0,1 4 0,0-4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58.5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 24575,'17'-1'0,"-2"0"0,25-2 0,-5 1 0,15-1 0,-2 3 0,-8-2 0,-7 2 0,-14 0 0,-13 0 0,-6 0 0,-2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0:59.7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24575,'0'46'0,"0"-5"0,0 11 0,0-18 0,-1 26 0,1-39 0,0 4 0,10-28 0,2-2 0,17-2 0,-10 2 0,3 2 0,-8 2 0,4 2 0,-6 1 0,3 0 0,-4 9 0,-2-4 0,3 7 0,-5-5 0,0 1 0,-1-2 0,0 5 0,-2-4 0,-2 3 0,-1 7 0,-3 5 0,-2 5 0,-2-2 0,-9 2 0,5-12 0,-7 4 0,5-14 0,-6 0 0,3-4 0,-17 4 0,14-3 0,-9 2 0,18-3 0,1-2 0,5-1 0,1-1 0,1 1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7.5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0 183 24575,'14'23'0,"22"38"0,4 5 0,-9-21 0,8 22 0,-5-19 0,-27-50 0,0-7 0,23-32 0,17-24 0,9-16 0,-19 24 0,-3 0 0,3-10 0,-1-3 0,-22 43 0,-10 17 0,-1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0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453 3 24575,'-17'-2'0,"-3"1"0,-2 1 0,-2 1 0,-23 1 0,-42 12 0,21-2 0,-14 4 0,54-4 0,16-8 0,-4 12 0,10-5 0,-8 28 0,11-15 0,-2 13 0,9-6 0,-1-14 0,5 7 0,-4-15 0,7 7 0,-2-7 0,6 3 0,11 4 0,-10-9 0,22 7 0,-23-10 0,24 0 0,-10-4 0,8-1 0,10 0 0,-18 0 0,11-1 0,-20 0 0,-8 0 0,-7 1 0,-6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1:01.1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 24575,'8'-2'0,"7"0"0,-6 1 0,11 1 0,-10-1 0,10 0 0,-6 1 0,5-1 0,-7 1 0,-3 0 0,-6 0 0,1 0 0,-2 0 0,1 0 0,0 0 0,-1 0 0,0 0 0,0 0 0,0 0 0,0 0 0,-1 0 0,-1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1:51.3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382 62 24575,'47'-4'0,"24"0"0,5 0 0,-26 0 0,3 1 0,24-4 0,10-1 0,-13 2 0,7-2 0,-17-5 0,-141 20 0,26-2 0,-3 0 0,-1 2 0,-3 1 0,-13 2 0,2-2 0,-14 0 0,26-3 0,-3-1 0,6-4 0,1 0 0,-40 0 0,32 0 0,1 1 0,-13 0 0,43 0 0,27 0 0,54 0 0,1-1 0,-1 1 0,7 0 0,6-1 0,4 1 0,29-1 0,0 0 0,-26 1 0,-3-1 0,8-1 0,-12-1 0,-29 1 0,-10-1 0,-22 2 0,-1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5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24575,'6'11'0,"-1"3"0,9 22 0,-1-3 0,6 21 0,-9-30 0,-3-2 0,-6-19 0,3-5 0,5-7 0,17-13 0,35-26 0,-16 11 0,22-15 0,-44 31 0,3-3 0,-15 11 0,-2 1 0,-6 5 0,-2 7 0,-2 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6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1 222 24575,'15'32'0,"-5"-6"0,0 7 0,0 19 0,5 15 0,-5-20 0,6-6 0,9-72 0,1-4 0,20-22 0,-8 9 0,22-21 0,-13 17 0,-12 9 0,0 1 0,7-6 0,4-11 0,-27 40 0,-3 3 0,-14 18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7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24575,'36'69'0,"1"4"0,-4-10 0,4 13 0,-8-6 0,8 18 0,-15-35 0,0-3 0,-17-40 0,-3-11 0,-1 0 0,0-3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7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331 0 24575,'-9'9'0,"-18"14"0,6-4 0,-39 34 0,26-24 0,-20 18 0,14-17 0,4 4 0,11-12 0,7-4 0,17-16 0,-1-1 0,0 1 0,1-1 0,1-1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8.1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 24575,'25'-1'0,"33"0"0,-14 0 0,15 3 0,5 1 0,10-1 0,7 2 0,-54-1 0,-35-1 0,4 0 0,-1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8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24575,'21'1'0,"48"1"0,9-1 0,-19 0 0,0-1 0,33 0 0,-13 0 0,-45 0 0,-8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9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180 1 24575,'-8'59'0,"0"-1"0,-3 11 0,-1-10 0,3-26 0,-1 7 0,17-48 0,34-7 0,-3 11 0,13 3 0,5 38 0,-30-9 0,7 9 0,-44-3 0,-7-15 0,-55 25 0,27-23 0,-44 8 0,36-16 0,8-5 0,17-2 0,24-12 0,4 5 0,2-5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39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24575,'57'-1'0,"0"0"0,-3-2 0,3 0 0,24 0 0,-1 0 0,8-6 0,-21 3 0,-59 4 0,-7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2.0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1 127 24575,'14'48'0,"0"1"0,7 9 0,3 1 0,2-3 0,-1-18 0,30-58 0,-26-11 0,1-26 0,-1-6 0,-4 5 0,11-29 0,-17 38 0,-2 14 0,-7 8 0,-6 22 0,-3 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40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1 24575,'-15'51'0,"1"0"0,-1 7 0,1-3 0,-2 7 0,-1 9 0,9-48 0,3-4 0,6-18 0,3-2 0,3-2 0,8 0 0,36 4 0,5 7 0,5 0 0,-23 0 0,-30-2 0,-11 1 0,-2 1 0,-20 16 0,-15 5 0,-6 2 0,-5-2 0,10-9 0,8-8 0,7-4 0,9-6 0,11-6 0,4-4 0,1 1 0,1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40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 24575,'13'-2'0,"13"-1"0,10-3 0,24-4 0,-29 4 0,4 0 0,-32 5 0,-3 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41.3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1 24575,'-3'24'0,"-15"23"0,8-22 0,-8 12 0,13-28 0,4-7 0,0-6 0,2 1 0,0-2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41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24575,'2'10'0,"-1"-1"0,0-1 0,-1-3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50.5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1 201 24575,'2'8'0,"0"-2"0,0 1 0,0-3 0,4 15 0,-2-5 0,4 7 0,-3 1 0,4 7 0,-2-5 0,1 3 0,-6-12 0,1-3 0,2 15 0,2-6 0,-1-1 0,1-13 0,-2-16 0,2-3 0,7-9 0,0 4 0,11-16 0,-5 9 0,9-15 0,-14 19 0,6-7 0,-12 15 0,9-15 0,-10 11 0,5-6 0,-9 11 0,1-2 0,-1-1 0,4-17 0,-1-4 0,1 3 0,-2 0 0,-5 21 0,1-3 0,-1 9 0,-1-1 0,0 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2:54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24575,'0'28'0,"0"-8"0,1 3 0,1-16 0,3-16 0,1-2 0,0-6 0,2 5 0,-5 6 0,3 5 0,3 11 0,-2-2 0,5-1 0,-6-8 0,7-13 0,-2 2 0,8-3 0,-11 11 0,2 4 0,-7 10 0,-1-3 0,1 2 0,3-9 0,-4 0 0,7 3 0,3 13 0,-2-5 0,3 6 0,-8-16 0,4-3 0,-5 1 0,3-1 0,-6 3 0,3-2 0,-1-1 0,3-1 0,4-4 0,13-10 0,-3 2 0,2-2 0,-12 14 0,-8 6 0,1 4 0,-1-4 0,0 1 0,0 0 0,6 14 0,-3-8 0,3 8 0,-6-15 0,-3-3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4.1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0 24575,'1'19'0,"2"1"0,-1 11 0,-1 42 0,-1-32 0,0 35 0,-1-46 0,-1 12 0,-2-14 0,-1 2 0,4-25 0,3-33 0,1-8 0,1 0 0,-3 15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4.6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24575,'53'52'0,"-12"6"0,-4-8 0,-16-1 0,-11-24 0,-2 1 0,-4-14 0,-3-2 0,-4-4 0,0-5 0,-1 5 0,1-6 0,2 0 0,0 0 0,0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5.1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 24575,'20'1'0,"1"0"0,10-1 0,-7 0 0,3-1 0,-14 0 0,-5-1 0,-5 0 0,-1 0 0,-2 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6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102 249 24575,'-6'0'0,"-3"3"0,-13 17 0,7-5 0,-10 15 0,14-11 0,3 4 0,4-2 0,2-2 0,5-1 0,0-7 0,3-2 0,-1-7 0,1-2 0,29-31 0,-14 4 0,27-42 0,-31 23 0,-9-4 0,-3-1 0,-5 8 0,-3-26 0,-4 46 0,5 11 0,-3-1 0,4 9 0,-1 32 0,1-3 0,3 35 0,7 27 0,0-29 0,8 27 0,-3-48 0,-4-11 0,-1-8 0,-8-15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3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206 1 24575,'-22'3'0,"-45"58"0,34-15 0,0-5 0,3 2 0,17 21 0,7-34 0,5 4 0,2-28 0,1-5 0,19-16 0,33-43 0,-9 14 0,12-25 0,-35 43 0,-11 13 0,-4 11 0,-5 25 0,4 50 0,17 5 0,-7-6 0,7-36 0,-20-47 0,-2-12 0,-1 8 0,0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7.0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171 229 24575,'-9'-15'0,"-2"0"0,-8-2 0,5 7 0,-5 1 0,10 8 0,2 2 0,-8 9 0,1 3 0,-7 10 0,5 2 0,5 0 0,5 17 0,7-21 0,2 8 0,3-25 0,0-3 0,35-27 0,-19 6 0,30-49 0,-37 18 0,-2-25 0,-15 29 0,-2 5 0,0 28 0,2 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7.6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 1 24575,'-1'11'0,"0"5"0,0 3 0,1 22 0,4 22 0,5 9 0,-1-8 0,8-15 0,-6-24 0,2-2 0,-3-5 0,-5-11 0,-2-3 0,-2-3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8.3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96 24575,'9'8'0,"9"15"0,1 1 0,12 19 0,-11-12 0,-3-6 0,-10-9 0,-6-12 0,-1-3 0,-1-29 0,0 3 0,4-43 0,3 22 0,1 0 0,1 21 0,-2 13 0,1 5 0,2-1 0,-1 5 0,1 0 0,0 4 0,3 2 0,9 4 0,-5 0 0,-1-1 0,-11-4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9.1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47 111 24575,'15'-3'0,"8"-9"0,-14 4 0,7-13 0,-15 11 0,0-11 0,-4 9 0,-3-4 0,0 10 0,-11 5 0,6 7 0,-24 39 0,23-22 0,-9 36 0,21-42 0,13 16 0,-4-23 0,23 8 0,-9-13 0,10-4 0,-18-4 0,-4-12 0,-11 10 0,0-4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49.8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132 1 24575,'-27'39'0,"8"-8"0,17-17 0,4-7 0,7-2 0,-3-3 0,9 4 0,-8-4 0,5 5 0,-4-1 0,8 9 0,-6-7 0,-1 6 0,-6-9 0,-3-1 0,-1-2 0,-30-1 0,3 2 0,-29 1 0,25-1 0,7 0 0,20-5 0,3 1 0,6-2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50.6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45 0 24575,'-15'1'0,"7"1"0,-8 5 0,12 1 0,3 3 0,9 1 0,0-3 0,17 10 0,-11-8 0,7 8 0,-12-11 0,-3 10 0,-5-11 0,0 8 0,-5-3 0,0-4 0,-4 1 0,3-7 0,1 0 0,1-2 0,1-2 0,0 2 0,0-1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57.0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0 132 24575,'24'26'0,"19"17"0,-12-13 0,7 5 0,-21-29 0,0-25 0,-1-6 0,14-26 0,-2 3 0,-1 1 0,-9 2 0,-10 26 0,-6 4 0,-1 12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58.1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236 1 24575,'-40'1'0,"8"2"0,2 4 0,-5 10 0,-1 20 0,5-10 0,7 13 0,20-22 0,1-1 0,3 7 0,8-5 0,-2 0 0,8-8 0,1-9 0,-3-5 0,17-22 0,-8-6 0,11-20 0,-15 12 0,-5 10 0,-9 20 0,-3 20 0,-2 4 0,2 25 0,1-21 0,16 31 0,-11-39 0,9 9 0,-15-27 0,0 0 0,0 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5:58.6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24575,'4'55'0,"0"-1"0,5 29 0,-2-27 0,0-2 0,5 9 0,-7-43 0,-1-1 0,-3-16 0,1-1 0,0-4 0,1 2 0,-1-2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6:00.17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26 24575,'13'35'0,"-3"-8"0,10 20 0,-9-17 0,1-1 0,6 14 0,-5-16 0,2 4 0,9-43 0,-8-6 0,32-41 0,-26 30 0,14-27 0,-29 50 0,1-3 0,-3 34 0,0-3 0,5 8 0,-1-11 0,25 24 0,43-25 0,-15 8 0,4-31 0,-2-10 0,-17-3 0,25-12 0,-42 8 0,-13 4 0,-3-10 0,-16-3 0,-14-7 0,-7 0 0,-11 9 0,16 16 0,-2 9 0,13 9 0,-6 5 0,-6 19 0,5-8 0,0 35 0,13-33 0,11 27 0,17-17 0,-1-4 0,31 4 0,-31-23 0,15 1 0,-26-10 0,-4-1 0,24 0 0,-20 0 0,18 0 0,-19 0 0,1 0 0,-5 0 0,-4 0 0,-7 1 0,-2-1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14.6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24575,'0'68'0,"4"18"0,1 10 0,1-9 0,1 1 0,-3-18 0,1 2 0,1-8 0,1-9 0,0-11 0,-2-6 0,-1-21 0,8-25 0,12-20 0,22-24 0,-5 5 0,-1 3 0,-1 1 0,-6 6 0,21-25 0,-44 56 0,-3 13 0,-5 16 0,2 61 0,1-31 0,3 12 0,3-2 0,2-14 0,5 8 0,-1-51 0,1-15 0,33-23 0,9-10 0,-12 3 0,1-1 0,10-2 0,-4 1 0,5-15 0,-56 59 0,-2 33 0,-2 5 0,8 32 0,11 8 0,-2-25 0,9 3 0,-12-43 0,13-13 0,21-24 0,7-10 0,27-17 0,-5-2 0,-1-4 0,-33 12 0,-7 0 0,-3-4 0,-6 2 0,-5-9 0,-25 16 0,-12 36 0,0 5 0,-8 3 0,-11 12 0,-32 40 0,28-23 0,-12 41 0,52-48 0,32 22 0,35-22 0,27-4 0,-10-2 0,-25-2 0,1-2 0,32 4 0,13 0 0,-28-12 0,-38-16 0,-11-37 0,-31 25 0,-4-21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6:11.8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 24575,'1'20'0,"-1"-5"0,0 7 0,0-4 0,0 0 0,-1 7 0,0-6 0,1 1 0,0-5 0,-1-7 0,1 0 0,2-9 0,-1 1 0,4-7 0,0 1 0,19-9 0,-16 8 0,15-4 0,-19 11 0,7 1 0,-4 0 0,2 0 0,0 5 0,-3-2 0,3 4 0,-4-4 0,2 5 0,-1-1 0,4 4 0,-3-3 0,0 0 0,-4-4 0,0 1 0,-3 2 0,1-4 0,-1 6 0,-6 3 0,-1-1 0,-8 5 0,5-9 0,-8-1 0,9-5 0,-6 2 0,5-4 0,-2 2 0,3-1 0,2 0 0,3-1 0,2 0 0,0-2 0,1 1 0,1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6:12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 24575,'10'-1'0,"-1"0"0,10 0 0,-7 0 0,9 0 0,-3 1 0,2 0 0,1 0 0,-3 0 0,-10 0 0,-4 0 0,-4 0 0,-3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6:14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181 249 24575,'-11'0'0,"-1"0"0,3 0 0,1 0 0,0-1 0,0-1 0,-1 0 0,-2-1 0,-9-3 0,6 0 0,-3-2 0,8 2 0,3 1 0,-2-4 0,1-1 0,0-1 0,2-1 0,1-6 0,1-3 0,0-4 0,2 8 0,2 2 0,1 8 0,3-5 0,-1 4 0,11-7 0,2 6 0,6-3 0,-4 6 0,10 4 0,-17 1 0,11 1 0,-16 1 0,-2 0 0,1 2 0,12 12 0,-7-5 0,9 12 0,-12-10 0,-2 2 0,2 13 0,-4-13 0,1 14 0,-5-20 0,0 4 0,-5 6 0,3-8 0,-8 12 0,7-16 0,-4 1 0,6-5 0,-1-2 0,-1 1 0,-1-1 0,-4 2 0,4-1 0,-2 0 0,3-1 0,-10-1 0,7 0 0,-7 0 0,11 0 0,4 0 0,-1 0 0,2-1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9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87 24575,'8'13'0,"1"-1"0,17 20 0,13 4 0,4 5 0,-6-13 0,-17-14 0,-14-14 0,0-3 0,4-17 0,3-2 0,5-14 0,6-24 0,-11 23 0,4-20 0,-13 42 0,-2 3 0,-1 11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0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98 1 24575,'-34'3'0,"13"5"0,-6 23 0,18 0 0,3 18 0,5-20 0,6 3 0,3-20 0,0-2 0,1-11 0,2-12 0,-1-3 0,6-18 0,-6 9 0,1-7 0,-4 10 0,1-2 0,-5 12 0,3 14 0,-5 13 0,2 14 0,0 18 0,1-15 0,2 18 0,-2-30 0,-1-17 0,0-22 0,-3 2 0,2-3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0.7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24575,'7'59'0,"0"1"0,2-6 0,1 5 0,1 3 0,4 16 0,0-9 0,-2-4 0,-2-20 0,25-49 0,-28 1 0,17-39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1.8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1 154 24575,'13'55'0,"-5"-18"0,-1-13 0,-5-19 0,1-3 0,11-5 0,54-57 0,-22 11 0,-9 11 0,-4 0 0,-13-4 0,-17 29 0,-2 4 0,-2 26 0,1-2 0,3 37 0,3-24 0,4 13 0,13-18 0,16-6 0,4-4 0,6-9 0,-17-8 0,8-12 0,-18 1 0,18-34 0,-25 14 0,1-11 0,-13 9 0,-5 21 0,-1-1 0,-14 30 0,-5 17 0,-7 29 0,15-2 0,11-4 0,24-14 0,-2-18 0,22 1 0,-12-13 0,5-2 0,-17-9 0,-10 0 0,-6-5 0,-3 6 0,-7-2 0,7 3 0,-4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2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0 148 24575,'9'-31'0,"23"-17"0,-2 19 0,16-4 0,-21 26 0,12 25 0,-17-3 0,25 30 0,-26-20 0,2 25 0,-21-25 0,-14 10 0,-2-19 0,-17-3 0,12-8 0,-7-5 0,16-2 0,-2-8 0,9 1 0,-2-20 0,3 5 0,-2-12 0,6 19 0,8 2 0,6 11 0,39-12 0,-34 8 0,22-5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3.3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108 1 24575,'-9'79'0,"3"-6"0,5-13 0,1 1 0,1-10 0,1-2 0,1 48 0,1-15 0,-2-3 0,0-18 0,-3 9 0,-1-41 0,-3-11 0,-3-13 0,-4-4 0,3 1 0,-5-3 0,1-13 0,0-6 0,-3-14 0,9 15 0,2 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3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34 24575,'29'-5'0,"50"-2"0,-7-2 0,14 2 0,-56 3 0,-21 3 0,-11 1 0,1 0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0.3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160 1 24575,'-14'3'0,"-18"36"0,6 4 0,1 14 0,2 4 0,5 6 0,-4 26 0,26-39 0,3-23 0,12 8 0,-8-29 0,12-13 0,12-64 0,-1 10 0,-4-3 0,-2 0 0,0 0 0,1-16 0,-22 56 0,-2 4 0,5 68 0,-4-17 0,9 18 0,4 2 0,1-9 0,22 34 0,-23-55 0,-1-4 0,-12-19 0,2-2 0,-4-2 0,1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4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80 24575,'11'-29'0,"-1"7"0,-2 15 0,-1 4 0,4-4 0,-4 3 0,2-1 0,-5 3 0,1 2 0,-1 0 0,1 0 0,-1 0 0,0 1 0,2 5 0,-1 0 0,1-1 0,-3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5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24575,'-11'77'0,"6"-17"0,1-2 0,0 13 0,2-9 0,0-4 0,0-17 0,-2 19 0,3-44 0,-1-8 0,5-55 0,1 3 0,5-48 0,-3 54 0,-1-3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46.2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0 24575,'8'0'0,"-1"0"0,4 1 0,-4 0 0,7 0 0,6 2 0,-2 0 0,6 2 0,-3 7 0,-8-3 0,5 16 0,-10-9 0,0 18 0,-7-13 0,-12 14 0,-2-13 0,-17 18 0,-3-6 0,4-5 0,-18-6 0,25-18 0,-16-2 0,24-3 0,1 0 0,8-1 0,2-1 0,-2 0 0,2-1 0,1 2 0,3 0 0,9-1 0,-6 1 0,5-1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16.2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424 753 24575,'-33'-3'0,"9"1"0,-32-10 0,28 3 0,-19-6 0,8-4 0,3 0 0,0-1 0,9 1 0,9 4 0,1-2 0,-1-2 0,2-5 0,4 6 0,2-9 0,6 6 0,3-17 0,0-1 0,2 4 0,5-2 0,6 10 0,2 0 0,9-8 0,-7 15 0,13-10 0,-5 10 0,17-6 0,-6 7 0,38-19 0,-31 18 0,15-9 0,-23 15 0,-13 5 0,25-3 0,-15 6 0,55-2 0,-37 6 0,36-1 0,-39 4 0,31 3 0,-6 5 0,4-2 0,-18 2 0,-5 3 0,2-1 0,4 6 0,-22-6 0,-16-1 0,-5 11 0,-3 0 0,6 8 0,-7-3 0,-3 10 0,-3-14 0,-1 22 0,-4-26 0,-7 30 0,-3-16 0,-2 10 0,-10 1 0,12-22 0,-23 21 0,19-27 0,-25 13 0,-9-10 0,4-1 0,-24 3 0,-2-5 0,-1-1 0,-4-2 0,8-5 0,33-6 0,-18 1 0,34-3 0,-19-1 0,23 0 0,-7 0 0,1 1 0,7-1 0,-8 2 0,13-1 0,-4 1 0,7 0 0,-1-1 0,1 1 0,0 0 0,-4 0 0,-5 0 0,1 1 0,-3 0 0,-6 2 0,10-2 0,-3 1 0,13-2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0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1290 24575,'1'-24'0,"0"2"0,4-15 0,2-10 0,3-4 0,0 3 0,4 1 0,-1 12 0,26-47 0,-9 32 0,21-31 0,-22 45 0,-1-1 0,1 3 0,-9 11 0,26-30 0,-23 28 0,10-14 0,1 0 0,-6 6 0,12-14 0,0 0 0,-11 18 0,20-23 0,-28 35 0,-3 2 0,11-7 0,-12 7 0,16-10 0,-17 12 0,17-9 0,-13 8 0,14-7 0,-11 5 0,48-28 0,-46 29 0,26-18 0,-50 33 0,-2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1.4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24575,'18'3'0,"26"-1"0,-13 0 0,42 2 0,-54-3 0,18 1 0,-34-2 0,1 1 0,-2 2 0,0 12 0,-4 0 0,-2 16 0,1-9 0,-1 12 0,2-9 0,1-6 0,1-7 0,0-10 0,0-2 0,0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2.3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24575,'1'22'0,"0"-1"0,0 5 0,1 3 0,-1-9 0,0 10 0,0-14 0,0 11 0,-1-16 0,-1 3 0,1-10 0,-1-4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4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150 117 24575,'6'-6'0,"2"-6"0,-4 3 0,0-6 0,-10-5 0,2 9 0,-9-9 0,6 15 0,-6-4 0,5 5 0,-3 0 0,7 3 0,-1 1 0,0 0 0,-4 2 0,0 0 0,-11 9 0,7-2 0,-5 7 0,0 12 0,17 0 0,-1 6 0,26-4 0,5-7 0,-3-4 0,-5-4 0,-7-1 0,-4 2 0,-1 3 0,-2 2 0,-6-8 0,-3 3 0,-1-7 0,-2 4 0,0-6 0,1-3 0,1-1 0,-1-1 0,-1-1 0,-4 0 0,-2 1 0,-4-1 0,6-1 0,-4-2 0,6 0 0,-10-5 0,4-2 0,1 2 0,4-3 0,7 5 0,1-10 0,-1 8 0,6-11 0,13 0 0,5-1 0,2 1 0,8 1 0,-17 8 0,12-4 0,-7 1 0,-9 5 0,2-2 0,-12 7 0,-1 0 0,-1-4 0,1 1 0,0-7 0,0 7 0,-1-1 0,1 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5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 24575,'-9'29'0,"2"6"0,1 0 0,4 6 0,13 5 0,-2-18 0,4 1 0,0-26 0,12-12 0,1 0 0,25-27 0,-29 16 0,8-29 0,-33 19 0,-3-1 0,-4 9 0,-1 15 0,3 1 0,1 3 0,2 1 0,4 2 0,-2-1 0,0 1 0,-3 0 0,0 0 0,-5 0 0,2 0 0,-3 1 0,7 0 0,5-1 0,4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6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31 24575,'-1'34'0,"0"-10"0,4 29 0,3-26 0,4 5 0,-1-21 0,0-7 0,4-4 0,1 0 0,18-3 0,-6-1 0,23-12 0,-24 1 0,2-3 0,-20-1 0,-5 9 0,-4-10 0,-1 6 0,-3-4 0,-1 4 0,-1 2 0,-15-6 0,-2 5 0,-7-2 0,14 10 0,6 3 0,-5 9 0,7-3 0,-15 8 0,18-8 0,-3 1 0,9-1 0,-1-3 0,2 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1.3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129 428 24575,'-16'2'0,"-1"5"0,-23 36 0,15 2 0,-5 19 0,30 15 0,9-32 0,11 16 0,-4-39 0,-2-11 0,-4-10 0,19-26 0,-4-1 0,5-15 0,1-6 0,1-12 0,-8-3 0,-4-1 0,-7 3 0,-5 6 0,-2-6 0,-1-9 0,-2 2 0,2-23 0,-1 25 0,-1 14 0,-4 40 0,2 22 0,5 61 0,3 21 0,-4-40 0,0 0 0,5 38 0,0-5 0,-3-19 0,-6-56 0,1 3 0,-2-12 0,8 5 0,6 4 0,15 7 0,-11-8 0,0-1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27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1 24575,'-3'14'0,"1"3"0,-2 7 0,2-7 0,1-4 0,1-8 0,-1-3 0,1 0 0,1-2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6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 24575,'83'-1'0,"-11"2"0,2 0 0,-17 0 0,-1 0 0,24 1 0,-9-1 0,-28 1 0,-1-2 0,-21 0 0,2 0 0,-11 0 0,-3-3 0,-29-9 0,10 6 0,-12-4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7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718 290 24575,'-5'15'0,"-1"-1"0,-1-1 0,-7 0 0,-6-8 0,-8 2 0,-5-3 0,-6-2 0,-9-2 0,-4-1 0,-19 0 0,14-2 0,1 0 0,-13-4 0,18-4 0,-5-17 0,29 6 0,1-17 0,12 13 0,3 0 0,0-1 0,5 4 0,1-1 0,1-16 0,3 19 0,0-15 0,2 27 0,0-2 0,-1 8 0,0 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7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0 24575,'-10'2'0,"-7"3"0,2 0 0,-15 6 0,10-4 0,-2 2 0,12-6 0,6 0 0,5-4 0,1 1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37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24575,'67'4'0,"0"-1"0,24 3 0,-62-5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8:55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1286 709 24575,'-10'9'0,"-11"6"0,-2 1 0,-32 11 0,19-12 0,-17 3 0,15-12 0,-43-1 0,28-4 0,0 1 0,-37 1 0,33-3 0,4-1 0,6-3 0,-44-6 0,40 0 0,-44-16 0,61 13 0,-37-17 0,41 12 0,-30-27 0,20 13 0,-15-21 0,25 18 0,1-19 0,16 14 0,2-2 0,8 5 0,1 16 0,1-18 0,2-3 0,1 8 0,2-9 0,1 25 0,11-22 0,-1 13 0,15-13 0,-13 21 0,3 6 0,-11 9 0,5-1 0,15-4 0,-8 2 0,21-1 0,-4 6 0,0 0 0,18 1 0,-25 0 0,10 1 0,-19 1 0,66 3 0,-47 0 0,11 0 0,-4 1 0,-22-3 0,11 3 0,-22-4 0,30 8 0,-12-3 0,8 4 0,-13-3 0,4 5 0,0 4 0,0-2 0,-11 0 0,-2-1 0,1 4 0,0-1 0,-3 4 0,-3 0 0,2 5 0,-2-1 0,-2-2 0,-4-7 0,3 9 0,-3-8 0,4 14 0,-6-13 0,3 14 0,-4-12 0,3 7 0,-1-6 0,0 0 0,-2-3 0,-2-3 0,-1 0 0,-1-7 0,-1 1 0,0 0 0,0-2 0,-1 4 0,-1 7 0,1-7 0,-1 11 0,2-14 0,-2 5 0,1-6 0,0 2 0,0-3 0,0 1 0,-1 0 0,0 1 0,0 0 0,0 0 0,1-3 0,0 3 0,-2-3 0,2 1 0,-1 0 0,-2 6 0,0-3 0,-1 4 0,2-8 0,2-1 0,0-2 0,0-1 0,-1 0 0,1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17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26 24575,'11'-4'0,"30"-5"0,-18 6 0,38-5 0,-33 6 0,62 7 0,9 1 0,-30-2 0,-1 1 0,14 2 0,-10-2 0,22 3 0,-10-3 0,-27-1 0,-4-1 0,-13-2 0,40 1 0,-21-1 0,20 1 0,-5 3 0,22 1 0,-29-1 0,21-1 0,-45-2 0,17-1 0,-36 0 0,6 0 0,-24 0 0,0-1 0,34 0 0,-9 0 0,40 0 0,-33 0 0,-7 0 0,-19-2 0,-7-1 0,-4 1 0,4-1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18.7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1 339 24575,'25'-22'0,"16"-7"0,18-7 0,6 1 0,13-7 0,-16 13 0,9-3 0,-11 7 0,0 3 0,-6 1 0,-6 2 0,-23 10 0,-4 2 0,-9 2 0,1 2 0,-11 1 0,1 2 0,-3-1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19.7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24575,'21'1'0,"-6"-1"0,27 1 0,-1 0 0,22 1 0,-16 0 0,7 2 0,-39-1 0,2 6 0,-19 8 0,0 4 0,-6 24 0,5-19 0,-3 4 0,4-21 0,2-7 0,-2 1 0,0 0 0,-4 6 0,3-4 0,-2 3 0,5-5 0,-1-2 0,2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20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24575,'-4'60'0,"4"-8"0,0-3 0,1-10 0,3 26 0,-4-62 0,0-3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2.3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240 612 24575,'-30'-31'0,"-9"0"0,2 2 0,6 11 0,14 19 0,-14 63 0,12-10 0,2 12 0,4 3 0,8 6 0,9-10 0,7-1 0,17 0 0,0 1 0,16-65 0,3-73 0,-22 30 0,0-5 0,11-35 0,-2-5 0,-12 29 0,-4-3 0,-3-12 0,-3-9 0,-2 9 0,-2 16 0,-3 2 0,-3-43 0,-2 9 0,-1 40 0,-4 0 0,3 59 0,-1 44 0,2 10 0,2 12 0,2 3 0,-2-27 0,2 0 0,6 49 0,2-3 0,0-9 0,-2-27 0,2-8 0,3-21 0,-7-15 0,1-17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21.6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94 24575,'-20'-37'0,"1"7"0,3 17 0,-6 4 0,7 4 0,-19 15 0,14 5 0,-8 10 0,16-4 0,5 2 0,8 6 0,4-5 0,9 8 0,27 8 0,-15-17 0,43 33 0,-44-35 0,21 31 0,-34-33 0,-23 37 0,0-42 0,-32 16 0,28-30 0,-11-5 0,16-1 0,-7-13 0,1-4 0,1-13 0,12-5 0,11 2 0,8 2 0,-2 11 0,34-10 0,-27 21 0,39-23 0,-40 27 0,3-4 0,-16 11 0,-6 4 0,-2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22.4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32 24575,'-5'33'0,"1"7"0,7 10 0,11 11 0,0-10 0,10-5 0,-1-19 0,0-12 0,-3-4 0,27-44 0,-18 2 0,22-27 0,-23 15 0,-13-20 0,-10 29 0,-9-13 0,-6 33 0,-3 2 0,-1 2 0,-18 0 0,6 5 0,-11 0 0,12 4 0,4 3 0,4 0 0,-5 7 0,5-2 0,-2 3 0,9-4 0,3-3 0,5 1 0,3 4 0,11 5 0,-7-5 0,6 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7:23.3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10 143 24575,'-3'16'0,"0"8"0,1 6 0,3 1 0,1 4 0,5-1 0,8 7 0,9-13 0,-2-5 0,65-64 0,-52 15 0,10-21 0,-10-7 0,-37-7 0,-1-10 0,-40 17 0,-10 28 0,-14 10 0,17 7 0,15 16 0,28-4 0,1 0 0,3 0 0,0 0 0,2 0 0,1-2 0,-1 2 0,1-2 0,0-1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04.1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1047 24575,'9'5'0,"6"2"0,35 14 0,-11-5 0,40 11 0,-13-10 0,10 1 0,19 0 0,-33-12 0,9-1 0,-2-1 0,11 2 0,4-1 0,-6-2 0,10 0 0,2-1 0,-7-1 0,-8-1 0,-5 0 0,8-1 0,0-1 0,10-1 0,3 0 0,-1 0 0,-7-1 0,19-2 0,-7 0 0,4-1 0,-13 1 0,2-1 0,1 0 0,0 0 0,-2-2 0,1 0 0,-2-1 0,-1 0 0,-7-1 0,-2 0 0,0 0 0,6-2 0,7-1 0,6-1 0,3-1 0,-3 0 0,-5 1-677,-4 0 1,-4 0 0,-2 1 0,0-2 676,6-1 0,1 0 0,-4-1 0,-8 3 0,8-2 0,-1-1-453,-10 1 0,8-3 0,0 0 0,-10 2 453,4-2 0,0-1 0,-3 1 0,11-3 0,-1-1 0,-12 2 0,-2-6 0,-6 1 0,13-3 0,0 0 0,-10-2 0,-4 2 0,24-9 2429,-2-1-2429,-19 7 0,-1 2 0,6-4 1044,-7 1 0,-4-1-1044,-16 3 0,16-13 0,-20 17 0,5-2 0,8 12 0,-15 8 0,43-3 0,-37 9 0,58-5 0,-70 5 0,23 0 0,-54 4 0,-6 0 0,6 0 0,-4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05.0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24575,'11'2'0,"10"2"0,5 2 0,3 0 0,1 1 0,19 6 0,-20-6 0,14 4 0,-24-7 0,-13-1 0,-3-1 0,-19 9 0,-1 3 0,-9 8 0,5-1 0,-2-1 0,8-7 0,1-2 0,7-6 0,2-3 0,1 0 0,1-2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19.7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24575,'0'40'0,"0"3"0,0-7 0,0-10 0,-1-2 0,1-18 0,-1-1 0,1-5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0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24575,'57'56'0,"-17"-16"0,-6-6 0,-19-15 0,-10-10 0,1 11 0,-3-5 0,-1 6 0,-1 12 0,-3-8 0,-1 30 0,-2-26 0,-3 16 0,-1-27 0,0 0 0,-6-5 0,-4-2 0,0 0 0,4-5 0,10-4 0,5-4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3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0 114 24575,'3'38'0,"2"8"0,-2-17 0,3 6 0,11-48 0,0-5 0,16-41 0,-13 18 0,1-1 0,-14 27 0,-2 28 0,-2 6 0,3 15 0,0-11 0,4 3 0,-6-14 0,4 2 0,-7-15 0,11-14 0,-1 0 0,18-32 0,-13 18 0,7-22 0,-16 29 0,-1-2 0,-5 18 0,-1 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3.9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0 24575,'-4'87'0,"2"-18"0,-2 27 0,0-4 0,0-40 0,1 19 0,0-36 0,3-13 0,-1-8 0,2-18 0,5-23 0,6-11 0,17-43 0,-4 18 0,7-9 0,-20 44 0,0 19 0,-8 18 0,10 25 0,1 1 0,9 27 0,-10-25 0,1 4 0,-13-30 0,-1-3 0,-1-6 0,1 3 0,2-2 0,19 2 0,-14-2 0,13-2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4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288 1 24575,'-11'0'0,"-12"6"0,-21 21 0,2 3 0,-18 20 0,24-12 0,-3 11 0,20-17 0,6 11 0,16-25 0,5 1 0,13-15 0,2-6 0,11-9 0,-2-10 0,20-47 0,-23 28 0,9-31 0,-31 48 0,-4-3 0,-1 12 0,-1 0 0,-3 29 0,2 6 0,-2 19 0,14 26 0,-4-24 0,12 12 0,-3-30 0,-6-13 0,1-2 0,-9-9 0,1-1 0,6-5 0,12-13 0,5-4 0,-5 3 0,-8 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2.9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0 177 24575,'22'8'0,"1"4"0,3 11 0,18 39 0,2 9 0,-4-11 0,2 10 0,-7-8 0,-30-45 0,-7-19 0,-1-39 0,12-43 0,4 14 0,4-2 0,-3 14 0,1 3 0,5-3 0,2 7 0,5 11 0,-11 20 0,-1 10 0,-11 9 0,-4 2 0,6 6 0,0 1 0,19 37 0,-16-30 0,7 22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5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0 24575,'-16'84'0,"0"0"0,1-9 0,7-13 0,16-24 0,0-20 0,4-6 0,4-16 0,-2-3 0,2-6 0,-10 8 0,-3-3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5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24575,'70'2'0,"-7"0"0,-1-2 0,-18 0 0,-16-2 0,-13 0 0,0-4 0,-4 2 0,19-2 0,-13 4 0,8 0 0,-15 2 0,2 0 0,-7 1 0,1-1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6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0 114 24575,'3'15'0,"8"44"0,-2-17 0,18 49 0,-13-57 0,4 2 0,-3-55 0,-1-7 0,24-47 0,-11 19 0,6-12 0,-12 20 0,-5 11 0,-4 4 0,-1 8 0,-7 12 0,1 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7.8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55 24575,'-12'2'0,"-2"9"0,1 9 0,1 7 0,5 24 0,6-20 0,3 10 0,4-22 0,4-8 0,4-5 0,0-8 0,3-9 0,11-44 0,-9 17 0,7-25 0,-10 13 0,-9 26 0,2-6 0,-5 51 0,2 4 0,11 35 0,-5-28 0,6 8 0,-9-23 0,14 17 0,-8-16 0,5 9 0,-13-22 0,-1-15 0,2-5 0,-2 1 0,1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8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81 24575,'10'38'0,"2"-3"0,3 11 0,0 0 0,-8-23 0,-1 0 0,-6-24 0,-1-10 0,2-14 0,15-47 0,-4 25 0,12-20 0,-9 45 0,15 2 0,-9 7 0,9 2 0,-18 9 0,-6 5 0,-3 2 0,-1-1 0,-2-1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8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24575,'5'26'0,"-1"-5"0,0-2 0,-2-12 0,-1-5 0,-1-26 0,0 15 0,0-14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9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24575,'21'26'0,"-5"-4"0,-11-18 0,-3-3 0,0 1 0,0-1 0,-1 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29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 24575,'-13'5'0,"-1"3"0,-3 10 0,-14 24 0,12-14 0,-7 20 0,23-19 0,3-9 0,2-2 0,4-23 0,4-19 0,1 2 0,5-17 0,-2 12 0,-4 8 0,1 16 0,-5 15 0,11 31 0,-9-22 0,5 10 0,-12-28 0,0-10 0,1-3 0,-1-20 0,2-9 0,-2 13 0,0 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0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24575,'10'86'0,"0"-5"0,-5-34 0,-1-3 0,0 1 0,-1 10 0,0-3 0,-1-10 0,-1-21 0,-1-27 0,-1-6 0,4-33 0,1 13 0,2-15 0,-2 32 0,0 8 0,-2 7 0,1 0 0,4 9 0,-2-3 0,3 9 0,-5-8 0,0 4 0,-3-4 0,-2 4 0,-1-1 0,-10 10 0,4-8 0,-10 6 0,13-13 0,-2-1 0,8-10 0,0-3 0,8-28 0,-5 22 0,5-13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1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24575,'0'40'0,"0"-3"0,0 18 0,0-9 0,0 6 0,1 13 0,1-24 0,3 12 0,1-36 0,6 3 0,0-11 0,12-13 0,0-20 0,3-2 0,2-18 0,-13 16 0,-2-5 0,-8-4 0,-4 18 0,-3-4 0,-1 19 0,-7 8 0,1 2 0,-9 6 0,3-1 0,-3 4 0,7-2 0,8 18 0,13-8 0,10 10 0,27-5 0,-12-11 0,11 1 0,-25-11 0,-12-4 0,-7-2 0,-5-2 0,-3-3 0,2 2 0,-1-3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3.6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1 350 24575,'53'-9'0,"0"0"0,-2 2 0,-1-2 0,5-6 0,-3-2 0,17-8 0,15-7 0,-56 6 0,-17-15 0,-7 9 0,-8-14 0,-28 6 0,18 19 0,-25 1 0,22 29 0,-26 30 0,12-5 0,-12 24 0,22-17 0,6 12 0,7-16 0,7 7 0,6-26 0,5 0 0,12-8 0,28-5 0,9-2 0,22 3 0,6-8 0,-4-4 0,-24-1 0,4-9 0,-59 8 0,0 0 0,-3 3 0,0 0 0,0 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2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24575,'2'47'0,"-1"-3"0,0 8 0,0 4 0,4 10 0,2 4 0,1 2 0,-1-11 0,1-11 0,-4-34 0,-2-13 0,0-42 0,-1 28 0,2-26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3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300 0 24575,'29'7'0,"-4"2"0,-19 17 0,1 19 0,-6 5 0,-2 12 0,-6-32 0,-2-2 0,-4-15 0,0-4 0,3-4 0,2-2 0,4-3 0,-4 0 0,-52 1 0,-9 1 0,31-1 0,-26 0 0,1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5.1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24575,'8'79'0,"-1"-1"0,2-3 0,2 5 0,-1-9 0,-2-16 0,1-3 0,4 28 0,-2-11 0,-7-43 0,-3-19 0,0-20 0,-1-14 0,0 6 0,0 4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5.7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0 24575,'14'4'0,"1"0"0,-3-1 0,3 4 0,-8-2 0,-1 5 0,-5 4 0,-2 1 0,-2 4 0,-5-3 0,-12 2 0,-4-7 0,-23 0 0,24-9 0,-7-2 0,24-2 0,-1-5 0,4 4 0,-1-3 0,5 5 0,8-3 0,-6 2 0,6-1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6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62 24575,'-53'21'0,"24"-8"0,-9 7 0,29-11 0,3 1 0,1 3 0,3 7 0,3-5 0,10 3 0,6-9 0,7-4 0,34-15 0,-26 3 0,24-11 0,-23-6 0,-13 4 0,1-15 0,-20 15 0,-24-16 0,0 18 0,-10-3 0,6 16 0,16 6 0,-2 3 0,11 2 0,0 7 0,11 5 0,2-1 0,19 3 0,-17-13 0,5-2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6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24575,'0'53'0,"0"-9"0,0-38 0,0-5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7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24575,'12'31'0,"-6"-16"0,4 8 0,-7-20 0,0-4 0,-2 1 0,1-1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7.7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24575,'8'44'0,"-3"-12"0,-5-6 0,-2-10 0,1-10 0,-1-7 0,6-10 0,11-22 0,5 5 0,4-4 0,-6 16 0,-9 10 0,-3 4 0,-2 2 0,12 8 0,0 1 0,9 8 0,-9 4 0,-6-4 0,-3 10 0,-5-11 0,-1 1 0,-1-12 0,12-21 0,4-10 0,-1 2 0,-2 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8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24575,'1'73'0,"-2"-24"0,5-9 0,-1-24 0,9 12 0,-2-14 0,8-5 0,-7-15 0,2-10 0,3-18 0,-9 21 0,3-12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8.5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 24575,'45'2'0,"-16"-2"0,-18 0 0,-12-1 0,-1 1 0,-1-1 0,1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4.4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 0 24575,'-18'4'0,"-34"36"0,25-16 0,-20 32 0,40-32 0,9 0 0,13-5 0,14 2 0,1-1 0,32 27 0,-38-27 0,11 24 0,-89-19 0,27-9 0,-46 6 0,57-19 0,3-3 0,52-23 0,19-6 0,-31 14 0,23-11 0,-1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39.7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1 24575,'-24'-1'0,"-23"2"0,18 1 0,-18 7 0,32 3 0,2 5 0,11-2 0,4 3 0,1-8 0,12 6 0,6-3 0,3 9 0,1 0 0,-12-6 0,-5-4 0,-17-8 0,-2-3 0,-29 1 0,-2-4 0,-4 1 0,10-2 0,25 2 0,16-1 0,49-12 0,11-2 0,-26 8 0,18-7 0,-1 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0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24575,'32'-9'0,"-6"1"0,11-3 0,-4 0 0,-9 5 0,4 1 0,-18 4 0,-2 0 0,-11 1 0,-2-1 0,3 1 0,-1-1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0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56 24575,'-6'45'0,"2"-2"0,2-10 0,9 8 0,-1-17 0,9-2 0,-3-23 0,15-16 0,-7 1 0,12-14 0,-16 10 0,-2 1 0,-7 1 0,-3 12 0,-3 1 0,-3 20 0,-1 2 0,0 1 0,4-4 0,6-6 0,0-5 0,4-4 0,-2-7 0,5-18 0,6-10 0,-2-5 0,-3 3 0,-10 15 0,-14 4 0,0 11 0,-8 1 0,2 10 0,0 2 0,-1 0 0,1 0 0,5-2 0,6-1 0,2-1 0,2-1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2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 24575,'22'-10'0,"-2"5"0,24-6 0,-24 10 0,6 3 0,-13 16 0,-1 2 0,6 38 0,-23-8 0,-17 20 0,-22-10 0,6-24 0,8-8 0,21-9 0,6-5 0,1 16 0,2 11 0,0-13 0,2 5 0,-2-26 0,1-3 0,-1-2 0,1 1 0,-1 0 0,0 0 0,0-1 0,-4-7 0,3 4 0,-2-4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3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24575,'3'12'0,"0"5"0,0 6 0,-1 3 0,-1 21 0,-1-25 0,15-25 0,16-31 0,3-12 0,17-19 0,-11 19 0,-2 8 0,-14 24 0,-11 10 0,3 22 0,-8-8 0,7 27 0,-14-21 0,-1 20 0,0-8 0,0-3 0,0-7 0,0-15 0,0-3 0,0-2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4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1 24575,'-4'18'0,"-3"34"0,3-18 0,0 28 0,4-41 0,3 2 0,6-12 0,3-2 0,-1-2 0,24-25 0,23-43 0,-8 11 0,8-20 0,-43 47 0,-7 12 0,-12 36 0,0 1 0,-2 42 0,9-35 0,1 5 0,2-29 0,-1-4 0,-1-4 0,12-17 0,-12 10 0,9-13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5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1 24575,'-13'60'0,"-1"11"0,8-36 0,0 1 0,4-21 0,8-35 0,2 2 0,19-32 0,-9 26 0,33-7 0,-32 29 0,20 26 0,-31-2 0,2 20 0,-8-7 0,-2-13 0,0 4 0,0-22 0,1-7 0,7-5 0,23-26 0,10 1 0,20-14 0,-9 18 0,-19 14 0,-13 14 0,-19 10 0,14 44 0,-9-20 0,11 41 0,-14-45 0,-1 1 0,-1-24 0,-4-8 0,-19-17 0,13 10 0,-12-5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6.6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24575,'58'5'0,"21"3"0,23 1 0,-8 0 0,-16 1 0,2 1-575,-8-4 0,10 1 0,-2 1 0,-10-1 575,0 4 0,-8 1 368,-10-2 0,-2 1-368,44 14 0,-34-13 0,18 3 0,11 1 0,4 1 0,-3-1 0,-9-2 0,7 1 0,-7-2 0,1 0 0,8 2-556,1 1 0,9 2 0,4 0 0,0 0 0,-5 0 1,-10-3 555,-1 0 0,-7-2 0,-5-1 0,-3 1 0,-2 1 0,-5 0 0,6 1-101,9 3 0,9 1 0,-1-1 0,-5-1 101,-7-4 0,-5-1 0,6 0 232,3 2 1,4 2 0,4 0 0,0 0-233,7 3 0,4 0 0,-3 1 0,-8-2 0,-9-1 0,-5-2 0,6 3 0,-2 1 0,9 2 0,3 2 0,-2-1 0,-5-4 0,-5-3 0,-5-2 0,1-2 0,4-2 0,2-4 0,6-1 0,1-3 0,-1 0 0,-5-1 0,1 1 0,-3-1 0,-3-1 0,-2-3 1280,18-5 0,-4-3 1,-20-2-1281,-9-6 531,-61 8-531,-2 0 0,-19-16 0,14 15 0,-10-5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7.3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24575,'52'37'0,"-3"-3"0,30 20 0,-24-21 0,25 15 0,-47-32 0,-11-7 0,-11-2 0,-7-3 0,-13 58 0,0-28 0,-14 48 0,9-44 0,-2 4 0,1-2 0,-4 32 0,11-42 0,-2 18 0,11-50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8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 24575,'10'-1'0,"4"0"0,-6 2 0,7 7 0,-6 7 0,7 22 0,-6-10 0,2 10 0,-11-25 0,-7 5 0,-4-8 0,-19 26 0,14-17 0,-7 13 0,21-23 0,8-1 0,8-5 0,17 1 0,-15-3 0,3 0 0,-33-5 0,9 3 0,-11-3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8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274 0 24575,'-13'0'0,"-9"1"0,5 2 0,-16 5 0,12 1 0,-15 14 0,-5 19 0,9-6 0,-2 12 0,22-25 0,3 8 0,5-13 0,10 13 0,16-13 0,6-2 0,37-12 0,-12-19 0,4-3 0,-11-17 0,-21 4 0,5-12 0,-14 16 0,-1 4 0,-11 14 0,1 4 0,-2-1 0,-1 7 0,-3 18 0,-1 1 0,-2 17 0,-1 55 0,4-53 0,0 40 0,2-75 0,0-4 0,0-10 0,2-3 0,5-15 0,-4 15 0,3-4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5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1 24575,'-45'6'0,"8"14"0,-2-3 0,19 10 0,34 18 0,4-18 0,22 7 0,6-2 0,7-9 0,12 2 0,-2 0 0,-24-10 0,21 13 0,-56-17 0,-2 0 0,-10 10 0,-3-3 0,-27 16 0,5-10 0,-25 5 0,32-17 0,-4-4 0,26-8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9.3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1 24575,'-9'25'0,"3"-4"0,1 6 0,3-9 0,6 7 0,0-10 0,7 5 0,14-7 0,-10-5 0,17-10 0,-25 0 0,3-9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49.9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 24575,'20'33'0,"-8"-12"0,7 11 0,-13-10 0,-9 0 0,-6 6 0,-14 7 0,-10 5 0,6-10 0,0-5 0,19-19 0,8-8 0,0 1 0,3-3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0.4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24575,'0'5'0,"0"-2"0,0-2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1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24575,'51'72'0,"1"0"0,-13-13 0,-6-15 0,-13-33 0,-18-37 0,0 14 0,0-10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1.7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364 0 24575,'-35'54'0,"0"-1"0,-2-2 0,0-5 0,-14 3 0,-11 3 0,31-24 0,-2 0 0,16-14 0,11-13 0,4-3 0,-2-6 0,-2-2 0,2 3 0,1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2.0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24575,'15'-1'0,"7"0"0,59-1 0,13-11 0,4-1 0,-38 10 0,-2-1 0,34-10 0,-22 3 0,-60 12 0,-9 0 0,2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2.5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24575,'-3'95'0,"2"-32"0,-1 1 0,1-4 0,0-1 0,0-5 0,0-4 0,2 0 0,7-71 0,-6 13 0,4-26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3.2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 0 24575,'32'1'0,"-6"1"0,15 1 0,-8 18 0,-18 2 0,1 8 0,-25 17 0,-18-15 0,-2 7 0,-50-9 0,39-21 0,-18 1 0,43-10 0,15-4 0,0 2 0,2-1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3.9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 24575,'21'-5'0,"1"-1"0,18-2 0,-10 1 0,-6 3 0,-14 2 0,-12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4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62 24575,'35'-10'0,"57"-11"0,-60 12 0,42-7 0,-68 13 0,-2 2 0,1-1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7.5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24575,'2'81'0,"1"-1"0,-1-26 0,0-1 0,-2 14 0,0-7 0,1-18 0,-1-4 0,3-31 0,1-11 0,-1 0 0,0-2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4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64 24575,'9'35'0,"11"22"0,-1-21 0,6 9 0,-7-23 0,-6-10 0,2-2 0,0-14 0,2-5 0,34-60 0,-22 28 0,2-5 0,-2 1 0,-11 12 0,-2 5 0,-14 22 0,-2 9 0,0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5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0 24575,'-32'21'0,"-5"11"0,16-4 0,-1 6 0,14-8 0,5-9 0,3-6 0,0-7 0,5-3 0,0-1 0,10-6 0,-4 0 0,12-18 0,-10 8 0,5-14 0,-11 19 0,-2 2 0,-4 14 0,3 18 0,-1-7 0,8 14 0,0-16 0,9 3 0,-3-9 0,-1-1 0,-9-7 0,-3-6 0,-4 2 0,1-2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6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24575,'-1'51'0,"8"26"0,-1-8 0,5 11 0,-1-11 0,-1-22 0,8 14 0,-6-34 0,1-3 0,-8-18 0,-2-5 0,7-18 0,-1-4 0,10-23 0,-11 23 0,2-3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7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0 101 24575,'14'56'0,"-3"-12"0,-4-31 0,-1-6 0,0-2 0,4-8 0,25-38 0,-7 9 0,5-7 0,-1 0 0,-9 10 0,6 2 0,-31 54 0,2 9 0,15 37 0,-2-40 0,22 6 0,17-52 0,-6-1 0,8-7 0,4-2 0,11-13 0,10-1 0,-50 1 0,-27 24 0,-9-8 0,2 15 0,-2 0 0,-8 3 0,-5 4 0,-4 9 0,3 17 0,10 16 0,6 0 0,12 5 0,20-8 0,2-13 0,27-5 0,3-25 0,-10-4 0,-7-3 0,-32 5 0,-9 4 0,-2 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9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139 177 24575,'-7'10'0,"-1"-1"0,-6-6 0,0-2 0,-4-7 0,3-3 0,-8-18 0,7 3 0,-4-32 0,16 29 0,14-11 0,0 30 0,7 4 0,-9 7 0,-1 3 0,12 25 0,-10-16 0,1 24 0,-13-28 0,-6 9 0,2-9 0,1-4 0,1-3 0,5-7 0,1 0 0,0-1 0,1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39:59.9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0 24575,'-26'55'0,"0"-1"0,2-3 0,6-3 0,13 4 0,5-9 0,6 16 0,7 6 0,-3-14 0,-1 2 0,3 19 0,-2 4 0,-15-53 0,-3-8 0,-6 3 0,-25 1 0,10-10 0,-8 2 0,20-14 0,11-2 0,-2-12 0,0-24 0,1 18 0,4-10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0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65 24575,'50'-10'0,"1"-1"0,20-3 0,1 1 0,-32 6 0,-14 2 0,-5 2 0,-15 2 0,0 1 0,-2 0 0,1 0 0,-4 0 0,1 0 0,-3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6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 24575,'69'-25'0,"-14"5"0,-17 7 0,-22 7 0,-4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6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24575,'-13'85'0,"6"-17"0,2-5 0,4-19 0,2 34 0,0-69 0,9-16 0,1-8 0,23-26 0,-20 24 0,9-11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7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24575,'3'77'0,"0"-1"0,0 9 0,-1-9 0,-1-17 0,-1 0 0,0-36 0,0-25 0,3-5 0,27-54 0,-13 32 0,29-37 0,-34 56 0,3 3 0,-12 52 0,0-23 0,-1 26 0,0-37 0,-1-9 0,6-2 0,-5 1 0,5-1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8.2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24575,'49'16'0,"-1"0"0,34 38 0,-15-3 0,-32 7 0,-69-17 0,11-16 0,-22 9 0,29-25 0,33 0 0,12 6 0,8-1 0,-9 15 0,-21-13 0,-6 12 0,-5-14 0,-14 11 0,0-10 0,-7 3 0,11-10 0,13-9 0,18-20 0,28-25 0,-20 17 0,9-6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7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24575,'0'20'0,"6"17"0,-4-20 0,10-10 0,-10-11 0,3-16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8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24575,'2'10'0,"-1"-2"0,0-7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8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 1 24575,'-28'5'0,"6"3"0,-13 12 0,16-3 0,0 15 0,13-16 0,1 7 0,9-13 0,4-2 0,1 1 0,4-2 0,-1 1 0,19 23 0,-17-18 0,12 14 0,-30-21 0,-2-1 0,-14 11 0,-17 1 0,14-4 0,-11-4 0,32-10 0,4-11 0,20-6 0,-10 3 0,8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09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94 24575,'14'39'0,"1"1"0,3-7 0,-7-12 0,0-6 0,-6-20 0,19-50 0,-6 16 0,19-39 0,-20 49 0,-3 3 0,-10 21 0,-2 1 0,-1 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0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148 0 24575,'-41'26'0,"-8"13"0,28-16 0,-5 10 0,20-16 0,2-1 0,3-7 0,1-2 0,2-6 0,11-3 0,-3-2 0,17-16 0,-15 6 0,8-17 0,-15 15 0,1-1 0,-4 8 0,-1 5 0,0 7 0,-1 6 0,9 36 0,1-19 0,8 20 0,-6-35 0,-4-4 0,-3-6 0,-3 0 0,0-4 0,1-2 0,13-62 0,-10 47 0,9-43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0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24575,'-3'77'0,"0"-1"0,4-9 0,1-1 0,0 21 0,2-6 0,5 6 0,-1-61 0,-3-30 0,3-10 0,25-35 0,-6 8 0,5-5 0,-18 24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1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0 135 24575,'1'71'0,"5"-10"0,-1-41 0,6-10 0,12-41 0,-3 4 0,17-28 0,-9 17 0,-5 4 0,-4 13 0,-13 18 0,-3 11 0,5 49 0,4-20 0,2 17 0,2-39 0,-2-20 0,47-27 0,-20 7 0,34-23 0,-33 3 0,-18 16 0,-3-9 0,-24 18 0,-5 10 0,-6 4 0,-4 15 0,-17 26 0,11-9 0,-9 17 0,21-20 0,5-3 0,6-4 0,11 4 0,2-6 0,45 15 0,-11-15 0,17 4 0,-21-12 0,-23-4 0,-6-1 0,-9-1 0,-3-3 0,-2 1 0,1-1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3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24575,'0'21'0,"-2"43"0,2 0 0,-1 22 0,2-39 0,0-31 0,15-60 0,-3 9 0,12-25 0,13 20 0,-23 23 0,13 4 0,-25 24 0,6 22 0,0-3 0,3 6 0,-1-11 0,-4-4 0,-3-11 0,-1-2 0,0-12 0,12-20 0,-9 15 0,8-13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3.8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24575,'8'74'0,"5"-9"0,-3-52 0,1-2 0,0-19 0,2-9 0,13-18 0,-3-1 0,3-4 0,-7 4 0,-7 17 0,-4 2 0,-9 18 0,-16 43 0,8-16 0,-9 58 0,15-58 0,4 12 0,1-38 0,1-1 0,23 5 0,-10-4 0,20-16 0,-26 9 0,1-15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14.8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0 123 24575,'2'32'0,"2"-11"0,11-45 0,27-30 0,-12 18 0,11-12 0,-24 37 0,-9 9 0,24 54 0,-20-19 0,14 25 0,-22-40 0,2-27 0,8-7 0,27-31 0,-12 18 0,7-8 0,-12 59 0,-12-5 0,14 28 0,-17-31 0,1 1 0,-9-13 0,2 1 0,-1-2 0,0 0 0,0-1 0,-10 0 0,6 0 0,-7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8.8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122 0 24575,'-50'58'0,"0"6"0,39-44 0,0 8 0,19-24 0,40 5 0,47-5 0,-43-1 0,1 0 0,11-2 0,-5-1 0,-8-1 0,-19 0 0,-33-1 0,-2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22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24575,'25'-4'0,"-16"3"0,10-2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25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24575,'7'2'0,"71"32"0,-44-19 0,47 21 0,-61-26 0,-5-1 0,1 2 0,5 5 0,-7-6 0,15 15 0,-13-12 0,9 7 0,-2 1 0,-7-9 0,7 9 0,-10-10 0,0 0 0,2 1 0,-3-2 0,6 4 0,6 11 0,27 22 0,-11-8 0,7 6 0,-31-31 0,-6-5 0,-7-6 0,4 4 0,-3-1 0,1 0 0,-4-3 0,-1-3 0,-1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27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 24575,'21'-13'0,"-3"4"0,-12 6 0,-1 3 0,15 8 0,-5-1 0,13 7 0,-17 1 0,-10 9 0,-11 1 0,-1-2 0,-8-3 0,12-13 0,0 1 0,14-8 0,1 0 0,14-2 0,-8 3 0,19 4 0,-16-1 0,12 6 0,-16-3 0,-1 4 0,-6-3 0,-4 12 0,-2-2 0,-1 4 0,-2-5 0,-1-9 0,-6 2 0,-11-5 0,-6 3 0,0-4 0,2 0 0,14-2 0,3-3 0,12-3 0,3-2 0,-1 1 0,0 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0:28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52 204 24575,'15'-13'0,"-1"0"0,16-14 0,-12 8 0,3-3 0,-12 7 0,-3 2 0,-3-1 0,-1 3 0,-3 3 0,-5 0 0,-1 4 0,-9-7 0,5 5 0,-10-3 0,5 5 0,-1-1 0,1 4 0,3 0 0,-1 4 0,1 0 0,-3 28 0,13-11 0,23 52 0,3-39 0,12 15 0,-16-33 0,-11-8 0,4 5 0,-2-4 0,12 14 0,-13-13 0,7 11 0,-14-11 0,0 1 0,-2-1 0,-3 6 0,-3 3 0,-1-4 0,-3 2 0,6-12 0,-6 4 0,6-6 0,-2 1 0,3-3 0,1 0 0,-1 0 0,-1 0 0,1-1 0,-2-2 0,1 0 0,0-2 0,1 0 0,0 0 0,-1-2 0,0 0 0,0-1 0,0 0 0,0 0 0,2 4 0,-3-9 0,4 7 0,-1-5 0,1 5 0,1 0 0,0 1 0,0-5 0,2-1 0,7-11 0,-2 6 0,8-7 0,-9 13 0,0 2 0,-2 4 0,-1 2 0,1 1 0,7 0 0,-6 1 0,4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3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24575,'51'35'0,"-10"-7"0,6 5 0,29 23 0,7 4 0,-7-3 0,0-1 0,-5-5 0,-1 1 0,-5-1 0,-2 0 0,0 0 0,-3-1 0,-12-9 0,-1 0 0,5 7 0,-3-2 0,10 10 0,-10-9 0,-5-7 0,-1-3 0,-5-5 0,35 27 0,-55-45 0,20 13 0,-34-25 0,-1 0 0,-2-2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4.5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24575,'15'31'0,"-5"-9"0,16 22 0,-5-13 0,13 15 0,-6-10 0,11 13 0,-8-10 0,-2 1 0,-9-15 0,-23-12 0,-89-20 0,48 4 0,-10-1 0,7 0 0,35 3 0,2 0 0,7 0 0,1 0 0,1 2 0,3 1 0,0-1 0,0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5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24575,'7'72'0,"-1"-22"0,1 2 0,6 45 0,-1-6 0,-6-36 0,-5-34 0,1-16 0,-2-2 0,1-3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5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24575,'3'73'0,"-2"-18"0,1 20 0,-4-20 0,2-31 0,1 1 0,18-34 0,49-3 0,-17-1 0,19 7 0,-51 7 0,-14 4 0,7 20 0,3 19 0,1 7 0,-5 4 0,-13-26 0,-3-12 0,-8-8 0,-15-2 0,-26 4 0,-8-3 0,-5-2 0,28-3 0,18-4 0,16 0 0,5 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6.5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49 24575,'64'-8'0,"-14"2"0,45-7 0,-51 5 0,6 0 0,-39 4 0,-9 3 0,-2 1 0,-1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7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 24575,'20'-4'0,"6"0"0,5 1 0,0 1 0,-7 3 0,7 8 0,-8 9 0,-1 3 0,-6 18 0,-12-18 0,0 15 0,-22-12 0,-42 21 0,20-19 0,17 5 0,41-26 0,63 5 0,11 12 0,-11-1 0,-28-2 0,-5 1 0,-13-1 0,2 11 0,-29-13 0,-2 8 0,-2 15 0,-9 18 0,-12 3 0,-14 6 0,5-34 0,-8-3 0,20-23 0,-9-2 0,6-5 0,-13-2 0,7 0 0,-6-1 0,13 1 0,1 0 0,7 1 0,1-1 0,6 2 0,1-1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9.1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0 24575,'-4'61'0,"0"-19"0,3 45 0,1-35 0,1-9 0,10-28 0,46-71 0,-34 33 0,32-32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37.9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24575,'19'1'0,"37"-1"0,25-1 0,-4 1 0,-2 1 0,2 1 0,12-1 0,9-1 0,-5 3 0,11 3 0,-11 2 0,-36-3 0,4 0 0,13 2 0,16 0 0,1 0 0,-15-1 0,-10-2 0,-1 0 0,24 2 0,11 1 0,-13-1 0,-24-3 0,-8 0 0,45 3 0,-23-1 0,-2-1 0,1 1 0,-18-3 0,0 1 0,20 1 0,-24-2 0,-2 1 0,-20-1 0,-11 0 0,17 1 0,-17-1 0,-1-1 0,14 1 0,15-1 0,4 0 0,-4 1 0,-14-2 0,-19 1 0,20-1 0,-15 0 0,13 0 0,-22 0 0,-4-1 0,-6 1 0,-2-1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0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1026 1061 24575,'-42'1'0,"2"0"0,-10-1 0,-2 0 0,-9 0 0,10 0 0,-3-1 0,-32-5 0,29-5 0,-1-1 0,-35-5 0,43 1 0,4-2 0,-2-7 0,15 1 0,-23-36 0,26 20 0,-11-23 0,15 15 0,6 6 0,3-3 0,7 8 0,5-13 0,5 17 0,5-15 0,10-6 0,4 1 0,3 4 0,6-13 0,3 5 0,2 23 0,12-9 0,4 11 0,24-1 0,-22 13 0,11 0 0,-21 15 0,17 3 0,6 0 0,-4 3 0,7 3 0,-1 6 0,0 2 0,3-1 0,-1 2 0,-9 2 0,-7 0 0,-1 5 0,-16-4 0,0 12 0,-2 1 0,3 9 0,1 25 0,-17-28 0,8 33 0,-22-42 0,0 7 0,-2-7 0,-3 15 0,1-6 0,-2 26 0,-2-21 0,1 4 0,-3-14 0,-7 34 0,4-32 0,-15 46 0,0-38 0,-1 1 0,3-11 0,11-19 0,5-9 0,1 0 0,-1 0 0,-3 2 0,2-2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41.6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511 977 24575,'-13'0'0,"-20"-4"0,-5-4 0,-6-4 0,-17-17 0,27 7 0,-10-9 0,-1-7 0,-11-37 0,12 7 0,5-2 0,4-20 0,19 29 0,8 2 0,17-9 0,5-5 0,11 0 0,1 28 0,0 6 0,20-6 0,-22 23 0,13-10 0,-22 26 0,-1 2 0,0 2 0,0 2 0,-4 0 0,2 0 0,9 0 0,0 1 0,12 1 0,14 10 0,17 11 0,11 11 0,-5 5 0,-25-5 0,-17-8 0,-10 3 0,6 15 0,-3 11 0,-1 15 0,-9-22 0,-7-2 0,-1 14 0,-2-16 0,0 39 0,-1-38 0,0 20 0,-2 3 0,0-15 0,-1 9 0,-2-26 0,1-8 0,-12 14 0,9-25 0,-7 11 0,10-16 0,1-6 0,2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55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625 758 24575,'19'-14'0,"2"-5"0,-3 1 0,-2 2 0,8-11 0,-6 5 0,0-1 0,-4 4 0,1-13 0,-7 15 0,8-27 0,-13 27 0,3-19 0,-4 13 0,2-25 0,-3 13 0,-2-4 0,0 12 0,0 11 0,-6-16 0,2 9 0,-4-13 0,3 17 0,-5-8 0,-3 5 0,-2-2 0,3 11 0,4 9 0,4 2 0,-1 0 0,-4-2 0,-12-3 0,6 2 0,-8-1 0,5 2 0,-20-1 0,5-1 0,-11-1 0,16 4 0,-21-3 0,19 3 0,-16 0 0,20 1 0,7 2 0,-20 0 0,20 2 0,-13 1 0,8 1 0,9 0 0,-12 5 0,14-2 0,-12 8 0,11-4 0,-3 4 0,8-5 0,-5 12 0,2 4 0,0 1 0,4 8 0,5-14 0,1 16 0,-1-10 0,1 15 0,2-15 0,1 19 0,0-24 0,2 11 0,-2-21 0,2 3 0,1-1 0,2 3 0,10 14 0,-3-9 0,19 24 0,-17-28 0,7 8 0,-6-14 0,20 7 0,-10-6 0,30 9 0,-20-12 0,13 0 0,12-2 0,-27-5 0,30 0 0,-43-3 0,17 0 0,-27-1 0,2 0 0,-3-2 0,-1-1 0,11-6 0,-11 5 0,7-7 0,-13 10 0,0-2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56.4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1100 24575,'8'-1'0,"-1"0"0,-3 1 0,-1-1 0,4 0 0,9 0 0,12-1 0,3-1 0,12 0 0,-16 1 0,4 0 0,-9 1 0,27-1 0,3-3 0,27-10 0,15-7 0,-29 6 0,1-3 0,3-1 0,18-8 0,4-2 0,-6 1 0,12-4 0,-8 0 0,-15 2 0,-10 2 0,-4-3 0,-10 3 0,1-2 0,24-24 0,4-4 0,-26 2 0,-21 8 0,1-1 0,1-15 0,-18 29 0,7-25 0,-13 11 0,0 0 0,-7 5 0,-2 19 0,1-2 0,-2 11 0,3 0 0,-3 10 0,1 3 0,-1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8:57.4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0 119 24575,'8'-1'0,"11"-4"0,15-15 0,19-9 0,-3-3 0,-13 9 0,-22 14 0,-9 27 0,-2-2 0,16 47 0,-5-20 0,4 10 0,-9-25 0,-7-17 0,1-1 0,-1-5 0,-1 0 0,-1-5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1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80 24575,'9'52'0,"0"3"0,5 14 0,-2-16 0,-6-25 0,-2-15 0,-2-12 0,-2-1 0,3-2 0,1-1 0,2-2 0,0 1 0,-3 0 0,1 0 0,-2 2 0,0-1 0,-1 2 0,0-2 0,4-4 0,5-6 0,-3 4 0,0-1 0,14-23 0,-14 20 0,15-24 0,-18 29 0,1-12 0,-1 5 0,0-10 0,-3-8 0,0 13 0,-1-15 0,0 23 0,0-2 0,0 7 0,-1 2 0,0 3 0,0 1 0,0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2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572 89 24575,'-20'-17'0,"-4"1"0,-2 1 0,-31-4 0,18 8 0,-55 0 0,34 26 0,-13 6 0,31 13 0,6 6 0,-4 19 0,-9 23 0,38-43 0,15-11 0,5-20 0,9 0 0,61-13 0,-34-21 0,0-4 0,40 3 0,-21-39 0,-63 56 0,1-2 0,-2 7 0,2 21 0,5 17 0,8 21 0,5-3 0,19 4 0,-14-25 0,4-3 0,-18-19 0,-7-10 0,-3-2 0,3-16 0,2 2 0,7-33 0,-6 31 0,2-14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3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 24575,'-15'69'0,"5"-13"0,8-31 0,4-13 0,3-6 0,-4-6 0,3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3.9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24575,'4'73'0,"-1"-1"0,1 28 0,2-28 0,1 10 0,0-12 0,0 11 0,1-13 0,-1-11 0,-5-35 0,-1-17 0,9-15 0,-7 6 0,7-11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29.8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24575,'6'58'0,"7"-11"0,6-39 0,3-2 0,3 4 0,4 1 0,-6 0 0,1 7 0,-18-10 0,1 9 0,-7-7 0,-4 15 0,-22 26 0,9-15 0,-15 16 0,23-42 0,-1-2 0,-15-10 0,13 1 0,-15-9 0,22 8 0,3-5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5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24575,'11'92'0,"1"-1"0,-6-27 0,1-8 0,10 15 0,-14-60 0,-1-8 0,0-6 0,19-27 0,2-4 0,21-30 0,-5 11 0,-6 11 0,0 2 0,-2 2 0,11-10 0,-39 50 0,5 76 0,1-32 0,2 8 0,1-2 0,2-19 0,11 2 0,7-27 0,45-11 0,12-24 0,5-7 0,-32 10 0,-2-2 0,26-13 0,-13-2 0,-41 2 0,-22 8 0,-23-5 0,1 15 0,-8-3 0,-50 74 0,33 6 0,-2-8 0,4 3 0,16 16 0,21-12 0,6-31 0,15-1 0,-9-18 0,23-2 0,-14-4 0,17-1 0,-17-1 0,4 0 0,-9 0 0,23-2 0,-17 2 0,7-2 0,-23 4 0,-8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5.9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442 230 24575,'-22'4'0,"-17"0"0,12-1 0,-26-3 0,-25-19 0,12-2 0,18 0 0,3-3 0,8-8 0,10-14 0,30 24 0,18-10 0,-4 21 0,22-1 0,-11 14 0,26 16 0,-10 18 0,-1 0 0,-19 10 0,-28-24 0,-33-3 0,7-11 0,-12-6 0,30-2 0,6-2 0,9-4 0,7-4 0,-5 3 0,4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6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332 1 24575,'-32'71'0,"8"1"0,22-20 0,18 38 0,-5-26 0,3-9 0,1 0 0,2 10 0,-5-13 0,-2 1 0,1 17 0,-1 13 0,-8-21 0,-1-10 0,-4-1 0,-17 9 0,6-26 0,-16 7 0,12-27 0,-37-7 0,-18-24 0,-7-13 0,14-17 0,40 18 0,19 10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6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24575,'31'0'0,"16"0"0,30 0 0,-2-4 0,8-3 0,-9 0 0,-1-1 0,-2 1 0,-8-1 0,4-5 0,-64 11 0,-5 2 0,0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7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24575,'0'71'0,"0"0"0,1-16 0,1 0 0,-1 12 0,0 1 0,1-3 0,0-5 0,0 11 0,-1-17 0,-1-5 0,0-19 0,0-2 0,0-26 0,0-6 0,0-37 0,0-3 0,0-2 0,0 17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08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1 24575,'32'2'0,"-4"3"0,-24 1 0,8 11 0,-2-2 0,3 7 0,-5-6 0,-4 12 0,-1-4 0,-5 21 0,-1-16 0,-10 19 0,-3-18 0,-21 18 0,12-24 0,-24 1 0,23-21 0,-38-5 0,37 1 0,-14-2 0,37 0 0,3 1 0,3-1 0,-2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1.0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 24575,'40'-7'0,"0"-1"0,-13 1 0,18-7 0,-20 7 0,7-2 0,-22 7 0,-9 2 0,-29 3 0,9 0 0,-25 3 0,8 2 0,9-4 0,-8 1 0,24-4 0,4 0 0,26 1 0,8-1 0,18 1 0,-8-2 0,-8-2 0,-14 0 0,-9 1 0,-4 0 0,0 0 0,-2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2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730 299 24575,'-3'7'0,"0"4"0,-5 1 0,-1 3 0,-2-3 0,-7 6 0,7-9 0,-9 5 0,9-10 0,-3 1 0,4-4 0,-22 1 0,-12-3 0,-1 1 0,-22-3 0,34-2 0,-4 1 0,17-1 0,8 1 0,-2 1 0,-5-3 0,6 3 0,0-1 0,6 1 0,0-1 0,-3-4 0,-12-11 0,8 4 0,-12-15 0,15 10 0,-8-18 0,6 11 0,-3-10 0,9 19 0,1-2 0,3 9 0,-1-15 0,0 4 0,0-4 0,1 4 0,1 13 0,1-2 0,-1 8 0,0 1 0,-1 6 0,-3 2 0,0 2 0,-7 10 0,3-5 0,-3 4 0,3-4 0,4-8 0,-2 1 0,6-4 0,-1-1 0,6-9 0,3-3 0,-1 1 0,0 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3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24575,'21'3'0,"-4"1"0,5-1 0,9 3 0,-4-2 0,5 2 0,-17-2 0,-6-2 0,-6-1 0,-1 0 0,-1-1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6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24575,'26'36'0,"-8"-10"0,27 31 0,-19-21 0,2 0 0,-11-22 0,-5-29 0,32-71 0,-24 51 0,17-43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30.3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8 24575,'21'0'0,"15"-2"0,-20 0 0,12-1 0,-22 2 0,-1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8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172 25 24575,'-47'13'0,"-12"17"0,39-11 0,-13 26 0,26-26 0,1 20 0,6-25 0,1 8 0,3-15 0,2-3 0,19 0 0,-10-7 0,12-4 0,5-31 0,-10 10 0,21-45 0,-30 42 0,5-12 0,-18 32 0,1 4 0,-1 9 0,0 6 0,1 19 0,0-3 0,1 9 0,0-12 0,6 4 0,-4-11 0,2 1 0,-5-15 0,0 1 0,-1-5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19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1 24575,'-1'30'0,"0"36"0,-1-15 0,1 2 0,1 2 0,1 13 0,0 4 0,1-23 0,-2-28 0,1 5 0,0-15 0,0 3 0,0-11 0,1-3 0,3-3 0,38-36 0,-13 10 0,28-28 0,-34 27 0,-7 7 0,-10 18 0,-5 22 0,-5 27 0,9 38 0,-6-29 0,9 5 0,-5-46 0,0-6 0,1-3 0,8-12 0,12-8 0,6-10 0,10-9 0,-9 1 0,-3 4 0,-8 3 0,-9 12 0,-4 2 0,-4 4 0,-2 5 0,-2 3 0,-3 22 0,3-4 0,5 34 0,12-19 0,55 0 0,-26-26 0,41-37 0,-55-15 0,-5-10 0,-16 16 0,-12 14 0,0 20 0,-5 3 0,-12 16 0,-2 2 0,-11 16 0,9-3 0,1 14 0,14-12 0,16 5 0,83 0 0,-39-25 0,2-2 0,-1 5 0,-4-3 0,21-9 0,-81-8 0,-3 2 0,0-2 0,4 6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20.8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8 24575,'4'6'0,"-1"-2"0,1 2 0,-2-2 0,2 17 0,-3-5 0,2 12 0,-4-6 0,-6 6 0,-3-3 0,-15 8 0,0-14 0,3-3 0,1-14 0,15-4 0,-9-6 0,8 1 0,-5-4 0,8 3 0,13-56 0,0 25 0,6-31 0,-8 47 0,-4 17 0,13 8 0,-6 0 0,16 4 0,-8 5 0,-2-2 0,-1 1 0,-11-7 0,-1-1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21.6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354 0 24575,'-8'0'0,"-5"7"0,-14 18 0,-5 18 0,-1 9 0,10-2 0,5 26 0,6 22 0,0-15 0,5 3 0,4-50 0,-1-6 0,0-3 0,-7 3 0,-6-13 0,-12 7 0,3-11 0,-1-1 0,11-7 0,1-1 0,8-3 0,0-8 0,5 5 0,2-6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22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 24575,'6'-1'0,"10"1"0,1-2 0,10 2 0,15-3 0,4-3 0,-9 3 0,-9-3 0,-14 5 0,-10 1 0,8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23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121 225 24575,'13'0'0,"-1"0"0,11 0 0,13-6 0,-6 0 0,9-8 0,-16-2 0,-3-3 0,9-25 0,-15 10 0,5-15 0,-18 28 0,-3 8 0,0 11 0,-1 1 0,-17 1 0,-7 0 0,-24 0 0,0 10 0,0 2 0,-5 3 0,7 9 0,9 3 0,26 0 0,1 19 0,13-22 0,5 10 0,7-13 0,-1-5 0,2-7 0,-8-11 0,11-9 0,3-7 0,3-3 0,3-4 0,-13 12 0,-2 4 0,-7 13 0,-6 15 0,-4 12 0,-8 17 0,-4 9 0,-6 34 0,13-35 0,2 0 0,-5 35 0,8 1 0,14-55 0,3-11 0,5-7 0,14-11 0,4-9 0,28-37 0,-23 4 0,10-30 0,-28 1 0,-6 28 0,-4-12 0,-10 42 0,1 1 0,-2 6 0,1-1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33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24575,'3'12'0,"0"0"0,-2 6 0,3 34 0,-2-19 0,2 55 0,-4-27 0,0 7 0,-1-13 0,-1 21 0,2-37 0,0 27 0,-1-48 0,1-6 0,-1-8 0,1-3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34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0 24575,'-5'41'0,"1"6"0,2-27 0,0 11 0,1-14 0,-1 0 0,-2 5 0,0 0 0,-1 6 0,2-6 0,0-9 0,3-12 0,6-14 0,17-13 0,3 0 0,2 5 0,-10 12 0,-3 8 0,-8 1 0,15 2 0,-13 0 0,12 6 0,-10-1 0,4 3 0,-8-2 0,-1-1 0,-1 5 0,0 7 0,2 39 0,-3-23 0,-2 29 0,-8-27 0,-8 4 0,1-9 0,-2-7 0,-2-13 0,7-4 0,-13 6 0,7-7 0,-20 7 0,11-8 0,-6 2 0,13-6 0,11-3 0,0 0 0,6 0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35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69 24575,'17'-3'0,"17"-5"0,-11 0 0,14-2 0,-13-1 0,-6 5 0,3-3 0,-14 7 0,0-2 0,-3 3 0,7 0 0,14-1 0,-12 1 0,7-2 0,-20 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49:37.7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24575,'6'-10'0,"1"-1"0,2 0 0,22-4 0,-12 8 0,19-2 0,-5 7 0,-10 0 0,23 4 0,-25 1 0,8 3 0,-7 12 0,-7-4 0,5 18 0,-13-16 0,-3 3 0,-6-6 0,-2 2 0,-12 25 0,2-13 0,-17 21 0,13-29 0,-8 3 0,15-16 0,0-1 0,9-4 0,4-1 0,13-2 0,1 1 0,11-1 0,4 1 0,29 2 0,-15 3 0,8 2 0,-32-1 0,-13 1 0,-2 1 0,1 0 0,4 10 0,0 0 0,-1 1 0,-3-2 0,-2 9 0,-3-6 0,3 18 0,-5-11 0,-5 9 0,-1-10 0,-7 9 0,4-17 0,-11 18 0,4-16 0,-21 22 0,13-24 0,-6 6 0,-20-14 0,22-5 0,-24 4 0,29-6 0,7 1 0,3-2 0,6 0 0,1-1 0,4 0 0,1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31.1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123 1 24575,'21'18'0,"-4"0"0,-17 69 0,-23-8 0,12-27 0,-3-2 0,-23 12 0,-4-39 0,25-14 0,-3-4 0,62-5 0,44 0 0,-3 0 0,6-1 0,-46-1 0,-22 1 0,-6-2 0,-10 0 0,-4 1 0,0-2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16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473 4 24575,'-4'-1'0,"1"0"0,3 1 0,10 1 0,4 0 0,25 0 0,-8 1 0,31 0 0,-3 0 0,-4 1 0,30-3 0,-46 2 0,13-3 0,-29 0 0,-14 1 0,7 0 0,1-1 0,-3 0 0,4 0 0,-1 1 0,-3 0 0,22 0 0,-18 0 0,7 1 0,-17-1 0,12 5 0,8 1 0,1-1 0,-5 0 0,-18-4 0,-7-2 0,-17-5 0,2 2 0,-23-7 0,14 8 0,-24-3 0,2 5 0,4 0 0,-23 2 0,32-1 0,-28 1 0,-36-1 0,8 1 0,17 1 0,-1 1 0,13 0 0,5 1 0,-27 2 0,14 0 0,21-5 0,-11 3 0,3-3 0,9 2 0,30-3 0,15 0 0,27 3 0,27 2 0,12 5 0,-17-4 0,8 0 0,17 2 0,10 1 0,-5-1 0,2-1 0,-1-1 0,-1 0 0,4 1 0,-14-2 0,0-4 0,-46-1 0,-14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17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204 18 24575,'28'1'0,"0"0"0,13-1 0,-3 0 0,5 0 0,-15-1 0,-4 1 0,-22-1 0,-30 1 0,-68-1 0,18-1 0,5 1 0,5 0 0,22 0 0,1-2 0,43 3 0,15-4 0,3 2 0,-9 1 0,5-1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18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1180 24575,'13'-2'0,"4"1"0,1-3 0,17-2 0,0 1 0,17-4 0,-1-3 0,2-1 0,11-3 0,9-4 0,0 0 0,-7 2 0,-15 4 0,4 0 0,0 0 0,-3 1 0,25-9 0,-16 0 0,-3-5 0,0-16 0,5-7 0,-14-12 0,-8-16 0,-26 30 0,-2-2 0,11-33 0,-18 3 0,-3 45 0,6-27 0,-4 26 0,5-43 0,-4 41 0,7-27 0,-5 39 0,3-3 0,-3 21 0,7-2 0,4 5 0,9-1 0,-5 0 0,-1 2 0,-4 2 0,61-4 0,-19 4 0,23-4 0,-50 4 0,-30 1 0,-7-2 0,1 2 0,0-1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0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24575,'34'13'0,"22"6"0,-11-4 0,12 1 0,-36-10 0,-5-4 0,-13-2 0,3 2 0,-3 0 0,0 2 0,-4 0 0,-15 14 0,5-5 0,-9 14 0,10-14 0,4-1 0,4-8 0,0-3 0,2 0 0,-2-1 0,1 3 0,-1-3 0,0 3 0,0-3 0,1 1 0,0-1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2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24575,'-5'9'0,"1"-2"0,3-2 0,-1-1 0,0 1 0,1-2 0,1-3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3.6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24575,'7'55'0,"-3"-4"0,-2-35 0,-2 2 0,0-12 0,0-1 0,-1-5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4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24575,'-2'10'0,"1"1"0,-1 19 0,0 0 0,1 3 0,0-9 0,2-8 0,3-1 0,3 2 0,2-2 0,6 4 0,-5-8 0,10 4 0,-10-11 0,4 0 0,-9-4 0,0-2 0,-4 1 0,0-1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24.9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24575,'17'9'0,"0"0"0,2 4 0,0 2 0,0 2 0,-4 4 0,-5-7 0,-6 10 0,-12-2 0,3-3 0,-5-1 0,7-14 0,1-1 0,1-3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0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 24575,'2'10'0,"4"6"0,0 0 0,0 5 0,1-2 0,-2-3 0,1 3 0,1-4 0,-1 0 0,1 6 0,-3-10 0,2 12 0,-3-14 0,1 4 0,-1-9 0,-1-4 0,0-2 0,1-3 0,2-7 0,4-9 0,-1 0 0,8-10 0,-6 11 0,3-3 0,-5 6 0,-2 2 0,0-6 0,-2 6 0,-1-3 0,-1 10 0,0-5 0,0 3 0,-1-3 0,0 5 0,-1 4 0,0 0 0,0 3 0,0 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3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343 30 24575,'-7'-3'0,"0"-1"0,0 2 0,-7-3 0,3 2 0,-6-2 0,-1 2 0,4 0 0,1 2 0,7 1 0,4 0 0,-1 0 0,-4 0 0,3 0 0,-21 2 0,10 1 0,-14 0 0,1 6 0,7-2 0,-4 3 0,11-1 0,5-2 0,1 2 0,-2 4 0,4-1 0,-6 27 0,8-15 0,-2 10 0,5-19 0,12 0 0,1-6 0,3 3 0,1-8 0,-8-4 0,12-6 0,-7 0 0,19-14 0,2-9 0,0-1 0,0-3 0,-19 11 0,-5 2 0,-5 6 0,-3 0 0,-1 9 0,-1 8 0,2 12 0,-1 0 0,2 2 0,-2-8 0,6 6 0,1-2 0,3 6 0,2-4 0,-7-7 0,1-1 0,-6-5 0,-1-2 0,-1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9:32.5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85 1 24575,'-9'0'0,"1"0"0,4 0 0,-1 0 0,-2 1 0,-2 0 0,1 0 0,0 2 0,3-3 0,1 1 0,-2 0 0,3 0 0,-1 1 0,0-1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4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 24575,'9'9'0,"8"9"0,-2-2 0,5 6 0,-4-2 0,2 14 0,-7-10 0,0 19 0,-10-23 0,0-5 0,-2-31 0,1-4 0,0-18 0,0 13 0,1-5 0,1 8 0,0-8 0,1 15 0,1-3 0,-1 9 0,2 4 0,-2 1 0,5 2 0,2 0 0,1 0 0,10 2 0,-12-1 0,6 1 0,-11 0 0,-1 0 0,-1 0 0,0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5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24575,'9'25'0,"-1"-2"0,-2-7 0,-1-2 0,-2-4 0,0-2 0,-3-8 0,0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5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24575,'4'6'0,"2"1"0,3 6 0,1-2 0,2 3 0,-2-5 0,0-1 0,-3-3 0,-4-3 0,-2-1 0,-3-1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6.9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2 24575,'-8'-1'0,"-1"1"0,-7 0 0,2 1 0,-20 13 0,15 5 0,-4 27 0,16-13 0,6 10 0,3-26 0,11 3 0,-4-13 0,8 2 0,-7-8 0,4 0 0,-4-2 0,9-8 0,-2-8 0,1-3 0,-5-10 0,-9 9 0,-1-15 0,-3 16 0,0 0 0,1 16 0,0 6 0,15 23 0,-1-3 0,10 12 0,-2-7 0,-7-11 0,3 2 0,-6-5 0,-5-6 0,-2-1 0,-2-20 0,-3 9 0,2-11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7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24575,'15'93'0,"-1"-31"0,0-4 0,-1-1 0,11 38 0,-17-55 0,-2 7 0,-3-27 0,0 3 0,-1-12 0,0-7 0,1-30 0,1 0 0,3-26 0,1 24 0,-1 5 0,4 16 0,-3 8 0,12 6 0,1 6 0,5 8 0,-9-2 0,-6-2 0,-9-6 0,-2-3 0,-1-1 0,-2-1 0,-4-2 0,2 1 0,-1-3 0,4-1 0,0 0 0,1-1 0,1-1 0,0-2 0,1 2 0,0-2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9.1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24575,'-1'19'0,"1"28"0,0 3 0,6 28 0,0-16 0,5-1 0,3-1 0,-2-16 0,9 12 0,-7-27 0,5 0 0,1-11 0,-2-8 0,17 0 0,-11-13 0,16-13 0,-9-30 0,-5-13 0,-9 8 0,-16 7 0,-2 35 0,-2-1 0,0 10 0,-1 0 0,0 0 0,1 1 0,1 2 0,-3 10 0,4-1 0,-2 10 0,3-5 0,2 5 0,6 7 0,2-5 0,4 2 0,-5-13 0,0-5 0,10 1 0,9-3 0,4 1 0,8-3 0,4-4 0,-12 1 0,4-3 0,-25 2 0,-6-1 0,-3 1 0,-3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39.7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40.5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24575,'2'-6'0,"-2"2"0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49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24575,'16'14'0,"4"3"0,32 29 0,-5-4 0,-8-8 0,1 0 0,13 10 0,11 6 0,-37-31 0,-6-4 0,-20-18 0,-3-7 0,1 3 0,0-1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49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435 0 24575,'-17'15'0,"-5"5"0,-25 18 0,6-3 0,-20 15 0,24-16 0,-8 8 0,2 3 0,-1-4 0,2-1 0,19-21 0,12-13 0,10-9 0,1 0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07.6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24575,'1'34'0,"1"16"0,0 0 0,0 6 0,0-1 0,1 4-519,0 23 1,1 3 518,-1-17 0,-1-2 170,2 4 0,-1-5-170,-1 5 172,1-29-172,-4-104 0,1 36 0,-2-34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1.1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 24575,'25'-14'0,"16"0"0,9 9 0,-6 2 0,2 12 0,-30-4 0,8 15 0,-19-8 0,-1 10 0,-7-8 0,-14 5 0,6-9 0,-9 7 0,-1-2 0,8-5 0,-7 6 0,13-10 0,-1 3 0,3 0 0,3-4 0,-1 3 0,5-6 0,0 2 0,1-2 0,3 0 0,-1-1 0,15 1 0,13-5 0,-5 3 0,-2-3 0,-20 2 0,-7 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1.9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24575,'-15'17'0,"2"-2"0,1 2 0,1 1 0,1 1 0,-6 19 0,8-18 0,-2 42 0,10-36 0,2 16 0,5-23 0,3-4 0,36 17 0,-12-11 0,28 9 0,-14-19 0,-21-6 0,1-6 0,-24-7 0,-3 3 0,1-3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2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24575,'23'15'0,"-4"-3"0,21 23 0,-17-14 0,10 14 0,-15-15 0,-5-2 0,-3-2 0,-5-2 0,-2 0 0,-1 2 0,-2 18 0,-5-6 0,0 8 0,-3-15 0,0-5 0,0-2 0,0-1 0,-1 3 0,3-7 0,1 0 0,5-8 0,0 0 0,3-3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3.2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24575,'54'70'0,"-12"-15"0,-6-11 0,-20-23 0,-15-20 0,1-4 0,-2 1 0,2-1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3.7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0 24575,'-18'19'0,"-22"17"0,-4 2 0,-2 3 0,-2 0 0,32-25 0,-5 3 0,18-17 0,1 1 0,1-3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4.3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24575,'13'-2'0,"46"-8"0,-24 7 0,23-6 0,-42 7 0,-7 2 0,-2 0 0,3 0 0,-8 0 0,1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5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141 91 24575,'6'-20'0,"-3"6"0,1 0 0,-2 3 0,-3 5 0,1-5 0,-3 6 0,-1 0 0,0 3 0,-2 0 0,2 2 0,-4-1 0,-16 3 0,-9 17 0,4-6 0,0 26 0,24-20 0,-1 9 0,7-5 0,2-9 0,5 4 0,0-12 0,2 0 0,1-2 0,2-1 0,7-2 0,3-2 0,2-3 0,10-12 0,-13-2 0,3-7 0,-12 3 0,-6 3 0,-3 7 0,-1 4 0,-4 11 0,-3 6 0,-8 24 0,2-6 0,-8 30 0,11-25 0,-1 34 0,6-37 0,2 19 0,1-21 0,3-5 0,4 8 0,-1-15 0,4 3 0,-2-12 0,19 2 0,-11-4 0,39-25 0,-25-5 0,13-14 0,-19 8 0,-10 7 0,-7 10 0,-3 1 0,-6 13 0,-2 0 0,2 1 0,-1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6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24575,'3'2'0,"-1"0"0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0:57.2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1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0 129 24575,'32'75'0,"-11"-30"0,12 19 0,-19-45 0,-8-13 0,2-11 0,3-7 0,27-46 0,-5 7 0,6-19 0,-16 6 0,-15 34 0,-3-6 0,-5 29 0,1 4 0,0 2 0,-1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49.3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24575,'-2'86'0,"1"-1"0,0 0 0,0 1 0,1-1 0,0-14 0,1 14 0,2 11 0,-3-59 0,2 3 0,-1-30 0,2 2 0,14-17 0,-12 4 0,11-5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08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24575,'26'-5'0,"-3"0"0,-2 4 0,-2 0 0,4 1 0,-8 0 0,4 1 0,-9 4 0,-1 4 0,13 16 0,-7-2 0,3 19 0,-18 18 0,-1-18 0,-11 9 0,5-39 0,-14 0 0,8-6 0,-11 6 0,5-3 0,-1 3 0,7-7 0,2-2 0,5-9 0,1 0 0,0-1 0,2 5 0,3 1 0,-1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2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23 24575,'-11'-7'0,"-20"-3"0,15 5 0,-34 6 0,31 7 0,-13 9 0,14 1 0,-12 26 0,9-8 0,-5 13 0,19 1 0,7-28 0,7 12 0,9-29 0,5-6 0,5-9 0,4-19 0,-2-11 0,-1-10 0,-5 3 0,-10 14 0,-3 10 0,-7 14 0,-2 6 0,0 5 0,3 22 0,5 12 0,1 2 0,6 3 0,-5-21 0,1-2 0,-5-11 0,-1-3 0,-5-6 0,1-1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3.2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0 24575,'0'73'0,"-1"10"0,0-12 0,0-19 0,0-3 0,1-7 0,0 27 0,0-57 0,0 5 0,1-14 0,0-2 0,-1-1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4.6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46 24575,'3'80'0,"0"-29"0,1 5 0,-1-35 0,-1-13 0,3-11 0,21-40 0,-9 13 0,14-27 0,-18 37 0,-5 1 0,-3 10 0,-3 1 0,-1 6 0,-1 4 0,2 20 0,2 10 0,1 8 0,10 13 0,-6-27 0,4 7 0,-8-24 0,0-4 0,-1-3 0,24-6 0,-7-1 0,18-8 0,3-13 0,-12-4 0,3-2 0,-17 3 0,-5 0 0,-5 6 0,0-7 0,-4 7 0,-4-1 0,1 9 0,-2 4 0,-16 24 0,9-4 0,-20 24 0,18-10 0,-4 30 0,11-26 0,4 13 0,13-19 0,2-5 0,11 3 0,8-10 0,-4-3 0,13-8 0,-23-2 0,1-8 0,-18 6 0,0-2 0,3 3 0,8 3 0,-5-1 0,4 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5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3 108 24575,'-1'-5'0,"1"-5"0,-1-1 0,12-18 0,-1 14 0,6-7 0,0 20 0,-2 7 0,10 6 0,-5 0 0,2 12 0,-12-6 0,-2 9 0,-6-4 0,-3 13 0,-4-7 0,2-5 0,-3-13 0,4-10 0,-3 0 0,1-6 0,0-27 0,3 1 0,1-5 0,8 16 0,8 13 0,19-10 0,34-13 0,-34 14 0,15-5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6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168 0 24575,'-8'1'0,"-8"10"0,-4 14 0,-1 10 0,0 33 0,12-13 0,5 2 0,3 6 0,1-10 0,1-2 0,1 3 0,0-1 0,1 34 0,-3-46 0,-3-2 0,-1-16 0,-5-7 0,0-12 0,-2-2 0,5-1 0,2-1 0,-3-9 0,-2-4 0,1 2 0,2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6.6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24575,'45'0'0,"-4"-2"0,0-3 0,-9-7 0,-9 2 0,-9-1 0,-4 4 0,-7 4 0,4 0 0,-3 3 0,-3 0 0,2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7.1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24575,'50'63'0,"0"0"0,-2-2 0,-5-10 0,-12-20 0,5 8 0,-17-16 0,-5-4 0,-5-10 0,-9-12 0,0 0 0,0-1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7.7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433 1 24575,'-9'10'0,"-19"16"0,-13 10 0,-5 8 0,0 2 0,-2 6 0,21-23 0,-9 11 0,20-25 0,-1 2 0,-2-2 0,-2 4 0,-8 3 0,11-9 0,-5 4 0,18-13 0,2-2 0,13-17 0,-7 10 0,8-11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8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24575,'29'2'0,"-8"-1"0,9 0 0,3-4 0,-9 2 0,14-5 0,-5 3 0,-6-1 0,-5 2 0,-10 1 0,-5 1 0,-7 0 0,3 0 0,-5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09.1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24575,'35'-1'0,"-2"0"0,-2 1 0,5 0 0,4 0 0,-5 0 0,-3 0 0,-16 0 0,-2 0 0,-2-2 0,-5 1 0,4-1 0,-12 2 0,-1-1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09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109 0 24575,'-29'45'0,"6"-4"0,-11 22 0,18 32 0,9-34 0,19 31 0,4-63 0,4-6 0,-8-20 0,8-5 0,-6-2 0,27-11 0,-12 1 0,34-26 0,-32 17 0,11-14 0,-30 8 0,-4 2 0,-7-22 0,-11 1 0,-8-6 0,-3 11 0,-7 11 0,8 16 0,4 5 0,5 8 0,5 2 0,-1 2 0,-11 4 0,2 5 0,-7 9 0,9-5 0,-1 5 0,10-12 0,1 5 0,11-1 0,43 17 0,-31-16 0,30 8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0.3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24575,'3'52'0,"-2"-16"0,-2 18 0,2-40 0,8-13 0,1-15 0,9-8 0,18 5 0,-15 9 0,18 0 0,-16 9 0,10 8 0,-2 5 0,-1 6 0,-16-5 0,-8-3 0,-7 12 0,-6 6 0,-4 9 0,-5-2 0,-26 8 0,18-20 0,-22 11 0,2-9 0,14-12 0,-9 6 0,22-16 0,10-4 0,2-9 0,2 6 0,1-5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0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24575,'9'0'0,"17"0"0,-4 0 0,20 0 0,27 0 0,-25 0 0,17 0 0,-45 0 0,-10 0 0,-1 0 0,-2 0 0,1 0 0,-3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2.1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24575,'1'89'0,"0"-17"0,1-37 0,1-10 0,4 10 0,4-9 0,5 2 0,5-15 0,13-7 0,64-13 0,-34-1 0,7-7 0,-4-7 0,-22-11 0,8-7 0,-45 1 0,-10 19 0,-1-4 0,-28-14 0,3 14 0,-32-21 0,25 29 0,2 1 0,21 13 0,6 0 0,2 2 0,-13 5 0,7-2 0,-21 4 0,10-3 0,1 0 0,-2 5 0,11-3 0,-3 2 0,-6 1 0,9-4 0,-7 5 0,8-4 0,2 0 0,2 0 0,0 8 0,3-4 0,-1 2 0,3-7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3.3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112 0 24575,'-34'43'0,"-1"0"0,6 18 0,15-4 0,28-16 0,10 21 0,67-46 0,-25-29 0,2-5 0,-2 12 0,-1-1 0,-3-12 0,-10 2 0,-23 9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4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68 24575,'-20'31'0,"4"-3"0,-3 11 0,7 15 0,10-18 0,5 7 0,8-29 0,23-16 0,-1-15 0,11-5 0,-15-7 0,-6-1 0,-1-22 0,-9 15 0,-3-22 0,-13 30 0,1 5 0,-3 13 0,2 15 0,-2 3 0,-1 0 0,1 2 0,2-2 0,4 9 0,-1-9 0,2 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5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24575,'1'18'0,"2"6"0,3 17 0,12 26 0,-3-22 0,11 8 0,6-42 0,3-3 0,57-19 0,-10-19 0,7-5 0,-28-25 0,-44 25 0,-5-11 0,-9 27 0,-1 3 0,-1 11 0,-1 4 0,-1 8 0,-2 33 0,1 5 0,-1 48 0,1-49 0,3 7 0,-1-47 0,2-3 0,7-21 0,7-6 0,15-13 0,5-2 0,22-10 0,9-9 0,-34 43 0,-22 27 0,-6-3 0,7 13 0,10 74 0,-8-41 0,-1 8 0,-2-5 0,-5-27 0,-1-5 0,-5-26 0,10-27 0,0 1 0,13-28 0,-2 9 0,8-18 0,-15 33 0,2-3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6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24575,'0'18'0,"-2"1"0,0 14 0,-2 17 0,3-5 0,2 13 0,0-29 0,2-6 0,-2-17 0,2-3 0,0-1 0,6-1 0,-4 0 0,2-1 0,-6-2 0,0-6 0,-1 5 0,0-5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6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 24575,'55'-3'0,"3"0"0,-3 2 0,1-1 0,14 0 0,-32 0 0,1 0 0,-25 1 0,-14 0 0,5-1 0,-10 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7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423 1 24575,'-13'12'0,"-43"24"0,-2 1 0,-1-1 0,-2 1 0,-9 6 0,-4 2 0,54-32 0,11-6 0,7-5 0,2-1 0,4 4 0,24 7 0,0-4 0,16 3 0,23-8 0,-45-3 0,24 1 0,-47-1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7.9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206 0 24575,'-34'16'0,"1"1"0,-2 8 0,8-3 0,-12 13 0,21-12 0,2-3 0,12-8 0,5-9 0,6 5 0,3-3 0,39 12 0,16-3 0,-2 4 0,2-4 0,-49-10 0,-1-1 0,-14-3 0,-1-1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0.1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 24575,'-13'20'0,"-2"34"0,6-16 0,1 21 0,8-34 0,0-13 0,0-3 0,0-8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8.3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24575,'26'69'0,"-1"-13"0,22 22 0,-20-41 0,3-1 0,-22-28 0,-4-3 0,-1-6 0,8-20 0,-7 14 0,8-14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8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250 0 24575,'-48'52'0,"0"0"0,-5 8 0,11-8 0,27-26 0,-8 11 0,22-34 0,0-3 0,-7-22 0,5 16 0,-4-16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19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24575,'58'0'0,"0"0"0,35-2 0,-15 0 0,-24-3 0,-21 1 0,-3-1 0,-19 3 0,-7 0 0,-2 1 0,-6 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0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283 136 24575,'-10'-42'0,"-25"-10"0,-2 28 0,-35 6 0,12 51 0,13 1 0,26 61 0,28-56 0,20 28 0,-7-55 0,25-8 0,-23-13 0,22-17 0,-24 0 0,1 0 0,-15 11 0,-5 13 0,-10 81 0,8 3 0,-3-24 0,1-1 0,10 24 0,10-30 0,2-12 0,11 5 0,6-12 0,3-11 0,0-4 0,9-15 0,-17-15 0,4-13 0,-2-28 0,-3-6 0,-1 7 0,-2-1 0,-3 8 0,-16 34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0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 0 24575,'-14'57'0,"0"0"0,-3 12 0,-11-7 0,20-51 0,11-40 0,-2 22 0,6-25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0.8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24575,'13'12'0,"-8"-3"0,-5-9 0,-3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1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0 24575,'-16'26'0,"-4"7"0,-6 3 0,-15 15 0,24-32 0,-10 9 0,23-24 0,3-3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2.1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0 24575,'-23'53'0,"-15"35"0,14-32 0,-1 1 0,1-3 0,0-2 0,1-4 0,2-5 0,-1-1 0,-15 22 0,23-40 0,-8 11 0,19-34 0,2-14 0,1 6 0,0-3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2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303 0 24575,'-9'22'0,"-44"46"0,24-32 0,-8 11 0,0 0 0,10-6 0,-17 25 0,11-24 0,7-10 0,19-22 0,7-10 0,11-4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3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0 24575,'-28'75'0,"2"-5"0,3-13 0,1-2 0,3-6 0,-12 26 0,29-72 0,4-7 0,10-9 0,14-8 0,63-14 0,-43 17 0,30 0 0,-46 43 0,-12-5 0,14 19 0,-15 9 0,-11-20 0,-8 17 0,-12-22 0,-20 20 0,-22 3 0,4-3 0,-29-2 0,49-31 0,-14 4 0,36-14 0,0 0 0,5-6 0,2-8 0,2 4 0,0-3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0.5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24575,'22'21'0,"-4"-4"0,12 3 0,-18-12 0,-3-3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4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24 24575,'56'1'0,"0"-1"0,17-2 0,-17 0 0,-2-1 0,-8-4 0,-17 4 0,-13-1 0,-5 2 0,-2 1 0,8 0 0,-7 1 0,1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1:25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80 142 24575,'-20'74'0,"-1"1"0,6-21 0,3-2 0,4 2 0,4-5 0,5 2 0,8-13 0,6-12 0,1-9 0,4-11 0,12-6 0,1-5 0,45-24 0,-5-23 0,-1-8 0,-20-6 0,-20-25 0,-19 32 0,-1 4 0,-5-1 0,-13-7 0,-2 5 0,-6 24 0,-2 27 0,0 4 0,-13 8 0,-6 5 0,-9 5 0,10-2 0,10-3 0,12-7 0,7 0 0,2 0 0,2 0 0,2 1 0,-1-2 0,1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45.4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1945 1768 24575,'-59'-4'0,"20"0"0,-12-1 0,-3 1 0,-3-3 0,-12 0 0,23 4 0,-22-2 0,0 1 0,-8-1 0,10 2 0,-27-2 0,37 2 0,-3-1 0,0-1 0,1-1 0,2-2 0,-2 0 0,-10-4 0,-7-5 0,1-1 0,6-1 0,11 3 0,-1-2 0,-20-19 0,2-2 0,-5-13 0,29 12 0,-1-33 0,24 21 0,3-10 0,2-2 0,8 2 0,6-1 0,3 0 0,7 3 0,3-3 0,5-3 0,6 13 0,3 2 0,-4 1 0,2-1 0,13-5 0,2 5 0,1 1 0,10-18 0,2 11 0,5 9 0,0-2 0,18-4 0,-20 22 0,9-4 0,3 11 0,-18 13 0,10-3 0,-16 7 0,39-1 0,-27 5 0,14 3 0,6 0 0,-16 3 0,0 1 0,9 1 0,0 0 0,39 6 0,-33 2 0,-4 1 0,5 2 0,-10-3 0,0 2 0,17 10 0,-17 1 0,2 4 0,-4 1 0,-1 5 0,13 14 0,-5 5 0,-18-3 0,-7 0 0,-7-8 0,-3-1 0,2 11 0,-4-1 0,0 20 0,-8-10 0,-3 2 0,1 23 0,-7-23 0,-2-3 0,-3-3 0,-2 18 0,-2-39 0,-6 26 0,1-27 0,-8 28 0,6-36 0,-5 15 0,8-26 0,-8 16 0,5-15 0,-9 10 0,6-10 0,-6 4 0,7-10 0,-8 6 0,-14 5 0,6-5 0,-17 8 0,21-15 0,-15 6 0,15-9 0,-18 8 0,22-12 0,-3 3 0,14-7 0,5 0 0,-3-1 0,-1 1 0,2-1 0,1-1 0,4 2 0,0-1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46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1 280 24575,'53'-33'0,"11"3"0,7-5 0,23 3 0,-33 13 0,32-6 0,-37 11 0,18-3 0,-10 5 0,4 0 0,-10 4 0,2-1 0,-1 0 0,2 0 0,-9 1 0,-24 3 0,-21 4 0,-4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47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24575,'6'0'0,"5"0"0,2 0 0,5 0 0,21 0 0,-14 0 0,16 1 0,-22 0 0,37 9 0,-33-6 0,24 5 0,-40-7 0,-5 0 0,-4 3 0,-1 1 0,-3 4 0,-2 3 0,-1-2 0,-1 3 0,-11 5 0,7-5 0,-5 0 0,9-9 0,7-3 0,-3 1 0,4-2 0,1 1 0,0-1 0,1-1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2.0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 24575,'-1'39'0,"-2"13"0,0-13 0,0 26 0,0-28 0,1 15 0,2-34 0,0 3 0,0-19 0,10-13 0,-1 2 0,15-10 0,-11 13 0,15 3 0,-15 10 0,10 3 0,3 24 0,0-5 0,13 14 0,-7-12 0,-9-9 0,-7-6 0,-10-8 0,-4-5 0,-4 6 0,-19 10 0,5-2 0,-14 4 0,-2-7 0,-15-7 0,4 1 0,0-6 0,17-6 0,12 1 0,-6-4 0,10 2 0,2 1 0,6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2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24575,'17'0'0,"32"2"0,27 2 0,-17-1 0,1 0 0,-53-3 0,-6 0 0,-1 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3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26 24575,'-14'26'0,"-2"0"0,-5 27 0,13 25 0,2-16 0,21 0 0,1-52 0,9-7 0,7-8 0,29-14 0,-11-4 0,16-35 0,-42 24 0,-4-14 0,-18 25 0,-5-5 0,0 8 0,-9-9 0,5 18 0,-6-4 0,8 12 0,-7-2 0,-13 2 0,-25-6 0,11 4 0,-1-3 0,30 9 0,9 1 0,-1 2 0,7 0 0,6 2 0,-4-4 0,2 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4.7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 24575,'-13'8'0,"1"3"0,-4 6 0,3 4 0,1 13 0,3 7 0,2 1 0,5-7 0,4-12 0,1-5 0,2 1 0,4 8 0,5 10 0,-3-7 0,3 22 0,-10-30 0,1 22 0,-4-25 0,-6 10 0,1-19 0,-6 2 0,3-7 0,0-1 0,1-1 0,1 0 0,1-2 0,2 1 0,2 3 0,3 6 0,8 23 0,5 42 0,-4-16 0,-5-8 0,-3 0 0,-6 19 0,-1 18 0,1-28 0,0-2 0,2-37 0,0 2 0,0-14 0,0-6 0,3-20 0,18-34 0,4-6 0,-11 13 0,9-9 0,0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5.2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 24575,'-2'11'0,"-4"28"0,2-6 0,-4 31 0,5-16 0,0-2 0,1-10 0,1-10 0,1-6 0,0-7 0,0 0 0,0-8 0,-1-5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1.5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0 149 24575,'13'62'0,"-1"-4"0,-8-48 0,8-16 0,6-32 0,7-8 0,33-27 0,-4 26 0,2 0 0,-19 28 0,-25 17 0,-4 4 0,-1 4 0,16 20 0,4 8 0,24 43 0,-21-26 0,-9-5 0,-3 1 0,-1 6 0,-3 9 0,-4-22 0,-7-13 0,1-10 0,-3-4 0,-1-7 0,-1-5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5.7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1 24575,'-19'28'0,"0"11"0,5-7 0,2 15 0,12-28 0,0 1 0,2-14 0,10-7 0,-7 1 0,6-1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6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0 24575,'30'37'0,"-6"-7"0,-25-15 0,-19 16 0,6-7 0,-18 15 0,14-19 0,1-2 0,5-6 0,5-7 0,4-2 0,2-3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9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24575,'34'69'0,"-8"-23"0,3-2 0,31 15 0,-11-6 0,3-41 0,-41-27 0,19-36 0,0 3 0,-5 5 0,-4 15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5:59.9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230 7 24575,'-30'-5'0,"3"3"0,1 16 0,-23 31 0,7 12 0,-1 8 0,31-23 0,27-28 0,12-29 0,7-2 0,1-8 0,-9 8 0,-3 4 0,0-2 0,-11 4 0,-3 1 0,-7 0 0,0-2 0,0-2 0,7 30 0,2-4 0,5 22 0,0-11 0,-7-14 0,-1 0 0,-4-7 0,0-1 0,10-9 0,-10 6 0,6-7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0.5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 24575,'39'64'0,"-7"-12"0,-12-18 0,-9-16 0,-4-2 0,-6-14 0,-1-8 0,0-20 0,3-3 0,10-27 0,-3 23 0,13-9 0,-13 28 0,7 2 0,-8 10 0,21 5 0,-14 0 0,20 7 0,-27-5 0,2 0 0,-10-4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0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24575,'10'27'0,"3"3"0,-4-11 0,-1-2 0,-8-16 0,0-6 0,-1-9 0,1 7 0,0-5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1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24575,'6'11'0,"0"-1"0,-5-7 0,0-1 0,0-1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1.9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26 24575,'-21'42'0,"3"-4"0,14-10 0,1-8 0,13 2 0,-4-15 0,12-2 0,-3-10 0,9-13 0,0-9 0,1-12 0,-3-14 0,-12 25 0,-3 11 0,-6 33 0,0 11 0,8 15 0,-1-17 0,8 14 0,-1-15 0,1-3 0,4 1 0,-11-15 0,7-31 0,-6-14 0,-2-1 0,0 11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2.6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24575,'4'93'0,"0"0"0,0-10 0,-2-16 0,-2-34 0,-1-15 0,1-18 0,0-9 0,3-8 0,15-27 0,-1 16 0,33-16 0,-10 54 0,26 21 0,-36 10 0,-11 26 0,-28-43 0,-11 11 0,2-26 0,1-4 0,-4-4 0,6-2 0,0 1 0,9-2 0,1-1 0,3-3 0,0 0 0,1-4 0,0 1 0,0 3 0,1 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3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24575,'-1'65'0,"0"1"0,3 12 0,1-13 0,4-9 0,2-1 0,7-3 0,3 13 0,-2-52 0,-5-12 0,56-28 0,-26 8 0,39-23 0,-48 15 0,-10-4 0,-12-14 0,-8 13 0,-9-5 0,0 25 0,-3 4 0,2 7 0,-6 4 0,2 4 0,-5 4 0,-14 12 0,8-6 0,-9 18 0,22-5 0,5 3 0,28 15 0,-1-24 0,15 10 0,31-16 0,-10-8 0,6-3 0,-30-9 0,-31-5 0,-4-2 0,1 1 0,6-9 0,-5 11 0,4-7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2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24575,'0'89'0,"-1"-25"0,1-33 0,-1-24 0,2-13 0,0-3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3.9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24575,'6'8'0,"0"3"0,-1 1 0,-3-2 0,-2-5 0,-2-2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4.3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24575,'7'0'0,"-3"0"0,-1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5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24575,'45'44'0,"-1"0"0,1 5 0,32 13 0,-64-53 0,0-6 0,-9-10 0,-3 1 0,2-1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5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421 0 24575,'-32'22'0,"-34"22"0,-8 15 0,-6-1 0,39-24 0,5-2 0,-1-1 0,-1 1 0,26-21 0,10-9 0,1 0 0,-1-2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7.3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24575,'49'37'0,"-10"-2"0,-43-17 0,-13 11 0,-1-5 0,-12 8 0,15-14 0,3-4 0,11-8 0,5-5 0,3 2 0,37 4 0,-1-4 0,2 3 0,-19-7 0,-28 0 0,1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7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 1 24575,'-21'21'0,"-7"20"0,10-10 0,1 19 0,23-25 0,0-2 0,15 1 0,30-6 0,-2-9 0,15-8 0,-37-7 0,-13-3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8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1 24575,'26'21'0,"-6"-1"0,-9 0 0,-9 0 0,-33 16 0,-10 3 0,1 3 0,-8 3 0,1-4 0,17-16 0,8-7 0,11-14 0,8-4 0,-4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9.1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24575,'50'50'0,"0"0"0,-3-6 0,-13-9 0,-24-24 0,-7-10 0,-1 1 0,-2-5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9.5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0 24575,'-36'30'0,"9"-4"0,-6 8 0,19-16 0,4-3 0,8-12 0,1-1 0,-2 0 0,1-1 0,0 1 0,1-2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09.9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81 24575,'97'-20'0,"-6"-1"0,-34 7 0,-15 3 0,-35 10 0,9-1 0,-4-1 0,3-2 0,-9 3 0,-4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3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 24575,'99'-1'0,"-26"-1"0,-8 0 0,1 0 0,18 0 0,-7-1 0,-20 2 0,-24-1 0,-15 2 0,-9-2 0,0 1 0,-4 0 0,1-1 0,-5-1 0,-5 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0.4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24575,'7'91'0,"-1"-14"0,0 18 0,1-8 0,-3-35 0,0-1 0,-2-33 0,-3-21 0,-2-10 0,1 3 0,1-2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1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425 1 24575,'3'16'0,"-1"-3"0,-1 2 0,-2-5 0,-17 11 0,-50 4 0,10-15 0,-4-3 0,-33 6 0,39-14 0,12-3 0,30 0 0,5-1 0,6 0 0,3 3 0,-2-2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2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19 24575,'-8'-4'0,"3"0"0,-4-1 0,5 2 0,0 0 0,1 4 0,-1 14 0,-1 7 0,0 19 0,2 1 0,3 33 0,1-30 0,0 10 0,0-35 0,-2-15 0,19-6 0,10-14 0,-4 6 0,-1-5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2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 24575,'48'-5'0,"-8"1"0,-25 3 0,-3 0 0,4 1 0,1 1 0,51 4 0,-37-3 0,23 3 0,-50-4 0,-6 0 0,-1-1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3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24575,'1'3'0,"0"0"0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3.6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4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4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 24575,'4'38'0,"11"16"0,5 1 0,-3-11 0,-4-27 0,7-54 0,-5 3 0,20-40 0,-19 31 0,-3 9 0,-7 19 0,-4 11 0,1 0 0,-1 1 0,-2 1 0,0 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5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208 4 24575,'-10'-2'0,"0"1"0,-14 14 0,6-2 0,-37 51 0,30-24 0,-19 40 0,31-42 0,5-5 0,11-17 0,13-10 0,21-12 0,3-15 0,9-25 0,-22 4 0,1-20 0,-17 34 0,3-6 0,-11 25 0,-1 7 0,-2 30 0,6 17 0,-2 2 0,7 2 0,5-19 0,-1-11 0,3 3 0,-6-15 0,-5-6 0,-1-3 0,12-24 0,-5-1 0,4 0 0,-10 12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7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24575,'0'79'0,"0"-21"0,0 3 0,3 35 0,0-36 0,3-2 0,3 7 0,10-12 0,-8-32 0,4-5 0,35-52 0,13-34 0,3 5 0,-13-8 0,-40 51 0,-8 11 0,-2 7 0,-2 9 0,-1 9 0,1 17 0,5 12 0,1-3 0,12 1 0,-7-24 0,14 1 0,-8-11 0,36-5 0,-9-9 0,45-21 0,-32 0 0,-4-2 0,-32 14 0,-19 9 0,-4 4 0,-5-4 0,-2 4 0,-9-1 0,-13-1 0,2 2 0,-3 2 0,10 11 0,13 1 0,0 12 0,5-12 0,2 8 0,3-13 0,0-1 0,2-2 0,1-2 0,-1-1 0,-18-14 0,-59-10 0,37 4 0,-34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4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24575,'3'86'0,"-1"-1"0,0-16 0,1-6 0,4 6 0,5-20 0,-3-24 0,9 8 0,-1-24 0,7 1 0,7-9 0,40-20 0,-29 7 0,32-16 0,-41 16 0,13-3 0,-10 1 0,22-21 0,-32 6 0,5-9 0,-24 3 0,-7-12 0,-4 6 0,-5-8 0,-5 20 0,1 10 0,3 7 0,3 6 0,2 6 0,-2 0 0,-2 0 0,-8 3 0,-12 26 0,6-5 0,-6 21 0,14-14 0,5-4 0,-1 18 0,8-17 0,-2 25 0,7-27 0,2 5 0,4-14 0,11 4 0,29 8 0,16-1 0,-1-5 0,-1-11 0,-36-10 0,3-2 0,-17-3 0,0-1 0,1-10 0,-5 7 0,3-4 0,-9 10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9.1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24575,'2'8'0,"4"38"0,-3-18 0,5 29 0,-5-35 0,-1-8 0,2-6 0,-2-7 0,0-1 0,8-1 0,4-1 0,11-3 0,15-2 0,5-6 0,17-6 0,-23 3 0,5-7 0,-25 0 0,-4 3 0,-4-13 0,-8 12 0,-1-2 0,-4 11 0,0 6 0,-1 4 0,-10 0 0,7 1 0,-9 1 0,9 4 0,-3 12 0,2 5 0,1 7 0,11 18 0,12-8 0,1 1 0,19-6 0,37-15 0,-14-5 0,14-4 0,-43-14 0,-24 1 0,1-4 0,-4 1 0,1-10 0,-3 9 0,1-4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19.9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34 103 24575,'-15'-15'0,"1"-6"0,11 11 0,2-5 0,20 0 0,9 5 0,18-3 0,-10 9 0,-6 7 0,17 37 0,-25-15 0,19 29 0,-34-32 0,-3-4 0,-13-4 0,-2-6 0,-14 5 0,6-8 0,0 0 0,8-7 0,-3-7 0,-22-20 0,-13-11 0,11 6 0,9 5 0,31 25 0,14-2 0,-9 5 0,6-3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0.5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 24575,'9'71'0,"0"-21"0,2 0 0,4 23 0,5 19 0,-15-44 0,-2-2 0,-5 10 0,-1-24 0,-15 19 0,0-30 0,-9 6 0,4-15 0,10-5 0,2-20 0,6-8 0,3 1 0,-1 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0.9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24575,'51'-6'0,"7"-5"0,-9 1 0,-9-1 0,-29 6 0,-8 3 0,-2 0 0,1-2 0,-2 2 0,1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1.4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24575,'30'20'0,"17"17"0,5 4 0,22 16 0,-23-16 0,7 7 0,-8-8 0,8 5 0,12-2 0,-63-42 0,-5-13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1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255 1 24575,'-75'54'0,"11"-6"0,28-12 0,1 5 0,14-14 0,2-2 0,15-21 0,3-2 0,1 1 0,5 2 0,11 2 0,-7-2 0,5-2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2.1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72 24575,'5'-1'0,"2"0"0,3-2 0,8-1 0,33-6 0,-3-1 0,43-9 0,-54 11 0,5-3 0,-57 18 0,9-4 0,-9 5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2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24575,'75'-8'0,"0"1"0,-21 2 0,-5-1 0,23-12 0,-46 9 0,4 0 0,-17 5 0,-12 4 0,0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3.4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 0 24575,'-13'71'0,"-13"13"0,5 1 0,-4-15 0,20-54 0,10-16 0,10-7 0,37-16 0,16 14 0,5 4 0,9-3 0,-15 7 0,-12 5 0,-43 7 0,-14 11 0,-5 4 0,-5 6 0,-9 1 0,-5-10 0,-11 5 0,-5-6 0,-16 11 0,16-11 0,7-3 0,21-14 0,12-5 0,2-3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3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 24575,'26'-4'0,"6"-1"0,64-18 0,-49 12 0,24-9 0,-66 17 0,-5 2 0,-2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15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0 114 24575,'13'-1'0,"0"1"0,20 7 0,-15-2 0,14 6 0,-9 10 0,-10-3 0,9 37 0,-14-2 0,-2 10 0,-6 18 0,0-44 0,-3 11 0,3-42 0,-1-11 0,2-11 0,6-28 0,-1 7 0,19-55 0,-9 30 0,7-13 0,-8 30 0,-6 24 0,3-4 0,-3 9 0,4-3 0,2-4 0,-3 7 0,-3 1 0,-6 10 0,-2 3 0,7 4 0,0 1 0,7 2 0,-1-1 0,7 1 0,17 4 0,-13-4 0,27 5 0,-32-5 0,13 1 0,-17-3 0,-5-2 0,-5-1 0,-4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4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234 133 24575,'0'43'0,"1"0"0,2-17 0,1 1 0,2-5 0,12 8 0,-4-13 0,11 5 0,12-26 0,-2-15 0,12-39 0,-34-14 0,-21-5 0,-23 20 0,-11 24 0,-43 10 0,35 12 0,-48 3 0,66 9 0,-8 3 0,19 8 0,5-1 0,2 5 0,14 9 0,5-3 0,4 12 0,-3-17 0,-1-4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7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1166 1571 24575,'-64'-14'0,"-17"-3"0,19 3 0,-3-1 0,8 4 0,-2-1 0,-21-6 0,3 0 0,-11-1 0,18 0 0,14 2 0,19 3 0,-14-11 0,19 3 0,-5-3 0,7 1 0,7 5 0,-3-3 0,-17-16 0,16 11 0,-18-34 0,28 15 0,-5-27 0,13-4 0,3 15 0,4-29 0,6 38 0,2-15 0,10-11 0,4 9 0,4-9 0,12 1 0,-10 31 0,11-10 0,-10 19 0,11-11 0,-16 21 0,21-16 0,-24 28 0,32-12 0,-25 17 0,29-5 0,-15 11 0,12 1 0,42 8 0,-22 3 0,-12 1 0,6 3 0,2 4 0,-2 1 0,29 10 0,-35-11 0,-5 2 0,-8 4 0,-4 13 0,-13-2 0,1 21 0,-6 2 0,4 19 0,-10-19 0,-2 3 0,4 29 0,-9-27 0,-3 5 0,-5 9 0,-3 1 0,-1-16 0,-1 1 0,-2 35 0,-1-1 0,0-40 0,0-4 0,-4 45 0,2-40 0,2-30 0,-2-3 0,2-5 0,-4 5 0,-3-2 0,1-4 0,-11 4 0,3-11 0,-4 2 0,0-5 0,10-4 0,-9-2 0,1-3 0,1-2 0,1 1 0,11 1 0,-8-12 0,-21-28 0,17 20 0,-14-16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8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731 756 24575,'-24'-32'0,"-8"-13"0,11 15 0,-9-16 0,4 5 0,-18-25 0,-10-2 0,1 3 0,1 11 0,2 6 0,15 16 0,-7-10 0,23 22 0,1-2 0,3 2 0,-5-12 0,6 9 0,-7-9 0,8 14 0,-1-1 0,-3 22 0,7-2 0,-14 20 0,11-4 0,-15 17 0,11-8 0,-1 0 0,11-12 0,10-15 0,6-8 0,-3 4 0,2-3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29.1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24575,'27'0'0,"-4"0"0,25 0 0,-19 0 0,2 1 0,-18-1 0,-13 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32.7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1 24575,'4'78'0,"-3"-15"0,1 9 0,-4-26 0,0-1 0,-3-14 0,2-4 0,1-9 0,1-14 0,4-6 0,13-21 0,1 3 0,20-6 0,-3 14 0,-6 5 0,-7 10 0,-8 20 0,-3-2 0,6 13 0,-5-8 0,-3-4 0,-2 1 0,-3-3 0,-5 8 0,-3-13 0,-15 14 0,5-18 0,-25 8 0,18-12 0,-16 1 0,24-7 0,-3 0 0,14-2 0,-3 0 0,3-2 0,-2-1 0,3 2 0,-1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33.4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24575,'13'-1'0,"3"0"0,11 0 0,19 1 0,-19 0 0,9 0 0,-30 0 0,21 0 0,-5 0 0,5 0 0,-14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34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1 24575,'-8'18'0,"-2"13"0,-1 15 0,4-2 0,5 15 0,17 1 0,-2-13 0,7-6 0,-1-32 0,-3-8 0,19-18 0,-11 6 0,13-25 0,-21 14 0,2-7 0,-10-1 0,-4 9 0,-2-1 0,-5 1 0,1 9 0,-2-4 0,3 10 0,0 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6:35.6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 24575,'7'-2'0,"4"0"0,-6 2 0,3 0 0,-1 1 0,-4-1 0,2 1 0,-3 0 0,9 4 0,0-1 0,1 1 0,-3-1 0,-7-1 0,1 0 0,-2 0 0,1 3 0,0 1 0,1 12 0,1 2 0,-1 0 0,0 2 0,-3-17 0,0 3 0,-1-6 0,1 1 0,-1 0 0,2-2 0,-1 0 0,0-2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05.7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 24575,'15'-1'0,"2"-1"0,1 1 0,8-2 0,7 1 0,67 0 0,-24 0 0,13-2 0,-2 1 0,-14 0 0,-3 0 0,2 0 0,6 0 0,2 1 0,-14-1 0,12-1 0,-85 5 0,3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06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24575,'-3'9'0,"-2"19"0,2 7 0,-2 46 0,3-20 0,6 2 0,0-1 0,0-1 0,6 13 0,-8-57 0,2-22 0,-2 1 0,1-3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26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4729 7187 24575,'-23'-2'0,"6"0"0,-10 0 0,-12 0 0,-17 2 0,-8-2 0,-15 4 0,32-1 0,-13 1 0,35 0 0,-7-2 0,4 1 0,-14-1 0,-27 0 0,-10 2 0,2-2 0,23 1 0,0-1 0,-15-2 0,-19 0 0,21-4 0,6 1 0,-11-2 0,9 2 0,-5-2 0,20 4 0,-29-4 0,0 1 0,3 0 0,7 0 0,-4-2 0,19 1 0,-4-1 0,-1 0 0,-3 0 0,-22-4 0,23-7 0,24 5 0,-36-32 0,25 1 0,-13-10 0,-7-16 0,23 27 0,-3-7 0,18 20 0,10 5 0,-2-4 0,8 10 0,0-5 0,5-8 0,1 7 0,2-35 0,1 29 0,3-38 0,0 16 0,1-7 0,3 10 0,1 0 0,2-13 0,0 7 0,0 0 0,1-5 0,1 9 0,1-4 0,-1 3 0,1 1 0,0 1 0,1-1 0,0-4 0,-1 5 0,1-1 0,6-21 0,-7 26 0,11-28 0,-10 23 0,16-33 0,-12 33 0,15-42 0,-13 48 0,12-47 0,-4 25 0,-5 13 0,1-4 0,1 0 0,1-3 0,8-28 0,0-2 0,-9 29 0,-1 0 0,1 0 0,1-4 0,-3 8 0,7-17 0,-9 27 0,0 0 0,5-18 0,-10 35 0,6-26 0,-10 40 0,3-10 0,-2 7 0,5-13 0,5-7 0,0 3 0,15-24 0,-18 35 0,8-16 0,-17 30 0,0-2 0,2 1 0,-3 0 0,1-2 0,-4 7 0,4-14 0,-4 11 0,5-14 0,-7 18 0,2-5 0,-3 9 0,4-7 0,0-1 0,0-10 0,4-75 0,-7 5 0,0-12 0,0 25 0,1-3 0,-2-3-270,1-7 0,-2-4 0,0-3 270,-1 10 0,-1-3 0,0 0 0,0 3 0,1-12 0,-1 5 0,0-2 0,0 18 0,-1-1 0,1 0 0,-1 4 0,0-12 0,-1 4 0,0 5 0,-3-8 0,0 6 0,0 6 0,0 3 0,-1 13 0,-1 4 0,-6-29 0,5 38 0,-3-14 0,10 43 0,-1 2 810,0 7-810,2 6 0,-16-14 0,8 9 0,-22-12 0,15 11 0,-34-15 0,19 11 0,-36-14 0,30 12 0,-34-13 0,26 10 0,-6-1 0,-3-1 0,-11-1 0,-28-10 0,39 19 0,2 2 0,-18 0 0,-1 1 0,-1 1 0,-7 6 0,4 0 0,-2 1 0,-14 4 0,25 0 0,-9 2 0,7 0 0,14 0 0,-1 0 0,-27 4 0,-13 0 0,9 1 0,12 0 0,2 0 0,-24 1 0,4 0 0,-4 5 0,40-6 0,23-1 0,-18 7 0,17-3 0,-23 11 0,7 2 0,7 0 0,-18 10 0,32-15 0,-15 14 0,20-12 0,-2 1 0,9-6 0,7-10 0,1 6 0,4-6 0,-3 6 0,7-7 0,-1 0 0,2-3 0,1 0 0,-6 5 0,4-5 0,-13 10 0,5-4 0,-4 0 0,7-2 0,5-6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07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24575,'34'46'0,"1"-1"0,-1 2 0,-5-4 0,-14-5 0,-1-2 0,-10-20 0,-3-16 0,12-48 0,-2 14 0,22-43 0,-1 38 0,-4 5 0,5 23 0,-15 15 0,9 8 0,21 5 0,-18-7 0,5 2 0,-27-10 0,-10-2 0,1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08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0 114 24575,'6'48'0,"3"7"0,8-10 0,-4-11 0,5-7 0,-10-24 0,4-5 0,11-19 0,-2-2 0,11-14 0,-10 11 0,1-2 0,-7 6 0,-3 1 0,-1-18 0,-6 20 0,-1-6 0,-7 40 0,0 8 0,2 26 0,6-1 0,3 2 0,0-15 0,3-14 0,-4-16 0,12-2 0,-1-4 0,24-5 0,-5-4 0,46-18 0,-39 10 0,19-8 0,-40 14 0,-8 0 0,0-18 0,-9 4 0,-21-45 0,2 45 0,-15-19 0,-13 57 0,10-1 0,-13 11 0,19 1 0,14-7 0,3 6 0,16 21 0,-2-17 0,16 28 0,1-29 0,11 2 0,-11-15 0,0-6 0,-6-6 0,6 0 0,13-2 0,-7 1 0,10-2 0,-15 1 0,1 1 0,-10 0 0,-8 1 0,-7 0 0,0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12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904 1348 24575,'-37'12'0,"-24"-4"0,28-4 0,-26-4 0,26-1 0,-2-4 0,-4-1 0,-14-10 0,11 5 0,-36-20-6784,47 16 6784,-27-11 0,32 10 0,-9-4 0,-3-12 0,8 6 0,-7-11 0,16 13 6784,-5-5-6784,-1-12 0,6 9 0,-6-16 0,9 2 0,3 6 0,-1-32 0,10 5 0,5-1 0,3-6 0,3 9 0,2 1 0,-2-1 0,2 4 0,9-20 0,-3 35 0,1 0 0,2 1 0,1 11 0,7 10 0,-7 11 0,7-5 0,-13 10 0,20-2 0,-3 7 0,23-2 0,-16 5 0,37 4 0,22 5 0,-35 0 0,1 0 0,7 4 0,-4 0 0,15 6 0,-3 9 0,-41-14 0,42 35 0,-38-23 0,0 10 0,0 4 0,7 26 0,-2 0 0,-2 21 0,-17-15 0,-3 19 0,-8-17 0,-10-13 0,-3-15 0,-4 47 0,3-31 0,-4 27 0,-4-37 0,2-19 0,-18 39 0,13-40 0,-12 21 0,16-40 0,-7 1 0,-3-1 0,2-6 0,-17 4 0,5-8 0,-5 1 0,9-1 0,-5-5 0,12 1 0,-6-3 0,4 0 0,16 3 0,-6-1 0,13 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13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24575,'43'31'0,"-1"1"0,30 19 0,-24-22 0,-4-9 0,24 7 0,-15-7 0,30 12 0,-31-14 0,5 2 0,-1-2 0,0-2 0,3 2 0,-9-4 0,-2-2 0,-5-1 0,20 5 0,-61-16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14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24575,'18'14'0,"-1"-3"0,8 6 0,-5-4 0,3 1 0,3 3 0,18 12 0,-10-4 0,11 11 0,-30-22 0,-2 1 0,-21-7 0,-1 1 0,-22 15 0,6-8 0,-32 21 0,12-5 0,3-5 0,14-4 0,24-18 0,0 1 0,3-4 0,-1 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19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0 104 24575,'27'88'0,"-10"-27"0,2-10 0,0-2 0,-4-7 0,4-4 0,-10-32 0,4-12 0,7-18 0,15-27 0,3-6 0,5-9 0,-2 0 0,-5 3 0,-14 23 0,-5 2 0,-11 24 0,-2 5 0,-2 6 0,-1 2 0,0 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0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4 24575,'-29'-3'0,"-31"14"0,25 0 0,-50 32 0,32 21 0,6-10 0,15 13 0,35-36 0,6-3 0,9-10 0,0-8 0,17-13 0,1-14 0,8-5 0,26-43 0,-28 13 0,10-17 0,-33 27 0,-12 24 0,-5 18 0,-3 12 0,0 79 0,2-46 0,1 50 0,3-69 0,-2-13 0,-1-9 0,-2-4 0,0-4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1.3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24575,'-4'52'0,"2"-3"0,0 3 0,0 28 0,1-17 0,2 3 0,0-11 0,2-3 0,1 30 0,3 7 0,-4-54 0,1-2 0,-2-13 0,0-7 0,0 0 0,1-9 0,5-4 0,-4-1 0,3-2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2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95 24575,'6'83'0,"0"-17"0,0-35 0,-1-17 0,-3-10 0,0-3 0,1 0 0,-1-1 0,21-16 0,1-1 0,14-12 0,4-4 0,12-4 0,-3-4 0,-2 1 0,-12 12 0,6-13 0,-39 34 0,-1 2 0,-5 24 0,-2 30 0,6 46 0,3-12 0,6-7 0,0-48 0,0-20 0,20-5 0,2-7 0,23-8 0,-7-13 0,0-3 0,1 1 0,30-26 0,-64 36 0,4-39 0,-10 25 0,1-23 0,-19 34 0,1 11 0,-9-3 0,4 9 0,-5-2 0,4 3 0,2 1 0,-13 9 0,8 1 0,-21 32 0,25-18 0,-5 27 0,19-27 0,15 23 0,15-13 0,3 4 0,13-12 0,13-11 0,3-3 0,-7 0 0,8-2 0,-10-5 0,-41-7 0,-3-4 0,-10 2 0,0 3 0,0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3.6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146 221 24575,'-16'-24'0,"2"1"0,0-5 0,7 11 0,0-8 0,6 11 0,3-3 0,14-13 0,6 10 0,-1-3 0,0 23 0,6 41 0,-8-5 0,7 31 0,-29-26 0,-6-11 0,-25-7 0,11-17 0,-16 1 0,0-10 0,13-2 0,-14-17 0,27 7 0,-1-10 0,21 11 0,9-1 0,30-9 0,-26 13 0,15-5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1:50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24575,'8'82'0,"1"-15"0,-2-26 0,-1-15 0,-2-10 0,3-10 0,18-35 0,10-16 0,10-15 0,-10 13 0,-16 22 0,-12 18 0,-3 4 0,-3 6 0,0 5 0,-1 30 0,3-2 0,3 32 0,0-34 0,3 3 0,-3-25 0,17-1 0,-1-4 0,19-5 0,-5-6 0,13-5 0,4-1 0,16-3 0,-11 3 0,-2 1 0,-6 1 0,-13-17 0,-23 3 0,-10-30 0,-9 18 0,-8-13 0,-2 22 0,-22-10 0,-14 15 0,3 3 0,-16 34 0,38 2 0,-8 36 0,24-6 0,3-4 0,12 7 0,4-27 0,21 17 0,4-15 0,19 6 0,40-4 0,-14-12 0,-28-8 0,2-1 0,3-5 0,-4-1 0,18 0 0,8-2 0,-49 0 0,-16-3 0,-4 3 0,1-1 0,-10 1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27.8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24575,'9'56'0,"1"5"0,-3-17 0,3 7 0,-2-13 0,-1 2 0,0-9 0,-3 1 0,7 16 0,-6-12 0,5 18 0,-5-24 0,-1-5 0,-3-14 0,0-9 0,-1-2 0,5-5 0,-3-1 0,3-1 0,2 0 0,1 4 0,8-2 0,-2 4 0,3 0 0,2 0 0,0-1 0,9 1 0,1-2 0,22 0 0,-5-2 0,14 1 0,25-5 0,-41 6 0,30-2 0,-60 5 0,-2 0 0,-11 0 0,-4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4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198 1 24575,'-31'27'0,"-1"30"0,8 18 0,16-8 0,6 5 0,4-2 0,5 2 0,5 17 0,2 3 0,-3 0 0,-3-1 0,2-7 0,-5-1 0,-7 2 0,-7-3 0,-8-12 0,-3-7 0,-11 21 0,-6-30 0,21-48 0,5-3 0,0-1 0,9-1 0,0-1 0,-3-5 0,3 4 0,-3-3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5.0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37 24575,'15'-1'0,"7"1"0,18-2 0,4 2 0,24-2 0,28-2 0,-41 3 0,15-3 0,-62 2 0,30-3 0,-14 1 0,18-3 0,-30 4 0,-7 1 0,-5 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5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24575,'0'15'0,"1"41"0,3 42 0,1-10 0,0 5 0,0-15 0,1-1 0,1 10 0,0-7 0,0 3 0,-4-33 0,-2-28 0,-1-22 0,3-84 0,-3 8 0,3-19 0,-3 44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6.5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19 24575,'0'-6'0,"1"3"0,7 0 0,1 1 0,7 0 0,-3 0 0,2 1 0,-1 1 0,0 0 0,11 6 0,-11-1 0,12 11 0,-13-3 0,4 7 0,-9-6 0,-2 16 0,-17 15 0,1-6 0,-10 7 0,4-27 0,-12 3 0,-1-10 0,-3 1 0,5-11 0,10-3 0,-3 1 0,9 0 0,1 0 0,11 1 0,7 1 0,-4 0 0,4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7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0 24575,'-22'10'0,"-11"8"0,-37 30 0,23-14 0,-10 11 0,34-26 0,10-9 0,1 1 0,10-7 0,9 7 0,26 17 0,52 19 0,-18-7 0,17-1 0,-50-27 0,-19-7 0,-3-2 0,-11-4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7.8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 24575,'65'-2'0,"-4"-7"0,3 0 0,35-1 0,-36 0 0,-8 0 0,-25 5 0,-15 2 0,-17 3 0,2 0 0,-8 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8.3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24575,'53'1'0,"-1"1"0,23 0 0,9-1 0,-36 0 0,-17-1 0,-9 0 0,-22-1 0,0 0 0,-1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29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24575,'47'11'0,"-15"-4"0,42 11 0,-27-8 0,8 5 0,-17-5 0,-12-2 0,-25 2 0,-13 2 0,-10 5 0,-30 25 0,4-2 0,2-7 0,-1 0 0,-16 13 0,21-14 0,20-18 0,33-15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0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 34 24575,'-33'-19'0,"6"5"0,8 14 0,1 3 0,-15 5 0,4 5 0,3 4 0,0 8 0,8 3 0,3 23 0,14-1 0,16 5 0,3-23 0,7-15 0,-6-17 0,17-33 0,-13 13 0,9-26 0,-18 12 0,-5 10 0,0-2 0,-6 18 0,-1 12 0,17 36 0,-6-17 0,14 24 0,-10-24 0,-2-5 0,-1-2 0,-6-10 0,-4-4 0,0-2 0,-1 0 0,0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1.4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158 428 24575,'-13'-4'0,"2"0"0,5 4 0,-3 0 0,-1 1 0,-6 4 0,-5 9 0,2 3 0,-2 8 0,2 23 0,10 8 0,6 3 0,23-12 0,6-36 0,18-19 0,5-42 0,-3-19 0,-24 20 0,-5-2 0,0-31 0,-11-14 0,-7 36 0,-2-30 0,0 41 0,0-9 0,1 32 0,2 11 0,-1 34 0,1 14 0,2 54 0,1-9 0,-1-27 0,0 3 0,5 16 0,1-1 0,1 11 0,-1-19 0,1-7 0,-1-26 0,-3-3 0,-2-19 0,2 0 0,1-4 0,0-1 0,-3-1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3.3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1 24575,'0'22'0,"0"7"0,0-9 0,0 5 0,-1-4 0,-1-9 0,0 10 0,0-10 0,0 12 0,1 16 0,-2-8 0,1 18 0,-1-27 0,1 5 0,0-15 0,1 4 0,-1-9 0,1 1 0,1-5 0,0-2 0,0 0 0,0 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2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332 527 24575,'-29'-30'0,"8"10"0,-12-4 0,-6 13 0,-8 11 0,-4 9 0,-1 31 0,24-3 0,3 34 0,18-26 0,15 17 0,3-32 0,12-4 0,-4-18 0,11-9 0,9-34 0,-6-1 0,-5-14 0,-4-5 0,0-11 0,-5 3 0,-2-3 0,-11 13 0,-3 1 0,3-2 0,0 0 0,-6 1 0,-1 6 0,1-1 0,-1 17 0,1 25 0,-1 11 0,1 41 0,-1 17 0,1 15 0,1 7 0,2-19 0,0 1 0,1-1 0,1 6 0,1-8 0,0-8 0,2-4 0,2 9 0,0-7 0,1-8 0,-3-11 0,-3-23 0,-1-15 0,1-4 0,0 1 0,-1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3.2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81 24575,'48'34'0,"-4"1"0,-24-17 0,-3 18 0,-12-6 0,0 8 0,-6-1 0,-1-17 0,0-1 0,0-17 0,5-19 0,14-23 0,29-35 0,9 2 0,-16 31 0,-1 5 0,11 0 0,0 13 0,-26 22 0,-5 0 0,-8 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4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217 283 24575,'53'-25'0,"-7"1"0,-40 11 0,-1-4 0,-8-18 0,-4 3 0,-3-8 0,-19 1 0,-3 15 0,-3 0 0,6 14 0,17 11 0,-8 4 0,3 4 0,-23 21 0,18-7 0,-17 28 0,25-24 0,-2 20 0,14-23 0,7 12 0,4-15 0,15 8 0,-6-12 0,20 4 0,-14-11 0,8-3 0,-13-5 0,-7-2 0,-5 0 0,-11 2 0,-1-1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6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51 24575,'49'-2'0,"-23"0"0,29 1 0,-42-2 0,-2 0 0,-9-7 0,-1 2 0,1-3 0,-1 5 0,1 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7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 24575,'-18'2'0,"0"6"0,7 2 0,2 7 0,6 7 0,5 0 0,3 4 0,7-8 0,-1-7 0,13 2 0,-7-6 0,11 7 0,-13-7 0,-4 5 0,-8-1 0,-10 14 0,2-8 0,-14 9 0,6-16 0,-23 4 0,16-11 0,-3-2 0,23-6 0,48-15 0,-31 10 0,28-7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7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280 0 24575,'-59'2'0,"13"1"0,-1 1 0,16 1 0,10 2 0,5 2 0,8 1 0,11 8 0,3-4 0,4 5 0,15 8 0,6 3 0,13 25 0,-13-20 0,-6 11 0,-20-28 0,-2-4 0,-13-3 0,-2-7 0,-20 4 0,-10-6 0,-3 1 0,1-4 0,15 0 0,17 0 0,4 0 0,30-3 0,26 1 0,-15-1 0,8 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8.8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129 186 24575,'-18'-34'0,"8"15"0,-4-29 0,18 18 0,3 2 0,6 7 0,6 16 0,-8 4 0,7 3 0,-6 3 0,4 6 0,0 2 0,3 18 0,-16 4 0,-1-2 0,-30-2 0,-3-23 0,-25-1 0,13-7 0,-8-5 0,37 0 0,11-2 0,59-12 0,-3 3 0,2-2 0,-24 8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39.5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0 24575,'-40'4'0,"6"1"0,14 1 0,-7 38 0,15-8 0,-3 59 0,23-10 0,3 7 0,7-6 0,-10-33 0,0-2 0,3 15 0,-3 23 0,-8-40 0,-21 32 0,0-15 0,-20 20 0,15-46 0,5-15 0,10-14 0,6-6 0,0-1 0,2-6 0,-1-14 0,-5-7 0,4 4 0,-1 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0.0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 24575,'28'-2'0,"35"0"0,5 1 0,-2 0 0,1 0 0,18 0 0,-31-1 0,-5 0 0,-13 0 0,-8-2 0,-23 3 0,0 0 0,-2 1 0,-1 0 0,2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0.6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24575,'15'17'0,"4"3"0,11 11 0,11 10 0,31 27 0,-28-29 0,1 0 0,-2-2 0,-1-2 0,26 18 0,-29-27 0,-22-20 0,-1 4 0,-15-14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4.4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0 24575,'0'42'0,"-2"-3"0,1 9 0,-1-1 0,1-21 0,1 4 0,0 23 0,0-30 0,0 26 0,0-37 0,0-2 0,0-3 0,0 5 0,0-3 0,0 8 0,0-10 0,3-2 0,4-11 0,-3 3 0,2-4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1.1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720 0 24575,'-4'3'0,"-4"3"0,-25 20 0,0-1 0,-28 20 0,-14 8 0,31-24 0,-2 1 0,-6 1 0,1 0 0,-35 15 0,14-14 0,11-6 0,16-5 0,11-4 0,21-9 0,12-7 0,1 0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3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800 1188 24575,'-25'5'0,"-7"-1"0,-9 1 0,-16-3 0,-4 0 0,-23 3 0,23-4 0,0 0 0,-18-1 0,37-4 0,-15-4 0,27-9 0,5 1 0,-17-40 0,19 16 0,3-4 0,1-4 0,3-15 0,7-9 0,2-2 0,0 4 0,5 2 0,2 5 0,3 19 0,8-26 0,-4 29 0,6-22 0,-5 30 0,4-14 0,-3 21 0,6-11 0,-2 14 0,13-15 0,-8 17 0,22-17 0,-14 20 0,22-13 0,-22 18 0,37-4 0,-28 12 0,58 0 0,-27 9 0,7-1 0,-24 2 0,-26-1 0,-3 0 0,1 3 0,-2 0 0,2 2 0,7 7 0,2 5 0,1 0 0,12 19 0,-18-12 0,16 26 0,-21-19 0,6 52 0,-16-41 0,-3 4 0,-2 0 0,-3-11 0,-2 37 0,-4-27 0,-4 29 0,0-32 0,-2-2 0,-1-13 0,-5 0 0,-20 24 0,9-15 0,-9 3 0,19-23 0,-8 1 0,8-7 0,-22 11 0,14-10 0,-25 17 0,20-13 0,-27 15 0,35-21 0,-8 2 0,23-14 0,0-1 0,-5 0 0,-12 0 0,7 1 0,-3 0 0,15 1 0,5-2 0,0 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4.7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818 1 24575,'-37'15'0,"11"-4"0,-41 17 0,27-13 0,-10 5 0,22-10 0,2-2 0,-9 3 0,-3 3 0,0-1 0,3 4 0,18-8 0,-4 3 0,9-3 0,-24 23 0,-6 1 0,-10 13 0,10-8 0,20-13 0,-4 6 0,11-12 0,-18 26 0,14-15 0,-5 12 0,9-4 0,6-8 0,0 12 0,6 1 0,2-10 0,6 3 0,-2-22 0,4 5 0,6-1 0,1 1 0,9 6 0,-9-11 0,7 2 0,-3-1 0,4 3 0,-3-2 0,0 0 0,-9-9 0,6 5 0,-1-1 0,10 8 0,-6-5 0,2 1 0,-14-12 0,-4-2 0,-4-11 0,-1-9 0,1 6 0,1-3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5.6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330 0 24575,'0'23'0,"1"3"0,1 0 0,2 6 0,-1-7 0,1 4 0,-2-16 0,-1 1 0,-1-10 0,2 1 0,-2-3 0,1 1 0,-3-1 0,-3 1 0,-2-1 0,-12 2 0,7-3 0,-9 1 0,9-1 0,-23 5 0,13-2 0,-17 4 0,20-4 0,-2 1 0,5-2 0,-9 3 0,9-4 0,-10 3 0,15-4 0,-3 0 0,12 0 0,-10 9 0,9-7 0,-7 6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49.5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24575,'27'91'0,"-7"-33"0,6 2 0,2 1 0,3-6 0,-1-5 0,-14-23 0,-11-18 0,-1-5 0,-2-7 0,2-6 0,10-20 0,0 2 0,14-29 0,-9 18 0,15-38 0,-17 35 0,6-15 0,-13 24 0,-5 15 0,2-4 0,-6 17 0,1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0.8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23 24575,'-41'-11'0,"4"3"0,19 4 0,-2 5 0,-12 6 0,-24 18 0,10 0 0,-11 23 0,39-20 0,-3 41 0,15-40 0,2 23 0,6-40 0,7 6 0,3-9 0,3 1 0,-2-8 0,0-8 0,10-12 0,-3-2 0,17-22 0,-17 12 0,3-9 0,-11 13 0,0-1 0,1-13 0,-2 13 0,-1-12 0,-7 28 0,-1 3 0,-2 14 0,-1 8 0,-2 24 0,0 0 0,0 14 0,2-9 0,2-8 0,2 7 0,-1-22 0,1 2 0,-3-19 0,1-1 0,-1 0 0,1-1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1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 0 24575,'-5'33'0,"2"6"0,2 10 0,1 8 0,2 0 0,0 3 0,0 21 0,0 0 0,1-24 0,1-2 0,-1-3 0,1-4 0,6 8 0,0-4 0,1-14 0,-4-28 0,5-13 0,3-25 0,-4 12 0,1-4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2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84 24575,'5'30'0,"5"22"0,-3-21 0,4 15 0,-3-26 0,-2-4 0,3-1 0,-4-8 0,5 0 0,-4-6 0,7-7 0,1-8 0,29-38 0,-9 4 0,14-24 0,-26 35 0,-8 5 0,-11 21 0,-2 21 0,0 15 0,2 14 0,16 19 0,17-20 0,10-21 0,6-6 0,18-5 0,-2-21 0,-1-8 0,-5-8 0,5-7 0,-41 13 0,-20 12 0,-5-10 0,-3 7 0,-4-10 0,-25 3 0,-51 18 0,21 3 0,-19 19 0,54 19 0,18-7 0,9 27 0,6-26 0,11 9 0,17-10 0,20-7 0,6-2 0,6 7 0,-8-9 0,-8-6 0,-28-14 0,-16 0 0,0-5 0,-4 1 0,5 1 0,-4 1 0,1 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4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142 250 24575,'-21'-4'0,"3"0"0,10 2 0,1 0 0,2-2 0,-1-3 0,-8-15 0,-2-1 0,-7-15 0,11 17 0,2-1 0,9 10 0,2 0 0,6-12 0,14 2 0,1 3 0,17 8 0,-9 15 0,40 34 0,-36-15 0,22 23 0,-44-20 0,-10 4 0,-7-2 0,-30 15 0,-2-21 0,0 3 0,6-19 0,-3-16 0,20 6 0,-15-6 0,29 5 0,8-9 0,23-12 0,9-3 0,-5 6 0,-10 11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4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0 24575,'-20'87'0,"8"-13"0,15-7 0,5 12 0,-4-29 0,0 2 0,3 8 0,-1 3 0,0 11 0,-1 0 0,-1-9 0,-4-1 0,-6 6 0,-2-5 0,-2 3 0,-8-15 0,16-55 0,-5-5 0,-1-5 0,2 2 0,1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5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0 24575,'-1'13'0,"-3"5"0,-4 11 0,-1-2 0,1 2 0,2 1 0,3-17 0,0 12 0,0-17 0,-1 18 0,1-1 0,-1 6 0,3 2 0,1-13 0,0 3 0,0-9 0,-1 7 0,0-9 0,0 4 0,1-10 0,0-5 0,0-2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5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24575,'13'-1'0,"4"0"0,13 1 0,20 0 0,-12-1 0,3 0 0,-28 0 0,-7 1 0,-2-2 0,-1 2 0,1-7 0,-3 6 0,1-5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6.3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7:58.6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219 173 24575,'33'-24'0,"-14"7"0,10-9 0,-20 12 0,-2-8 0,-7 6 0,-6 0 0,-4 2 0,-4 5 0,-4-1 0,-25 6 0,-6 8 0,-19 16 0,18 7 0,12 20 0,24-17 0,9 25 0,22-20 0,0 5 0,33-11 0,-17-19 0,26-5 0,-30-10 0,2-11 0,-20-6 0,-6 7 0,-2-1 0,-3 14 0,1 2 0,-6 14 0,-1 12 0,-5 23 0,2-9 0,3 20 0,4-28 0,1 47 0,1-18 0,1 9 0,6-3 0,0-31 0,4 4 0,-1-15 0,1-10 0,0 1 0,0-8 0,0-3 0,6-4 0,-6-4 0,24-18 0,-2-18 0,8-10 0,5-27 0,-24 28 0,-4-21 0,-15 40 0,-9-4 0,-3 20 0,-4 3 0,1 2 0,-4 6 0,3 0 0,-8 5 0,7 1 0,-7 11 0,11-7 0,-6 12 0,11 2 0,0-5 0,6 5 0,3-14 0,11 3 0,-6-4 0,9 3 0,-12-9 0,1 1 0,0-1 0,-1-1 0,5 0 0,-6 0 0,3 0 0,3-4 0,-4 1 0,2 0 0,-8 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1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24575,'11'0'0,"16"2"0,37 9 0,-6-5 0,1 0 0,26 7 0,1-5 0,-77-7 0,-12 0 0,-3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2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24575,'14'0'0,"2"0"0,3 0 0,11 0 0,15 0 0,6 4 0,29-3 0,-32 3 0,2-3 0,-34-1 0,-7-2 0,-7 2 0,2-1 0,-3 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2.9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0 24575,'37'40'0,"-11"-14"0,27 31 0,-28-29 0,9 6 0,-23-23 0,-14 9 0,-33 19 0,-14 8 0,-3 1 0,3-11 0,32-24 0,-5 6 0,15-12 0,-2 0 0,9-8 0,-1-1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3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281 1 24575,'-9'8'0,"-10"6"0,-51 54 0,28-23 0,1-2 0,4 4 0,6 22 0,13-25 0,4 5 0,14-39 0,11 0 0,1-1 0,36 18 0,-16-8 0,15 5 0,-27-13 0,-9-8 0,-1-3 0,8-6 0,-9 2 0,5-1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5.6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543 402 24575,'18'36'0,"6"12"0,-10-19 0,2 7 0,-13-22 0,-6 15 0,-1-12 0,-13 26 0,-5-16 0,-5 1 0,-26 1 0,6-16 0,-6-3 0,-3-2 0,-25-5 0,17-4 0,3 0 0,10-3 0,4-5 0,49-7 0,3-3 0,7-13 0,18-10 0,26-24 0,1-1 0,-23 24 0,-3 0 0,3-10 0,-9-6 0,-14 24 0,-3-14 0,-7 12 0,-16-26 0,-1 25 0,-20-16 0,11 33 0,-5 2 0,-24 21 0,14 15 0,-17 13 0,22 28 0,18 7 0,5-2 0,22 8 0,5-31 0,42 24 0,-14-31 0,32 13 0,0-16 0,-24-6 0,12 9 0,-21 20 0,-4 6 0,15 20 0,-14-17 0,-3-1 0,-5 4 0,-22-40 0,0 6 0,-8-16 0,-1-5 0,0 1 0,-2-1 0,1-7 0,-1-4 0,2-4 0,2-8 0,-2 9 0,2-3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6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24575,'15'47'0,"33"40"0,-22-43 0,25 30 0,-40-59 0,-2-4 0,3-41 0,-10 22 0,9-22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07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353 0 24575,'-5'23'0,"-5"31"0,-1 6 0,0 3 0,-2 18 0,1-1 0,6-22 0,-1 0 0,1 0 0,-2 7 0,-1-8 0,-1-1 0,-6 8 0,-7-4 0,-4-27 0,-8-11 0,0-4 0,-3 4 0,9-7 0,7-5 0,10-4 0,6-5 0,6 0 0,-1-1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6.7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78 24575,'7'-16'0,"1"3"0,27-1 0,11 0 0,-1 4 0,-4 1 0,-24 8 0,15 4 0,-8 7 0,10 3 0,-13 33 0,-12-11 0,-3 28 0,-18-24 0,-1-7 0,-37 7 0,21-19 0,-32 19 0,34-24 0,0 3 0,15-13 0,5-1 0,3-3 0,3 0 0,7 2 0,34 6 0,-7-3 0,18 0 0,0 0 0,-10-2 0,27 0 0,-58-6 0,-10-11 0,-1-6 0,-2 3 0,3 2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6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24575,'42'0'0,"46"0"0,-19 0 0,21 0 0,-49 0 0,-22 0 0,-4 0 0,-12 0 0,3 0 0,-7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7.3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24575,'2'51'0,"0"1"0,0-1 0,2 1 0,1 1 0,1 1 0,4 43 0,-5-37 0,-3-20 0,-1-44 0,-1-3 0,2-9 0,0 7 0,-1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7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24575,'10'-1'0,"0"1"0,20 1 0,-2 1 0,12-1 0,13 0 0,-27-1 0,9 0 0,-30 0 0,-4 0 0,0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9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321 48 24575,'-6'-14'0,"-1"1"0,-6 5 0,3 2 0,-4 1 0,6 4 0,-54 16 0,14 8 0,2 10 0,2 4 0,7 2 0,12 20 0,27-41 0,3 6 0,3-5 0,9 4 0,-6-14 0,11-3 0,-8-7 0,6-5 0,-2-3 0,34-30 0,-25 17 0,30-32 0,-41 25 0,-2 5 0,-10 3 0,-4 16 0,0 1 0,0 2 0,0 2 0,0 3 0,3 38 0,-1-16 0,9 29 0,-3-36 0,4-1 0,-7-11 0,3 3 0,7 1 0,1 1 0,4 0 0,-8-4 0,-6-6 0,0-4 0,-1-6 0,0-4 0,-1-3 0,-2 6 0,-1 4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19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24575,'0'13'0,"0"20"0,2 32 0,-1 9 0,2-14 0,1 1 0,5 15 0,1 7 0,-1-39 0,-4-14 0,0-8 0,14 21 0,-6-25 0,7 15 0,-10-31 0,-2-8 0,25-21 0,-2 3 0,2-3 0,-16 14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58:22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147 1 24575,'-7'0'0,"-3"1"0,-8 4 0,-5 1 0,-11 9 0,7 3 0,6 12 0,15-11 0,25 17 0,16-7 0,-1 3 0,2-4 0,-22-17 0,3 3 0,-9-7 0,5 14 0,-10-12 0,2 9 0,-7-1 0,0-6 0,-9 9 0,6-15 0,-3 3 0,7-9 0,2 0 0,-1-1 0,33-5 0,15 1 0,7 0 0,0-3 0,0-2 0,16-1 0,-5-1 0,1-3 0,-22-14 0,-33 18 0,9-12 0,-16 14 0,-1-5 0,-3 1 0,-3-1 0,-1 0 0,-9-4 0,-10-2 0,2 2 0,-12 1 0,18 11 0,-6 2 0,-4 2 0,4 1 0,-25 1 0,1 7 0,10-2 0,-2 29 0,29-3 0,5 48 0,8-28 0,4 6 0,16-22 0,-10-21 0,35 11 0,-25-16 0,21 0 0,-29-6 0,2-1 0,22-1 0,-11 0 0,16 0 0,8 0 0,-20-1 0,63-3 0,-57 2 0,22-2 0,-55 3 0,-5 0 0,-4 1 0,0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0.0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 57 24575,'-48'-26'0,"25"15"0,-18-8 0,34 18 0,1 1 0,-4 4 0,-1 2 0,-10 18 0,2 17 0,3 3 0,12 23 0,18-32 0,-1 0 0,14-26 0,-12-10 0,50-15 0,-16-5 0,18-9 0,-24-20 0,-31 23 0,-2 10 0,-11 49 0,9 25 0,-6-10 0,11-16 0,-1-32 0,7-2 0,-5-1 0,0 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1.1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243 351 24575,'-6'-4'0,"-8"-5"0,-13 0 0,2 0 0,-16 1 0,4 20 0,-3 28 0,10-4 0,9 37 0,19-42 0,8 17 0,-1-34 0,5 0 0,-3-14 0,5-5 0,2-1 0,5-8 0,15-10 0,-10 2 0,12-15 0,-15 5 0,-3-1 0,-5-5 0,-3-13 0,-4 9 0,6-57 0,-7 48 0,1-27 0,-5 51 0,-2 10 0,1 13 0,0 37 0,-1 4 0,0 12 0,1 8 0,0 2 0,1 2 0,1 1 0,1-2 0,0-5 0,1-6 0,3-4 0,-1-27 0,34-12 0,-28-4 0,26 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2.1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176 486 24575,'-4'-15'0,"-7"-19"0,-1 9 0,-15-20 0,6 23 0,-2 1 0,7 20 0,-9 43 0,11-2 0,-6 46 0,18-40 0,9 9 0,-2-37 0,8-2 0,-3-15 0,31-11 0,-18-2 0,34-41 0,-40 13 0,-4-8 0,-2-4 0,-5-21 0,-3-14 0,-3 23 0,0 7 0,1 15 0,2-1 0,1 20 0,0 12 0,-1 4 0,-3 5 0,2 0 0,-2 9 0,-3 45 0,3 22 0,1 10 0,-2-19 0,1 3 0,3 5 0,2 5 0,-1-13 0,2 4 0,4-3 0,4-74 0,10-7 0,-5-1 0,2 5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2.9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1 211 24575,'18'39'0,"-6"-14"0,8 43 0,-14-29 0,1 7 0,-7-23 0,-1-17 0,2-38 0,1-1 0,19-36 0,8-5 0,-1 7 0,9-4 0,0 9 0,-14 39 0,1-1 0,-20 23 0,-2 1 0,5 4 0,-1 1 0,11 10 0,-9-7 0,6 7 0,-6-9 0,2 4 0,3-1 0,-1 0 0,-6 0 0,-1-3 0,-7-1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8.1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49 24575,'11'-7'0,"4"-2"0,1 3 0,16-4 0,-4 3 0,19 1 0,-18 3 0,5 3 0,2 14 0,-14-5 0,19 20 0,-26-17 0,3 9 0,-18-9 0,-11 6 0,-3-3 0,-15 5 0,2-6 0,-3 0 0,-3-1 0,5-2 0,-1 1 0,15-5 0,6-2 0,24-4 0,-4 0 0,16 3 0,22 7 0,-20-3 0,17 3 0,-40-7 0,-1 0 0,-4 15 0,-1 1 0,1 4 0,-10-1 0,2-12 0,-13 16 0,10-14 0,-6 6 0,7-12 0,-9 2 0,5-4 0,-11 4 0,12-5 0,-4-2 0,11-5 0,9-11 0,-1 7 0,5-6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3.8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0 168 24575,'9'2'0,"15"-1"0,-1-4 0,35-7 0,-18 3 0,14-8 0,-29 8 0,-6-8 0,-14 4 0,-2-11 0,-6 5 0,-9-10 0,-11 10 0,5 4 0,-8 6 0,15 7 0,-18 9 0,7 18 0,-3 2 0,11 42 0,12-31 0,4 13 0,6-28 0,1-14 0,16 2 0,-1-7 0,21 0 0,-18-2 0,1-4 0,-20-3 0,-1-2 0,-1-4 0,18-12 0,3-2 0,-2 3 0,-7 6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4.5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93 0 24575,'-8'0'0,"-9"6"0,7 1 0,-13 22 0,11 1 0,0-1 0,10-6 0,3-17 0,1-3 0,1 0 0,1-1 0,0 1 0,0-2 0,2 3 0,-2-1 0,1 3 0,-3-3 0,0 3 0,-3 4 0,-10 9 0,0-3 0,-11 6 0,31-20 0,8-4 0,45-11 0,6-4 0,-19 4 0,3 0 0,1 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5.5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385 1 24575,'-10'0'0,"2"1"0,-5 1 0,1 1 0,-5 3 0,-7 8 0,7 0 0,-3 3 0,9 2 0,6-10 0,1 3 0,4-7 0,1-1 0,1-1 0,5 5 0,-3-3 0,10 6 0,-8-5 0,6 8 0,-9-6 0,1 11 0,-4-9 0,-6 11 0,-3-7 0,-14 17 0,6-13 0,-3 4 0,6-13 0,3-4 0,-1-2 0,-7 0 0,-1-1 0,-3 0 0,-9-2 0,8-2 0,-10-2 0,17 2 0,4 1 0,10 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6:56.0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123 1 24575,'-22'14'0,"-6"3"0,9-8 0,-12 1 0,21-7 0,-2-2 0,13-1 0,0-2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7:00.70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24575,'9'2'0,"3"0"0,-1-1 0,51 4 0,-23-2 0,14 1 0,1-1 0,-6 1 0,9 0 0,11 0 0,28-1 0,1-1 0,-29 0 0,-1 1 0,28-2 0,-6-1 0,-12 0 0,-23 0 0,7 1 0,16-1 0,9 2 0,-5 1 0,6 3 0,2-1 0,7 0 0,2 0 0,-1 0-197,-1 2 0,-1 1 0,3-2 197,-14-3 0,3-1 0,1 0 0,-3-1 0,16 1 0,-1 0 0,-2-1-532,-6-2 0,-1 0 0,-3 0 532,-8 0 0,-3 2 0,-6-1 0,-3-1 0,-1 0-494,32 3 1,1 0 493,-28-2 0,0-1 0,26 4 0,-1 0 0,-35-3 0,0 0 0,6 0 0,5-1 0,-3 1 0,-1-1 0,1 1 171,4-1 0,6 0 1,-4 0-172,13-1 0,-7 1 0,-22 0 0,0 0 0,16-1 0,-5-1 1555,-11 0-1555,-5 1 0,1 0 1105,11 0-1105,13 2 0,2 1 0,6-1 0,-8 1 0,8-1 0,-2 0 0,6-1 0,-8 0 0,5 1 0,-2-1 0,-18 0 0,-2 1 0,2-1 0,19 0 0,4-1 0,-12 1 0,-21 0 0,-3 0 0,32-1 0,-4-1 0,-7 2 0,18-1 0,-28-4 0,-23 0 0,14-1 0,-27 1 0,-6 4 0,-4 0 0,4 1 0,-10 0 0,4 0 0,-14-1 0,1 0 0,-4 1 0,0 0 0,0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7:29.8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24575,'9'0'0,"-1"0"0,-5 0 0,0 0 0,1 0 0,6 0 0,16 2 0,7 0 0,18 1 0,6 0 0,-2-2 0,17 2 0,10-3 0,-19 2 0,10-1 0,-11 1 0,-8-1 0,39 3 0,-18-2 0,-11 1 0,15 0 0,-44 0 0,43 2 0,-42-3 0,41 2 0,-47-3 0,18 1 0,-24 1 0,6 0 0,13 1 0,7 0 0,4-1 0,-1 0 0,-4 1 0,30 0 0,-61-3 0,-7-1 0,11 0 0,-13 0 0,0 1 0,-6-1 0,-2 0 0,0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08:55.95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16383,'92'12'0,"1"-1"0,-15-3 0,9 1 0,4-1 0,2 0 0,-9-1 0,4 0 0,1-1 0,1 1 0,-2-1 0,1 0 0,1 0 0,-1 1 0,-3-2 0,-3-1 0,-1-2 0,-3 0 0,-3-1 0,-3-1 0,6 1 0,-4-2 0,-1 1 0,-2 0 0,0-1 0,-2 1 0,18-1 0,-4 0 0,-13 1 0,-3-1 0,-7-1 0,-4 1 0,31 1 0,-14-1 0,1 0 0,-21 2 0,-1 0 0,6-1 0,-2 1 0,27 0 0,-27 0 0,-32-1 0,-21-1 0,-7 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1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581 965 24575,'-59'2'0,"16"-1"0,-12-12 0,1-4 0,11 0 0,-13-2 0,2-2 0,26 3 0,-19-18 0,23 15 0,-16-24 0,27 23 0,-5-28 0,2-6 0,2-15 0,7 13 0,2 1 0,1-8 0,3-20 0,6 27 0,0 15 0,3-12 0,8 8 0,0 10 0,3 0 0,1 7 0,7 12 0,0 5 0,21 3 0,-22 7 0,9 0 0,-13 3 0,4 3 0,38 17 0,-27-8 0,20 11 0,-40-16 0,1 5 0,-1-2 0,20 24 0,-8-8 0,10 20 0,-20-22 0,4 25 0,-11-20 0,4 15 0,-5-12 0,-2 9 0,-2-6 0,-4 17 0,-3-20 0,0 40 0,-2-33 0,-4 30 0,1-45 0,-9 13 0,8-23 0,-7 8 0,6-11 0,-1 0 0,-1-1 0,-4 7 0,3-6 0,-8 9 0,8-10 0,-5 5 0,8-9 0,0-1 0,4-4 0,-1-1 0,1 0 0,-12 4 0,10-3 0,-8 2 0,12-6 0,1-17 0,0 13 0,1-13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2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0 377 24575,'54'-77'0,"-10"18"0,-11 23 0,5 0 0,5-1 0,0 4 0,18-9 0,7-4 0,-51 41 0,-7 3 0,-6 1 0,0 0 0,-4 0 0,-1 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3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24575,'13'1'0,"1"2"0,9 0 0,-5 0 0,3-1 0,-3 2 0,-3-2 0,-5 0 0,-5-1 0,17 12 0,18 13 0,-11-8 0,5 7 0,-36-16 0,0 0 0,-11 18 0,6-12 0,-9 14 0,11-16 0,-1-2 0,4-7 0,2-3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7:59.2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203 1 24575,'-18'28'0,"-13"10"0,7-8 0,-11 12 0,18-21 0,-19 25 0,22-27 0,-12 19 0,24-29 0,26 4 0,0-8 0,75 7 0,-44-7 0,3-1 0,7 0 0,1 0 0,2-3 0,-8 0 0,-10-1 0,-14-4 0,-55-8 0,4 0 0,-31-17 0,16 10 0,-7-5 0,14 9 0,13 6 0,1 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5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24575,'2'16'0,"4"20"0,1 1 0,6 22 0,-6-26 0,2 3 0,-6-23 0,0-5 0,1-11 0,13-25 0,-2 7 0,15-26 0,-7 12 0,-5 9 0,-6 6 0,-9 15 0,-2 5 0,0 0 0,0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6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184 19 24575,'-4'-6'0,"-1"1"0,-4-1 0,2 4 0,-11 8 0,0 5 0,-19 22 0,-2 31 0,12-21 0,8 13 0,19-46 0,3-4 0,-1-4 0,1 0 0,2-1 0,21-3 0,-10-2 0,33-26 0,-33 12 0,16-29 0,-25 30 0,3-11 0,-7 18 0,0-4 0,-2 15 0,0 14 0,1 19 0,-1-3 0,4 5 0,-2-24 0,4-1 0,-2-9 0,1-1 0,-1-3 0,-3 1 0,1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6.8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54 24575,'19'40'0,"-5"-3"0,2 6 0,-9-15 0,-6-18 0,-2 0 0,0-3 0,-1 1 0,5-26 0,19-30 0,15-24 0,-5 16 0,0 16 0,-27 38 0,7 3 0,-4-1 0,7 1 0,-7 0 0,-1 2 0,-6-1 0,-1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7.2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24575,'1'25'0,"0"3"0,0-14 0,0-2 0,0-8 0,0-4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7.5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24575,'4'6'0,"-2"1"0,-2-5 0,0 0 0,-1-2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8.2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342 1 24575,'-24'29'0,"-21"33"0,11-9 0,-1 3 0,3-6 0,-1 1 0,-11 22 0,4-7 0,10-16 0,5-8 0,27-44 0,4-12 0,-1 5 0,0-3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39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1 127 24575,'33'0'0,"-3"0"0,24-2 0,12-8 0,-30 2 0,12-9 0,-41-2 0,-6-5 0,-2 3 0,-6 4 0,-9 12 0,-4 2 0,-3 2 0,-5 10 0,3 16 0,-6 18 0,5 12 0,11-12 0,8-6 0,6-21 0,2 0 0,2-3 0,4-2 0,21 7 0,-3-9 0,33-4 0,-34-9 0,7-7 0,-28 4 0,-3-6 0,0-13 0,0 12 0,1-7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0.3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24575,'6'51'0,"0"14"0,3-1 0,-4-12 0,2-3 0,-6-34 0,3 9 0,2-10 0,-1 1 0,9-8 0,-3-6 0,21-8 0,1-7 0,9-10 0,-10 1 0,-8 0 0,-12 5 0,-5 3 0,-3-4 0,-7-12 0,-8 5 0,2 0 0,-2 15 0,1 12 0,1 3 0,-6 4 0,4 25 0,7-1 0,8 19 0,22-10 0,34-3 0,-6-13 0,14-10 0,-30-14 0,-16-10 0,-8-8 0,-12-16 0,-2 15 0,0-4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1.8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 24575,'0'87'0,"0"-19"0,2-76 0,2-8 0,9-27 0,1 16 0,15-11 0,-11 26 0,3 2 0,-9 15 0,-2 5 0,10 22 0,-9-5 0,1 10 0,-10-16 0,-2-12 0,12-20 0,5-9 0,11-13 0,-4 12 0,-3 7 0,-9 10 0,-1 3 0,-4 2 0,2 6 0,2 6 0,2 4 0,6 15 0,-5-2 0,-2-5 0,35-10 0,-10-19 0,29-7 0,7-4 0,8-13 0,-28 13 0,-6-3 0,-17-13 0,-33 17 0,-1-4 0,-3 9 0,-1 2 0,-2 2 0,-6 0 0,-18 0 0,-18 2 0,14 4 0,-7 16 0,38 6 0,5 33 0,10-12 0,21 32 0,32-13 0,-14-16 0,21-10 0,-33-34 0,17-18 0,-20-3 0,1-11 0,-23-5 0,-7 16 0,2-16 0,-3 25 0,0-5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2.6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 24575,'3'58'0,"2"11"0,-2-45 0,2 3 0,-3-35 0,1-9 0,16-36 0,-7 23 0,12-22 0,-5 30 0,-3 6 0,3 0 0,-9 10 0,-4 3 0,2 13 0,-2 0 0,5 11 0,11 20 0,-9-11 0,6 7 0,-13-21 0,-4-13 0,-1 1 0,1-3 0,1-2 0,14-15 0,-10 11 0,9-10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08:00.0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0 24575,'1'33'0,"0"3"0,-1 8 0,0-7 0,0 10 0,-1-14 0,0-5 0,-1-1 0,2 3 0,-2-8 0,2 3 0,0-2 0,0-3 0,0 20 0,0-23 0,0 10 0,0-24 0,-1 0 0,-1-2 0,-2-1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3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24575,'4'82'0,"4"-27"0,2-2 0,10 0 0,2 9 0,-4-45 0,-9-14 0,-1-2 0,-1-1 0,3-11 0,13-15 0,-11 10 0,7-6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3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 24575,'6'0'0,"32"0"0,38-2 0,-9-3 0,3 1 0,-53-2 0,-13 2 0,-3 2 0,3-1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4.0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24575,'-3'7'0,"1"-3"0,0-1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4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6 24575,'-2'-3'0,"1"0"0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9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24575,'-3'10'0,"2"-5"0,-2 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49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24575,'1'8'0,"-1"1"0,0-4 0,0-1 0,-1-4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0.6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24575,'0'12'0,"0"2"0,-1-3 0,1 0 0,0 8 0,0-6 0,0 7 0,0-14 0,0-5 0,0-8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1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24575,'1'31'0,"3"17"0,-2-14 0,3 17 0,-3-24 0,0-8 0,6-30 0,-2-6 0,17-29 0,-11 24 0,7-7 0,-14 22 0,4 10 0,-6 1 0,3 10 0,-3 3 0,-2-1 0,3 17 0,-2-20 0,0 9 0,-2-19 0,-2-4 0,0-2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2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140 243 24575,'-7'5'0,"-2"0"0,-1 3 0,-1 3 0,-5 5 0,-12 16 0,7-5 0,-5 24 0,18-23 0,5 9 0,4-25 0,0-1 0,11-17 0,2-4 0,19-17 0,-10 6 0,8-15 0,-12 7 0,-3-6 0,3-47 0,-10 31 0,0-33 0,-7 42 0,-2 9 0,1 14 0,-1 9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3.4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0 24575,'-3'71'0,"1"0"0,-1 3 0,3-12 0,3-32 0,5 14 0,7 0 0,-2-19 0,3 3 0,-6-21 0,-1-2 0,2-2 0,9 3 0,-7-2 0,3 0 0,-8-2 0,2-1 0,1-1 0,6-2 0,-7 1 0,7-3 0,6-2 0,2-7 0,3-1 0,-6-6 0,-9 0 0,-3 0 0,-2-4 0,-4-9 0,-9 7 0,0 1 0,-5 13 0,5 11 0,3 1 0,-3 0 0,-1 0 0,-3 3 0,-7 8 0,-5 12 0,3 2 0,0 27 0,19 11 0,4-7 0,24 11 0,2-45 0,2-2 0,-6-19 0,-16-6 0,-3-10 0,-5 4 0,-2-14 0,0 17 0,-1-6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0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1372 806 24575,'-26'2'0,"-34"-2"0,0 0 0,-21-1 0,-10 1 0,21 0 0,10-1 0,-2 0 0,-16 1 0,-7-1 0,22 1 0,-18 0 0,19 0 0,7-2 0,1 0 0,0-2 0,-38-9 0,57 6 0,-23-7 0,25-2 0,3 4 0,5-5 0,16 9 0,0-9 0,2 0 0,-4-19 0,2-5 0,2 0 0,3 1 0,5 6 0,0-2 0,2-1 0,-1-3 0,1 10 0,0 2 0,2 3 0,8-14 0,-5 15 0,7-15 0,-7 25 0,13-12 0,-5 11 0,18-13 0,2 8 0,18-2 0,-8 6 0,41-5 0,-44 12 0,38-4 0,-12 12 0,1 3 0,17 2 0,0 0 0,-5 2 0,-22 3 0,-4 0 0,-19 1 0,-6-1 0,39 14 0,-19-6 0,35 9 0,-29-1 0,-6-5 0,-3 12 0,-25-11 0,3 7 0,-13-6 0,7 21 0,-3 6 0,2 5 0,-9 19 0,-10-18 0,-2 4 0,-3-22 0,2-22 0,-3 0 0,-1-2 0,-1 6 0,-7 1 0,10-9 0,-6 1 0,2-9 0,2 1 0,-5 0 0,2 0 0,1-2 0,1 0 0,2-2 0,1 2 0,1-2 0,1 1 0,-6-1 0,-1 0 0,1 0 0,2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3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24575,'45'36'0,"1"-1"0,6 5 0,-2-4 0,7 1 0,4 1 0,-35-23 0,-13-9 0,-7-6 0,-7-4 0,-1-4 0,-2-24 0,2 21 0,-1-16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4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1 24575,'-20'52'0,"2"-3"0,-11 12 0,4-9 0,-15 22 0,15-34 0,-1-5 0,13-20 0,0-1 0,1 3 0,4-7 0,1 1 0,10-9 0,2-1 0,25-13 0,-20 8 0,15-8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4.7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 24575,'2'9'0,"0"4"0,-1 0 0,0 6 0,-2-12 0,1 2 0,-4-8 0,1 2 0,-18 0 0,14-2 0,-12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6.0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6 24575,'-4'-3'0,"1"2"0,3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6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24575,'42'46'0,"12"12"0,-17-16 0,8 4 0,-28-29 0,-6-9 0,-10-9 0,-1-3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6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227 1 24575,'-26'44'0,"0"-1"0,-11 11 0,3-7 0,9-17 0,-21 5 0,32-40 0,4-2 0,2 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7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24575,'21'0'0,"-2"2"0,-12-2 0,7 2 0,11-1 0,12-4 0,-7 0 0,-4-2 0,-17 2 0,-8 2 0,0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7.7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24575,'3'87'0,"-1"1"0,2 14 0,1-9 0,1-18 0,1 7 0,-6-89 0,-1-21 0,0-13 0,0-22 0,0 30 0,0-2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8.3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 24575,'43'-13'0,"-10"4"0,11-4 0,-23 9 0,-2 6 0,4 5 0,16 6 0,-5 2 0,11 10 0,-27-11 0,4 14 0,-19-14 0,-3 5 0,-15-1 0,1-7 0,-72 10 0,42-15 0,-41 3 0,54-10 0,18 1 0,1-1 0,11 0 0,2 1 0,1-1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8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24575,'5'9'0,"3"4"0,-3-7 0,0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2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0 945 24575,'52'-30'0,"0"-1"0,33-15 0,-20 13 0,11-5 0,2-2 0,5-2 0,2-1 0,-1-1 0,-2-2 0,-1-2 0,4 1 0,-6 7 0,4-1 0,-1 1 0,-9 2 0,15-16 0,-8 4 0,-3 14 0,-7 5 0,-5-7 0,-39 22 0,18-10 0,-4 8 0,-9 4 0,-3 1 0,-27 12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8.9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24575,'11'1'0,"2"0"0,-5 0 0,0-1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2:59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82 24575,'2'17'0,"27"73"0,6-33 0,3 33 0,-8-60 0,-20-33 0,18-29 0,15-37 0,-4 4 0,-12 10 0,-3 4 0,-9 13 0,4-9 0,-16 41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1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145 5 24575,'-17'0'0,"2"1"0,7-1 0,1 3 0,2 0 0,-1 3 0,-3 5 0,-8 10 0,-1 2 0,-5 8 0,7 9 0,14 6 0,0-13 0,12-6 0,-4-26 0,5-10 0,14-19 0,-6 7 0,17-40 0,-20 12 0,2 2 0,-12 12 0,-3 45 0,0 4 0,4 21 0,4 7 0,-4-16 0,1 3 0,-6-23 0,-1-5 0,6-7 0,-4 5 0,2-6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2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24575,'5'61'0,"1"24"0,-1-20 0,-1 11 0,-3-29 0,5 11 0,0-17 0,5 4 0,-5-31 0,-2-9 0,25-45 0,-8 7 0,10-10 0,1-4 0,2-9 0,0 4 0,-21 34 0,-12 28 0,1 39 0,1-14 0,3 27 0,7-13 0,-3-20 0,3 5 0,-6-29 0,10-3 0,8-8 0,27-17 0,-8-5 0,17-27 0,-29 18 0,3-14 0,-20 23 0,-4 5 0,-5 12 0,-5 36 0,0-7 0,4 34 0,8-19 0,4-3 0,13-15 0,-3-17 0,11-10 0,-8-2 0,5-7 0,-4-22 0,-14 16 0,-2-11 0,-14 28 0,-3 3 0,-2 4 0,-12-1 0,-30 8 0,16-2 0,-17 26 0,42-6 0,7 16 0,15-10 0,3-5 0,36 6 0,-20-16 0,26 1 0,-35-14 0,-5-4 0,-15-2 0,-4-9 0,-4 9 0,1-4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3.2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48 24575,'18'-18'0,"11"-1"0,-12 12 0,17 4 0,-17 8 0,6 9 0,-7 5 0,-7 23 0,-11-12 0,-9 10 0,-12-21 0,-5-7 0,0-4 0,-2-3 0,9-7 0,8-1 0,4-14 0,9 4 0,14-16 0,19 6 0,-1 2 0,15 0 0,-31 16 0,1-2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4.0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124 1 24575,'-23'22'0,"6"-3"0,-9 18 0,11 3 0,8 10 0,14 3 0,3 1 0,0 10 0,4-10 0,0 1 0,-6 15 0,-1-4 0,-6 11 0,-7 13 0,2-47 0,-7 20 0,-1-55 0,2-4 0,-4-1 0,7-4 0,-13-16 0,13 12 0,-9-12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4.3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94 24575,'72'-6'0,"0"0"0,-1 0 0,28-2 0,-9-1 0,-35 1 0,-7 0 0,14-5 0,-15 1 0,-39 6 0,-3 3 0,-3 2 0,15-2 0,-2 2 0,4-1 0,-9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5.2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24575,'47'2'0,"0"0"0,39 2 0,1-2 0,2-1 0,-33-1 0,0-1 0,31 1 0,-9-1 0,-33-3 0,-27 0 0,-22 0 0,0 2 0,-1-1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5.7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24575,'9'60'0,"1"-7"0,7 35 0,-7-39 0,0-4 0,-6-36 0,5-13 0,-5-1 0,3-3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6.4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24575,'19'62'0,"-4"-6"0,-6-15 0,-2 3 0,-3-1 0,2 17 0,-3-20 0,1 0 0,-2-37 0,1-11 0,6-16 0,7-8 0,3 2 0,15-9 0,-14 19 0,4-2 0,-17 17 0,-1 6 0,7 9 0,7 5 0,15 13 0,-11-8 0,-1 3 0,-17-14 0,-4 0 0,-2-2 0,3 4 0,-1-2 0,2-1 0,1-7 0,3-5 0,-4 1 0,1-1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3.7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390 59 24575,'-5'-7'0,"0"2"0,-2 2 0,-2-1 0,-19-6 0,-3 0 0,-15-1 0,1 5 0,4 4 0,-16 5 0,27 0 0,-9 4 0,24 4 0,2 9 0,3 1 0,3 4 0,6-5 0,5 7 0,6 3 0,2-3 0,11 10 0,0-16 0,0 1 0,-2-10 0,-10-8 0,9-3 0,7-6 0,3-2 0,4-10 0,0-10 0,-8 6 0,6-7 0,-13 4 0,-9 8 0,0-2 0,-8 11 0,-1 25 0,-3-3 0,2 24 0,-1-12 0,7 22 0,0-12 0,4-5 0,-1-18 0,-6-18 0,2 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3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24575,'57'-7'0,"-9"3"0,-17 0 0,41 7 0,-19-1 0,31 2 0,-60-2 0,16 3 0,-30-2 0,13 1 0,-19-4 0,-5 13 0,1 2 0,-6 24 0,-4 4 0,1-4 0,-2 10 0,5-27 0,2 12 0,2-22 0,0 1 0,3-12 0,-1 0 0,1-1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6.8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24575,'32'59'0,"-2"-7"0,-14-30 0,-4-7 0,-8-11 0,-3-3 0,-3-37 0,1 26 0,-1-25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7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24575,'19'32'0,"-6"-6"0,-12-25 0,-2-1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08.0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2 24575,'-7'-1'0,"0"1"0,0 0 0,-8 5 0,3 0 0,-10 9 0,10-3 0,-3 4 0,11-4 0,1 7 0,5-7 0,6 4 0,-1-8 0,22 11 0,-3 0 0,12 6 0,-17-6 0,-7-5 0,-12-3 0,0-2 0,-3 3 0,-5-1 0,-3-3 0,-29 7 0,9-6 0,-32 6 0,35-8 0,-15-5 0,31-3 0,-5-6 0,13 4 0,1-9 0,1 9 0,0-4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2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115 149 24575,'8'2'0,"1"1"0,-2-4 0,11-11 0,-7 0 0,8-25 0,-13 15 0,1-17 0,-8 25 0,0-1 0,-7 13 0,1 4 0,-17 9 0,-6 10 0,-11 10 0,4 1 0,8 4 0,15-13 0,7 5 0,8-14 0,1 1 0,11-2 0,17 1 0,3-2 0,16-3 0,-23-13 0,-6-7 0,-17-4 0,-5-2 0,1 8 0,-1 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3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24575,'0'89'0,"2"-30"0,2-3 0,3 1 0,4 19 0,0-48 0,-3-11 0,9-13 0,3-8 0,10-9 0,5-1 0,-2-3 0,-1-14 0,-16 3 0,-7-4 0,-12 5 0,-6 1 0,-5 4 0,1 4 0,-1 9 0,4 14 0,-6 13 0,6-2 0,-3 23 0,12-19 0,23 29 0,11-30 0,12 10 0,37-23 0,-42-4 0,22-6 0,-47-1 0,-9-11 0,-6 4 0,-1 1 0,1 6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4.5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0 24575,'-4'46'0,"3"-16"0,-3 23 0,3-27 0,1-6 0,0-12 0,0-23 0,1-20 0,2-13 0,-2 11 0,3 12 0,-2 26 0,1 5 0,1 6 0,-1 6 0,3 18 0,-1-10 0,1 2 0,-3-20 0,3-20 0,1-3 0,5-8 0,1 4 0,5-1 0,-9 11 0,3 1 0,-8 11 0,4 3 0,15 8 0,-9-5 0,6 3 0,-18-3 0,-1-2 0,2 10 0,-2 6 0,2-12 0,-1-4 0,1-20 0,2-7 0,12-20 0,-5 13 0,7-7 0,-9 20 0,-6 12 0,0 0 0,0 2 0,0 2 0,2 8 0,0 7 0,0 3 0,2 14 0,-3-17 0,1 10 0,-16-18 0,7-3 0,-8-3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6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54 133 24575,'7'3'0,"1"-1"0,7-1 0,3-7 0,2-2 0,0-7 0,-3 2 0,1-3 0,0 0 0,-7 7 0,-2-2 0,-9 2 0,-3-4 0,-3 4 0,-5-1 0,-10 7 0,-9 2 0,6 2 0,-18 23 0,24-3 0,-14 17 0,13-3 0,11-6 0,15 16 0,9-15 0,11 2 0,28-9 0,-21-15 0,18-5 0,-33-11 0,-3-13 0,-3-1 0,-5 5 0,0 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6.8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6 24575,'-1'34'0,"0"14"0,-1-1 0,2-4 0,1-19 0,4-23 0,9-20 0,44-41 0,-11 13 0,13-10 0,-36 38 0,-17 19 0,-5 4 0,3 5 0,6 19 0,-1 1 0,5 10 0,-5-10 0,-5-11 0,-1 1 0,-1-8 0,1 2 0,0-4 0,7 2 0,-5-4 0,19-20 0,-12-7 0,20-35 0,-20 32 0,3-10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7.3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0 24575,'-6'61'0,"5"24"0,4-47 0,4 16 0,0-36 0,2-7 0,-2-6 0,11-1 0,-3-7 0,13-7 0,-11-1 0,2-6 0,-13 6 0,-2 2 0,-4 4 0,0 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7.8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 24575,'43'-4'0,"-10"2"0,5-4 0,-22 5 0,-4-1 0,1 0 0,-5 1 0,6-1 0,-10 1 0,-1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6.4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24575,'-1'25'0,"0"4"0,7 35 0,-2-12 0,4 12 0,-5-19 0,-2-30 0,0 8 0,0-19 0,0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8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 24575,'23'0'0,"17"-1"0,-1 0 0,1 0 0,-25 1 0,-9 0 0,-5 1 0,-1-1 0,-1 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8.7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 24575,'27'2'0,"39"-7"0,-16 1 0,35-6 0,-33 2 0,-9 3 0,-13 1 0,-20 3 0,-9 1 0,-4 0 0,1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19.3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24575,'3'83'0,"1"-25"0,0 0 0,6 40 0,-4-39 0,0-2 0,6 9 0,-9-28 0,-3-9 0,-5-29 0,-1-1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20.6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0 24575,'-25'69'0,"3"-10"0,10-16 0,2-7 0,0 13 0,3-8 0,3-6 0,1-15 0,2-15 0,1-4 0,-1-1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25.5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24575,'14'0'0,"1"0"0,16 0 0,3-1 0,0-1 0,0 0 0,3 2 0,-11 0 0,16 1 0,-16-1 0,-4 0 0,-1-1 0,-6 2 0,25-1 0,-15 1 0,21 2 0,-30-2 0,38 2 0,-29-1 0,25 0 0,-24 0 0,-11-2 0,0 1 0,-3-1 0,-3 0 0,3 0 0,-2 0 0,7 1 0,4 0 0,32 1 0,-16 0 0,26 0 0,-39-1 0,2-1 0,-23 0 0,-1 0 0,2-1 0,-2 1 0,2-1 0,-3 1 0,0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31.1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567 695 24575,'-11'-2'0,"-9"-2"0,-2-1 0,-66-21 0,32 9 0,3 0 0,1 0 0,-2 0 0,11 2 0,16 6 0,-8-10 0,15 1 0,-11-11 0,12 2 0,4 0 0,3-1 0,6 4 0,4-1 0,2-25 0,2 15 0,17-39 0,-1 39 0,8-7 0,7 9 0,-13 18 0,12-6 0,-1 9 0,5 3 0,-1-3 0,-8 5 0,71-3 0,-46 6 0,2-1 0,0 1 0,1 3 0,-1 4 0,-14-2 0,1 5 0,-31-4 0,4 4 0,22 17 0,-17-11 0,19 18 0,-29-17 0,8 14 0,-4-4 0,7 13 0,-10-13 0,-1 11 0,-5-8 0,-2 24 0,-1-19 0,-1 13 0,0-26 0,-3 6 0,2-11 0,-5 5 0,3-12 0,-3 2 0,1-5 0,-7 4 0,-8 5 0,-7 2 0,2 0 0,-7-1 0,16-8 0,-14 5 0,15-6 0,-7 2 0,11-4 0,1-2 0,6 0 0,2 0 0,-3 0 0,-5 1 0,0 0 0,-7 1 0,-12 1 0,-8 3 0,-3-1 0,11 0 0,17-3 0,10-2 0,1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33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24575,'83'-1'0,"-24"1"0,0-2 0,-33 1 0,-16 0 0,-10 1 0,-18 0 0,6 0 0,-5 1 0,11-1 0,-7 2 0,4-2 0,-3 1 0,7-1 0,0 1 0,-2-1 0,-3 1 0,-11 0 0,9 0 0,-5 1 0,10-1 0,4-1 0,-3 0 0,5 0 0,0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36.0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249 1 24575,'-25'27'0,"-31"37"0,15-8 0,-9 9 0,18-11 0,15-28 0,0-1 0,8-12 0,8-10 0,10-9 0,-4 4 0,2-3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36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1 24575,'-44'57'0,"8"-9"0,6-12 0,11-10 0,10-16 0,-2 2 0,0-3 0,-8 4 0,2 0 0,0-1 0,9-6 0,4-2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42.4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202 207 24575,'5'-3'0,"6"-10"0,4-6 0,-1-2 0,15-25 0,-20 29 0,8-17 0,-16 27 0,0 1 0,-2-1 0,0 3 0,-5-7 0,2 7 0,-3-4 0,5 7 0,-2 0 0,2 1 0,-2-2 0,-2 1 0,-1 0 0,-19 0 0,6 1 0,-29 3 0,18 0 0,-7 3 0,6 3 0,12 3 0,-2 1 0,10 4 0,6-6 0,3 1 0,3 1 0,1-3 0,2 3 0,5 0 0,10 1 0,-2 0 0,5-3 0,-6-4 0,-2-1 0,9 4 0,-11-4 0,15 15 0,-16-9 0,7 11 0,-6-1 0,-2 2 0,-2 1 0,-7-6 0,-6-7 0,-11 2 0,3-4 0,-7 4 0,8-7 0,-4 0 0,8-3 0,-4-2 0,-1-1 0,1-2 0,-1-1 0,-3-5 0,6-1 0,-3-4 0,8 4 0,1-2 0,3-8 0,2 7 0,0-11 0,4 8 0,4-2 0,2 2 0,9 3 0,-2 2 0,49-6 0,-21 4 0,17-2 0,-38 5 0,-19 6 0,-4 0 0,0 1 0,-2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7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24575,'2'42'0,"-1"2"0,0-21 0,0 3 0,4-17 0,51-2 0,-8-4 0,23 0 0,-30 2 0,-29-2 0,-3-1 0,-7 0 0,0 11 0,2 8 0,-1 18 0,1-9 0,-4 3 0,-2-18 0,-2 0 0,-3 0 0,-4-2 0,1-4 0,-14 0 0,5-5 0,-9 2 0,4-1 0,10-4 0,-2 0 0,12-1 0,-2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43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1 24575,'-4'43'0,"-4"1"0,-3 28 0,1-23 0,5-11 0,2-21 0,9-23 0,3-8 0,-1-4 0,0 5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44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0 24575,'0'9'0,"0"4"0,-2 5 0,-3 10 0,-2 5 0,-7 18 0,4-13 0,-4 4 0,7-10 0,0-6 0,0 14 0,3-10 0,0 0 0,1-14 0,2-11 0,0-8 0,1 0 0,0-1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48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194 51 24575,'5'-14'0,"5"-1"0,-3 7 0,3 1 0,-2 4 0,0 1 0,2 1 0,0 1 0,-1 0 0,5 1 0,2 7 0,0 0 0,-6 3 0,-6-2 0,-4 17 0,-1-10 0,-5 17 0,-2-14 0,-4 3 0,-7 2 0,4-8 0,-1-2 0,-1-9 0,3-3 0,-3-1 0,2 0 0,6-1 0,5-1 0,5-3 0,2 1 0,8-2 0,-4 4 0,1 0 0,-1 0 0,2 3 0,7 3 0,-5-2 0,1 1 0,-9-2 0,-1 7 0,0-1 0,1 9 0,-3-8 0,2 15 0,0-7 0,0 8 0,-1-12 0,0-3 0,-2-5 0,-1-3 0,-3 3 0,-2-1 0,-13 10 0,-8-1 0,0 0 0,-17-2 0,27-8 0,-30-3 0,23 0 0,-7-2 0,16 2 0,13 1 0,2 0 0,0 0 0,0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50.5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 24575,'4'-1'0,"3"0"0,4-2 0,18-1 0,0 0 0,33-2 0,-25 4 0,11-1 0,-4 4 0,-18 0 0,15 0 0,-16 0 0,43-2 0,-1-1 0,20 1 0,-29 0 0,-19 1 0,-13 0 0,9 0 0,-8 0 0,15 1 0,-7-3 0,-7 3 0,0-3 0,-19 2 0,4 0 0,2 0 0,1 0 0,-2 0 0,-3 0 0,-8 0 0,-2 0 0,0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54.7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502 752 24575,'-12'-3'0,"-4"0"0,-10-1 0,-22-2 0,4 0 0,-12 0 0,-14-8 0,27 5 0,-19-7 0,33 1 0,11 2 0,0-3 0,7 2 0,-7-13 0,8 9 0,-4-9 0,10 6 0,2 2 0,1-20 0,2-9 0,3-12 0,0 6 0,9-3 0,-3 28 0,5-9 0,-2 18 0,5-5 0,5 2 0,29-19 0,-18 19 0,20-8 0,-33 25 0,23-4 0,-20 7 0,11-2 0,-23 4 0,9 3 0,-4-1 0,33 8 0,-22-3 0,14 6 0,-21-5 0,1 2 0,4 4 0,-7-3 0,9 10 0,-16-8 0,33 43 0,-29-28 0,0 23 0,-5 3 0,-10-11 0,-9 32 0,0-32 0,-1-13 0,-7 8 0,1-15 0,-24 22 0,16-19 0,-17 21 0,23-29 0,-18 13 0,17-17 0,-11 6 0,25-15 0,-3-1 0,5-2 0,-6 2 0,5-3 0,-2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3:57.1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24575,'23'0'0,"-1"0"0,0 0 0,8 0 0,1 0 0,-2 1 0,-4-1 0,-11 1 0,-5-1 0,-1 0 0,-5 0 0,-2-1 0,-6 1 0,-3 0 0,-13 2 0,7-1 0,-6 1 0,5-1 0,2 0 0,-7 0 0,8-1 0,-10 0 0,8 1 0,2-1 0,3 1 0,17 1 0,3 1 0,28 5 0,-13-3 0,9 1 0,-25-5 0,-2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2.8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578 900 24575,'-9'0'0,"-32"-1"0,17 0 0,-55-11 0,-12-21 0,44 15 0,0-2 0,-2-3 0,5 0 0,-2-7 0,26 7 0,-5-19 0,12 16 0,-12-35 0,19 31 0,-2-22 0,6 21 0,0-14 0,3 19 0,1-11 0,1 16 0,5-11 0,-2 11 0,12-23 0,-2 14 0,2-6 0,5 6 0,-10 15 0,13-14 0,-14 17 0,10-7 0,-12 11 0,9-4 0,-9 6 0,20-9 0,-3 6 0,15-4 0,-11 5 0,11 3 0,-4 4 0,51 3 0,-4 5 0,-33-2 0,-2 1 0,14 4 0,-22 2 0,-20-2 0,-3 0 0,-2 1 0,-1-3 0,-4 4 0,12 15 0,-1 1 0,10 17 0,-9-12 0,2 13 0,-11-17 0,3 14 0,-6-6 0,0 8 0,6 39 0,-9-10 0,-3 8 0,-11-30 0,-17 3 0,4-19 0,-18 33 0,-4-26 0,8-5 0,-6-12 0,18-14 0,-23 11 0,24-14 0,-15 8 0,31-17 0,-1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3.4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722 0 24575,'-50'22'0,"-18"8"0,-6 2 0,10-8 0,-3 0 0,-23 9 0,19-11 0,2-3 0,4-1 0,0-3 0,38-11 0,19-3 0,4-1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4.0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0 24575,'-5'19'0,"-2"-3"0,-3 9 0,-2-6 0,7-9 0,0-1 0,7-6 0,9 7 0,17 1 0,12 5 0,15-2 0,32 3 0,-24-7 0,5 1 0,-46-10 0,-22-1 0,-3 0 0,-1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5.0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1 118 24575,'14'31'0,"0"2"0,8 14 0,23 40 0,-21-54 0,28-12 0,-31-67 0,8-14 0,1-4 0,4 0 0,-9 12 0,-3 6 0,-12 23 0,-6 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8.4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 24575,'17'-10'0,"2"2"0,-2 6 0,14 0 0,19-2 0,1-1 0,-5 1 0,34-2 0,-78 5 0,-3 1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5.9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227 17 24575,'-29'7'0,"2"2"0,-36 29 0,21 3 0,-3 6 0,26 17 0,17-42 0,5 15 0,11-33 0,-2-4 0,14-11 0,15-27 0,0-8 0,20-32 0,-27 26 0,-8 7 0,-17 29 0,-9 28 0,-4 43 0,3 16 0,-1 11 0,10-9 0,-4-59 0,9-13 0,-11-19 0,5-2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7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0 24575,'-3'71'0,"1"1"0,0-1 0,1-3 0,2-16 0,1-1 0,2 12 0,-1-3 0,4 10 0,0-7 0,13-72 0,2-18 0,36-37 0,-13 17 0,16-24 0,-33 37 0,-5-2 0,-18 28 0,-3 28 0,-2 7 0,-2 40 0,3-28 0,2 14 0,2-36 0,2-3 0,18-22 0,16-21 0,3-3 0,-1-5 0,0-3 0,6-14 0,11-16 0,-37 36 0,-17 17 0,-7 16 0,-12 14 0,2 3 0,-19 51 0,20-29 0,-5 26 0,16-43 0,4-8 0,0-6 0,5-3 0,11-5 0,6-6 0,7-3 0,22-17 0,-21 6 0,26-17 0,-36 18 0,4-13 0,-22 12 0,-9-18 0,-4 18 0,-4-4 0,4 18 0,2 5 0,-1 2 0,-9 5 0,0 3 0,-11 22 0,14-7 0,-1 13 0,14-14 0,3-1 0,17 7 0,-5-10 0,16 3 0,-10-13 0,8-4 0,-9-9 0,0-1 0,-1-14 0,-14 12 0,7-5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8.6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1 402 24575,'4'-7'0,"8"-8"0,2 2 0,11-4 0,-5 10 0,25 23 0,-15 12 0,5 7 0,-36 17 0,-37-15 0,4-2 0,-21-18 0,36-21 0,-1-13 0,18-3 0,8-4 0,29-9 0,-7 14 0,23 2 0,4 4 0,-6 5 0,26-9 0,-1-3 0,-29 3 0,-2-13 0,-10-12 0,-29-10 0,-11-2 0,3-23 0,-13-11 0,12 78 0,1 14 0,-5 10 0,-6 44 0,2 15 0,6-22 0,1 3 0,-9 36 0,4 4 0,12-10 0,4-6 0,-2-21 0,0-2 0,2 20 0,0-4 0,-5-1 0,-3-15 0,-14-30 0,5-13 0,-14 7 0,15-13 0,-1-1 0,11-5 0,2-2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9.1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24575,'15'1'0,"3"-1"0,21 1 0,11-3 0,8-1 0,11-4 0,2 0 0,-9 1 0,-2 0 0,35-10 0,-85 12 0,-8 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39.6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1 24575,'0'69'0,"-1"0"0,1 0 0,-1 14 0,0-2 0,0-2 0,1-6 0,-1 13 0,-1-12 0,2-56 0,1-7 0,12-67 0,-7 35 0,6-20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7:14:40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1 125 24575,'2'-9'0,"3"-4"0,7-7 0,2 1 0,9-7 0,7 8 0,-8 6 0,8 4 0,-19 9 0,2 3 0,-5 4 0,6 16 0,-7-8 0,4 8 0,-17-9 0,-26 16 0,0-2 0,-13 5 0,13-14 0,19-12 0,3-3 0,9-5 0,1-2 0,2-1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5:57:43.6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24575,'80'65'0,"2"-1"0,-29-20 0,-3-4 0,50 31 0,-69-50 0,18 22 0,7 7 0,-1 0 0,2 3 0,9 11 0,0-2 0,-16-17 0,-6-5 0,0 1 0,-15-18 0,0-3 0,2 0 0,-5-7 0,-9-3 0,17 12 0,-17-7 0,17 11 0,2-1 0,6-3 0,-8-5 0,-9-4 0,-16-13 0,13 13 0,-5-3 0,9 5 0,-11-6 0,-2-4 0,-8-5 0,0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51:07.9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24575,'64'52'0,"1"-1"0,-23-16 0,-2-3 0,40 24 0,-56-39 0,15 17 0,6 6 0,-1 0 0,1 2 0,8 9 0,-1-2 0,-12-13 0,-5-4 0,0 1 0,-12-15 0,0-2 0,2 0 0,-4-6 0,-8-2 0,14 10 0,-13-6 0,13 8 0,2 0 0,4-2 0,-6-5 0,-7-2 0,-13-11 0,11 10 0,-5-2 0,8 4 0,-9-5 0,-2-3 0,-6-4 0,0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2:06.5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 1 24575,'0'11'0,"3"0"0,-2-1 0,2 9 0,-3-3 0,0 12 0,0-11 0,-3 20 0,2-21 0,-2 18 0,-1-25 0,3 8 0,-5 8 0,5-10 0,-6 12 0,6-16 0,-5 4 0,5 3 0,-6 5 0,6-7 0,-2 1 0,3-9 0,0-1 0,0 0 0,0 7 0,0-5 0,-3 12 0,2-5 0,-2-1 0,3 25 0,0-23 0,-4 34 0,3-33 0,-2 23 0,3-26 0,0 18 0,0-23 0,0 24 0,0-19 0,0 9 0,0 36 0,0-31 0,0 30 0,0-31 0,0-5 0,0 10 0,0-6 0,0-5 0,0-8 0,0-3 0,0 1 0,0-2 0,0-2 0,0 3 0,0-3 0,0 2 0,0 1 0,0 4 0,0 0 0,0 0 0,0-4 0,0-4 0,0 1 0,0-4 0,0-1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2:11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24575,'8'27'0,"8"11"0,-7-20 0,6 10 0,-8-16 0,0-1 0,4 9 0,1-6 0,3 7 0,-5-10 0,11 13 0,-10-13 0,16 20 0,-2-9 0,-3-5 0,12 10 0,-21-18 0,14 12 0,-17-12 0,8 5 0,9 0 0,-15-5 0,25 6 0,-14-1 0,0-4 0,18 7 0,-22-9 0,13 3 0,21 8 0,-28-9 0,28 6 0,-25-6 0,-7-5 0,21 6 0,-8-2 0,22-1 0,-26 0 0,9-3 0,-30-2 0,14 0 0,-9-2 0,24 5 0,-16-5 0,4 3 0,4-1 0,-15 1 0,19 0 0,2 6 0,-11-5 0,29 5 0,-34-2 0,15-1 0,3 4 0,-21-6 0,72 12 0,-59-10 0,57 9 0,-49-8 0,19 1 0,-25-2 0,15-3 0,-23-1 0,38 1 0,-37 0 0,51 11 0,-25 2 0,1 0 0,-9-4 0,-29-7 0,11 5 0,-7-5 0,16 10 0,-20-14 0,19 14 0,-25-10 0,15 4 0,-22-3 0,6-3 0,-3 7 0,0-3 0,3-1 0,-7 0 0,10 4 0,-5 11 0,3-5 0,-5 4 0,-3-14 0,3 0 0,-2 1 0,2-1 0,0 10 0,-2-7 0,6 4 0,-6-7 0,2-3 0,-3 3 0,0 0 0,0 1 0,3-1 0,-2 10 0,2-7 0,-3 7 0,0-12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09.8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24575,'14'-2'0,"1"-1"0,-2 1 0,1-1 0,-2 1 0,3 2 0,6 1 0,12 2 0,20 9 0,-3 6 0,-8-3 0,-21 8 0,-21-13 0,-23 41 0,4-20 0,-31 38-6784,19-34 6784,-7 5 0,18-18 0,3-4 0,6-7 0,5-5 0,3-2 0,21-3 6784,6 1-6784,30 2 0,5 3 0,-2 1 0,14 11 0,-41-9 0,5 6 0,-31-9 0,11 28 0,-6-12 0,8 29 0,-12-31 0,-11 7 0,-23-9 0,-33 2 0,5-4 0,-30-2 0,48-10 0,-5 1 0,32-5 0,8 0 0,4-1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6:46.64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698.41797"/>
      <inkml:brushProperty name="anchorY" value="-20059.86719"/>
      <inkml:brushProperty name="scaleFactor" value="0.5"/>
    </inkml:brush>
  </inkml:definitions>
  <inkml:trace contextRef="#ctx0" brushRef="#br0">0 0 24575,'8'8'0,"-1"9"0,1-7 0,-4 7 0,2-10 0,-5 4 0,2-3 0,-3 3 0,0 10 0,0-11 0,0 27 0,0-25 0,4 25 0,-4-26 0,4 19 0,-1-17 0,-2 5 0,2-4 0,-3 4 0,0-5 0,3 8 0,-2-13 0,2 6 0,-3-6 0,0 10 0,0-9 0,0 8 0,0-6 0,0 8 0,0-7 0,0 2 0,0 3 0,0-7 0,0 14 0,0-15 0,0 5 0,4-10 0,-3 3 0,2 0 0,-3 1 0,0 16 0,0-13 0,0 9 0,0-6 0,0-5 0,0 5 0,0-7 0,0 4 0,0-3 0,0 3 0,0-4 0,0 7 0,3-1 0,-2 8 0,2-5 0,-3-2 0,4-3 0,-4-4 0,4 1 0,-1 6 0,1-9 0,0 9 0,-1-10 0,-3 3 0,4 0 0,-4 1 0,7 2 0,-6-1 0,2 5 0,0-6 0,-2 2 0,3-2 0,-4-1 0,3-3 0,-2 0 0,2-4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1-25T15:47:27.0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7175.3125"/>
      <inkml:brushProperty name="anchorY" value="-35872.41016"/>
      <inkml:brushProperty name="scaleFactor" value="0.5"/>
    </inkml:brush>
  </inkml:definitions>
  <inkml:trace contextRef="#ctx0" brushRef="#br0">0 1 24575,'8'12'0,"-1"1"0,16 0 0,3 11 0,21 3 0,-4 7 0,0-1 0,-1-6 0,3 5 0,-4-1 0,-19-13 0,21 10 0,-19-12 0,4 4 0,-12-7 0,33 15 0,9 3 0,3 0 0,4 0 0,-1-2 0,-21-11 0,3 2 0,-22-10 0,11 6 0,27 1 0,-12-6 0,33 8 0,-43-14 0,14 5 0,-18-9 0,16 10 0,1-10 0,34 5 0,-42-6 0,27 0 0,-58 0 0,13 0 0,-14 3 0,8-2 0,-9 2 0,2 4 0,1-2 0,-3 2 0,5 3 0,1-5 0,24 14 0,-4-6 0,4 3 0,12 5 0,-32-8 0,19 2 0,-31-9 0,-5-2 0,1-4 0,-5 7 0,5-6 0,-5 5 0,6 5 0,-6-2 0,5 5 0,-5-7 0,2 1 0,-3-1 0,4-3 0,-4 3 0,4-3 0,-4 3 0,0-3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12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24575,'1'19'0,"-1"-1"0,1-7 0,-1-5 0,1-1 0,-1-3 0,1 0 0,6-8 0,-3 4 0,11-9 0,-2 7 0,-2 1 0,-4 2 0,-5 5 0,-2 5 0,3 2 0,-1 2 0,5-10 0,1-6 0,8-8 0,1-1 0,21-8 0,-19 9 0,8-1 0,-24 13 0,-2 11 0,1 4 0,1-1 0,0-3 0,1-11 0,7-8 0,3 1 0,7-5 0,-4 14 0,14 14 0,-12 0 0,12 4 0,-14-15 0,13 0 0,-5-6 0,37-14 0,-35 4 0,13-6 0,-24 12 0,-5 6 0,22-2 0,-20 2 0,6-2 0,-18 0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3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58 24575,'-2'21'0,"2"4"0,1 5 0,2 4 0,2 4 0,-1-16 0,0-8 0,-3-13 0,1 0 0,8-2 0,6-3 0,14-2 0,22-20 0,-7 2 0,6-9 0,-20 8 0,-3-4 0,-11 10 0,1-22 0,-12 30 0,0-11 0,-3 21 0,-1 0 0,-1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4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276 11 24575,'-25'-6'0,"-10"2"0,12 7 0,-13 4 0,-1 11 0,-1 4 0,3 3 0,4 14 0,22-15 0,2 18 0,17-22 0,4-2 0,25-18 0,-6-6 0,52-25 0,-45 13 0,25-23 0,-52 26 0,5-16 0,-13 17 0,5-8 0,-8 15 0,-1 4 0,-5 30 0,1-4 0,-1 33 0,2-25 0,2 6 0,1-24 0,0-2 0,0-11 0,0 1 0,0-2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5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 24575,'-1'32'0,"-2"7"0,0 22 0,-1-3 0,1 7 0,2-2 0,-2-5 0,2 0 0,-1-13 0,1 16 0,4-23 0,-2 3 0,2-26 0,-1-10 0,-2-3 0,5-4 0,4-4 0,5-3 0,-5 3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7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56 24575,'-3'15'0,"-1"20"0,0-7 0,0 31 0,2-31 0,3 19 0,1-29 0,1 0 0,3-14 0,17-15 0,11-6 0,45-30 0,-2-10 0,-4 1 0,-23-2 0,-38 36 0,-10 19 0,-9 19 0,-5 23 0,5 23 0,2-23 0,7 15 0,1-40 0,3-2 0,-2-9 0,2 0 0,0-3 0,46-5 0,-17-5 0,38-8 0,-32 0 0,15-20 0,-23 15 0,15-30 0,-33 25 0,1-8 0,-12 16 0,-4 3 0,-4 8 0,-12 5 0,4 8 0,-23 15 0,15-5 0,-16 16 0,18-13 0,0 11 0,13-12 0,3 7 0,5-2 0,1-1 0,2-2 0,4-3 0,-4-9 0,2 1 0,0-6 0,22 0 0,2-1 0,24 0 0,-43-2 0,-16 4 0,-16-4 0,-4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5.3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208 592 24575,'-1'-17'0,"1"4"0,-2 5 0,0 6 0,1 1 0,-3 0 0,-1 0 0,-1 1 0,-6 2 0,-2 4 0,-21 11 0,11 0 0,-26 35 0,31-23 0,-9 41 0,24-45 0,5 22 0,3-34 0,21 12 0,5-18 0,10 3 0,-7-9 0,14-23 0,-24 7 0,17-19 0,-27 8 0,-1-3 0,-2-16 0,-2 11 0,-2-30 0,1 16 0,-2-7 0,3-11 0,-3 28 0,2-35 0,-2 25 0,2-33 0,-1 6 0,0 15 0,-2 12 0,-1 40 0,-5 25 0,-2 11 0,-13 63 0,-2-8 0,6 5 0,0 3 0,6-39 0,2 0 0,2 37 0,3-4 0,4-20 0,10 26 0,-10-67 0,4 3 0,-7-21 0,1-2 0,0 3 0,2 0 0,10 13 0,-5-7 0,6 6 0,-10-13 0,0-1 0,-2-4 0,10 0 0,-8-1 0,7-1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0.1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655 1038 24575,'13'2'0,"-1"0"0,20-1 0,7-3 0,8 0 0,-11-1 0,0-2 0,-7-2 0,9-3 0,3-11 0,-16 4 0,5-8 0,-9 8 0,13-16 0,-7 3 0,15-29 0,-19 16 0,2-11 0,-9 3 0,-8 9 0,-3-17 0,-5 17 0,-5-21 0,1 22 0,-8-19 0,6 29 0,-2 1 0,-10-3 0,9 17 0,-12-17 0,5 11 0,-7-5 0,-4-4 0,2 6 0,-15-7 0,17 15 0,-12-4 0,-10 8 0,-6 4 0,-47-1 0,3 6 0,-3 2 0,32 2 0,22 2 0,-7 11 0,6 3 0,-23 15 0,29-10 0,1 6 0,16-9 0,-5 4 0,-9 8 0,3 2 0,3-1 0,6 12 0,8 8 0,-1 32 0,6-9 0,5 14 0,4-44 0,3 8 0,0-31 0,2 3 0,2-5 0,2 13 0,0-6 0,4 12 0,-3-12 0,15 16 0,-10-18 0,8 6 0,-6-10 0,-2-5 0,12 9 0,0-8 0,-2-3 0,-5-5 0,-11-5 0,10-1 0,9 1 0,0-1 0,3 0 0,-14-2 0,0 0 0,67 2 0,-48-1 0,46 1 0,-68-2 0,-1-1 0,-4 0 0,6-1 0,-8 0 0,4 0 0,0 1 0,11-2 0,-5 2 0,6-2 0,-13 1 0,0-1 0,-6 0 0,-1-1 0,-1 1 0,-1-2 0,1 3 0,-1-1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2.2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455 622 24575,'-8'-14'0,"-8"-15"0,2 3 0,-10-18 0,-7-5 0,-2-4 0,-1-3 0,9 16 0,-4-19 0,14 28 0,-11-20 0,16 30 0,-9-20 0,8 20 0,-3-10 0,10 22 0,2 5 0,0-1 0,1 0 0,-1 2 0,-2 7 0,-1 1 0,-8 12 0,3-2 0,-20 21 0,7-12 0,-2 5 0,8-13 0,13-11 0,0-2 0,20-48 0,-3 13 0,10-37 0,-12 46 0,-1 8 0,0 18 0,8 3 0,3 1 0,1-1 0,12 5 0,-16-7 0,4 2 0,-15-4 0,-3-2 0,2 1 0,-1 0 0,1-1 0,-4 1 0,0-1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8.5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56 114 24575,'-14'22'0,"-3"5"0,6 0 0,1-5 0,6-4 0,5-12 0,0-2 0,6-8 0,14-10 0,7-11 0,4-20 0,-13 2 0,-9-1 0,-10 18 0,-1 11 0,0 11 0,0 0 0,-2 1 0,1-2 0,-1 1 0,1 1 0,1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9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352 1 24575,'-17'10'0,"1"4"0,-8 13 0,-1 2 0,0 6 0,-5 14 0,9-1 0,-4 18 0,14-24 0,-2 6 0,9-27 0,-2 7 0,-1 4 0,2-11 0,-7 19 0,1-22 0,-10 13 0,9-15 0,-12 8 0,14-16 0,-4 1 0,8-7 0,-1-2 0,4-2 0,0 0 0,3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29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24575,'59'1'0,"-4"-1"0,1-1 0,-21 0 0,-5-2 0,-18 2 0,-2 0 0,-4 1 0,0 0 0,-3 0 0,4 1 0,-4-1 0,2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30.6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 24575,'0'23'0,"-4"33"0,1-12 0,-2 19 0,0 6 0,1 15 0,1-14 0,0-1 0,3-1 0,-1-8 0,0-5 0,-1-28 0,1 17 0,0-32 0,0-5 0,2-30 0,6-8 0,-4-2 0,3 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31.7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79 24575,'36'-24'0,"7"-4"0,-22 17 0,5-2 0,-17 10 0,-3 5 0,-2 2 0,1 5 0,-1-1 0,-1 15 0,-2-10 0,-3 13 0,-1-14 0,-7 6 0,4-8 0,-14 12 0,8-12 0,-6 6 0,8-10 0,0-2 0,-7 7 0,-2-3 0,0 2 0,3-6 0,9-3 0,-4-1 0,1 0 0,-5 0 0,7 0 0,-2 0 0,5 0 0,2 0 0,0 0 0,1 1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33.3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0 140 24575,'1'-10'0,"2"-6"0,-2 7 0,2-5 0,2 3 0,4 1 0,13-10 0,-7 9 0,10-3 0,-15 9 0,21-3 0,-12 4 0,6-1 0,-16 3 0,4 3 0,-9-1 0,10 3 0,-11 0 0,7 11 0,0-1 0,3 6 0,-1 2 0,-7-10 0,1 5 0,-6-3 0,0-2 0,0 7 0,-1 6 0,-3-8 0,2 3 0,-5-10 0,0 0 0,-13 9 0,8-7 0,-7 3 0,14-11 0,1-1 0,-9 1 0,-9 2 0,0-2 0,-2 2 0,17-5 0,2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8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146 66 24575,'30'-6'0,"26"-5"0,4-2 0,-9 3 0,4-2 0,-9 1 0,-38 8 0,-22 4 0,-11 4 0,-48 12 0,13-3 0,-1 0 0,-37 7 0,43-8 0,9-4 0,26-6 0,32-3 0,32-5 0,15-3 0,2 0 0,1 0 0,28-5 0,-89 13 0,-2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3.8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0 24575,'-2'52'0,"-3"8"0,3-11 0,-12 40 0,1-23 0,-2 10 0,5-26 0,10-39 0,2-5 0,9-18 0,5 1 0,14-5 0,-7 6 0,2 0 0,-9 7 0,-9 3 0,10 5 0,-12-3 0,4 7 0,-7-5 0,-1 1 0,0 11 0,-1 5 0,0 4 0,-1 12 0,0-19 0,-1 9 0,0-19 0,1 2 0,-3 0 0,2-3 0,-8 7 0,-5-4 0,-8 4 0,-8-3 0,6-1 0,-10-3 0,2-2 0,1-1 0,-12 2 0,24-2 0,-1 0 0,21-7 0,1 1 0,3-2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6.7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297 727 24575,'-5'-15'0,"0"3"0,-6-8 0,4 8 0,-8-9 0,6 11 0,-12-8 0,10 10 0,-8-2 0,10 8 0,-14 10 0,0 4 0,-26 20 0,18-6 0,-7 21 0,26-17 0,3 14 0,13-17 0,13 3 0,4-16 0,15-1 0,-1-9 0,8-6 0,-10-3 0,0-8 0,-12-4 0,14-42 0,-13 17 0,-4-17 0,-3-7 0,-8 16 0,-3-1 0,0-9 0,-1-4 0,0-6 0,-1 3 0,2-17 0,0-16 0,-1 57 0,-2 10 0,-2 45 0,-2 30 0,0 15 0,2 18 0,-1-5 0,-1-3 0,1 1 0,0 5 0,2 6 0,2-6 0,3-2 0,2-9 0,2 9 0,4 13 0,-8-61 0,0-2 0,0-8 0,0 4 0,-2-9 0,0 4 0,3 13 0,-2-10 0,4-4 0,-1-21 0,-3-1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4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54 24575,'9'-8'0,"18"-4"0,-7 6 0,22-4 0,-19 4 0,1 1 0,-10 3 0,1-1 0,-7 2 0,-3 3 0,-4-2 0,-6 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6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 24 24575,'13'-7'0,"-4"1"0,0 2 0,-3 1 0,-2 1 0,0 1 0,-2 1 0,1 2 0,0 3 0,1 6 0,-1 2 0,0 2 0,-3 2 0,1 16 0,-1-10 0,-3 15 0,-1-22 0,-17 15 0,5-12 0,-22 18 0,16-16 0,-6 3 0,13-13 0,2 0 0,6-6 0,20-3 0,2-4 0,34-2 0,-4 2 0,22 1 0,-31 1 0,0 0 0,-20 6 0,-6-2 0,10 6 0,-13-5 0,-1 0 0,-2 1 0,1-1 0,1 3 0,0 6 0,0 10 0,-8 18 0,-15 1 0,-12 2 0,-2-18 0,5-12 0,9-7 0,-14-3 0,-11 0 0,3-2 0,-7-1 0,30-2 0,-1 0 0,13 0 0,2-1 0,3-5 0,0 3 0,0-2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47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24575,'12'0'0,"-1"0"0,0 0 0,10 0 0,11-1 0,-10 1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5:52.7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24575,'23'33'0,"-2"-5"0,-7-13 0,3 1 0,6 5 0,-8-8 0,4 2 0,-13-9 0,2 0 0,1 4 0,9 5 0,-2 1 0,13 11 0,-12-9 0,8 7 0,-7-3 0,-5-8 0,-5-2 0,-7-9 0,-5-2 0,-4 1 0,-1 1 0,-29 12 0,7 0 0,-14 2 0,8-2 0,19-8 0,1-2 0,12-2 0,3-3 0,-2 3 0,0-1 0,1 1 0,0-2 0,3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26.9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24575,'10'1'0,"-2"0"0,-2-2 0,-1 0 0,11-1 0,-7 0 0,15-1 0,-10 0 0,1 1 0,5 0 0,-9 1 0,17-1 0,6 1 0,0 0 0,4-1 0,-17 1 0,15 0 0,-21 0 0,20 0 0,-26 1 0,7-1 0,-1 0 0,-3 0 0,6 0 0,-8 1 0,9 0 0,-7 0 0,5 0 0,0 1 0,5 0 0,16 1 0,2 0 0,9 0 0,-18-1 0,2 0 0,-11-1 0,-5 0 0,12 0 0,-5 1 0,15-1 0,-13 1 0,-2-1 0,-12 0 0,3 0 0,6 0 0,-5 0 0,-4 1 0,-10-1 0,-2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48.4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2164 849 24575,'16'0'0,"0"0"0,14 0 0,-3 0 0,9 1 0,26 1 0,-20 1 0,24 0 0,-26-2 0,20 3 0,-25-3 0,23 3 0,-33-4 0,4 1 0,3-2 0,-12 0 0,4 0 0,-12 0 0,-4 1 0,3-1 0,-1 1 0,-2-2 0,6 1 0,-7 0 0,6 0 0,-8 0 0,2 0 0,-3 0 0,2 0 0,-3 1 0,0-1 0,1 0 0,-2 1 0,1 0 0,3-5 0,-2 1 0,5-2 0,-2 1 0,-3 1 0,1 0 0,0 0 0,-1 1 0,3-9 0,2-12 0,-1-5 0,2-22 0,-4 12 0,-2-12 0,-2 21 0,-1-8 0,0 18 0,0-13 0,-1 14 0,0-10 0,0 11 0,-2-16 0,-2 9 0,0-2 0,-2 2 0,4 14 0,-8-24 0,5 18 0,-13-20 0,11 23 0,-5-4 0,6 11 0,0 1 0,-4-2 0,1 3 0,-4-4 0,-2 1 0,-10-3 0,6 3 0,-9 1 0,5 1 0,-11 0 0,3 0 0,-11 0 0,18 2 0,-15 0 0,15 1 0,-8-2 0,-8-2 0,-28-3 0,13 3 0,-27-2 0,48 7 0,-7-1 0,14 2 0,-19-1 0,8-2 0,-8 2 0,-4-1 0,2 2 0,-39-2 0,24 0 0,4 1 0,2 0 0,5 0 0,-27 0 0,27 2 0,10-1 0,-29-1 0,31 1 0,-20 0 0,27 1 0,-30-2 0,25 2 0,-41-1 0,39 2 0,-40-1 0,40 1 0,-40 1 0,21-2 0,-20 2 0,18-1 0,-10 3 0,27-2 0,-10 3 0,11-1 0,-3-1 0,2 0 0,4-3 0,13 1 0,5 0 0,-10 4 0,13-2 0,-7 3 0,9-3 0,5 0 0,-3-1 0,8 0 0,-3 3 0,3 1 0,-10 6 0,-3 11 0,3-5 0,-5 17 0,14-19 0,-4 10 0,7-13 0,-2 7 0,5-8 0,-3 15 0,5-9 0,-4 15 0,4-13 0,0 16 0,0-12 0,3 13 0,-3-16 0,4 10 0,-1-9 0,2 7 0,0-10 0,-2-1 0,2 0 0,-1-6 0,2 5 0,-1-7 0,-3-4 0,6 5 0,2-1 0,16 15 0,4 4 0,2 1 0,-3-2 0,0-5 0,3-4 0,-3-1 0,-1-5 0,-16-6 0,-3-3 0,1 3 0,0-3 0,20 8 0,-10-5 0,23 6 0,-23-7 0,49 12 0,-28-7 0,53 6 0,-39-9 0,2-2 0,-8-1 0,-15-4 0,43 2 0,-33-3 0,30 2 0,-34 0 0,35 0 0,-3 0 0,2-1 0,-24 0 0,-15-1 0,-11 1 0,12 0 0,-8 0 0,25-2 0,-22 0 0,46 1 0,-18 1 0,6 0 0,-2-1 0,-18 0 0,-13-1 0,21-2 0,-16-1 0,14 0 0,-17 0 0,-7 3 0,-9 0 0,18 1 0,-15 0 0,13-1 0,-24 1 0,14-2 0,-13 2 0,8-1 0,-8 0 0,-1 0 0,10-1 0,1 0 0,14-1 0,-16 2 0,6-1 0,-17 1 0,-1 0 0,20-4 0,-9 2 0,12-2 0,-19 1 0,-1-1 0,-6 3 0,-1-3 0,-2 3 0,-1 1 0,0-3 0,-1 3 0,1-2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0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2002 24575,'1'-6'0,"0"-18"0,5-50 0,2-16 0,-2 24 0,0-2 0,-1 17 0,-1 2 0,0-3 0,0 3 0,2-22 0,4-3 0,1-3 0,5-13 0,0 0 0,1 1 0,4-1 0,-6 29 0,2 0 0,12-25 0,0 7 0,-1 16 0,-2 16 0,2 4 0,3-1 0,15-11 0,13-18 0,-17 36 0,-5 7 0,3 1 0,10-8 0,-19 16 0,7-3 0,34-11 0,-41 22 0,32-17 0,-56 27 0,6-1 0,-3 2 0,11-3 0,-9 4 0,1-2 0,-12 2 0,-5-1 0,1 1 0,-2-1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1.3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24575,'6'3'0,"-1"-2"0,-3 0 0,9 1 0,2 2 0,8 0 0,2 2 0,3-2 0,-9 0 0,28 3 0,-16 0 0,15 1 0,-13-3 0,-20 0 0,-4 3 0,-14 0 0,-4 6 0,-3 8 0,-5 8 0,2 2 0,-4 5 0,10-15 0,-2 7 0,7-15 0,2 1 0,2-6 0,1-3 0,1-1 0,0-4 0,0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5.5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158 349 24575,'-10'-8'0,"3"3"0,2 0 0,3 4 0,-1 0 0,-5 1 0,4-1 0,-8 0 0,-9 9 0,6-1 0,-17 20 0,21-10 0,-6 13 0,11-6 0,1-2 0,5 7 0,1-12 0,4 5 0,8-2 0,-3-5 0,7 3 0,-7-12 0,10-1 0,-4-4 0,7-3 0,2-11 0,-3-5 0,15-24 0,-5-6 0,-3-10 0,-12-16 0,-10 24 0,-7-21 0,-6 8 0,4 19 0,-5-10 0,5 41 0,-1-9 0,1 13 0,1-2 0,0 9 0,0 4 0,-1 15 0,0 15 0,-1 34 0,1-4 0,1 2 0,1-22 0,0-15 0,8 43 0,-5-38 0,7 31 0,-6-48 0,5 4 0,1 4 0,11 7 0,-5-10 0,11 1 0,-14-15 0,20 2 0,11-4 0,-4 0 0,15-4 0,-32-5 0,10-5 0,-18 2 0,13-5 0,-12 6 0,16-9 0,-17 7 0,16-19 0,-24 17 0,9-32 0,-14 25 0,0-24 0,-4 22 0,-2-4 0,0 13 0,0 3 0,-2 3 0,-1 1 0,-2 1 0,0 0 0,-8 2 0,6 0 0,-18 7 0,13 6 0,-6 3 0,9 7 0,6-6 0,-3 9 0,4-8 0,-1 6 0,5-2 0,0-2 0,9 13 0,-2-14 0,11 13 0,-8-19 0,11 10 0,-6-12 0,27 8 0,-16-9 0,35 1 0,-28-8 0,15-1 0,-22-3 0,-6-1 0,-11-1 0,-12 3 0,-2 1 0,-3 2 0,5-2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6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271 60 24575,'-22'-13'0,"-8"-1"0,-10-1 0,10 5 0,2 4 0,18 5 0,2 1 0,-3 3 0,-7 9 0,0-1 0,-11 21 0,17-5 0,-2 4 0,15 13 0,5-21 0,18 25 0,-5-27 0,16 7 0,-11-17 0,9-2 0,-15-7 0,0-2 0,-15-2 0,-4 1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17:03:07.8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0 121 24575,'43'40'0,"-16"-14"0,21 51 0,-32-16 0,-3-2 0,-10-7 0,-6-23 0,-1 0 0,0-11 0,-1 4 0,2-16 0,5-22 0,16-31 0,1-7 0,6 4 0,4-3 0,20-32 0,-22 42 0,-1 0 0,22-37 0,-27 48 0,1 3 0,-15 24 0,5 3 0,-3 4 0,22 9 0,7 6 0,0-1 0,-4 1 0,-19-13 0,-7 1 0,-4-3 0,-8 4 0,2-4 0,-2 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6.9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 0 24575,'0'17'0,"-3"6"0,-1 69 0,0-34 0,0 37 0,2-50 0,3 5 0,2-7 0,0-2 0,2-16 0,-2-15 0,0-1 0,-2-5 0,1 2 0,1 4 0,1 1 0,8 10 0,4-3 0,3 2 0,-6-10 0,-6-4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8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30 24575,'-5'-6'0,"1"1"0,-9-2 0,5 3 0,-10-2 0,9 4 0,-12 3 0,10 1 0,-12 3 0,1 9 0,2-1 0,-3 11 0,0 16 0,11-15 0,-2 18 0,13-28 0,1 1 0,10-5 0,-4-6 0,10 2 0,-8-8 0,10-4 0,-5-1 0,17-12 0,-9 2 0,13-24 0,-18 17 0,2-10 0,-14 22 0,-3 5 0,0 10 0,-1 4 0,10 23 0,-3-10 0,22 32 0,-12-29 0,6 4 0,-14-20 0,-8-7 0,3-1 0,-3 0 0,3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6:58.9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 24575,'7'8'0,"3"4"0,2 2 0,2 6 0,7 12 0,-7-7 0,2 5 0,-7-9 0,-3-2 0,1 7 0,-5-8 0,1 4 0,-3-15 0,0-3 0,4-35 0,8-13 0,2-16 0,3 4 0,-5 22 0,5-6 0,-7 22 0,2-3 0,-8 19 0,0 2 0,0 0 0,5 1 0,8 1 0,-4 0 0,5 1 0,-8-2 0,-9 2 0,1-3 0,-6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0.0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0 119 24575,'7'4'0,"1"0"0,18 2 0,-1-2 0,45 5 0,-1-6 0,-1 1 0,-4-16 0,-43 0 0,-3-7 0,-15 1 0,-3 7 0,-4-6 0,-3 8 0,0-1 0,-17-3 0,-5 1 0,2 0 0,-1 4 0,15 14 0,2 0 0,-15 15 0,10-5 0,-6 8 0,6 3 0,6-2 0,0 4 0,7 1 0,4-10 0,8 15 0,-1-17 0,14 12 0,-8-18 0,15 4 0,-9-10 0,8 1 0,2-7 0,-13 0 0,3-4 0,-17 2 0,0 0 0,-10-3 0,4 4 0,-4-4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1.2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483 62 24575,'-50'-20'0,"-6"0"0,8 9 0,4 4 0,10 4 0,-11 18 0,10 2 0,-31 34 0,29-11 0,-5 14 0,24-3 0,11-4 0,10-5 0,4-15 0,15-17 0,-2-8 0,9-4 0,-1-2 0,4-9 0,-1-4 0,27-44 0,-13-4 0,2-4 0,-19 11 0,-22 41 0,-1-1 0,-4 13 0,1 25 0,-2 2 0,5 32 0,0-18 0,17 21 0,2-23 0,0-2 0,-5-17 0,-11-16 0,-6 0 0,2-2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1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24575,'8'67'0,"0"0"0,4 21 0,1-1 0,-3-27 0,2-1 0,4 25 0,1-3 0,2 14 0,-7-34 0,-3-4 0,-1 5 0,-1 26 0,-5-53 0,2 15 0,-1-11 0,-1-13 0,0-3 0,-1-32 0,1-8 0,-2 3 0,2 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4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24575,'13'-5'0,"-2"1"0,-2 1 0,-2 2 0,0-1 0,0 2 0,4-1 0,3 4 0,6 2 0,16 16 0,-17-9 0,12 11 0,-23-8 0,-6 0 0,2 1 0,-6-5 0,0-2 0,-2 0 0,-4 0 0,1-2 0,-7-3 0,3-2 0,-5 1 0,2 0 0,5-2 0,2 1 0,6-1 0,1-1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5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35 24575,'-16'20'0,"5"-7"0,2 9 0,4 5 0,3-8 0,0 7 0,3-17 0,0-4 0,5-2 0,1-2 0,14-1 0,-5-2 0,17-10 0,-17 3 0,12-14 0,-18 10 0,2-8 0,-9 8 0,-5-16 0,-2 14 0,-5-10 0,-1 18 0,1 1 0,-2 4 0,3 0 0,-4 2 0,6 0 0,-2 0 0,3 3 0,1 1 0,1 0 0,1-2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5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24575,'3'12'0,"1"1"0,10 22 0,-6-16 0,9 13 0,-13-25 0,-2-5 0,-2-1 0,0-2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2T16:27:06.0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24575,'4'5'0,"0"2"0,-1-4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4.xml"/><Relationship Id="rId299" Type="http://schemas.openxmlformats.org/officeDocument/2006/relationships/customXml" Target="../ink/ink205.xml"/><Relationship Id="rId21" Type="http://schemas.openxmlformats.org/officeDocument/2006/relationships/customXml" Target="../ink/ink66.xml"/><Relationship Id="rId63" Type="http://schemas.openxmlformats.org/officeDocument/2006/relationships/customXml" Target="../ink/ink87.xml"/><Relationship Id="rId159" Type="http://schemas.openxmlformats.org/officeDocument/2006/relationships/customXml" Target="../ink/ink135.xml"/><Relationship Id="rId170" Type="http://schemas.openxmlformats.org/officeDocument/2006/relationships/image" Target="../media/image148.png"/><Relationship Id="rId226" Type="http://schemas.openxmlformats.org/officeDocument/2006/relationships/image" Target="../media/image176.png"/><Relationship Id="rId268" Type="http://schemas.openxmlformats.org/officeDocument/2006/relationships/image" Target="../media/image197.png"/><Relationship Id="rId32" Type="http://schemas.openxmlformats.org/officeDocument/2006/relationships/image" Target="../media/image79.png"/><Relationship Id="rId74" Type="http://schemas.openxmlformats.org/officeDocument/2006/relationships/image" Target="../media/image100.png"/><Relationship Id="rId128" Type="http://schemas.openxmlformats.org/officeDocument/2006/relationships/image" Target="../media/image127.png"/><Relationship Id="rId5" Type="http://schemas.openxmlformats.org/officeDocument/2006/relationships/customXml" Target="../ink/ink58.xml"/><Relationship Id="rId181" Type="http://schemas.openxmlformats.org/officeDocument/2006/relationships/customXml" Target="../ink/ink146.xml"/><Relationship Id="rId237" Type="http://schemas.openxmlformats.org/officeDocument/2006/relationships/customXml" Target="../ink/ink174.xml"/><Relationship Id="rId279" Type="http://schemas.openxmlformats.org/officeDocument/2006/relationships/customXml" Target="../ink/ink195.xml"/><Relationship Id="rId43" Type="http://schemas.openxmlformats.org/officeDocument/2006/relationships/customXml" Target="../ink/ink77.xml"/><Relationship Id="rId139" Type="http://schemas.openxmlformats.org/officeDocument/2006/relationships/customXml" Target="../ink/ink125.xml"/><Relationship Id="rId290" Type="http://schemas.openxmlformats.org/officeDocument/2006/relationships/image" Target="../media/image208.png"/><Relationship Id="rId304" Type="http://schemas.openxmlformats.org/officeDocument/2006/relationships/image" Target="../media/image215.png"/><Relationship Id="rId85" Type="http://schemas.openxmlformats.org/officeDocument/2006/relationships/customXml" Target="../ink/ink98.xml"/><Relationship Id="rId150" Type="http://schemas.openxmlformats.org/officeDocument/2006/relationships/image" Target="../media/image138.png"/><Relationship Id="rId192" Type="http://schemas.openxmlformats.org/officeDocument/2006/relationships/image" Target="../media/image159.png"/><Relationship Id="rId206" Type="http://schemas.openxmlformats.org/officeDocument/2006/relationships/image" Target="../media/image166.png"/><Relationship Id="rId248" Type="http://schemas.openxmlformats.org/officeDocument/2006/relationships/image" Target="../media/image187.png"/><Relationship Id="rId12" Type="http://schemas.openxmlformats.org/officeDocument/2006/relationships/image" Target="../media/image69.png"/><Relationship Id="rId108" Type="http://schemas.openxmlformats.org/officeDocument/2006/relationships/image" Target="../media/image117.png"/><Relationship Id="rId315" Type="http://schemas.openxmlformats.org/officeDocument/2006/relationships/customXml" Target="../ink/ink213.xml"/><Relationship Id="rId54" Type="http://schemas.openxmlformats.org/officeDocument/2006/relationships/image" Target="../media/image90.png"/><Relationship Id="rId96" Type="http://schemas.openxmlformats.org/officeDocument/2006/relationships/image" Target="../media/image111.png"/><Relationship Id="rId161" Type="http://schemas.openxmlformats.org/officeDocument/2006/relationships/customXml" Target="../ink/ink136.xml"/><Relationship Id="rId217" Type="http://schemas.openxmlformats.org/officeDocument/2006/relationships/customXml" Target="../ink/ink164.xml"/><Relationship Id="rId259" Type="http://schemas.openxmlformats.org/officeDocument/2006/relationships/customXml" Target="../ink/ink185.xml"/><Relationship Id="rId23" Type="http://schemas.openxmlformats.org/officeDocument/2006/relationships/customXml" Target="../ink/ink67.xml"/><Relationship Id="rId119" Type="http://schemas.openxmlformats.org/officeDocument/2006/relationships/customXml" Target="../ink/ink115.xml"/><Relationship Id="rId270" Type="http://schemas.openxmlformats.org/officeDocument/2006/relationships/image" Target="../media/image198.png"/><Relationship Id="rId65" Type="http://schemas.openxmlformats.org/officeDocument/2006/relationships/customXml" Target="../ink/ink88.xml"/><Relationship Id="rId130" Type="http://schemas.openxmlformats.org/officeDocument/2006/relationships/image" Target="../media/image128.png"/><Relationship Id="rId172" Type="http://schemas.openxmlformats.org/officeDocument/2006/relationships/image" Target="../media/image149.png"/><Relationship Id="rId228" Type="http://schemas.openxmlformats.org/officeDocument/2006/relationships/image" Target="../media/image177.png"/><Relationship Id="rId13" Type="http://schemas.openxmlformats.org/officeDocument/2006/relationships/customXml" Target="../ink/ink62.xml"/><Relationship Id="rId109" Type="http://schemas.openxmlformats.org/officeDocument/2006/relationships/customXml" Target="../ink/ink110.xml"/><Relationship Id="rId260" Type="http://schemas.openxmlformats.org/officeDocument/2006/relationships/image" Target="../media/image193.png"/><Relationship Id="rId281" Type="http://schemas.openxmlformats.org/officeDocument/2006/relationships/customXml" Target="../ink/ink196.xml"/><Relationship Id="rId316" Type="http://schemas.openxmlformats.org/officeDocument/2006/relationships/customXml" Target="../ink/ink214.xml"/><Relationship Id="rId34" Type="http://schemas.openxmlformats.org/officeDocument/2006/relationships/image" Target="../media/image80.png"/><Relationship Id="rId55" Type="http://schemas.openxmlformats.org/officeDocument/2006/relationships/customXml" Target="../ink/ink83.xml"/><Relationship Id="rId76" Type="http://schemas.openxmlformats.org/officeDocument/2006/relationships/image" Target="../media/image101.png"/><Relationship Id="rId97" Type="http://schemas.openxmlformats.org/officeDocument/2006/relationships/customXml" Target="../ink/ink104.xml"/><Relationship Id="rId120" Type="http://schemas.openxmlformats.org/officeDocument/2006/relationships/image" Target="../media/image123.png"/><Relationship Id="rId141" Type="http://schemas.openxmlformats.org/officeDocument/2006/relationships/customXml" Target="../ink/ink126.xml"/><Relationship Id="rId7" Type="http://schemas.openxmlformats.org/officeDocument/2006/relationships/customXml" Target="../ink/ink59.xml"/><Relationship Id="rId162" Type="http://schemas.openxmlformats.org/officeDocument/2006/relationships/image" Target="../media/image144.png"/><Relationship Id="rId183" Type="http://schemas.openxmlformats.org/officeDocument/2006/relationships/customXml" Target="../ink/ink147.xml"/><Relationship Id="rId218" Type="http://schemas.openxmlformats.org/officeDocument/2006/relationships/image" Target="../media/image172.png"/><Relationship Id="rId239" Type="http://schemas.openxmlformats.org/officeDocument/2006/relationships/customXml" Target="../ink/ink175.xml"/><Relationship Id="rId250" Type="http://schemas.openxmlformats.org/officeDocument/2006/relationships/image" Target="../media/image188.png"/><Relationship Id="rId271" Type="http://schemas.openxmlformats.org/officeDocument/2006/relationships/customXml" Target="../ink/ink191.xml"/><Relationship Id="rId292" Type="http://schemas.openxmlformats.org/officeDocument/2006/relationships/image" Target="../media/image209.png"/><Relationship Id="rId306" Type="http://schemas.openxmlformats.org/officeDocument/2006/relationships/image" Target="../media/image216.png"/><Relationship Id="rId24" Type="http://schemas.openxmlformats.org/officeDocument/2006/relationships/image" Target="../media/image75.png"/><Relationship Id="rId45" Type="http://schemas.openxmlformats.org/officeDocument/2006/relationships/customXml" Target="../ink/ink78.xml"/><Relationship Id="rId66" Type="http://schemas.openxmlformats.org/officeDocument/2006/relationships/image" Target="../media/image96.png"/><Relationship Id="rId87" Type="http://schemas.openxmlformats.org/officeDocument/2006/relationships/customXml" Target="../ink/ink99.xml"/><Relationship Id="rId110" Type="http://schemas.openxmlformats.org/officeDocument/2006/relationships/image" Target="../media/image118.png"/><Relationship Id="rId131" Type="http://schemas.openxmlformats.org/officeDocument/2006/relationships/customXml" Target="../ink/ink121.xml"/><Relationship Id="rId152" Type="http://schemas.openxmlformats.org/officeDocument/2006/relationships/image" Target="../media/image139.png"/><Relationship Id="rId173" Type="http://schemas.openxmlformats.org/officeDocument/2006/relationships/customXml" Target="../ink/ink142.xml"/><Relationship Id="rId194" Type="http://schemas.openxmlformats.org/officeDocument/2006/relationships/image" Target="../media/image160.png"/><Relationship Id="rId208" Type="http://schemas.openxmlformats.org/officeDocument/2006/relationships/image" Target="../media/image167.png"/><Relationship Id="rId229" Type="http://schemas.openxmlformats.org/officeDocument/2006/relationships/customXml" Target="../ink/ink170.xml"/><Relationship Id="rId240" Type="http://schemas.openxmlformats.org/officeDocument/2006/relationships/image" Target="../media/image183.png"/><Relationship Id="rId261" Type="http://schemas.openxmlformats.org/officeDocument/2006/relationships/customXml" Target="../ink/ink186.xml"/><Relationship Id="rId14" Type="http://schemas.openxmlformats.org/officeDocument/2006/relationships/image" Target="../media/image70.png"/><Relationship Id="rId35" Type="http://schemas.openxmlformats.org/officeDocument/2006/relationships/customXml" Target="../ink/ink73.xml"/><Relationship Id="rId56" Type="http://schemas.openxmlformats.org/officeDocument/2006/relationships/image" Target="../media/image91.png"/><Relationship Id="rId77" Type="http://schemas.openxmlformats.org/officeDocument/2006/relationships/customXml" Target="../ink/ink94.xml"/><Relationship Id="rId100" Type="http://schemas.openxmlformats.org/officeDocument/2006/relationships/image" Target="../media/image113.png"/><Relationship Id="rId282" Type="http://schemas.openxmlformats.org/officeDocument/2006/relationships/image" Target="../media/image204.png"/><Relationship Id="rId317" Type="http://schemas.openxmlformats.org/officeDocument/2006/relationships/image" Target="../media/image221.png"/><Relationship Id="rId8" Type="http://schemas.openxmlformats.org/officeDocument/2006/relationships/image" Target="../media/image67.png"/><Relationship Id="rId98" Type="http://schemas.openxmlformats.org/officeDocument/2006/relationships/image" Target="../media/image112.png"/><Relationship Id="rId121" Type="http://schemas.openxmlformats.org/officeDocument/2006/relationships/customXml" Target="../ink/ink116.xml"/><Relationship Id="rId142" Type="http://schemas.openxmlformats.org/officeDocument/2006/relationships/image" Target="../media/image134.png"/><Relationship Id="rId163" Type="http://schemas.openxmlformats.org/officeDocument/2006/relationships/customXml" Target="../ink/ink137.xml"/><Relationship Id="rId184" Type="http://schemas.openxmlformats.org/officeDocument/2006/relationships/image" Target="../media/image155.png"/><Relationship Id="rId219" Type="http://schemas.openxmlformats.org/officeDocument/2006/relationships/customXml" Target="../ink/ink165.xml"/><Relationship Id="rId230" Type="http://schemas.openxmlformats.org/officeDocument/2006/relationships/image" Target="../media/image178.png"/><Relationship Id="rId251" Type="http://schemas.openxmlformats.org/officeDocument/2006/relationships/customXml" Target="../ink/ink181.xml"/><Relationship Id="rId25" Type="http://schemas.openxmlformats.org/officeDocument/2006/relationships/customXml" Target="../ink/ink68.xml"/><Relationship Id="rId46" Type="http://schemas.openxmlformats.org/officeDocument/2006/relationships/image" Target="../media/image86.png"/><Relationship Id="rId67" Type="http://schemas.openxmlformats.org/officeDocument/2006/relationships/customXml" Target="../ink/ink89.xml"/><Relationship Id="rId272" Type="http://schemas.openxmlformats.org/officeDocument/2006/relationships/image" Target="../media/image199.png"/><Relationship Id="rId293" Type="http://schemas.openxmlformats.org/officeDocument/2006/relationships/customXml" Target="../ink/ink202.xml"/><Relationship Id="rId307" Type="http://schemas.openxmlformats.org/officeDocument/2006/relationships/customXml" Target="../ink/ink209.xml"/><Relationship Id="rId88" Type="http://schemas.openxmlformats.org/officeDocument/2006/relationships/image" Target="../media/image107.png"/><Relationship Id="rId111" Type="http://schemas.openxmlformats.org/officeDocument/2006/relationships/customXml" Target="../ink/ink111.xml"/><Relationship Id="rId132" Type="http://schemas.openxmlformats.org/officeDocument/2006/relationships/image" Target="../media/image129.png"/><Relationship Id="rId153" Type="http://schemas.openxmlformats.org/officeDocument/2006/relationships/customXml" Target="../ink/ink132.xml"/><Relationship Id="rId174" Type="http://schemas.openxmlformats.org/officeDocument/2006/relationships/image" Target="../media/image150.png"/><Relationship Id="rId195" Type="http://schemas.openxmlformats.org/officeDocument/2006/relationships/customXml" Target="../ink/ink153.xml"/><Relationship Id="rId209" Type="http://schemas.openxmlformats.org/officeDocument/2006/relationships/customXml" Target="../ink/ink160.xml"/><Relationship Id="rId220" Type="http://schemas.openxmlformats.org/officeDocument/2006/relationships/image" Target="../media/image173.png"/><Relationship Id="rId241" Type="http://schemas.openxmlformats.org/officeDocument/2006/relationships/customXml" Target="../ink/ink176.xml"/><Relationship Id="rId15" Type="http://schemas.openxmlformats.org/officeDocument/2006/relationships/customXml" Target="../ink/ink63.xml"/><Relationship Id="rId36" Type="http://schemas.openxmlformats.org/officeDocument/2006/relationships/image" Target="../media/image81.png"/><Relationship Id="rId57" Type="http://schemas.openxmlformats.org/officeDocument/2006/relationships/customXml" Target="../ink/ink84.xml"/><Relationship Id="rId262" Type="http://schemas.openxmlformats.org/officeDocument/2006/relationships/image" Target="../media/image194.png"/><Relationship Id="rId283" Type="http://schemas.openxmlformats.org/officeDocument/2006/relationships/customXml" Target="../ink/ink197.xml"/><Relationship Id="rId318" Type="http://schemas.openxmlformats.org/officeDocument/2006/relationships/customXml" Target="../ink/ink215.xml"/><Relationship Id="rId78" Type="http://schemas.openxmlformats.org/officeDocument/2006/relationships/image" Target="../media/image102.png"/><Relationship Id="rId99" Type="http://schemas.openxmlformats.org/officeDocument/2006/relationships/customXml" Target="../ink/ink105.xml"/><Relationship Id="rId101" Type="http://schemas.openxmlformats.org/officeDocument/2006/relationships/customXml" Target="../ink/ink106.xml"/><Relationship Id="rId122" Type="http://schemas.openxmlformats.org/officeDocument/2006/relationships/image" Target="../media/image124.png"/><Relationship Id="rId143" Type="http://schemas.openxmlformats.org/officeDocument/2006/relationships/customXml" Target="../ink/ink127.xml"/><Relationship Id="rId164" Type="http://schemas.openxmlformats.org/officeDocument/2006/relationships/image" Target="../media/image145.png"/><Relationship Id="rId185" Type="http://schemas.openxmlformats.org/officeDocument/2006/relationships/customXml" Target="../ink/ink148.xml"/><Relationship Id="rId9" Type="http://schemas.openxmlformats.org/officeDocument/2006/relationships/customXml" Target="../ink/ink60.xml"/><Relationship Id="rId210" Type="http://schemas.openxmlformats.org/officeDocument/2006/relationships/image" Target="../media/image168.png"/><Relationship Id="rId26" Type="http://schemas.openxmlformats.org/officeDocument/2006/relationships/image" Target="../media/image76.png"/><Relationship Id="rId231" Type="http://schemas.openxmlformats.org/officeDocument/2006/relationships/customXml" Target="../ink/ink171.xml"/><Relationship Id="rId252" Type="http://schemas.openxmlformats.org/officeDocument/2006/relationships/image" Target="../media/image189.png"/><Relationship Id="rId273" Type="http://schemas.openxmlformats.org/officeDocument/2006/relationships/customXml" Target="../ink/ink192.xml"/><Relationship Id="rId294" Type="http://schemas.openxmlformats.org/officeDocument/2006/relationships/image" Target="../media/image210.png"/><Relationship Id="rId308" Type="http://schemas.openxmlformats.org/officeDocument/2006/relationships/image" Target="../media/image217.png"/><Relationship Id="rId47" Type="http://schemas.openxmlformats.org/officeDocument/2006/relationships/customXml" Target="../ink/ink79.xml"/><Relationship Id="rId68" Type="http://schemas.openxmlformats.org/officeDocument/2006/relationships/image" Target="../media/image97.png"/><Relationship Id="rId89" Type="http://schemas.openxmlformats.org/officeDocument/2006/relationships/customXml" Target="../ink/ink100.xml"/><Relationship Id="rId112" Type="http://schemas.openxmlformats.org/officeDocument/2006/relationships/image" Target="../media/image119.png"/><Relationship Id="rId133" Type="http://schemas.openxmlformats.org/officeDocument/2006/relationships/customXml" Target="../ink/ink122.xml"/><Relationship Id="rId154" Type="http://schemas.openxmlformats.org/officeDocument/2006/relationships/image" Target="../media/image140.png"/><Relationship Id="rId175" Type="http://schemas.openxmlformats.org/officeDocument/2006/relationships/customXml" Target="../ink/ink143.xml"/><Relationship Id="rId196" Type="http://schemas.openxmlformats.org/officeDocument/2006/relationships/image" Target="../media/image161.png"/><Relationship Id="rId200" Type="http://schemas.openxmlformats.org/officeDocument/2006/relationships/image" Target="../media/image163.png"/><Relationship Id="rId16" Type="http://schemas.openxmlformats.org/officeDocument/2006/relationships/image" Target="../media/image71.png"/><Relationship Id="rId221" Type="http://schemas.openxmlformats.org/officeDocument/2006/relationships/customXml" Target="../ink/ink166.xml"/><Relationship Id="rId242" Type="http://schemas.openxmlformats.org/officeDocument/2006/relationships/image" Target="../media/image184.png"/><Relationship Id="rId263" Type="http://schemas.openxmlformats.org/officeDocument/2006/relationships/customXml" Target="../ink/ink187.xml"/><Relationship Id="rId284" Type="http://schemas.openxmlformats.org/officeDocument/2006/relationships/image" Target="../media/image205.png"/><Relationship Id="rId319" Type="http://schemas.openxmlformats.org/officeDocument/2006/relationships/image" Target="../media/image222.png"/><Relationship Id="rId37" Type="http://schemas.openxmlformats.org/officeDocument/2006/relationships/customXml" Target="../ink/ink74.xml"/><Relationship Id="rId58" Type="http://schemas.openxmlformats.org/officeDocument/2006/relationships/image" Target="../media/image92.png"/><Relationship Id="rId79" Type="http://schemas.openxmlformats.org/officeDocument/2006/relationships/customXml" Target="../ink/ink95.xml"/><Relationship Id="rId102" Type="http://schemas.openxmlformats.org/officeDocument/2006/relationships/image" Target="../media/image114.png"/><Relationship Id="rId123" Type="http://schemas.openxmlformats.org/officeDocument/2006/relationships/customXml" Target="../ink/ink117.xml"/><Relationship Id="rId144" Type="http://schemas.openxmlformats.org/officeDocument/2006/relationships/image" Target="../media/image135.png"/><Relationship Id="rId90" Type="http://schemas.openxmlformats.org/officeDocument/2006/relationships/image" Target="../media/image108.png"/><Relationship Id="rId165" Type="http://schemas.openxmlformats.org/officeDocument/2006/relationships/customXml" Target="../ink/ink138.xml"/><Relationship Id="rId186" Type="http://schemas.openxmlformats.org/officeDocument/2006/relationships/image" Target="../media/image156.png"/><Relationship Id="rId211" Type="http://schemas.openxmlformats.org/officeDocument/2006/relationships/customXml" Target="../ink/ink161.xml"/><Relationship Id="rId232" Type="http://schemas.openxmlformats.org/officeDocument/2006/relationships/image" Target="../media/image179.png"/><Relationship Id="rId253" Type="http://schemas.openxmlformats.org/officeDocument/2006/relationships/customXml" Target="../ink/ink182.xml"/><Relationship Id="rId274" Type="http://schemas.openxmlformats.org/officeDocument/2006/relationships/image" Target="../media/image200.png"/><Relationship Id="rId295" Type="http://schemas.openxmlformats.org/officeDocument/2006/relationships/customXml" Target="../ink/ink203.xml"/><Relationship Id="rId309" Type="http://schemas.openxmlformats.org/officeDocument/2006/relationships/customXml" Target="../ink/ink210.xml"/><Relationship Id="rId27" Type="http://schemas.openxmlformats.org/officeDocument/2006/relationships/customXml" Target="../ink/ink69.xml"/><Relationship Id="rId48" Type="http://schemas.openxmlformats.org/officeDocument/2006/relationships/image" Target="../media/image87.png"/><Relationship Id="rId69" Type="http://schemas.openxmlformats.org/officeDocument/2006/relationships/customXml" Target="../ink/ink90.xml"/><Relationship Id="rId113" Type="http://schemas.openxmlformats.org/officeDocument/2006/relationships/customXml" Target="../ink/ink112.xml"/><Relationship Id="rId134" Type="http://schemas.openxmlformats.org/officeDocument/2006/relationships/image" Target="../media/image130.png"/><Relationship Id="rId80" Type="http://schemas.openxmlformats.org/officeDocument/2006/relationships/image" Target="../media/image103.png"/><Relationship Id="rId155" Type="http://schemas.openxmlformats.org/officeDocument/2006/relationships/customXml" Target="../ink/ink133.xml"/><Relationship Id="rId176" Type="http://schemas.openxmlformats.org/officeDocument/2006/relationships/image" Target="../media/image151.png"/><Relationship Id="rId197" Type="http://schemas.openxmlformats.org/officeDocument/2006/relationships/customXml" Target="../ink/ink154.xml"/><Relationship Id="rId201" Type="http://schemas.openxmlformats.org/officeDocument/2006/relationships/customXml" Target="../ink/ink156.xml"/><Relationship Id="rId222" Type="http://schemas.openxmlformats.org/officeDocument/2006/relationships/image" Target="../media/image174.png"/><Relationship Id="rId243" Type="http://schemas.openxmlformats.org/officeDocument/2006/relationships/customXml" Target="../ink/ink177.xml"/><Relationship Id="rId264" Type="http://schemas.openxmlformats.org/officeDocument/2006/relationships/image" Target="../media/image195.png"/><Relationship Id="rId285" Type="http://schemas.openxmlformats.org/officeDocument/2006/relationships/customXml" Target="../ink/ink198.xml"/><Relationship Id="rId17" Type="http://schemas.openxmlformats.org/officeDocument/2006/relationships/customXml" Target="../ink/ink64.xml"/><Relationship Id="rId38" Type="http://schemas.openxmlformats.org/officeDocument/2006/relationships/image" Target="../media/image82.png"/><Relationship Id="rId59" Type="http://schemas.openxmlformats.org/officeDocument/2006/relationships/customXml" Target="../ink/ink85.xml"/><Relationship Id="rId103" Type="http://schemas.openxmlformats.org/officeDocument/2006/relationships/customXml" Target="../ink/ink107.xml"/><Relationship Id="rId124" Type="http://schemas.openxmlformats.org/officeDocument/2006/relationships/image" Target="../media/image125.png"/><Relationship Id="rId310" Type="http://schemas.openxmlformats.org/officeDocument/2006/relationships/image" Target="../media/image218.png"/><Relationship Id="rId70" Type="http://schemas.openxmlformats.org/officeDocument/2006/relationships/image" Target="../media/image98.png"/><Relationship Id="rId91" Type="http://schemas.openxmlformats.org/officeDocument/2006/relationships/customXml" Target="../ink/ink101.xml"/><Relationship Id="rId145" Type="http://schemas.openxmlformats.org/officeDocument/2006/relationships/customXml" Target="../ink/ink128.xml"/><Relationship Id="rId166" Type="http://schemas.openxmlformats.org/officeDocument/2006/relationships/image" Target="../media/image146.png"/><Relationship Id="rId187" Type="http://schemas.openxmlformats.org/officeDocument/2006/relationships/customXml" Target="../ink/ink14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69.png"/><Relationship Id="rId233" Type="http://schemas.openxmlformats.org/officeDocument/2006/relationships/customXml" Target="../ink/ink172.xml"/><Relationship Id="rId254" Type="http://schemas.openxmlformats.org/officeDocument/2006/relationships/image" Target="../media/image190.png"/><Relationship Id="rId28" Type="http://schemas.openxmlformats.org/officeDocument/2006/relationships/image" Target="../media/image77.png"/><Relationship Id="rId49" Type="http://schemas.openxmlformats.org/officeDocument/2006/relationships/customXml" Target="../ink/ink80.xml"/><Relationship Id="rId114" Type="http://schemas.openxmlformats.org/officeDocument/2006/relationships/image" Target="../media/image120.png"/><Relationship Id="rId275" Type="http://schemas.openxmlformats.org/officeDocument/2006/relationships/customXml" Target="../ink/ink193.xml"/><Relationship Id="rId296" Type="http://schemas.openxmlformats.org/officeDocument/2006/relationships/image" Target="../media/image211.png"/><Relationship Id="rId300" Type="http://schemas.openxmlformats.org/officeDocument/2006/relationships/image" Target="../media/image213.png"/><Relationship Id="rId60" Type="http://schemas.openxmlformats.org/officeDocument/2006/relationships/image" Target="../media/image93.png"/><Relationship Id="rId81" Type="http://schemas.openxmlformats.org/officeDocument/2006/relationships/customXml" Target="../ink/ink96.xml"/><Relationship Id="rId135" Type="http://schemas.openxmlformats.org/officeDocument/2006/relationships/customXml" Target="../ink/ink123.xml"/><Relationship Id="rId156" Type="http://schemas.openxmlformats.org/officeDocument/2006/relationships/image" Target="../media/image141.png"/><Relationship Id="rId177" Type="http://schemas.openxmlformats.org/officeDocument/2006/relationships/customXml" Target="../ink/ink144.xml"/><Relationship Id="rId198" Type="http://schemas.openxmlformats.org/officeDocument/2006/relationships/image" Target="../media/image162.png"/><Relationship Id="rId202" Type="http://schemas.openxmlformats.org/officeDocument/2006/relationships/image" Target="../media/image164.png"/><Relationship Id="rId223" Type="http://schemas.openxmlformats.org/officeDocument/2006/relationships/customXml" Target="../ink/ink167.xml"/><Relationship Id="rId244" Type="http://schemas.openxmlformats.org/officeDocument/2006/relationships/image" Target="../media/image185.png"/><Relationship Id="rId18" Type="http://schemas.openxmlformats.org/officeDocument/2006/relationships/image" Target="../media/image72.png"/><Relationship Id="rId39" Type="http://schemas.openxmlformats.org/officeDocument/2006/relationships/customXml" Target="../ink/ink75.xml"/><Relationship Id="rId265" Type="http://schemas.openxmlformats.org/officeDocument/2006/relationships/customXml" Target="../ink/ink188.xml"/><Relationship Id="rId286" Type="http://schemas.openxmlformats.org/officeDocument/2006/relationships/image" Target="../media/image206.png"/><Relationship Id="rId50" Type="http://schemas.openxmlformats.org/officeDocument/2006/relationships/image" Target="../media/image88.png"/><Relationship Id="rId104" Type="http://schemas.openxmlformats.org/officeDocument/2006/relationships/image" Target="../media/image115.png"/><Relationship Id="rId125" Type="http://schemas.openxmlformats.org/officeDocument/2006/relationships/customXml" Target="../ink/ink118.xml"/><Relationship Id="rId146" Type="http://schemas.openxmlformats.org/officeDocument/2006/relationships/image" Target="../media/image136.png"/><Relationship Id="rId167" Type="http://schemas.openxmlformats.org/officeDocument/2006/relationships/customXml" Target="../ink/ink139.xml"/><Relationship Id="rId188" Type="http://schemas.openxmlformats.org/officeDocument/2006/relationships/image" Target="../media/image157.png"/><Relationship Id="rId311" Type="http://schemas.openxmlformats.org/officeDocument/2006/relationships/customXml" Target="../ink/ink211.xml"/><Relationship Id="rId71" Type="http://schemas.openxmlformats.org/officeDocument/2006/relationships/customXml" Target="../ink/ink91.xml"/><Relationship Id="rId92" Type="http://schemas.openxmlformats.org/officeDocument/2006/relationships/image" Target="../media/image109.png"/><Relationship Id="rId213" Type="http://schemas.openxmlformats.org/officeDocument/2006/relationships/customXml" Target="../ink/ink162.xml"/><Relationship Id="rId234" Type="http://schemas.openxmlformats.org/officeDocument/2006/relationships/image" Target="../media/image180.png"/><Relationship Id="rId2" Type="http://schemas.openxmlformats.org/officeDocument/2006/relationships/image" Target="../media/image63.wmf"/><Relationship Id="rId29" Type="http://schemas.openxmlformats.org/officeDocument/2006/relationships/customXml" Target="../ink/ink70.xml"/><Relationship Id="rId255" Type="http://schemas.openxmlformats.org/officeDocument/2006/relationships/customXml" Target="../ink/ink183.xml"/><Relationship Id="rId276" Type="http://schemas.openxmlformats.org/officeDocument/2006/relationships/image" Target="../media/image201.png"/><Relationship Id="rId297" Type="http://schemas.openxmlformats.org/officeDocument/2006/relationships/customXml" Target="../ink/ink204.xml"/><Relationship Id="rId40" Type="http://schemas.openxmlformats.org/officeDocument/2006/relationships/image" Target="../media/image83.png"/><Relationship Id="rId115" Type="http://schemas.openxmlformats.org/officeDocument/2006/relationships/customXml" Target="../ink/ink113.xml"/><Relationship Id="rId136" Type="http://schemas.openxmlformats.org/officeDocument/2006/relationships/image" Target="../media/image131.png"/><Relationship Id="rId157" Type="http://schemas.openxmlformats.org/officeDocument/2006/relationships/customXml" Target="../ink/ink134.xml"/><Relationship Id="rId178" Type="http://schemas.openxmlformats.org/officeDocument/2006/relationships/image" Target="../media/image152.png"/><Relationship Id="rId301" Type="http://schemas.openxmlformats.org/officeDocument/2006/relationships/customXml" Target="../ink/ink206.xml"/><Relationship Id="rId61" Type="http://schemas.openxmlformats.org/officeDocument/2006/relationships/customXml" Target="../ink/ink86.xml"/><Relationship Id="rId82" Type="http://schemas.openxmlformats.org/officeDocument/2006/relationships/image" Target="../media/image104.png"/><Relationship Id="rId199" Type="http://schemas.openxmlformats.org/officeDocument/2006/relationships/customXml" Target="../ink/ink155.xml"/><Relationship Id="rId203" Type="http://schemas.openxmlformats.org/officeDocument/2006/relationships/customXml" Target="../ink/ink157.xml"/><Relationship Id="rId19" Type="http://schemas.openxmlformats.org/officeDocument/2006/relationships/customXml" Target="../ink/ink65.xml"/><Relationship Id="rId224" Type="http://schemas.openxmlformats.org/officeDocument/2006/relationships/image" Target="../media/image175.png"/><Relationship Id="rId245" Type="http://schemas.openxmlformats.org/officeDocument/2006/relationships/customXml" Target="../ink/ink178.xml"/><Relationship Id="rId266" Type="http://schemas.openxmlformats.org/officeDocument/2006/relationships/image" Target="../media/image196.png"/><Relationship Id="rId287" Type="http://schemas.openxmlformats.org/officeDocument/2006/relationships/customXml" Target="../ink/ink199.xml"/><Relationship Id="rId30" Type="http://schemas.openxmlformats.org/officeDocument/2006/relationships/image" Target="../media/image78.png"/><Relationship Id="rId105" Type="http://schemas.openxmlformats.org/officeDocument/2006/relationships/customXml" Target="../ink/ink108.xml"/><Relationship Id="rId126" Type="http://schemas.openxmlformats.org/officeDocument/2006/relationships/image" Target="../media/image126.png"/><Relationship Id="rId147" Type="http://schemas.openxmlformats.org/officeDocument/2006/relationships/customXml" Target="../ink/ink129.xml"/><Relationship Id="rId168" Type="http://schemas.openxmlformats.org/officeDocument/2006/relationships/image" Target="../media/image147.png"/><Relationship Id="rId312" Type="http://schemas.openxmlformats.org/officeDocument/2006/relationships/image" Target="../media/image219.png"/><Relationship Id="rId51" Type="http://schemas.openxmlformats.org/officeDocument/2006/relationships/customXml" Target="../ink/ink81.xml"/><Relationship Id="rId72" Type="http://schemas.openxmlformats.org/officeDocument/2006/relationships/image" Target="../media/image99.png"/><Relationship Id="rId93" Type="http://schemas.openxmlformats.org/officeDocument/2006/relationships/customXml" Target="../ink/ink102.xml"/><Relationship Id="rId189" Type="http://schemas.openxmlformats.org/officeDocument/2006/relationships/customXml" Target="../ink/ink150.xml"/><Relationship Id="rId3" Type="http://schemas.openxmlformats.org/officeDocument/2006/relationships/image" Target="../media/image64.png"/><Relationship Id="rId214" Type="http://schemas.openxmlformats.org/officeDocument/2006/relationships/image" Target="../media/image170.png"/><Relationship Id="rId235" Type="http://schemas.openxmlformats.org/officeDocument/2006/relationships/customXml" Target="../ink/ink173.xml"/><Relationship Id="rId256" Type="http://schemas.openxmlformats.org/officeDocument/2006/relationships/image" Target="../media/image191.png"/><Relationship Id="rId277" Type="http://schemas.openxmlformats.org/officeDocument/2006/relationships/customXml" Target="../ink/ink194.xml"/><Relationship Id="rId298" Type="http://schemas.openxmlformats.org/officeDocument/2006/relationships/image" Target="../media/image212.png"/><Relationship Id="rId116" Type="http://schemas.openxmlformats.org/officeDocument/2006/relationships/image" Target="../media/image121.png"/><Relationship Id="rId137" Type="http://schemas.openxmlformats.org/officeDocument/2006/relationships/customXml" Target="../ink/ink124.xml"/><Relationship Id="rId158" Type="http://schemas.openxmlformats.org/officeDocument/2006/relationships/image" Target="../media/image142.png"/><Relationship Id="rId302" Type="http://schemas.openxmlformats.org/officeDocument/2006/relationships/image" Target="../media/image214.png"/><Relationship Id="rId20" Type="http://schemas.openxmlformats.org/officeDocument/2006/relationships/image" Target="../media/image73.png"/><Relationship Id="rId41" Type="http://schemas.openxmlformats.org/officeDocument/2006/relationships/customXml" Target="../ink/ink76.xml"/><Relationship Id="rId62" Type="http://schemas.openxmlformats.org/officeDocument/2006/relationships/image" Target="../media/image94.png"/><Relationship Id="rId83" Type="http://schemas.openxmlformats.org/officeDocument/2006/relationships/customXml" Target="../ink/ink97.xml"/><Relationship Id="rId179" Type="http://schemas.openxmlformats.org/officeDocument/2006/relationships/customXml" Target="../ink/ink145.xml"/><Relationship Id="rId190" Type="http://schemas.openxmlformats.org/officeDocument/2006/relationships/image" Target="../media/image158.png"/><Relationship Id="rId204" Type="http://schemas.openxmlformats.org/officeDocument/2006/relationships/image" Target="../media/image165.png"/><Relationship Id="rId225" Type="http://schemas.openxmlformats.org/officeDocument/2006/relationships/customXml" Target="../ink/ink168.xml"/><Relationship Id="rId246" Type="http://schemas.openxmlformats.org/officeDocument/2006/relationships/image" Target="../media/image186.png"/><Relationship Id="rId267" Type="http://schemas.openxmlformats.org/officeDocument/2006/relationships/customXml" Target="../ink/ink189.xml"/><Relationship Id="rId288" Type="http://schemas.openxmlformats.org/officeDocument/2006/relationships/image" Target="../media/image207.png"/><Relationship Id="rId106" Type="http://schemas.openxmlformats.org/officeDocument/2006/relationships/image" Target="../media/image116.png"/><Relationship Id="rId127" Type="http://schemas.openxmlformats.org/officeDocument/2006/relationships/customXml" Target="../ink/ink119.xml"/><Relationship Id="rId313" Type="http://schemas.openxmlformats.org/officeDocument/2006/relationships/customXml" Target="../ink/ink212.xml"/><Relationship Id="rId10" Type="http://schemas.openxmlformats.org/officeDocument/2006/relationships/image" Target="../media/image68.png"/><Relationship Id="rId31" Type="http://schemas.openxmlformats.org/officeDocument/2006/relationships/customXml" Target="../ink/ink71.xml"/><Relationship Id="rId52" Type="http://schemas.openxmlformats.org/officeDocument/2006/relationships/image" Target="../media/image89.png"/><Relationship Id="rId73" Type="http://schemas.openxmlformats.org/officeDocument/2006/relationships/customXml" Target="../ink/ink92.xml"/><Relationship Id="rId94" Type="http://schemas.openxmlformats.org/officeDocument/2006/relationships/image" Target="../media/image110.png"/><Relationship Id="rId148" Type="http://schemas.openxmlformats.org/officeDocument/2006/relationships/image" Target="../media/image137.png"/><Relationship Id="rId169" Type="http://schemas.openxmlformats.org/officeDocument/2006/relationships/customXml" Target="../ink/ink140.xml"/><Relationship Id="rId4" Type="http://schemas.openxmlformats.org/officeDocument/2006/relationships/image" Target="../media/image65.wmf"/><Relationship Id="rId180" Type="http://schemas.openxmlformats.org/officeDocument/2006/relationships/image" Target="../media/image153.png"/><Relationship Id="rId215" Type="http://schemas.openxmlformats.org/officeDocument/2006/relationships/customXml" Target="../ink/ink163.xml"/><Relationship Id="rId236" Type="http://schemas.openxmlformats.org/officeDocument/2006/relationships/image" Target="../media/image181.png"/><Relationship Id="rId257" Type="http://schemas.openxmlformats.org/officeDocument/2006/relationships/customXml" Target="../ink/ink184.xml"/><Relationship Id="rId278" Type="http://schemas.openxmlformats.org/officeDocument/2006/relationships/image" Target="../media/image202.png"/><Relationship Id="rId303" Type="http://schemas.openxmlformats.org/officeDocument/2006/relationships/customXml" Target="../ink/ink207.xml"/><Relationship Id="rId42" Type="http://schemas.openxmlformats.org/officeDocument/2006/relationships/image" Target="../media/image84.png"/><Relationship Id="rId84" Type="http://schemas.openxmlformats.org/officeDocument/2006/relationships/image" Target="../media/image105.png"/><Relationship Id="rId138" Type="http://schemas.openxmlformats.org/officeDocument/2006/relationships/image" Target="../media/image132.png"/><Relationship Id="rId191" Type="http://schemas.openxmlformats.org/officeDocument/2006/relationships/customXml" Target="../ink/ink151.xml"/><Relationship Id="rId205" Type="http://schemas.openxmlformats.org/officeDocument/2006/relationships/customXml" Target="../ink/ink158.xml"/><Relationship Id="rId247" Type="http://schemas.openxmlformats.org/officeDocument/2006/relationships/customXml" Target="../ink/ink179.xml"/><Relationship Id="rId107" Type="http://schemas.openxmlformats.org/officeDocument/2006/relationships/customXml" Target="../ink/ink109.xml"/><Relationship Id="rId289" Type="http://schemas.openxmlformats.org/officeDocument/2006/relationships/customXml" Target="../ink/ink200.xml"/><Relationship Id="rId11" Type="http://schemas.openxmlformats.org/officeDocument/2006/relationships/customXml" Target="../ink/ink61.xml"/><Relationship Id="rId53" Type="http://schemas.openxmlformats.org/officeDocument/2006/relationships/customXml" Target="../ink/ink82.xml"/><Relationship Id="rId149" Type="http://schemas.openxmlformats.org/officeDocument/2006/relationships/customXml" Target="../ink/ink130.xml"/><Relationship Id="rId314" Type="http://schemas.openxmlformats.org/officeDocument/2006/relationships/image" Target="../media/image220.png"/><Relationship Id="rId95" Type="http://schemas.openxmlformats.org/officeDocument/2006/relationships/customXml" Target="../ink/ink103.xml"/><Relationship Id="rId160" Type="http://schemas.openxmlformats.org/officeDocument/2006/relationships/image" Target="../media/image143.png"/><Relationship Id="rId216" Type="http://schemas.openxmlformats.org/officeDocument/2006/relationships/image" Target="../media/image171.png"/><Relationship Id="rId258" Type="http://schemas.openxmlformats.org/officeDocument/2006/relationships/image" Target="../media/image192.png"/><Relationship Id="rId22" Type="http://schemas.openxmlformats.org/officeDocument/2006/relationships/image" Target="../media/image74.png"/><Relationship Id="rId64" Type="http://schemas.openxmlformats.org/officeDocument/2006/relationships/image" Target="../media/image95.png"/><Relationship Id="rId118" Type="http://schemas.openxmlformats.org/officeDocument/2006/relationships/image" Target="../media/image122.png"/><Relationship Id="rId171" Type="http://schemas.openxmlformats.org/officeDocument/2006/relationships/customXml" Target="../ink/ink141.xml"/><Relationship Id="rId227" Type="http://schemas.openxmlformats.org/officeDocument/2006/relationships/customXml" Target="../ink/ink169.xml"/><Relationship Id="rId269" Type="http://schemas.openxmlformats.org/officeDocument/2006/relationships/customXml" Target="../ink/ink190.xml"/><Relationship Id="rId33" Type="http://schemas.openxmlformats.org/officeDocument/2006/relationships/customXml" Target="../ink/ink72.xml"/><Relationship Id="rId129" Type="http://schemas.openxmlformats.org/officeDocument/2006/relationships/customXml" Target="../ink/ink120.xml"/><Relationship Id="rId280" Type="http://schemas.openxmlformats.org/officeDocument/2006/relationships/image" Target="../media/image203.png"/><Relationship Id="rId75" Type="http://schemas.openxmlformats.org/officeDocument/2006/relationships/customXml" Target="../ink/ink93.xml"/><Relationship Id="rId140" Type="http://schemas.openxmlformats.org/officeDocument/2006/relationships/image" Target="../media/image133.png"/><Relationship Id="rId182" Type="http://schemas.openxmlformats.org/officeDocument/2006/relationships/image" Target="../media/image154.png"/><Relationship Id="rId6" Type="http://schemas.openxmlformats.org/officeDocument/2006/relationships/image" Target="../media/image66.png"/><Relationship Id="rId238" Type="http://schemas.openxmlformats.org/officeDocument/2006/relationships/image" Target="../media/image182.png"/><Relationship Id="rId291" Type="http://schemas.openxmlformats.org/officeDocument/2006/relationships/customXml" Target="../ink/ink201.xml"/><Relationship Id="rId305" Type="http://schemas.openxmlformats.org/officeDocument/2006/relationships/customXml" Target="../ink/ink208.xml"/><Relationship Id="rId44" Type="http://schemas.openxmlformats.org/officeDocument/2006/relationships/image" Target="../media/image85.png"/><Relationship Id="rId86" Type="http://schemas.openxmlformats.org/officeDocument/2006/relationships/image" Target="../media/image106.png"/><Relationship Id="rId151" Type="http://schemas.openxmlformats.org/officeDocument/2006/relationships/customXml" Target="../ink/ink131.xml"/><Relationship Id="rId193" Type="http://schemas.openxmlformats.org/officeDocument/2006/relationships/customXml" Target="../ink/ink152.xml"/><Relationship Id="rId207" Type="http://schemas.openxmlformats.org/officeDocument/2006/relationships/customXml" Target="../ink/ink159.xml"/><Relationship Id="rId249" Type="http://schemas.openxmlformats.org/officeDocument/2006/relationships/customXml" Target="../ink/ink180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3.xml"/><Relationship Id="rId21" Type="http://schemas.openxmlformats.org/officeDocument/2006/relationships/customXml" Target="../ink/ink225.xml"/><Relationship Id="rId42" Type="http://schemas.openxmlformats.org/officeDocument/2006/relationships/image" Target="../media/image243.png"/><Relationship Id="rId63" Type="http://schemas.openxmlformats.org/officeDocument/2006/relationships/customXml" Target="../ink/ink246.xml"/><Relationship Id="rId84" Type="http://schemas.openxmlformats.org/officeDocument/2006/relationships/image" Target="../media/image264.png"/><Relationship Id="rId138" Type="http://schemas.openxmlformats.org/officeDocument/2006/relationships/image" Target="../media/image291.png"/><Relationship Id="rId159" Type="http://schemas.openxmlformats.org/officeDocument/2006/relationships/customXml" Target="../ink/ink294.xml"/><Relationship Id="rId170" Type="http://schemas.openxmlformats.org/officeDocument/2006/relationships/image" Target="../media/image307.png"/><Relationship Id="rId191" Type="http://schemas.openxmlformats.org/officeDocument/2006/relationships/customXml" Target="../ink/ink310.xml"/><Relationship Id="rId205" Type="http://schemas.openxmlformats.org/officeDocument/2006/relationships/customXml" Target="../ink/ink317.xml"/><Relationship Id="rId226" Type="http://schemas.openxmlformats.org/officeDocument/2006/relationships/image" Target="../media/image333.png"/><Relationship Id="rId107" Type="http://schemas.openxmlformats.org/officeDocument/2006/relationships/customXml" Target="../ink/ink268.xml"/><Relationship Id="rId11" Type="http://schemas.openxmlformats.org/officeDocument/2006/relationships/customXml" Target="../ink/ink220.xml"/><Relationship Id="rId32" Type="http://schemas.openxmlformats.org/officeDocument/2006/relationships/image" Target="../media/image238.png"/><Relationship Id="rId53" Type="http://schemas.openxmlformats.org/officeDocument/2006/relationships/customXml" Target="../ink/ink241.xml"/><Relationship Id="rId74" Type="http://schemas.openxmlformats.org/officeDocument/2006/relationships/image" Target="../media/image259.png"/><Relationship Id="rId128" Type="http://schemas.openxmlformats.org/officeDocument/2006/relationships/image" Target="../media/image286.png"/><Relationship Id="rId149" Type="http://schemas.openxmlformats.org/officeDocument/2006/relationships/customXml" Target="../ink/ink289.xml"/><Relationship Id="rId5" Type="http://schemas.openxmlformats.org/officeDocument/2006/relationships/customXml" Target="../ink/ink217.xml"/><Relationship Id="rId95" Type="http://schemas.openxmlformats.org/officeDocument/2006/relationships/customXml" Target="../ink/ink262.xml"/><Relationship Id="rId160" Type="http://schemas.openxmlformats.org/officeDocument/2006/relationships/image" Target="../media/image302.png"/><Relationship Id="rId181" Type="http://schemas.openxmlformats.org/officeDocument/2006/relationships/customXml" Target="../ink/ink305.xml"/><Relationship Id="rId216" Type="http://schemas.openxmlformats.org/officeDocument/2006/relationships/image" Target="../media/image328.png"/><Relationship Id="rId237" Type="http://schemas.openxmlformats.org/officeDocument/2006/relationships/customXml" Target="../ink/ink333.xml"/><Relationship Id="rId22" Type="http://schemas.openxmlformats.org/officeDocument/2006/relationships/image" Target="../media/image233.png"/><Relationship Id="rId43" Type="http://schemas.openxmlformats.org/officeDocument/2006/relationships/customXml" Target="../ink/ink236.xml"/><Relationship Id="rId64" Type="http://schemas.openxmlformats.org/officeDocument/2006/relationships/image" Target="../media/image254.png"/><Relationship Id="rId118" Type="http://schemas.openxmlformats.org/officeDocument/2006/relationships/image" Target="../media/image281.png"/><Relationship Id="rId139" Type="http://schemas.openxmlformats.org/officeDocument/2006/relationships/customXml" Target="../ink/ink284.xml"/><Relationship Id="rId85" Type="http://schemas.openxmlformats.org/officeDocument/2006/relationships/customXml" Target="../ink/ink257.xml"/><Relationship Id="rId150" Type="http://schemas.openxmlformats.org/officeDocument/2006/relationships/image" Target="../media/image297.png"/><Relationship Id="rId171" Type="http://schemas.openxmlformats.org/officeDocument/2006/relationships/customXml" Target="../ink/ink300.xml"/><Relationship Id="rId192" Type="http://schemas.openxmlformats.org/officeDocument/2006/relationships/image" Target="../media/image317.png"/><Relationship Id="rId206" Type="http://schemas.openxmlformats.org/officeDocument/2006/relationships/image" Target="../media/image324.png"/><Relationship Id="rId227" Type="http://schemas.openxmlformats.org/officeDocument/2006/relationships/customXml" Target="../ink/ink328.xml"/><Relationship Id="rId12" Type="http://schemas.openxmlformats.org/officeDocument/2006/relationships/image" Target="../media/image228.png"/><Relationship Id="rId33" Type="http://schemas.openxmlformats.org/officeDocument/2006/relationships/customXml" Target="../ink/ink231.xml"/><Relationship Id="rId108" Type="http://schemas.openxmlformats.org/officeDocument/2006/relationships/image" Target="../media/image276.png"/><Relationship Id="rId129" Type="http://schemas.openxmlformats.org/officeDocument/2006/relationships/customXml" Target="../ink/ink279.xml"/><Relationship Id="rId54" Type="http://schemas.openxmlformats.org/officeDocument/2006/relationships/image" Target="../media/image249.png"/><Relationship Id="rId75" Type="http://schemas.openxmlformats.org/officeDocument/2006/relationships/customXml" Target="../ink/ink252.xml"/><Relationship Id="rId96" Type="http://schemas.openxmlformats.org/officeDocument/2006/relationships/image" Target="../media/image270.png"/><Relationship Id="rId140" Type="http://schemas.openxmlformats.org/officeDocument/2006/relationships/image" Target="../media/image292.png"/><Relationship Id="rId161" Type="http://schemas.openxmlformats.org/officeDocument/2006/relationships/customXml" Target="../ink/ink295.xml"/><Relationship Id="rId182" Type="http://schemas.openxmlformats.org/officeDocument/2006/relationships/image" Target="../media/image312.png"/><Relationship Id="rId217" Type="http://schemas.openxmlformats.org/officeDocument/2006/relationships/customXml" Target="../ink/ink323.xml"/><Relationship Id="rId6" Type="http://schemas.openxmlformats.org/officeDocument/2006/relationships/image" Target="../media/image225.png"/><Relationship Id="rId238" Type="http://schemas.openxmlformats.org/officeDocument/2006/relationships/image" Target="../media/image339.png"/><Relationship Id="rId23" Type="http://schemas.openxmlformats.org/officeDocument/2006/relationships/customXml" Target="../ink/ink226.xml"/><Relationship Id="rId119" Type="http://schemas.openxmlformats.org/officeDocument/2006/relationships/customXml" Target="../ink/ink274.xml"/><Relationship Id="rId44" Type="http://schemas.openxmlformats.org/officeDocument/2006/relationships/image" Target="../media/image244.png"/><Relationship Id="rId65" Type="http://schemas.openxmlformats.org/officeDocument/2006/relationships/customXml" Target="../ink/ink247.xml"/><Relationship Id="rId86" Type="http://schemas.openxmlformats.org/officeDocument/2006/relationships/image" Target="../media/image265.png"/><Relationship Id="rId130" Type="http://schemas.openxmlformats.org/officeDocument/2006/relationships/image" Target="../media/image287.png"/><Relationship Id="rId151" Type="http://schemas.openxmlformats.org/officeDocument/2006/relationships/customXml" Target="../ink/ink290.xml"/><Relationship Id="rId172" Type="http://schemas.openxmlformats.org/officeDocument/2006/relationships/image" Target="../media/image308.png"/><Relationship Id="rId193" Type="http://schemas.openxmlformats.org/officeDocument/2006/relationships/customXml" Target="../ink/ink311.xml"/><Relationship Id="rId207" Type="http://schemas.openxmlformats.org/officeDocument/2006/relationships/customXml" Target="../ink/ink318.xml"/><Relationship Id="rId228" Type="http://schemas.openxmlformats.org/officeDocument/2006/relationships/image" Target="../media/image334.png"/><Relationship Id="rId13" Type="http://schemas.openxmlformats.org/officeDocument/2006/relationships/customXml" Target="../ink/ink221.xml"/><Relationship Id="rId109" Type="http://schemas.openxmlformats.org/officeDocument/2006/relationships/customXml" Target="../ink/ink269.xml"/><Relationship Id="rId34" Type="http://schemas.openxmlformats.org/officeDocument/2006/relationships/image" Target="../media/image239.png"/><Relationship Id="rId55" Type="http://schemas.openxmlformats.org/officeDocument/2006/relationships/customXml" Target="../ink/ink242.xml"/><Relationship Id="rId76" Type="http://schemas.openxmlformats.org/officeDocument/2006/relationships/image" Target="../media/image260.png"/><Relationship Id="rId97" Type="http://schemas.openxmlformats.org/officeDocument/2006/relationships/customXml" Target="../ink/ink263.xml"/><Relationship Id="rId120" Type="http://schemas.openxmlformats.org/officeDocument/2006/relationships/image" Target="../media/image282.png"/><Relationship Id="rId141" Type="http://schemas.openxmlformats.org/officeDocument/2006/relationships/customXml" Target="../ink/ink285.xml"/><Relationship Id="rId7" Type="http://schemas.openxmlformats.org/officeDocument/2006/relationships/customXml" Target="../ink/ink218.xml"/><Relationship Id="rId162" Type="http://schemas.openxmlformats.org/officeDocument/2006/relationships/image" Target="../media/image303.png"/><Relationship Id="rId183" Type="http://schemas.openxmlformats.org/officeDocument/2006/relationships/customXml" Target="../ink/ink306.xml"/><Relationship Id="rId218" Type="http://schemas.openxmlformats.org/officeDocument/2006/relationships/image" Target="../media/image329.png"/><Relationship Id="rId24" Type="http://schemas.openxmlformats.org/officeDocument/2006/relationships/image" Target="../media/image234.png"/><Relationship Id="rId45" Type="http://schemas.openxmlformats.org/officeDocument/2006/relationships/customXml" Target="../ink/ink237.xml"/><Relationship Id="rId66" Type="http://schemas.openxmlformats.org/officeDocument/2006/relationships/image" Target="../media/image255.png"/><Relationship Id="rId87" Type="http://schemas.openxmlformats.org/officeDocument/2006/relationships/customXml" Target="../ink/ink258.xml"/><Relationship Id="rId110" Type="http://schemas.openxmlformats.org/officeDocument/2006/relationships/image" Target="../media/image277.png"/><Relationship Id="rId131" Type="http://schemas.openxmlformats.org/officeDocument/2006/relationships/customXml" Target="../ink/ink280.xml"/><Relationship Id="rId152" Type="http://schemas.openxmlformats.org/officeDocument/2006/relationships/image" Target="../media/image298.png"/><Relationship Id="rId173" Type="http://schemas.openxmlformats.org/officeDocument/2006/relationships/customXml" Target="../ink/ink301.xml"/><Relationship Id="rId194" Type="http://schemas.openxmlformats.org/officeDocument/2006/relationships/image" Target="../media/image318.png"/><Relationship Id="rId208" Type="http://schemas.openxmlformats.org/officeDocument/2006/relationships/image" Target="../media/image325.png"/><Relationship Id="rId229" Type="http://schemas.openxmlformats.org/officeDocument/2006/relationships/customXml" Target="../ink/ink329.xml"/><Relationship Id="rId14" Type="http://schemas.openxmlformats.org/officeDocument/2006/relationships/image" Target="../media/image229.png"/><Relationship Id="rId35" Type="http://schemas.openxmlformats.org/officeDocument/2006/relationships/customXml" Target="../ink/ink232.xml"/><Relationship Id="rId56" Type="http://schemas.openxmlformats.org/officeDocument/2006/relationships/image" Target="../media/image250.png"/><Relationship Id="rId77" Type="http://schemas.openxmlformats.org/officeDocument/2006/relationships/customXml" Target="../ink/ink253.xml"/><Relationship Id="rId100" Type="http://schemas.openxmlformats.org/officeDocument/2006/relationships/image" Target="../media/image272.png"/><Relationship Id="rId8" Type="http://schemas.openxmlformats.org/officeDocument/2006/relationships/image" Target="../media/image226.png"/><Relationship Id="rId98" Type="http://schemas.openxmlformats.org/officeDocument/2006/relationships/image" Target="../media/image271.png"/><Relationship Id="rId121" Type="http://schemas.openxmlformats.org/officeDocument/2006/relationships/customXml" Target="../ink/ink275.xml"/><Relationship Id="rId142" Type="http://schemas.openxmlformats.org/officeDocument/2006/relationships/image" Target="../media/image293.png"/><Relationship Id="rId163" Type="http://schemas.openxmlformats.org/officeDocument/2006/relationships/customXml" Target="../ink/ink296.xml"/><Relationship Id="rId184" Type="http://schemas.openxmlformats.org/officeDocument/2006/relationships/image" Target="../media/image313.png"/><Relationship Id="rId219" Type="http://schemas.openxmlformats.org/officeDocument/2006/relationships/customXml" Target="../ink/ink324.xml"/><Relationship Id="rId230" Type="http://schemas.openxmlformats.org/officeDocument/2006/relationships/image" Target="../media/image335.png"/><Relationship Id="rId25" Type="http://schemas.openxmlformats.org/officeDocument/2006/relationships/customXml" Target="../ink/ink227.xml"/><Relationship Id="rId46" Type="http://schemas.openxmlformats.org/officeDocument/2006/relationships/image" Target="../media/image245.png"/><Relationship Id="rId67" Type="http://schemas.openxmlformats.org/officeDocument/2006/relationships/customXml" Target="../ink/ink248.xml"/><Relationship Id="rId88" Type="http://schemas.openxmlformats.org/officeDocument/2006/relationships/image" Target="../media/image266.png"/><Relationship Id="rId111" Type="http://schemas.openxmlformats.org/officeDocument/2006/relationships/customXml" Target="../ink/ink270.xml"/><Relationship Id="rId132" Type="http://schemas.openxmlformats.org/officeDocument/2006/relationships/image" Target="../media/image288.png"/><Relationship Id="rId153" Type="http://schemas.openxmlformats.org/officeDocument/2006/relationships/customXml" Target="../ink/ink291.xml"/><Relationship Id="rId174" Type="http://schemas.openxmlformats.org/officeDocument/2006/relationships/image" Target="../media/image309.png"/><Relationship Id="rId195" Type="http://schemas.openxmlformats.org/officeDocument/2006/relationships/customXml" Target="../ink/ink312.xml"/><Relationship Id="rId209" Type="http://schemas.openxmlformats.org/officeDocument/2006/relationships/customXml" Target="../ink/ink319.xml"/><Relationship Id="rId190" Type="http://schemas.openxmlformats.org/officeDocument/2006/relationships/image" Target="../media/image316.png"/><Relationship Id="rId204" Type="http://schemas.openxmlformats.org/officeDocument/2006/relationships/image" Target="../media/image323.png"/><Relationship Id="rId220" Type="http://schemas.openxmlformats.org/officeDocument/2006/relationships/image" Target="../media/image330.png"/><Relationship Id="rId225" Type="http://schemas.openxmlformats.org/officeDocument/2006/relationships/customXml" Target="../ink/ink327.xml"/><Relationship Id="rId15" Type="http://schemas.openxmlformats.org/officeDocument/2006/relationships/customXml" Target="../ink/ink222.xml"/><Relationship Id="rId36" Type="http://schemas.openxmlformats.org/officeDocument/2006/relationships/image" Target="../media/image240.png"/><Relationship Id="rId57" Type="http://schemas.openxmlformats.org/officeDocument/2006/relationships/customXml" Target="../ink/ink243.xml"/><Relationship Id="rId106" Type="http://schemas.openxmlformats.org/officeDocument/2006/relationships/image" Target="../media/image275.png"/><Relationship Id="rId127" Type="http://schemas.openxmlformats.org/officeDocument/2006/relationships/customXml" Target="../ink/ink278.xml"/><Relationship Id="rId10" Type="http://schemas.openxmlformats.org/officeDocument/2006/relationships/image" Target="../media/image227.png"/><Relationship Id="rId31" Type="http://schemas.openxmlformats.org/officeDocument/2006/relationships/customXml" Target="../ink/ink230.xml"/><Relationship Id="rId52" Type="http://schemas.openxmlformats.org/officeDocument/2006/relationships/image" Target="../media/image248.png"/><Relationship Id="rId73" Type="http://schemas.openxmlformats.org/officeDocument/2006/relationships/customXml" Target="../ink/ink251.xml"/><Relationship Id="rId78" Type="http://schemas.openxmlformats.org/officeDocument/2006/relationships/image" Target="../media/image261.png"/><Relationship Id="rId94" Type="http://schemas.openxmlformats.org/officeDocument/2006/relationships/image" Target="../media/image269.png"/><Relationship Id="rId99" Type="http://schemas.openxmlformats.org/officeDocument/2006/relationships/customXml" Target="../ink/ink264.xml"/><Relationship Id="rId101" Type="http://schemas.openxmlformats.org/officeDocument/2006/relationships/customXml" Target="../ink/ink265.xml"/><Relationship Id="rId122" Type="http://schemas.openxmlformats.org/officeDocument/2006/relationships/image" Target="../media/image283.png"/><Relationship Id="rId143" Type="http://schemas.openxmlformats.org/officeDocument/2006/relationships/customXml" Target="../ink/ink286.xml"/><Relationship Id="rId148" Type="http://schemas.openxmlformats.org/officeDocument/2006/relationships/image" Target="../media/image296.png"/><Relationship Id="rId164" Type="http://schemas.openxmlformats.org/officeDocument/2006/relationships/image" Target="../media/image304.png"/><Relationship Id="rId169" Type="http://schemas.openxmlformats.org/officeDocument/2006/relationships/customXml" Target="../ink/ink299.xml"/><Relationship Id="rId185" Type="http://schemas.openxmlformats.org/officeDocument/2006/relationships/customXml" Target="../ink/ink307.xml"/><Relationship Id="rId4" Type="http://schemas.openxmlformats.org/officeDocument/2006/relationships/image" Target="../media/image224.png"/><Relationship Id="rId9" Type="http://schemas.openxmlformats.org/officeDocument/2006/relationships/customXml" Target="../ink/ink219.xml"/><Relationship Id="rId180" Type="http://schemas.openxmlformats.org/officeDocument/2006/relationships/image" Target="../media/image311.png"/><Relationship Id="rId210" Type="http://schemas.openxmlformats.org/officeDocument/2006/relationships/image" Target="../media/image326.png"/><Relationship Id="rId215" Type="http://schemas.openxmlformats.org/officeDocument/2006/relationships/customXml" Target="../ink/ink322.xml"/><Relationship Id="rId236" Type="http://schemas.openxmlformats.org/officeDocument/2006/relationships/image" Target="../media/image338.png"/><Relationship Id="rId26" Type="http://schemas.openxmlformats.org/officeDocument/2006/relationships/image" Target="../media/image235.png"/><Relationship Id="rId231" Type="http://schemas.openxmlformats.org/officeDocument/2006/relationships/customXml" Target="../ink/ink330.xml"/><Relationship Id="rId47" Type="http://schemas.openxmlformats.org/officeDocument/2006/relationships/customXml" Target="../ink/ink238.xml"/><Relationship Id="rId68" Type="http://schemas.openxmlformats.org/officeDocument/2006/relationships/image" Target="../media/image256.png"/><Relationship Id="rId89" Type="http://schemas.openxmlformats.org/officeDocument/2006/relationships/customXml" Target="../ink/ink259.xml"/><Relationship Id="rId112" Type="http://schemas.openxmlformats.org/officeDocument/2006/relationships/image" Target="../media/image278.png"/><Relationship Id="rId133" Type="http://schemas.openxmlformats.org/officeDocument/2006/relationships/customXml" Target="../ink/ink281.xml"/><Relationship Id="rId154" Type="http://schemas.openxmlformats.org/officeDocument/2006/relationships/image" Target="../media/image299.png"/><Relationship Id="rId175" Type="http://schemas.openxmlformats.org/officeDocument/2006/relationships/customXml" Target="../ink/ink302.xml"/><Relationship Id="rId196" Type="http://schemas.openxmlformats.org/officeDocument/2006/relationships/image" Target="../media/image319.png"/><Relationship Id="rId200" Type="http://schemas.openxmlformats.org/officeDocument/2006/relationships/image" Target="../media/image321.png"/><Relationship Id="rId16" Type="http://schemas.openxmlformats.org/officeDocument/2006/relationships/image" Target="../media/image230.png"/><Relationship Id="rId221" Type="http://schemas.openxmlformats.org/officeDocument/2006/relationships/customXml" Target="../ink/ink325.xml"/><Relationship Id="rId37" Type="http://schemas.openxmlformats.org/officeDocument/2006/relationships/customXml" Target="../ink/ink233.xml"/><Relationship Id="rId58" Type="http://schemas.openxmlformats.org/officeDocument/2006/relationships/image" Target="../media/image251.png"/><Relationship Id="rId79" Type="http://schemas.openxmlformats.org/officeDocument/2006/relationships/customXml" Target="../ink/ink254.xml"/><Relationship Id="rId102" Type="http://schemas.openxmlformats.org/officeDocument/2006/relationships/image" Target="../media/image273.png"/><Relationship Id="rId123" Type="http://schemas.openxmlformats.org/officeDocument/2006/relationships/customXml" Target="../ink/ink276.xml"/><Relationship Id="rId144" Type="http://schemas.openxmlformats.org/officeDocument/2006/relationships/image" Target="../media/image294.png"/><Relationship Id="rId90" Type="http://schemas.openxmlformats.org/officeDocument/2006/relationships/image" Target="../media/image267.png"/><Relationship Id="rId165" Type="http://schemas.openxmlformats.org/officeDocument/2006/relationships/customXml" Target="../ink/ink297.xml"/><Relationship Id="rId186" Type="http://schemas.openxmlformats.org/officeDocument/2006/relationships/image" Target="../media/image314.png"/><Relationship Id="rId211" Type="http://schemas.openxmlformats.org/officeDocument/2006/relationships/customXml" Target="../ink/ink320.xml"/><Relationship Id="rId232" Type="http://schemas.openxmlformats.org/officeDocument/2006/relationships/image" Target="../media/image336.png"/><Relationship Id="rId27" Type="http://schemas.openxmlformats.org/officeDocument/2006/relationships/customXml" Target="../ink/ink228.xml"/><Relationship Id="rId48" Type="http://schemas.openxmlformats.org/officeDocument/2006/relationships/image" Target="../media/image246.png"/><Relationship Id="rId69" Type="http://schemas.openxmlformats.org/officeDocument/2006/relationships/customXml" Target="../ink/ink249.xml"/><Relationship Id="rId113" Type="http://schemas.openxmlformats.org/officeDocument/2006/relationships/customXml" Target="../ink/ink271.xml"/><Relationship Id="rId134" Type="http://schemas.openxmlformats.org/officeDocument/2006/relationships/image" Target="../media/image289.png"/><Relationship Id="rId80" Type="http://schemas.openxmlformats.org/officeDocument/2006/relationships/image" Target="../media/image262.png"/><Relationship Id="rId155" Type="http://schemas.openxmlformats.org/officeDocument/2006/relationships/customXml" Target="../ink/ink292.xml"/><Relationship Id="rId176" Type="http://schemas.openxmlformats.org/officeDocument/2006/relationships/image" Target="../media/image156.png"/><Relationship Id="rId197" Type="http://schemas.openxmlformats.org/officeDocument/2006/relationships/customXml" Target="../ink/ink313.xml"/><Relationship Id="rId201" Type="http://schemas.openxmlformats.org/officeDocument/2006/relationships/customXml" Target="../ink/ink315.xml"/><Relationship Id="rId222" Type="http://schemas.openxmlformats.org/officeDocument/2006/relationships/image" Target="../media/image331.png"/><Relationship Id="rId17" Type="http://schemas.openxmlformats.org/officeDocument/2006/relationships/customXml" Target="../ink/ink223.xml"/><Relationship Id="rId38" Type="http://schemas.openxmlformats.org/officeDocument/2006/relationships/image" Target="../media/image241.png"/><Relationship Id="rId59" Type="http://schemas.openxmlformats.org/officeDocument/2006/relationships/customXml" Target="../ink/ink244.xml"/><Relationship Id="rId103" Type="http://schemas.openxmlformats.org/officeDocument/2006/relationships/customXml" Target="../ink/ink266.xml"/><Relationship Id="rId124" Type="http://schemas.openxmlformats.org/officeDocument/2006/relationships/image" Target="../media/image284.png"/><Relationship Id="rId70" Type="http://schemas.openxmlformats.org/officeDocument/2006/relationships/image" Target="../media/image257.png"/><Relationship Id="rId91" Type="http://schemas.openxmlformats.org/officeDocument/2006/relationships/customXml" Target="../ink/ink260.xml"/><Relationship Id="rId145" Type="http://schemas.openxmlformats.org/officeDocument/2006/relationships/customXml" Target="../ink/ink287.xml"/><Relationship Id="rId166" Type="http://schemas.openxmlformats.org/officeDocument/2006/relationships/image" Target="../media/image305.png"/><Relationship Id="rId187" Type="http://schemas.openxmlformats.org/officeDocument/2006/relationships/customXml" Target="../ink/ink30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27.png"/><Relationship Id="rId233" Type="http://schemas.openxmlformats.org/officeDocument/2006/relationships/customXml" Target="../ink/ink331.xml"/><Relationship Id="rId28" Type="http://schemas.openxmlformats.org/officeDocument/2006/relationships/image" Target="../media/image236.png"/><Relationship Id="rId49" Type="http://schemas.openxmlformats.org/officeDocument/2006/relationships/customXml" Target="../ink/ink239.xml"/><Relationship Id="rId114" Type="http://schemas.openxmlformats.org/officeDocument/2006/relationships/image" Target="../media/image279.png"/><Relationship Id="rId60" Type="http://schemas.openxmlformats.org/officeDocument/2006/relationships/image" Target="../media/image252.png"/><Relationship Id="rId81" Type="http://schemas.openxmlformats.org/officeDocument/2006/relationships/customXml" Target="../ink/ink255.xml"/><Relationship Id="rId135" Type="http://schemas.openxmlformats.org/officeDocument/2006/relationships/customXml" Target="../ink/ink282.xml"/><Relationship Id="rId156" Type="http://schemas.openxmlformats.org/officeDocument/2006/relationships/image" Target="../media/image300.png"/><Relationship Id="rId177" Type="http://schemas.openxmlformats.org/officeDocument/2006/relationships/customXml" Target="../ink/ink303.xml"/><Relationship Id="rId198" Type="http://schemas.openxmlformats.org/officeDocument/2006/relationships/image" Target="../media/image320.png"/><Relationship Id="rId202" Type="http://schemas.openxmlformats.org/officeDocument/2006/relationships/image" Target="../media/image322.png"/><Relationship Id="rId223" Type="http://schemas.openxmlformats.org/officeDocument/2006/relationships/customXml" Target="../ink/ink326.xml"/><Relationship Id="rId18" Type="http://schemas.openxmlformats.org/officeDocument/2006/relationships/image" Target="../media/image231.png"/><Relationship Id="rId39" Type="http://schemas.openxmlformats.org/officeDocument/2006/relationships/customXml" Target="../ink/ink234.xml"/><Relationship Id="rId50" Type="http://schemas.openxmlformats.org/officeDocument/2006/relationships/image" Target="../media/image247.png"/><Relationship Id="rId104" Type="http://schemas.openxmlformats.org/officeDocument/2006/relationships/image" Target="../media/image274.png"/><Relationship Id="rId125" Type="http://schemas.openxmlformats.org/officeDocument/2006/relationships/customXml" Target="../ink/ink277.xml"/><Relationship Id="rId146" Type="http://schemas.openxmlformats.org/officeDocument/2006/relationships/image" Target="../media/image295.png"/><Relationship Id="rId167" Type="http://schemas.openxmlformats.org/officeDocument/2006/relationships/customXml" Target="../ink/ink298.xml"/><Relationship Id="rId188" Type="http://schemas.openxmlformats.org/officeDocument/2006/relationships/image" Target="../media/image315.png"/><Relationship Id="rId71" Type="http://schemas.openxmlformats.org/officeDocument/2006/relationships/customXml" Target="../ink/ink250.xml"/><Relationship Id="rId92" Type="http://schemas.openxmlformats.org/officeDocument/2006/relationships/image" Target="../media/image268.png"/><Relationship Id="rId213" Type="http://schemas.openxmlformats.org/officeDocument/2006/relationships/customXml" Target="../ink/ink321.xml"/><Relationship Id="rId234" Type="http://schemas.openxmlformats.org/officeDocument/2006/relationships/image" Target="../media/image337.png"/><Relationship Id="rId2" Type="http://schemas.openxmlformats.org/officeDocument/2006/relationships/image" Target="../media/image223.png"/><Relationship Id="rId29" Type="http://schemas.openxmlformats.org/officeDocument/2006/relationships/customXml" Target="../ink/ink229.xml"/><Relationship Id="rId40" Type="http://schemas.openxmlformats.org/officeDocument/2006/relationships/image" Target="../media/image242.png"/><Relationship Id="rId115" Type="http://schemas.openxmlformats.org/officeDocument/2006/relationships/customXml" Target="../ink/ink272.xml"/><Relationship Id="rId136" Type="http://schemas.openxmlformats.org/officeDocument/2006/relationships/image" Target="../media/image290.png"/><Relationship Id="rId157" Type="http://schemas.openxmlformats.org/officeDocument/2006/relationships/customXml" Target="../ink/ink293.xml"/><Relationship Id="rId178" Type="http://schemas.openxmlformats.org/officeDocument/2006/relationships/image" Target="../media/image310.png"/><Relationship Id="rId61" Type="http://schemas.openxmlformats.org/officeDocument/2006/relationships/customXml" Target="../ink/ink245.xml"/><Relationship Id="rId82" Type="http://schemas.openxmlformats.org/officeDocument/2006/relationships/image" Target="../media/image263.png"/><Relationship Id="rId199" Type="http://schemas.openxmlformats.org/officeDocument/2006/relationships/customXml" Target="../ink/ink314.xml"/><Relationship Id="rId203" Type="http://schemas.openxmlformats.org/officeDocument/2006/relationships/customXml" Target="../ink/ink316.xml"/><Relationship Id="rId19" Type="http://schemas.openxmlformats.org/officeDocument/2006/relationships/customXml" Target="../ink/ink224.xml"/><Relationship Id="rId224" Type="http://schemas.openxmlformats.org/officeDocument/2006/relationships/image" Target="../media/image332.png"/><Relationship Id="rId30" Type="http://schemas.openxmlformats.org/officeDocument/2006/relationships/image" Target="../media/image237.png"/><Relationship Id="rId105" Type="http://schemas.openxmlformats.org/officeDocument/2006/relationships/customXml" Target="../ink/ink267.xml"/><Relationship Id="rId126" Type="http://schemas.openxmlformats.org/officeDocument/2006/relationships/image" Target="../media/image285.png"/><Relationship Id="rId147" Type="http://schemas.openxmlformats.org/officeDocument/2006/relationships/customXml" Target="../ink/ink288.xml"/><Relationship Id="rId168" Type="http://schemas.openxmlformats.org/officeDocument/2006/relationships/image" Target="../media/image306.png"/><Relationship Id="rId51" Type="http://schemas.openxmlformats.org/officeDocument/2006/relationships/customXml" Target="../ink/ink240.xml"/><Relationship Id="rId72" Type="http://schemas.openxmlformats.org/officeDocument/2006/relationships/image" Target="../media/image258.png"/><Relationship Id="rId93" Type="http://schemas.openxmlformats.org/officeDocument/2006/relationships/customXml" Target="../ink/ink261.xml"/><Relationship Id="rId189" Type="http://schemas.openxmlformats.org/officeDocument/2006/relationships/customXml" Target="../ink/ink309.xml"/><Relationship Id="rId3" Type="http://schemas.openxmlformats.org/officeDocument/2006/relationships/customXml" Target="../ink/ink216.xml"/><Relationship Id="rId214" Type="http://schemas.openxmlformats.org/officeDocument/2006/relationships/image" Target="../media/image107.png"/><Relationship Id="rId235" Type="http://schemas.openxmlformats.org/officeDocument/2006/relationships/customXml" Target="../ink/ink332.xml"/><Relationship Id="rId116" Type="http://schemas.openxmlformats.org/officeDocument/2006/relationships/image" Target="../media/image280.png"/><Relationship Id="rId137" Type="http://schemas.openxmlformats.org/officeDocument/2006/relationships/customXml" Target="../ink/ink283.xml"/><Relationship Id="rId158" Type="http://schemas.openxmlformats.org/officeDocument/2006/relationships/image" Target="../media/image301.png"/><Relationship Id="rId20" Type="http://schemas.openxmlformats.org/officeDocument/2006/relationships/image" Target="../media/image232.png"/><Relationship Id="rId41" Type="http://schemas.openxmlformats.org/officeDocument/2006/relationships/customXml" Target="../ink/ink235.xml"/><Relationship Id="rId62" Type="http://schemas.openxmlformats.org/officeDocument/2006/relationships/image" Target="../media/image253.png"/><Relationship Id="rId83" Type="http://schemas.openxmlformats.org/officeDocument/2006/relationships/customXml" Target="../ink/ink256.xml"/><Relationship Id="rId179" Type="http://schemas.openxmlformats.org/officeDocument/2006/relationships/customXml" Target="../ink/ink304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2.xml"/><Relationship Id="rId21" Type="http://schemas.openxmlformats.org/officeDocument/2006/relationships/image" Target="../media/image349.png"/><Relationship Id="rId42" Type="http://schemas.openxmlformats.org/officeDocument/2006/relationships/customXml" Target="../ink/ink354.xml"/><Relationship Id="rId63" Type="http://schemas.openxmlformats.org/officeDocument/2006/relationships/image" Target="../media/image370.png"/><Relationship Id="rId84" Type="http://schemas.openxmlformats.org/officeDocument/2006/relationships/customXml" Target="../ink/ink375.xml"/><Relationship Id="rId138" Type="http://schemas.openxmlformats.org/officeDocument/2006/relationships/image" Target="../media/image404.png"/><Relationship Id="rId159" Type="http://schemas.openxmlformats.org/officeDocument/2006/relationships/customXml" Target="../ink/ink414.xml"/><Relationship Id="rId170" Type="http://schemas.openxmlformats.org/officeDocument/2006/relationships/image" Target="../media/image420.png"/><Relationship Id="rId191" Type="http://schemas.openxmlformats.org/officeDocument/2006/relationships/image" Target="../media/image430.png"/><Relationship Id="rId107" Type="http://schemas.openxmlformats.org/officeDocument/2006/relationships/image" Target="../media/image156.png"/><Relationship Id="rId11" Type="http://schemas.openxmlformats.org/officeDocument/2006/relationships/image" Target="../media/image344.png"/><Relationship Id="rId32" Type="http://schemas.openxmlformats.org/officeDocument/2006/relationships/customXml" Target="../ink/ink349.xml"/><Relationship Id="rId53" Type="http://schemas.openxmlformats.org/officeDocument/2006/relationships/image" Target="../media/image365.png"/><Relationship Id="rId74" Type="http://schemas.openxmlformats.org/officeDocument/2006/relationships/customXml" Target="../ink/ink370.xml"/><Relationship Id="rId128" Type="http://schemas.openxmlformats.org/officeDocument/2006/relationships/customXml" Target="../ink/ink398.xml"/><Relationship Id="rId149" Type="http://schemas.openxmlformats.org/officeDocument/2006/relationships/customXml" Target="../ink/ink409.xml"/><Relationship Id="rId5" Type="http://schemas.openxmlformats.org/officeDocument/2006/relationships/image" Target="../media/image341.png"/><Relationship Id="rId95" Type="http://schemas.openxmlformats.org/officeDocument/2006/relationships/image" Target="../media/image385.png"/><Relationship Id="rId160" Type="http://schemas.openxmlformats.org/officeDocument/2006/relationships/image" Target="../media/image415.png"/><Relationship Id="rId181" Type="http://schemas.openxmlformats.org/officeDocument/2006/relationships/customXml" Target="../ink/ink425.xml"/><Relationship Id="rId22" Type="http://schemas.openxmlformats.org/officeDocument/2006/relationships/customXml" Target="../ink/ink344.xml"/><Relationship Id="rId43" Type="http://schemas.openxmlformats.org/officeDocument/2006/relationships/image" Target="../media/image360.png"/><Relationship Id="rId64" Type="http://schemas.openxmlformats.org/officeDocument/2006/relationships/customXml" Target="../ink/ink365.xml"/><Relationship Id="rId118" Type="http://schemas.openxmlformats.org/officeDocument/2006/relationships/image" Target="../media/image395.png"/><Relationship Id="rId139" Type="http://schemas.openxmlformats.org/officeDocument/2006/relationships/customXml" Target="../ink/ink404.xml"/><Relationship Id="rId85" Type="http://schemas.openxmlformats.org/officeDocument/2006/relationships/image" Target="../media/image380.png"/><Relationship Id="rId150" Type="http://schemas.openxmlformats.org/officeDocument/2006/relationships/image" Target="../media/image410.png"/><Relationship Id="rId171" Type="http://schemas.openxmlformats.org/officeDocument/2006/relationships/customXml" Target="../ink/ink420.xml"/><Relationship Id="rId192" Type="http://schemas.openxmlformats.org/officeDocument/2006/relationships/customXml" Target="../ink/ink431.xml"/><Relationship Id="rId12" Type="http://schemas.openxmlformats.org/officeDocument/2006/relationships/customXml" Target="../ink/ink339.xml"/><Relationship Id="rId33" Type="http://schemas.openxmlformats.org/officeDocument/2006/relationships/image" Target="../media/image355.png"/><Relationship Id="rId108" Type="http://schemas.openxmlformats.org/officeDocument/2006/relationships/customXml" Target="../ink/ink387.xml"/><Relationship Id="rId129" Type="http://schemas.openxmlformats.org/officeDocument/2006/relationships/customXml" Target="../ink/ink399.xml"/><Relationship Id="rId54" Type="http://schemas.openxmlformats.org/officeDocument/2006/relationships/customXml" Target="../ink/ink360.xml"/><Relationship Id="rId75" Type="http://schemas.openxmlformats.org/officeDocument/2006/relationships/image" Target="../media/image376.png"/><Relationship Id="rId96" Type="http://schemas.openxmlformats.org/officeDocument/2006/relationships/customXml" Target="../ink/ink381.xml"/><Relationship Id="rId140" Type="http://schemas.openxmlformats.org/officeDocument/2006/relationships/image" Target="../media/image405.png"/><Relationship Id="rId161" Type="http://schemas.openxmlformats.org/officeDocument/2006/relationships/customXml" Target="../ink/ink415.xml"/><Relationship Id="rId182" Type="http://schemas.openxmlformats.org/officeDocument/2006/relationships/customXml" Target="../ink/ink426.xml"/><Relationship Id="rId6" Type="http://schemas.openxmlformats.org/officeDocument/2006/relationships/customXml" Target="../ink/ink336.xml"/><Relationship Id="rId23" Type="http://schemas.openxmlformats.org/officeDocument/2006/relationships/image" Target="../media/image350.png"/><Relationship Id="rId119" Type="http://schemas.openxmlformats.org/officeDocument/2006/relationships/customXml" Target="../ink/ink393.xml"/><Relationship Id="rId44" Type="http://schemas.openxmlformats.org/officeDocument/2006/relationships/customXml" Target="../ink/ink355.xml"/><Relationship Id="rId65" Type="http://schemas.openxmlformats.org/officeDocument/2006/relationships/image" Target="../media/image371.png"/><Relationship Id="rId86" Type="http://schemas.openxmlformats.org/officeDocument/2006/relationships/customXml" Target="../ink/ink376.xml"/><Relationship Id="rId130" Type="http://schemas.openxmlformats.org/officeDocument/2006/relationships/image" Target="../media/image400.png"/><Relationship Id="rId151" Type="http://schemas.openxmlformats.org/officeDocument/2006/relationships/customXml" Target="../ink/ink410.xml"/><Relationship Id="rId172" Type="http://schemas.openxmlformats.org/officeDocument/2006/relationships/image" Target="../media/image421.png"/><Relationship Id="rId193" Type="http://schemas.openxmlformats.org/officeDocument/2006/relationships/image" Target="../media/image431.png"/><Relationship Id="rId13" Type="http://schemas.openxmlformats.org/officeDocument/2006/relationships/image" Target="../media/image345.png"/><Relationship Id="rId109" Type="http://schemas.openxmlformats.org/officeDocument/2006/relationships/customXml" Target="../ink/ink388.xml"/><Relationship Id="rId34" Type="http://schemas.openxmlformats.org/officeDocument/2006/relationships/customXml" Target="../ink/ink350.xml"/><Relationship Id="rId50" Type="http://schemas.openxmlformats.org/officeDocument/2006/relationships/customXml" Target="../ink/ink358.xml"/><Relationship Id="rId55" Type="http://schemas.openxmlformats.org/officeDocument/2006/relationships/image" Target="../media/image366.png"/><Relationship Id="rId76" Type="http://schemas.openxmlformats.org/officeDocument/2006/relationships/customXml" Target="../ink/ink371.xml"/><Relationship Id="rId97" Type="http://schemas.openxmlformats.org/officeDocument/2006/relationships/image" Target="../media/image386.png"/><Relationship Id="rId104" Type="http://schemas.openxmlformats.org/officeDocument/2006/relationships/customXml" Target="../ink/ink385.xml"/><Relationship Id="rId120" Type="http://schemas.openxmlformats.org/officeDocument/2006/relationships/image" Target="../media/image396.png"/><Relationship Id="rId125" Type="http://schemas.openxmlformats.org/officeDocument/2006/relationships/customXml" Target="../ink/ink396.xml"/><Relationship Id="rId141" Type="http://schemas.openxmlformats.org/officeDocument/2006/relationships/customXml" Target="../ink/ink405.xml"/><Relationship Id="rId146" Type="http://schemas.openxmlformats.org/officeDocument/2006/relationships/image" Target="../media/image408.png"/><Relationship Id="rId167" Type="http://schemas.openxmlformats.org/officeDocument/2006/relationships/customXml" Target="../ink/ink418.xml"/><Relationship Id="rId188" Type="http://schemas.openxmlformats.org/officeDocument/2006/relationships/customXml" Target="../ink/ink429.xml"/><Relationship Id="rId7" Type="http://schemas.openxmlformats.org/officeDocument/2006/relationships/image" Target="../media/image342.png"/><Relationship Id="rId71" Type="http://schemas.openxmlformats.org/officeDocument/2006/relationships/image" Target="../media/image374.png"/><Relationship Id="rId92" Type="http://schemas.openxmlformats.org/officeDocument/2006/relationships/customXml" Target="../ink/ink379.xml"/><Relationship Id="rId162" Type="http://schemas.openxmlformats.org/officeDocument/2006/relationships/image" Target="../media/image416.png"/><Relationship Id="rId183" Type="http://schemas.openxmlformats.org/officeDocument/2006/relationships/image" Target="../media/image426.png"/><Relationship Id="rId2" Type="http://schemas.openxmlformats.org/officeDocument/2006/relationships/customXml" Target="../ink/ink334.xml"/><Relationship Id="rId29" Type="http://schemas.openxmlformats.org/officeDocument/2006/relationships/image" Target="../media/image353.png"/><Relationship Id="rId24" Type="http://schemas.openxmlformats.org/officeDocument/2006/relationships/customXml" Target="../ink/ink345.xml"/><Relationship Id="rId40" Type="http://schemas.openxmlformats.org/officeDocument/2006/relationships/customXml" Target="../ink/ink353.xml"/><Relationship Id="rId45" Type="http://schemas.openxmlformats.org/officeDocument/2006/relationships/image" Target="../media/image361.png"/><Relationship Id="rId66" Type="http://schemas.openxmlformats.org/officeDocument/2006/relationships/customXml" Target="../ink/ink366.xml"/><Relationship Id="rId87" Type="http://schemas.openxmlformats.org/officeDocument/2006/relationships/image" Target="../media/image381.png"/><Relationship Id="rId110" Type="http://schemas.openxmlformats.org/officeDocument/2006/relationships/image" Target="../media/image391.png"/><Relationship Id="rId115" Type="http://schemas.openxmlformats.org/officeDocument/2006/relationships/customXml" Target="../ink/ink391.xml"/><Relationship Id="rId131" Type="http://schemas.openxmlformats.org/officeDocument/2006/relationships/customXml" Target="../ink/ink400.xml"/><Relationship Id="rId136" Type="http://schemas.openxmlformats.org/officeDocument/2006/relationships/image" Target="../media/image403.png"/><Relationship Id="rId157" Type="http://schemas.openxmlformats.org/officeDocument/2006/relationships/customXml" Target="../ink/ink413.xml"/><Relationship Id="rId178" Type="http://schemas.openxmlformats.org/officeDocument/2006/relationships/image" Target="../media/image424.png"/><Relationship Id="rId61" Type="http://schemas.openxmlformats.org/officeDocument/2006/relationships/image" Target="../media/image369.png"/><Relationship Id="rId82" Type="http://schemas.openxmlformats.org/officeDocument/2006/relationships/customXml" Target="../ink/ink374.xml"/><Relationship Id="rId152" Type="http://schemas.openxmlformats.org/officeDocument/2006/relationships/image" Target="../media/image411.png"/><Relationship Id="rId173" Type="http://schemas.openxmlformats.org/officeDocument/2006/relationships/customXml" Target="../ink/ink421.xml"/><Relationship Id="rId19" Type="http://schemas.openxmlformats.org/officeDocument/2006/relationships/image" Target="../media/image348.png"/><Relationship Id="rId14" Type="http://schemas.openxmlformats.org/officeDocument/2006/relationships/customXml" Target="../ink/ink340.xml"/><Relationship Id="rId30" Type="http://schemas.openxmlformats.org/officeDocument/2006/relationships/customXml" Target="../ink/ink348.xml"/><Relationship Id="rId35" Type="http://schemas.openxmlformats.org/officeDocument/2006/relationships/image" Target="../media/image356.png"/><Relationship Id="rId56" Type="http://schemas.openxmlformats.org/officeDocument/2006/relationships/customXml" Target="../ink/ink361.xml"/><Relationship Id="rId77" Type="http://schemas.openxmlformats.org/officeDocument/2006/relationships/image" Target="../media/image377.png"/><Relationship Id="rId100" Type="http://schemas.openxmlformats.org/officeDocument/2006/relationships/customXml" Target="../ink/ink383.xml"/><Relationship Id="rId105" Type="http://schemas.openxmlformats.org/officeDocument/2006/relationships/image" Target="../media/image390.png"/><Relationship Id="rId126" Type="http://schemas.openxmlformats.org/officeDocument/2006/relationships/image" Target="../media/image399.png"/><Relationship Id="rId147" Type="http://schemas.openxmlformats.org/officeDocument/2006/relationships/customXml" Target="../ink/ink408.xml"/><Relationship Id="rId168" Type="http://schemas.openxmlformats.org/officeDocument/2006/relationships/image" Target="../media/image419.png"/><Relationship Id="rId8" Type="http://schemas.openxmlformats.org/officeDocument/2006/relationships/customXml" Target="../ink/ink337.xml"/><Relationship Id="rId51" Type="http://schemas.openxmlformats.org/officeDocument/2006/relationships/image" Target="../media/image364.png"/><Relationship Id="rId72" Type="http://schemas.openxmlformats.org/officeDocument/2006/relationships/customXml" Target="../ink/ink369.xml"/><Relationship Id="rId93" Type="http://schemas.openxmlformats.org/officeDocument/2006/relationships/image" Target="../media/image384.png"/><Relationship Id="rId98" Type="http://schemas.openxmlformats.org/officeDocument/2006/relationships/customXml" Target="../ink/ink382.xml"/><Relationship Id="rId121" Type="http://schemas.openxmlformats.org/officeDocument/2006/relationships/customXml" Target="../ink/ink394.xml"/><Relationship Id="rId142" Type="http://schemas.openxmlformats.org/officeDocument/2006/relationships/image" Target="../media/image406.png"/><Relationship Id="rId163" Type="http://schemas.openxmlformats.org/officeDocument/2006/relationships/customXml" Target="../ink/ink416.xml"/><Relationship Id="rId184" Type="http://schemas.openxmlformats.org/officeDocument/2006/relationships/customXml" Target="../ink/ink427.xml"/><Relationship Id="rId189" Type="http://schemas.openxmlformats.org/officeDocument/2006/relationships/image" Target="../media/image429.png"/><Relationship Id="rId3" Type="http://schemas.openxmlformats.org/officeDocument/2006/relationships/image" Target="../media/image340.png"/><Relationship Id="rId25" Type="http://schemas.openxmlformats.org/officeDocument/2006/relationships/image" Target="../media/image351.png"/><Relationship Id="rId46" Type="http://schemas.openxmlformats.org/officeDocument/2006/relationships/customXml" Target="../ink/ink356.xml"/><Relationship Id="rId67" Type="http://schemas.openxmlformats.org/officeDocument/2006/relationships/image" Target="../media/image372.png"/><Relationship Id="rId116" Type="http://schemas.openxmlformats.org/officeDocument/2006/relationships/image" Target="../media/image394.png"/><Relationship Id="rId137" Type="http://schemas.openxmlformats.org/officeDocument/2006/relationships/customXml" Target="../ink/ink403.xml"/><Relationship Id="rId158" Type="http://schemas.openxmlformats.org/officeDocument/2006/relationships/image" Target="../media/image414.png"/><Relationship Id="rId20" Type="http://schemas.openxmlformats.org/officeDocument/2006/relationships/customXml" Target="../ink/ink343.xml"/><Relationship Id="rId41" Type="http://schemas.openxmlformats.org/officeDocument/2006/relationships/image" Target="../media/image359.png"/><Relationship Id="rId62" Type="http://schemas.openxmlformats.org/officeDocument/2006/relationships/customXml" Target="../ink/ink364.xml"/><Relationship Id="rId83" Type="http://schemas.openxmlformats.org/officeDocument/2006/relationships/image" Target="../media/image128.png"/><Relationship Id="rId88" Type="http://schemas.openxmlformats.org/officeDocument/2006/relationships/customXml" Target="../ink/ink377.xml"/><Relationship Id="rId111" Type="http://schemas.openxmlformats.org/officeDocument/2006/relationships/customXml" Target="../ink/ink389.xml"/><Relationship Id="rId132" Type="http://schemas.openxmlformats.org/officeDocument/2006/relationships/image" Target="../media/image401.png"/><Relationship Id="rId153" Type="http://schemas.openxmlformats.org/officeDocument/2006/relationships/customXml" Target="../ink/ink411.xml"/><Relationship Id="rId174" Type="http://schemas.openxmlformats.org/officeDocument/2006/relationships/image" Target="../media/image422.png"/><Relationship Id="rId179" Type="http://schemas.openxmlformats.org/officeDocument/2006/relationships/customXml" Target="../ink/ink424.xml"/><Relationship Id="rId190" Type="http://schemas.openxmlformats.org/officeDocument/2006/relationships/customXml" Target="../ink/ink430.xml"/><Relationship Id="rId15" Type="http://schemas.openxmlformats.org/officeDocument/2006/relationships/image" Target="../media/image346.png"/><Relationship Id="rId36" Type="http://schemas.openxmlformats.org/officeDocument/2006/relationships/customXml" Target="../ink/ink351.xml"/><Relationship Id="rId57" Type="http://schemas.openxmlformats.org/officeDocument/2006/relationships/image" Target="../media/image367.png"/><Relationship Id="rId106" Type="http://schemas.openxmlformats.org/officeDocument/2006/relationships/customXml" Target="../ink/ink386.xml"/><Relationship Id="rId127" Type="http://schemas.openxmlformats.org/officeDocument/2006/relationships/customXml" Target="../ink/ink397.xml"/><Relationship Id="rId10" Type="http://schemas.openxmlformats.org/officeDocument/2006/relationships/customXml" Target="../ink/ink338.xml"/><Relationship Id="rId31" Type="http://schemas.openxmlformats.org/officeDocument/2006/relationships/image" Target="../media/image354.png"/><Relationship Id="rId52" Type="http://schemas.openxmlformats.org/officeDocument/2006/relationships/customXml" Target="../ink/ink359.xml"/><Relationship Id="rId73" Type="http://schemas.openxmlformats.org/officeDocument/2006/relationships/image" Target="../media/image375.png"/><Relationship Id="rId78" Type="http://schemas.openxmlformats.org/officeDocument/2006/relationships/customXml" Target="../ink/ink372.xml"/><Relationship Id="rId94" Type="http://schemas.openxmlformats.org/officeDocument/2006/relationships/customXml" Target="../ink/ink380.xml"/><Relationship Id="rId99" Type="http://schemas.openxmlformats.org/officeDocument/2006/relationships/image" Target="../media/image387.png"/><Relationship Id="rId101" Type="http://schemas.openxmlformats.org/officeDocument/2006/relationships/image" Target="../media/image388.png"/><Relationship Id="rId122" Type="http://schemas.openxmlformats.org/officeDocument/2006/relationships/image" Target="../media/image397.png"/><Relationship Id="rId143" Type="http://schemas.openxmlformats.org/officeDocument/2006/relationships/customXml" Target="../ink/ink406.xml"/><Relationship Id="rId148" Type="http://schemas.openxmlformats.org/officeDocument/2006/relationships/image" Target="../media/image409.png"/><Relationship Id="rId164" Type="http://schemas.openxmlformats.org/officeDocument/2006/relationships/image" Target="../media/image417.png"/><Relationship Id="rId169" Type="http://schemas.openxmlformats.org/officeDocument/2006/relationships/customXml" Target="../ink/ink419.xml"/><Relationship Id="rId185" Type="http://schemas.openxmlformats.org/officeDocument/2006/relationships/image" Target="../media/image427.png"/><Relationship Id="rId4" Type="http://schemas.openxmlformats.org/officeDocument/2006/relationships/customXml" Target="../ink/ink335.xml"/><Relationship Id="rId9" Type="http://schemas.openxmlformats.org/officeDocument/2006/relationships/image" Target="../media/image343.png"/><Relationship Id="rId180" Type="http://schemas.openxmlformats.org/officeDocument/2006/relationships/image" Target="../media/image425.png"/><Relationship Id="rId26" Type="http://schemas.openxmlformats.org/officeDocument/2006/relationships/customXml" Target="../ink/ink346.xml"/><Relationship Id="rId47" Type="http://schemas.openxmlformats.org/officeDocument/2006/relationships/image" Target="../media/image362.png"/><Relationship Id="rId68" Type="http://schemas.openxmlformats.org/officeDocument/2006/relationships/customXml" Target="../ink/ink367.xml"/><Relationship Id="rId89" Type="http://schemas.openxmlformats.org/officeDocument/2006/relationships/image" Target="../media/image382.png"/><Relationship Id="rId112" Type="http://schemas.openxmlformats.org/officeDocument/2006/relationships/image" Target="../media/image392.png"/><Relationship Id="rId133" Type="http://schemas.openxmlformats.org/officeDocument/2006/relationships/customXml" Target="../ink/ink401.xml"/><Relationship Id="rId154" Type="http://schemas.openxmlformats.org/officeDocument/2006/relationships/image" Target="../media/image412.png"/><Relationship Id="rId175" Type="http://schemas.openxmlformats.org/officeDocument/2006/relationships/customXml" Target="../ink/ink422.xml"/><Relationship Id="rId16" Type="http://schemas.openxmlformats.org/officeDocument/2006/relationships/customXml" Target="../ink/ink341.xml"/><Relationship Id="rId37" Type="http://schemas.openxmlformats.org/officeDocument/2006/relationships/image" Target="../media/image357.png"/><Relationship Id="rId58" Type="http://schemas.openxmlformats.org/officeDocument/2006/relationships/customXml" Target="../ink/ink362.xml"/><Relationship Id="rId79" Type="http://schemas.openxmlformats.org/officeDocument/2006/relationships/image" Target="../media/image378.png"/><Relationship Id="rId102" Type="http://schemas.openxmlformats.org/officeDocument/2006/relationships/customXml" Target="../ink/ink384.xml"/><Relationship Id="rId123" Type="http://schemas.openxmlformats.org/officeDocument/2006/relationships/customXml" Target="../ink/ink395.xml"/><Relationship Id="rId144" Type="http://schemas.openxmlformats.org/officeDocument/2006/relationships/image" Target="../media/image407.png"/><Relationship Id="rId90" Type="http://schemas.openxmlformats.org/officeDocument/2006/relationships/customXml" Target="../ink/ink378.xml"/><Relationship Id="rId165" Type="http://schemas.openxmlformats.org/officeDocument/2006/relationships/customXml" Target="../ink/ink417.xml"/><Relationship Id="rId186" Type="http://schemas.openxmlformats.org/officeDocument/2006/relationships/customXml" Target="../ink/ink428.xml"/><Relationship Id="rId27" Type="http://schemas.openxmlformats.org/officeDocument/2006/relationships/image" Target="../media/image352.png"/><Relationship Id="rId48" Type="http://schemas.openxmlformats.org/officeDocument/2006/relationships/customXml" Target="../ink/ink357.xml"/><Relationship Id="rId69" Type="http://schemas.openxmlformats.org/officeDocument/2006/relationships/image" Target="../media/image373.png"/><Relationship Id="rId113" Type="http://schemas.openxmlformats.org/officeDocument/2006/relationships/customXml" Target="../ink/ink390.xml"/><Relationship Id="rId134" Type="http://schemas.openxmlformats.org/officeDocument/2006/relationships/image" Target="../media/image402.png"/><Relationship Id="rId80" Type="http://schemas.openxmlformats.org/officeDocument/2006/relationships/customXml" Target="../ink/ink373.xml"/><Relationship Id="rId155" Type="http://schemas.openxmlformats.org/officeDocument/2006/relationships/customXml" Target="../ink/ink412.xml"/><Relationship Id="rId176" Type="http://schemas.openxmlformats.org/officeDocument/2006/relationships/image" Target="../media/image423.png"/><Relationship Id="rId17" Type="http://schemas.openxmlformats.org/officeDocument/2006/relationships/image" Target="../media/image347.png"/><Relationship Id="rId38" Type="http://schemas.openxmlformats.org/officeDocument/2006/relationships/customXml" Target="../ink/ink352.xml"/><Relationship Id="rId59" Type="http://schemas.openxmlformats.org/officeDocument/2006/relationships/image" Target="../media/image368.png"/><Relationship Id="rId103" Type="http://schemas.openxmlformats.org/officeDocument/2006/relationships/image" Target="../media/image389.png"/><Relationship Id="rId124" Type="http://schemas.openxmlformats.org/officeDocument/2006/relationships/image" Target="../media/image398.png"/><Relationship Id="rId70" Type="http://schemas.openxmlformats.org/officeDocument/2006/relationships/customXml" Target="../ink/ink368.xml"/><Relationship Id="rId91" Type="http://schemas.openxmlformats.org/officeDocument/2006/relationships/image" Target="../media/image383.png"/><Relationship Id="rId145" Type="http://schemas.openxmlformats.org/officeDocument/2006/relationships/customXml" Target="../ink/ink407.xml"/><Relationship Id="rId166" Type="http://schemas.openxmlformats.org/officeDocument/2006/relationships/image" Target="../media/image418.png"/><Relationship Id="rId187" Type="http://schemas.openxmlformats.org/officeDocument/2006/relationships/image" Target="../media/image428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47.xml"/><Relationship Id="rId49" Type="http://schemas.openxmlformats.org/officeDocument/2006/relationships/image" Target="../media/image363.png"/><Relationship Id="rId114" Type="http://schemas.openxmlformats.org/officeDocument/2006/relationships/image" Target="../media/image393.png"/><Relationship Id="rId60" Type="http://schemas.openxmlformats.org/officeDocument/2006/relationships/customXml" Target="../ink/ink363.xml"/><Relationship Id="rId81" Type="http://schemas.openxmlformats.org/officeDocument/2006/relationships/image" Target="../media/image379.png"/><Relationship Id="rId135" Type="http://schemas.openxmlformats.org/officeDocument/2006/relationships/customXml" Target="../ink/ink402.xml"/><Relationship Id="rId156" Type="http://schemas.openxmlformats.org/officeDocument/2006/relationships/image" Target="../media/image413.png"/><Relationship Id="rId177" Type="http://schemas.openxmlformats.org/officeDocument/2006/relationships/customXml" Target="../ink/ink423.xml"/><Relationship Id="rId18" Type="http://schemas.openxmlformats.org/officeDocument/2006/relationships/customXml" Target="../ink/ink342.xml"/><Relationship Id="rId39" Type="http://schemas.openxmlformats.org/officeDocument/2006/relationships/image" Target="../media/image35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6.png"/><Relationship Id="rId21" Type="http://schemas.openxmlformats.org/officeDocument/2006/relationships/image" Target="../media/image441.png"/><Relationship Id="rId42" Type="http://schemas.openxmlformats.org/officeDocument/2006/relationships/customXml" Target="../ink/ink452.xml"/><Relationship Id="rId63" Type="http://schemas.openxmlformats.org/officeDocument/2006/relationships/image" Target="../media/image461.png"/><Relationship Id="rId84" Type="http://schemas.openxmlformats.org/officeDocument/2006/relationships/customXml" Target="../ink/ink474.xml"/><Relationship Id="rId138" Type="http://schemas.openxmlformats.org/officeDocument/2006/relationships/customXml" Target="../ink/ink501.xml"/><Relationship Id="rId159" Type="http://schemas.openxmlformats.org/officeDocument/2006/relationships/image" Target="../media/image507.png"/><Relationship Id="rId170" Type="http://schemas.openxmlformats.org/officeDocument/2006/relationships/customXml" Target="../ink/ink517.xml"/><Relationship Id="rId191" Type="http://schemas.openxmlformats.org/officeDocument/2006/relationships/image" Target="../media/image523.png"/><Relationship Id="rId205" Type="http://schemas.openxmlformats.org/officeDocument/2006/relationships/customXml" Target="../ink/ink535.xml"/><Relationship Id="rId226" Type="http://schemas.openxmlformats.org/officeDocument/2006/relationships/image" Target="../media/image540.png"/><Relationship Id="rId107" Type="http://schemas.openxmlformats.org/officeDocument/2006/relationships/image" Target="../media/image481.png"/><Relationship Id="rId11" Type="http://schemas.openxmlformats.org/officeDocument/2006/relationships/image" Target="../media/image436.png"/><Relationship Id="rId32" Type="http://schemas.openxmlformats.org/officeDocument/2006/relationships/customXml" Target="../ink/ink447.xml"/><Relationship Id="rId53" Type="http://schemas.openxmlformats.org/officeDocument/2006/relationships/image" Target="../media/image456.png"/><Relationship Id="rId74" Type="http://schemas.openxmlformats.org/officeDocument/2006/relationships/customXml" Target="../ink/ink469.xml"/><Relationship Id="rId128" Type="http://schemas.openxmlformats.org/officeDocument/2006/relationships/customXml" Target="../ink/ink496.xml"/><Relationship Id="rId149" Type="http://schemas.openxmlformats.org/officeDocument/2006/relationships/image" Target="../media/image502.png"/><Relationship Id="rId5" Type="http://schemas.openxmlformats.org/officeDocument/2006/relationships/image" Target="../media/image433.png"/><Relationship Id="rId95" Type="http://schemas.openxmlformats.org/officeDocument/2006/relationships/image" Target="../media/image475.png"/><Relationship Id="rId160" Type="http://schemas.openxmlformats.org/officeDocument/2006/relationships/customXml" Target="../ink/ink512.xml"/><Relationship Id="rId181" Type="http://schemas.openxmlformats.org/officeDocument/2006/relationships/image" Target="../media/image518.png"/><Relationship Id="rId216" Type="http://schemas.openxmlformats.org/officeDocument/2006/relationships/image" Target="../media/image535.png"/><Relationship Id="rId22" Type="http://schemas.openxmlformats.org/officeDocument/2006/relationships/customXml" Target="../ink/ink442.xml"/><Relationship Id="rId43" Type="http://schemas.openxmlformats.org/officeDocument/2006/relationships/image" Target="../media/image451.png"/><Relationship Id="rId64" Type="http://schemas.openxmlformats.org/officeDocument/2006/relationships/customXml" Target="../ink/ink463.xml"/><Relationship Id="rId118" Type="http://schemas.openxmlformats.org/officeDocument/2006/relationships/customXml" Target="../ink/ink491.xml"/><Relationship Id="rId139" Type="http://schemas.openxmlformats.org/officeDocument/2006/relationships/image" Target="../media/image497.png"/><Relationship Id="rId85" Type="http://schemas.openxmlformats.org/officeDocument/2006/relationships/image" Target="../media/image470.png"/><Relationship Id="rId150" Type="http://schemas.openxmlformats.org/officeDocument/2006/relationships/customXml" Target="../ink/ink507.xml"/><Relationship Id="rId171" Type="http://schemas.openxmlformats.org/officeDocument/2006/relationships/image" Target="../media/image513.png"/><Relationship Id="rId192" Type="http://schemas.openxmlformats.org/officeDocument/2006/relationships/customXml" Target="../ink/ink528.xml"/><Relationship Id="rId206" Type="http://schemas.openxmlformats.org/officeDocument/2006/relationships/image" Target="../media/image530.png"/><Relationship Id="rId12" Type="http://schemas.openxmlformats.org/officeDocument/2006/relationships/customXml" Target="../ink/ink437.xml"/><Relationship Id="rId33" Type="http://schemas.openxmlformats.org/officeDocument/2006/relationships/image" Target="../media/image446.png"/><Relationship Id="rId108" Type="http://schemas.openxmlformats.org/officeDocument/2006/relationships/customXml" Target="../ink/ink486.xml"/><Relationship Id="rId129" Type="http://schemas.openxmlformats.org/officeDocument/2006/relationships/image" Target="../media/image492.png"/><Relationship Id="rId54" Type="http://schemas.openxmlformats.org/officeDocument/2006/relationships/customXml" Target="../ink/ink458.xml"/><Relationship Id="rId75" Type="http://schemas.openxmlformats.org/officeDocument/2006/relationships/image" Target="../media/image465.png"/><Relationship Id="rId96" Type="http://schemas.openxmlformats.org/officeDocument/2006/relationships/customXml" Target="../ink/ink480.xml"/><Relationship Id="rId140" Type="http://schemas.openxmlformats.org/officeDocument/2006/relationships/customXml" Target="../ink/ink502.xml"/><Relationship Id="rId161" Type="http://schemas.openxmlformats.org/officeDocument/2006/relationships/image" Target="../media/image508.png"/><Relationship Id="rId182" Type="http://schemas.openxmlformats.org/officeDocument/2006/relationships/customXml" Target="../ink/ink523.xml"/><Relationship Id="rId217" Type="http://schemas.openxmlformats.org/officeDocument/2006/relationships/customXml" Target="../ink/ink541.xml"/><Relationship Id="rId6" Type="http://schemas.openxmlformats.org/officeDocument/2006/relationships/customXml" Target="../ink/ink434.xml"/><Relationship Id="rId23" Type="http://schemas.openxmlformats.org/officeDocument/2006/relationships/image" Target="../media/image442.png"/><Relationship Id="rId119" Type="http://schemas.openxmlformats.org/officeDocument/2006/relationships/image" Target="../media/image487.png"/><Relationship Id="rId44" Type="http://schemas.openxmlformats.org/officeDocument/2006/relationships/customXml" Target="../ink/ink453.xml"/><Relationship Id="rId65" Type="http://schemas.openxmlformats.org/officeDocument/2006/relationships/image" Target="../media/image462.png"/><Relationship Id="rId86" Type="http://schemas.openxmlformats.org/officeDocument/2006/relationships/customXml" Target="../ink/ink475.xml"/><Relationship Id="rId130" Type="http://schemas.openxmlformats.org/officeDocument/2006/relationships/customXml" Target="../ink/ink497.xml"/><Relationship Id="rId151" Type="http://schemas.openxmlformats.org/officeDocument/2006/relationships/image" Target="../media/image503.png"/><Relationship Id="rId172" Type="http://schemas.openxmlformats.org/officeDocument/2006/relationships/customXml" Target="../ink/ink518.xml"/><Relationship Id="rId193" Type="http://schemas.openxmlformats.org/officeDocument/2006/relationships/image" Target="../media/image524.png"/><Relationship Id="rId207" Type="http://schemas.openxmlformats.org/officeDocument/2006/relationships/customXml" Target="../ink/ink536.xml"/><Relationship Id="rId13" Type="http://schemas.openxmlformats.org/officeDocument/2006/relationships/image" Target="../media/image437.png"/><Relationship Id="rId109" Type="http://schemas.openxmlformats.org/officeDocument/2006/relationships/image" Target="../media/image482.png"/><Relationship Id="rId34" Type="http://schemas.openxmlformats.org/officeDocument/2006/relationships/customXml" Target="../ink/ink448.xml"/><Relationship Id="rId55" Type="http://schemas.openxmlformats.org/officeDocument/2006/relationships/image" Target="../media/image457.png"/><Relationship Id="rId76" Type="http://schemas.openxmlformats.org/officeDocument/2006/relationships/customXml" Target="../ink/ink470.xml"/><Relationship Id="rId97" Type="http://schemas.openxmlformats.org/officeDocument/2006/relationships/image" Target="../media/image476.png"/><Relationship Id="rId120" Type="http://schemas.openxmlformats.org/officeDocument/2006/relationships/customXml" Target="../ink/ink492.xml"/><Relationship Id="rId141" Type="http://schemas.openxmlformats.org/officeDocument/2006/relationships/image" Target="../media/image498.png"/><Relationship Id="rId7" Type="http://schemas.openxmlformats.org/officeDocument/2006/relationships/image" Target="../media/image434.png"/><Relationship Id="rId162" Type="http://schemas.openxmlformats.org/officeDocument/2006/relationships/customXml" Target="../ink/ink513.xml"/><Relationship Id="rId183" Type="http://schemas.openxmlformats.org/officeDocument/2006/relationships/image" Target="../media/image519.png"/><Relationship Id="rId218" Type="http://schemas.openxmlformats.org/officeDocument/2006/relationships/image" Target="../media/image536.png"/><Relationship Id="rId24" Type="http://schemas.openxmlformats.org/officeDocument/2006/relationships/customXml" Target="../ink/ink443.xml"/><Relationship Id="rId45" Type="http://schemas.openxmlformats.org/officeDocument/2006/relationships/image" Target="../media/image452.png"/><Relationship Id="rId66" Type="http://schemas.openxmlformats.org/officeDocument/2006/relationships/customXml" Target="../ink/ink464.xml"/><Relationship Id="rId87" Type="http://schemas.openxmlformats.org/officeDocument/2006/relationships/image" Target="../media/image471.png"/><Relationship Id="rId110" Type="http://schemas.openxmlformats.org/officeDocument/2006/relationships/customXml" Target="../ink/ink487.xml"/><Relationship Id="rId131" Type="http://schemas.openxmlformats.org/officeDocument/2006/relationships/image" Target="../media/image493.png"/><Relationship Id="rId152" Type="http://schemas.openxmlformats.org/officeDocument/2006/relationships/customXml" Target="../ink/ink508.xml"/><Relationship Id="rId173" Type="http://schemas.openxmlformats.org/officeDocument/2006/relationships/image" Target="../media/image514.png"/><Relationship Id="rId194" Type="http://schemas.openxmlformats.org/officeDocument/2006/relationships/customXml" Target="../ink/ink529.xml"/><Relationship Id="rId208" Type="http://schemas.openxmlformats.org/officeDocument/2006/relationships/image" Target="../media/image531.png"/><Relationship Id="rId14" Type="http://schemas.openxmlformats.org/officeDocument/2006/relationships/customXml" Target="../ink/ink438.xml"/><Relationship Id="rId35" Type="http://schemas.openxmlformats.org/officeDocument/2006/relationships/image" Target="../media/image447.png"/><Relationship Id="rId56" Type="http://schemas.openxmlformats.org/officeDocument/2006/relationships/customXml" Target="../ink/ink459.xml"/><Relationship Id="rId77" Type="http://schemas.openxmlformats.org/officeDocument/2006/relationships/image" Target="../media/image466.png"/><Relationship Id="rId100" Type="http://schemas.openxmlformats.org/officeDocument/2006/relationships/customXml" Target="../ink/ink482.xml"/><Relationship Id="rId8" Type="http://schemas.openxmlformats.org/officeDocument/2006/relationships/customXml" Target="../ink/ink435.xml"/><Relationship Id="rId98" Type="http://schemas.openxmlformats.org/officeDocument/2006/relationships/customXml" Target="../ink/ink481.xml"/><Relationship Id="rId121" Type="http://schemas.openxmlformats.org/officeDocument/2006/relationships/image" Target="../media/image488.png"/><Relationship Id="rId142" Type="http://schemas.openxmlformats.org/officeDocument/2006/relationships/customXml" Target="../ink/ink503.xml"/><Relationship Id="rId163" Type="http://schemas.openxmlformats.org/officeDocument/2006/relationships/image" Target="../media/image509.png"/><Relationship Id="rId184" Type="http://schemas.openxmlformats.org/officeDocument/2006/relationships/customXml" Target="../ink/ink524.xml"/><Relationship Id="rId219" Type="http://schemas.openxmlformats.org/officeDocument/2006/relationships/customXml" Target="../ink/ink542.xml"/><Relationship Id="rId3" Type="http://schemas.openxmlformats.org/officeDocument/2006/relationships/image" Target="../media/image432.png"/><Relationship Id="rId214" Type="http://schemas.openxmlformats.org/officeDocument/2006/relationships/image" Target="../media/image534.png"/><Relationship Id="rId25" Type="http://schemas.openxmlformats.org/officeDocument/2006/relationships/image" Target="../media/image443.png"/><Relationship Id="rId46" Type="http://schemas.openxmlformats.org/officeDocument/2006/relationships/customXml" Target="../ink/ink454.xml"/><Relationship Id="rId67" Type="http://schemas.openxmlformats.org/officeDocument/2006/relationships/image" Target="../media/image156.png"/><Relationship Id="rId116" Type="http://schemas.openxmlformats.org/officeDocument/2006/relationships/customXml" Target="../ink/ink490.xml"/><Relationship Id="rId137" Type="http://schemas.openxmlformats.org/officeDocument/2006/relationships/image" Target="../media/image496.png"/><Relationship Id="rId158" Type="http://schemas.openxmlformats.org/officeDocument/2006/relationships/customXml" Target="../ink/ink511.xml"/><Relationship Id="rId20" Type="http://schemas.openxmlformats.org/officeDocument/2006/relationships/customXml" Target="../ink/ink441.xml"/><Relationship Id="rId41" Type="http://schemas.openxmlformats.org/officeDocument/2006/relationships/image" Target="../media/image450.png"/><Relationship Id="rId62" Type="http://schemas.openxmlformats.org/officeDocument/2006/relationships/customXml" Target="../ink/ink462.xml"/><Relationship Id="rId83" Type="http://schemas.openxmlformats.org/officeDocument/2006/relationships/image" Target="../media/image469.png"/><Relationship Id="rId88" Type="http://schemas.openxmlformats.org/officeDocument/2006/relationships/customXml" Target="../ink/ink476.xml"/><Relationship Id="rId111" Type="http://schemas.openxmlformats.org/officeDocument/2006/relationships/image" Target="../media/image483.png"/><Relationship Id="rId132" Type="http://schemas.openxmlformats.org/officeDocument/2006/relationships/customXml" Target="../ink/ink498.xml"/><Relationship Id="rId153" Type="http://schemas.openxmlformats.org/officeDocument/2006/relationships/image" Target="../media/image504.png"/><Relationship Id="rId174" Type="http://schemas.openxmlformats.org/officeDocument/2006/relationships/customXml" Target="../ink/ink519.xml"/><Relationship Id="rId179" Type="http://schemas.openxmlformats.org/officeDocument/2006/relationships/image" Target="../media/image517.png"/><Relationship Id="rId195" Type="http://schemas.openxmlformats.org/officeDocument/2006/relationships/image" Target="../media/image525.png"/><Relationship Id="rId209" Type="http://schemas.openxmlformats.org/officeDocument/2006/relationships/customXml" Target="../ink/ink537.xml"/><Relationship Id="rId190" Type="http://schemas.openxmlformats.org/officeDocument/2006/relationships/customXml" Target="../ink/ink527.xml"/><Relationship Id="rId204" Type="http://schemas.openxmlformats.org/officeDocument/2006/relationships/image" Target="../media/image529.png"/><Relationship Id="rId220" Type="http://schemas.openxmlformats.org/officeDocument/2006/relationships/image" Target="../media/image537.png"/><Relationship Id="rId225" Type="http://schemas.openxmlformats.org/officeDocument/2006/relationships/customXml" Target="../ink/ink545.xml"/><Relationship Id="rId15" Type="http://schemas.openxmlformats.org/officeDocument/2006/relationships/image" Target="../media/image438.png"/><Relationship Id="rId36" Type="http://schemas.openxmlformats.org/officeDocument/2006/relationships/customXml" Target="../ink/ink449.xml"/><Relationship Id="rId57" Type="http://schemas.openxmlformats.org/officeDocument/2006/relationships/image" Target="../media/image458.png"/><Relationship Id="rId106" Type="http://schemas.openxmlformats.org/officeDocument/2006/relationships/customXml" Target="../ink/ink485.xml"/><Relationship Id="rId127" Type="http://schemas.openxmlformats.org/officeDocument/2006/relationships/image" Target="../media/image491.png"/><Relationship Id="rId10" Type="http://schemas.openxmlformats.org/officeDocument/2006/relationships/customXml" Target="../ink/ink436.xml"/><Relationship Id="rId31" Type="http://schemas.openxmlformats.org/officeDocument/2006/relationships/image" Target="../media/image128.png"/><Relationship Id="rId52" Type="http://schemas.openxmlformats.org/officeDocument/2006/relationships/customXml" Target="../ink/ink457.xml"/><Relationship Id="rId73" Type="http://schemas.openxmlformats.org/officeDocument/2006/relationships/image" Target="../media/image464.png"/><Relationship Id="rId78" Type="http://schemas.openxmlformats.org/officeDocument/2006/relationships/customXml" Target="../ink/ink471.xml"/><Relationship Id="rId94" Type="http://schemas.openxmlformats.org/officeDocument/2006/relationships/customXml" Target="../ink/ink479.xml"/><Relationship Id="rId99" Type="http://schemas.openxmlformats.org/officeDocument/2006/relationships/image" Target="../media/image477.png"/><Relationship Id="rId101" Type="http://schemas.openxmlformats.org/officeDocument/2006/relationships/image" Target="../media/image478.png"/><Relationship Id="rId122" Type="http://schemas.openxmlformats.org/officeDocument/2006/relationships/customXml" Target="../ink/ink493.xml"/><Relationship Id="rId143" Type="http://schemas.openxmlformats.org/officeDocument/2006/relationships/image" Target="../media/image499.png"/><Relationship Id="rId148" Type="http://schemas.openxmlformats.org/officeDocument/2006/relationships/customXml" Target="../ink/ink506.xml"/><Relationship Id="rId164" Type="http://schemas.openxmlformats.org/officeDocument/2006/relationships/customXml" Target="../ink/ink514.xml"/><Relationship Id="rId169" Type="http://schemas.openxmlformats.org/officeDocument/2006/relationships/image" Target="../media/image512.png"/><Relationship Id="rId185" Type="http://schemas.openxmlformats.org/officeDocument/2006/relationships/image" Target="../media/image520.png"/><Relationship Id="rId4" Type="http://schemas.openxmlformats.org/officeDocument/2006/relationships/customXml" Target="../ink/ink433.xml"/><Relationship Id="rId9" Type="http://schemas.openxmlformats.org/officeDocument/2006/relationships/image" Target="../media/image435.png"/><Relationship Id="rId180" Type="http://schemas.openxmlformats.org/officeDocument/2006/relationships/customXml" Target="../ink/ink522.xml"/><Relationship Id="rId210" Type="http://schemas.openxmlformats.org/officeDocument/2006/relationships/image" Target="../media/image532.png"/><Relationship Id="rId215" Type="http://schemas.openxmlformats.org/officeDocument/2006/relationships/customXml" Target="../ink/ink540.xml"/><Relationship Id="rId26" Type="http://schemas.openxmlformats.org/officeDocument/2006/relationships/customXml" Target="../ink/ink444.xml"/><Relationship Id="rId47" Type="http://schemas.openxmlformats.org/officeDocument/2006/relationships/image" Target="../media/image453.png"/><Relationship Id="rId68" Type="http://schemas.openxmlformats.org/officeDocument/2006/relationships/customXml" Target="../ink/ink465.xml"/><Relationship Id="rId89" Type="http://schemas.openxmlformats.org/officeDocument/2006/relationships/image" Target="../media/image472.png"/><Relationship Id="rId112" Type="http://schemas.openxmlformats.org/officeDocument/2006/relationships/customXml" Target="../ink/ink488.xml"/><Relationship Id="rId133" Type="http://schemas.openxmlformats.org/officeDocument/2006/relationships/image" Target="../media/image494.png"/><Relationship Id="rId154" Type="http://schemas.openxmlformats.org/officeDocument/2006/relationships/customXml" Target="../ink/ink509.xml"/><Relationship Id="rId175" Type="http://schemas.openxmlformats.org/officeDocument/2006/relationships/image" Target="../media/image515.png"/><Relationship Id="rId196" Type="http://schemas.openxmlformats.org/officeDocument/2006/relationships/customXml" Target="../ink/ink530.xml"/><Relationship Id="rId200" Type="http://schemas.openxmlformats.org/officeDocument/2006/relationships/image" Target="../media/image527.png"/><Relationship Id="rId16" Type="http://schemas.openxmlformats.org/officeDocument/2006/relationships/customXml" Target="../ink/ink439.xml"/><Relationship Id="rId221" Type="http://schemas.openxmlformats.org/officeDocument/2006/relationships/customXml" Target="../ink/ink543.xml"/><Relationship Id="rId37" Type="http://schemas.openxmlformats.org/officeDocument/2006/relationships/image" Target="../media/image448.png"/><Relationship Id="rId58" Type="http://schemas.openxmlformats.org/officeDocument/2006/relationships/customXml" Target="../ink/ink460.xml"/><Relationship Id="rId79" Type="http://schemas.openxmlformats.org/officeDocument/2006/relationships/image" Target="../media/image467.png"/><Relationship Id="rId102" Type="http://schemas.openxmlformats.org/officeDocument/2006/relationships/customXml" Target="../ink/ink483.xml"/><Relationship Id="rId123" Type="http://schemas.openxmlformats.org/officeDocument/2006/relationships/image" Target="../media/image489.png"/><Relationship Id="rId144" Type="http://schemas.openxmlformats.org/officeDocument/2006/relationships/customXml" Target="../ink/ink504.xml"/><Relationship Id="rId90" Type="http://schemas.openxmlformats.org/officeDocument/2006/relationships/customXml" Target="../ink/ink477.xml"/><Relationship Id="rId165" Type="http://schemas.openxmlformats.org/officeDocument/2006/relationships/image" Target="../media/image510.png"/><Relationship Id="rId186" Type="http://schemas.openxmlformats.org/officeDocument/2006/relationships/customXml" Target="../ink/ink525.xml"/><Relationship Id="rId211" Type="http://schemas.openxmlformats.org/officeDocument/2006/relationships/customXml" Target="../ink/ink538.xml"/><Relationship Id="rId27" Type="http://schemas.openxmlformats.org/officeDocument/2006/relationships/image" Target="../media/image444.png"/><Relationship Id="rId48" Type="http://schemas.openxmlformats.org/officeDocument/2006/relationships/customXml" Target="../ink/ink455.xml"/><Relationship Id="rId69" Type="http://schemas.openxmlformats.org/officeDocument/2006/relationships/customXml" Target="../ink/ink466.xml"/><Relationship Id="rId113" Type="http://schemas.openxmlformats.org/officeDocument/2006/relationships/image" Target="../media/image484.png"/><Relationship Id="rId134" Type="http://schemas.openxmlformats.org/officeDocument/2006/relationships/customXml" Target="../ink/ink499.xml"/><Relationship Id="rId80" Type="http://schemas.openxmlformats.org/officeDocument/2006/relationships/customXml" Target="../ink/ink472.xml"/><Relationship Id="rId155" Type="http://schemas.openxmlformats.org/officeDocument/2006/relationships/image" Target="../media/image505.png"/><Relationship Id="rId176" Type="http://schemas.openxmlformats.org/officeDocument/2006/relationships/customXml" Target="../ink/ink520.xml"/><Relationship Id="rId197" Type="http://schemas.openxmlformats.org/officeDocument/2006/relationships/image" Target="../media/image526.png"/><Relationship Id="rId201" Type="http://schemas.openxmlformats.org/officeDocument/2006/relationships/customXml" Target="../ink/ink533.xml"/><Relationship Id="rId222" Type="http://schemas.openxmlformats.org/officeDocument/2006/relationships/image" Target="../media/image538.png"/><Relationship Id="rId17" Type="http://schemas.openxmlformats.org/officeDocument/2006/relationships/image" Target="../media/image439.png"/><Relationship Id="rId38" Type="http://schemas.openxmlformats.org/officeDocument/2006/relationships/customXml" Target="../ink/ink450.xml"/><Relationship Id="rId59" Type="http://schemas.openxmlformats.org/officeDocument/2006/relationships/image" Target="../media/image459.png"/><Relationship Id="rId103" Type="http://schemas.openxmlformats.org/officeDocument/2006/relationships/image" Target="../media/image479.png"/><Relationship Id="rId124" Type="http://schemas.openxmlformats.org/officeDocument/2006/relationships/customXml" Target="../ink/ink494.xml"/><Relationship Id="rId70" Type="http://schemas.openxmlformats.org/officeDocument/2006/relationships/customXml" Target="../ink/ink467.xml"/><Relationship Id="rId91" Type="http://schemas.openxmlformats.org/officeDocument/2006/relationships/image" Target="../media/image473.png"/><Relationship Id="rId145" Type="http://schemas.openxmlformats.org/officeDocument/2006/relationships/image" Target="../media/image500.png"/><Relationship Id="rId166" Type="http://schemas.openxmlformats.org/officeDocument/2006/relationships/customXml" Target="../ink/ink515.xml"/><Relationship Id="rId187" Type="http://schemas.openxmlformats.org/officeDocument/2006/relationships/image" Target="../media/image521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33.png"/><Relationship Id="rId28" Type="http://schemas.openxmlformats.org/officeDocument/2006/relationships/customXml" Target="../ink/ink445.xml"/><Relationship Id="rId49" Type="http://schemas.openxmlformats.org/officeDocument/2006/relationships/image" Target="../media/image454.png"/><Relationship Id="rId114" Type="http://schemas.openxmlformats.org/officeDocument/2006/relationships/customXml" Target="../ink/ink489.xml"/><Relationship Id="rId60" Type="http://schemas.openxmlformats.org/officeDocument/2006/relationships/customXml" Target="../ink/ink461.xml"/><Relationship Id="rId81" Type="http://schemas.openxmlformats.org/officeDocument/2006/relationships/image" Target="../media/image468.png"/><Relationship Id="rId135" Type="http://schemas.openxmlformats.org/officeDocument/2006/relationships/image" Target="../media/image495.png"/><Relationship Id="rId156" Type="http://schemas.openxmlformats.org/officeDocument/2006/relationships/customXml" Target="../ink/ink510.xml"/><Relationship Id="rId177" Type="http://schemas.openxmlformats.org/officeDocument/2006/relationships/image" Target="../media/image516.png"/><Relationship Id="rId198" Type="http://schemas.openxmlformats.org/officeDocument/2006/relationships/customXml" Target="../ink/ink531.xml"/><Relationship Id="rId202" Type="http://schemas.openxmlformats.org/officeDocument/2006/relationships/image" Target="../media/image528.png"/><Relationship Id="rId223" Type="http://schemas.openxmlformats.org/officeDocument/2006/relationships/customXml" Target="../ink/ink544.xml"/><Relationship Id="rId18" Type="http://schemas.openxmlformats.org/officeDocument/2006/relationships/customXml" Target="../ink/ink440.xml"/><Relationship Id="rId39" Type="http://schemas.openxmlformats.org/officeDocument/2006/relationships/image" Target="../media/image449.png"/><Relationship Id="rId50" Type="http://schemas.openxmlformats.org/officeDocument/2006/relationships/customXml" Target="../ink/ink456.xml"/><Relationship Id="rId104" Type="http://schemas.openxmlformats.org/officeDocument/2006/relationships/customXml" Target="../ink/ink484.xml"/><Relationship Id="rId125" Type="http://schemas.openxmlformats.org/officeDocument/2006/relationships/image" Target="../media/image490.png"/><Relationship Id="rId146" Type="http://schemas.openxmlformats.org/officeDocument/2006/relationships/customXml" Target="../ink/ink505.xml"/><Relationship Id="rId167" Type="http://schemas.openxmlformats.org/officeDocument/2006/relationships/image" Target="../media/image511.png"/><Relationship Id="rId188" Type="http://schemas.openxmlformats.org/officeDocument/2006/relationships/customXml" Target="../ink/ink526.xml"/><Relationship Id="rId71" Type="http://schemas.openxmlformats.org/officeDocument/2006/relationships/image" Target="../media/image463.png"/><Relationship Id="rId92" Type="http://schemas.openxmlformats.org/officeDocument/2006/relationships/customXml" Target="../ink/ink478.xml"/><Relationship Id="rId213" Type="http://schemas.openxmlformats.org/officeDocument/2006/relationships/customXml" Target="../ink/ink539.xml"/><Relationship Id="rId2" Type="http://schemas.openxmlformats.org/officeDocument/2006/relationships/customXml" Target="../ink/ink432.xml"/><Relationship Id="rId29" Type="http://schemas.openxmlformats.org/officeDocument/2006/relationships/image" Target="../media/image445.png"/><Relationship Id="rId40" Type="http://schemas.openxmlformats.org/officeDocument/2006/relationships/customXml" Target="../ink/ink451.xml"/><Relationship Id="rId115" Type="http://schemas.openxmlformats.org/officeDocument/2006/relationships/image" Target="../media/image485.png"/><Relationship Id="rId136" Type="http://schemas.openxmlformats.org/officeDocument/2006/relationships/customXml" Target="../ink/ink500.xml"/><Relationship Id="rId157" Type="http://schemas.openxmlformats.org/officeDocument/2006/relationships/image" Target="../media/image506.png"/><Relationship Id="rId178" Type="http://schemas.openxmlformats.org/officeDocument/2006/relationships/customXml" Target="../ink/ink521.xml"/><Relationship Id="rId61" Type="http://schemas.openxmlformats.org/officeDocument/2006/relationships/image" Target="../media/image460.png"/><Relationship Id="rId82" Type="http://schemas.openxmlformats.org/officeDocument/2006/relationships/customXml" Target="../ink/ink473.xml"/><Relationship Id="rId199" Type="http://schemas.openxmlformats.org/officeDocument/2006/relationships/customXml" Target="../ink/ink532.xml"/><Relationship Id="rId203" Type="http://schemas.openxmlformats.org/officeDocument/2006/relationships/customXml" Target="../ink/ink534.xml"/><Relationship Id="rId19" Type="http://schemas.openxmlformats.org/officeDocument/2006/relationships/image" Target="../media/image440.png"/><Relationship Id="rId224" Type="http://schemas.openxmlformats.org/officeDocument/2006/relationships/image" Target="../media/image539.png"/><Relationship Id="rId30" Type="http://schemas.openxmlformats.org/officeDocument/2006/relationships/customXml" Target="../ink/ink446.xml"/><Relationship Id="rId105" Type="http://schemas.openxmlformats.org/officeDocument/2006/relationships/image" Target="../media/image480.png"/><Relationship Id="rId126" Type="http://schemas.openxmlformats.org/officeDocument/2006/relationships/customXml" Target="../ink/ink495.xml"/><Relationship Id="rId147" Type="http://schemas.openxmlformats.org/officeDocument/2006/relationships/image" Target="../media/image501.png"/><Relationship Id="rId168" Type="http://schemas.openxmlformats.org/officeDocument/2006/relationships/customXml" Target="../ink/ink516.xml"/><Relationship Id="rId51" Type="http://schemas.openxmlformats.org/officeDocument/2006/relationships/image" Target="../media/image455.png"/><Relationship Id="rId72" Type="http://schemas.openxmlformats.org/officeDocument/2006/relationships/customXml" Target="../ink/ink468.xml"/><Relationship Id="rId93" Type="http://schemas.openxmlformats.org/officeDocument/2006/relationships/image" Target="../media/image474.png"/><Relationship Id="rId189" Type="http://schemas.openxmlformats.org/officeDocument/2006/relationships/image" Target="../media/image5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4.png"/><Relationship Id="rId21" Type="http://schemas.openxmlformats.org/officeDocument/2006/relationships/image" Target="../media/image550.png"/><Relationship Id="rId42" Type="http://schemas.openxmlformats.org/officeDocument/2006/relationships/customXml" Target="../ink/ink566.xml"/><Relationship Id="rId63" Type="http://schemas.openxmlformats.org/officeDocument/2006/relationships/customXml" Target="../ink/ink578.xml"/><Relationship Id="rId84" Type="http://schemas.openxmlformats.org/officeDocument/2006/relationships/customXml" Target="../ink/ink589.xml"/><Relationship Id="rId138" Type="http://schemas.openxmlformats.org/officeDocument/2006/relationships/customXml" Target="../ink/ink616.xml"/><Relationship Id="rId159" Type="http://schemas.openxmlformats.org/officeDocument/2006/relationships/image" Target="../media/image615.png"/><Relationship Id="rId170" Type="http://schemas.openxmlformats.org/officeDocument/2006/relationships/customXml" Target="../ink/ink632.xml"/><Relationship Id="rId107" Type="http://schemas.openxmlformats.org/officeDocument/2006/relationships/image" Target="../media/image589.png"/><Relationship Id="rId11" Type="http://schemas.openxmlformats.org/officeDocument/2006/relationships/image" Target="../media/image545.png"/><Relationship Id="rId32" Type="http://schemas.openxmlformats.org/officeDocument/2006/relationships/customXml" Target="../ink/ink561.xml"/><Relationship Id="rId53" Type="http://schemas.openxmlformats.org/officeDocument/2006/relationships/image" Target="../media/image565.png"/><Relationship Id="rId74" Type="http://schemas.openxmlformats.org/officeDocument/2006/relationships/customXml" Target="../ink/ink584.xml"/><Relationship Id="rId128" Type="http://schemas.openxmlformats.org/officeDocument/2006/relationships/customXml" Target="../ink/ink611.xml"/><Relationship Id="rId149" Type="http://schemas.openxmlformats.org/officeDocument/2006/relationships/image" Target="../media/image610.png"/><Relationship Id="rId5" Type="http://schemas.openxmlformats.org/officeDocument/2006/relationships/image" Target="../media/image542.png"/><Relationship Id="rId95" Type="http://schemas.openxmlformats.org/officeDocument/2006/relationships/image" Target="../media/image583.png"/><Relationship Id="rId160" Type="http://schemas.openxmlformats.org/officeDocument/2006/relationships/customXml" Target="../ink/ink627.xml"/><Relationship Id="rId22" Type="http://schemas.openxmlformats.org/officeDocument/2006/relationships/customXml" Target="../ink/ink556.xml"/><Relationship Id="rId43" Type="http://schemas.openxmlformats.org/officeDocument/2006/relationships/image" Target="../media/image560.png"/><Relationship Id="rId64" Type="http://schemas.openxmlformats.org/officeDocument/2006/relationships/image" Target="../media/image568.png"/><Relationship Id="rId118" Type="http://schemas.openxmlformats.org/officeDocument/2006/relationships/customXml" Target="../ink/ink606.xml"/><Relationship Id="rId139" Type="http://schemas.openxmlformats.org/officeDocument/2006/relationships/image" Target="../media/image605.png"/><Relationship Id="rId85" Type="http://schemas.openxmlformats.org/officeDocument/2006/relationships/image" Target="../media/image578.png"/><Relationship Id="rId150" Type="http://schemas.openxmlformats.org/officeDocument/2006/relationships/customXml" Target="../ink/ink622.xml"/><Relationship Id="rId171" Type="http://schemas.openxmlformats.org/officeDocument/2006/relationships/image" Target="../media/image621.png"/><Relationship Id="rId12" Type="http://schemas.openxmlformats.org/officeDocument/2006/relationships/customXml" Target="../ink/ink551.xml"/><Relationship Id="rId33" Type="http://schemas.openxmlformats.org/officeDocument/2006/relationships/image" Target="../media/image556.png"/><Relationship Id="rId108" Type="http://schemas.openxmlformats.org/officeDocument/2006/relationships/customXml" Target="../ink/ink601.xml"/><Relationship Id="rId129" Type="http://schemas.openxmlformats.org/officeDocument/2006/relationships/image" Target="../media/image600.png"/><Relationship Id="rId54" Type="http://schemas.openxmlformats.org/officeDocument/2006/relationships/customXml" Target="../ink/ink572.xml"/><Relationship Id="rId75" Type="http://schemas.openxmlformats.org/officeDocument/2006/relationships/image" Target="../media/image573.png"/><Relationship Id="rId96" Type="http://schemas.openxmlformats.org/officeDocument/2006/relationships/customXml" Target="../ink/ink595.xml"/><Relationship Id="rId140" Type="http://schemas.openxmlformats.org/officeDocument/2006/relationships/customXml" Target="../ink/ink617.xml"/><Relationship Id="rId161" Type="http://schemas.openxmlformats.org/officeDocument/2006/relationships/image" Target="../media/image616.png"/><Relationship Id="rId6" Type="http://schemas.openxmlformats.org/officeDocument/2006/relationships/customXml" Target="../ink/ink548.xml"/><Relationship Id="rId23" Type="http://schemas.openxmlformats.org/officeDocument/2006/relationships/image" Target="../media/image551.png"/><Relationship Id="rId28" Type="http://schemas.openxmlformats.org/officeDocument/2006/relationships/customXml" Target="../ink/ink559.xml"/><Relationship Id="rId49" Type="http://schemas.openxmlformats.org/officeDocument/2006/relationships/image" Target="../media/image563.png"/><Relationship Id="rId114" Type="http://schemas.openxmlformats.org/officeDocument/2006/relationships/customXml" Target="../ink/ink604.xml"/><Relationship Id="rId119" Type="http://schemas.openxmlformats.org/officeDocument/2006/relationships/image" Target="../media/image595.png"/><Relationship Id="rId44" Type="http://schemas.openxmlformats.org/officeDocument/2006/relationships/customXml" Target="../ink/ink567.xml"/><Relationship Id="rId60" Type="http://schemas.openxmlformats.org/officeDocument/2006/relationships/image" Target="../media/image566.png"/><Relationship Id="rId65" Type="http://schemas.openxmlformats.org/officeDocument/2006/relationships/customXml" Target="../ink/ink579.xml"/><Relationship Id="rId81" Type="http://schemas.openxmlformats.org/officeDocument/2006/relationships/image" Target="../media/image576.png"/><Relationship Id="rId86" Type="http://schemas.openxmlformats.org/officeDocument/2006/relationships/customXml" Target="../ink/ink590.xml"/><Relationship Id="rId130" Type="http://schemas.openxmlformats.org/officeDocument/2006/relationships/customXml" Target="../ink/ink612.xml"/><Relationship Id="rId135" Type="http://schemas.openxmlformats.org/officeDocument/2006/relationships/image" Target="../media/image603.png"/><Relationship Id="rId151" Type="http://schemas.openxmlformats.org/officeDocument/2006/relationships/image" Target="../media/image611.png"/><Relationship Id="rId156" Type="http://schemas.openxmlformats.org/officeDocument/2006/relationships/customXml" Target="../ink/ink625.xml"/><Relationship Id="rId177" Type="http://schemas.openxmlformats.org/officeDocument/2006/relationships/image" Target="../media/image624.png"/><Relationship Id="rId172" Type="http://schemas.openxmlformats.org/officeDocument/2006/relationships/customXml" Target="../ink/ink633.xml"/><Relationship Id="rId13" Type="http://schemas.openxmlformats.org/officeDocument/2006/relationships/image" Target="../media/image546.png"/><Relationship Id="rId18" Type="http://schemas.openxmlformats.org/officeDocument/2006/relationships/customXml" Target="../ink/ink554.xml"/><Relationship Id="rId39" Type="http://schemas.openxmlformats.org/officeDocument/2006/relationships/image" Target="../media/image107.png"/><Relationship Id="rId109" Type="http://schemas.openxmlformats.org/officeDocument/2006/relationships/image" Target="../media/image590.png"/><Relationship Id="rId34" Type="http://schemas.openxmlformats.org/officeDocument/2006/relationships/customXml" Target="../ink/ink562.xml"/><Relationship Id="rId50" Type="http://schemas.openxmlformats.org/officeDocument/2006/relationships/customXml" Target="../ink/ink570.xml"/><Relationship Id="rId55" Type="http://schemas.openxmlformats.org/officeDocument/2006/relationships/customXml" Target="../ink/ink573.xml"/><Relationship Id="rId76" Type="http://schemas.openxmlformats.org/officeDocument/2006/relationships/customXml" Target="../ink/ink585.xml"/><Relationship Id="rId97" Type="http://schemas.openxmlformats.org/officeDocument/2006/relationships/image" Target="../media/image584.png"/><Relationship Id="rId104" Type="http://schemas.openxmlformats.org/officeDocument/2006/relationships/customXml" Target="../ink/ink599.xml"/><Relationship Id="rId120" Type="http://schemas.openxmlformats.org/officeDocument/2006/relationships/customXml" Target="../ink/ink607.xml"/><Relationship Id="rId125" Type="http://schemas.openxmlformats.org/officeDocument/2006/relationships/image" Target="../media/image598.png"/><Relationship Id="rId141" Type="http://schemas.openxmlformats.org/officeDocument/2006/relationships/image" Target="../media/image606.png"/><Relationship Id="rId146" Type="http://schemas.openxmlformats.org/officeDocument/2006/relationships/customXml" Target="../ink/ink620.xml"/><Relationship Id="rId167" Type="http://schemas.openxmlformats.org/officeDocument/2006/relationships/image" Target="../media/image619.png"/><Relationship Id="rId7" Type="http://schemas.openxmlformats.org/officeDocument/2006/relationships/image" Target="../media/image543.png"/><Relationship Id="rId71" Type="http://schemas.openxmlformats.org/officeDocument/2006/relationships/customXml" Target="../ink/ink582.xml"/><Relationship Id="rId92" Type="http://schemas.openxmlformats.org/officeDocument/2006/relationships/customXml" Target="../ink/ink593.xml"/><Relationship Id="rId162" Type="http://schemas.openxmlformats.org/officeDocument/2006/relationships/customXml" Target="../ink/ink628.xml"/><Relationship Id="rId2" Type="http://schemas.openxmlformats.org/officeDocument/2006/relationships/customXml" Target="../ink/ink546.xml"/><Relationship Id="rId29" Type="http://schemas.openxmlformats.org/officeDocument/2006/relationships/image" Target="../media/image554.png"/><Relationship Id="rId24" Type="http://schemas.openxmlformats.org/officeDocument/2006/relationships/customXml" Target="../ink/ink557.xml"/><Relationship Id="rId40" Type="http://schemas.openxmlformats.org/officeDocument/2006/relationships/customXml" Target="../ink/ink565.xml"/><Relationship Id="rId45" Type="http://schemas.openxmlformats.org/officeDocument/2006/relationships/image" Target="../media/image561.png"/><Relationship Id="rId66" Type="http://schemas.openxmlformats.org/officeDocument/2006/relationships/image" Target="../media/image569.png"/><Relationship Id="rId87" Type="http://schemas.openxmlformats.org/officeDocument/2006/relationships/image" Target="../media/image579.png"/><Relationship Id="rId110" Type="http://schemas.openxmlformats.org/officeDocument/2006/relationships/customXml" Target="../ink/ink602.xml"/><Relationship Id="rId115" Type="http://schemas.openxmlformats.org/officeDocument/2006/relationships/image" Target="../media/image593.png"/><Relationship Id="rId131" Type="http://schemas.openxmlformats.org/officeDocument/2006/relationships/image" Target="../media/image601.png"/><Relationship Id="rId136" Type="http://schemas.openxmlformats.org/officeDocument/2006/relationships/customXml" Target="../ink/ink615.xml"/><Relationship Id="rId157" Type="http://schemas.openxmlformats.org/officeDocument/2006/relationships/image" Target="../media/image614.png"/><Relationship Id="rId61" Type="http://schemas.openxmlformats.org/officeDocument/2006/relationships/customXml" Target="../ink/ink577.xml"/><Relationship Id="rId82" Type="http://schemas.openxmlformats.org/officeDocument/2006/relationships/customXml" Target="../ink/ink588.xml"/><Relationship Id="rId152" Type="http://schemas.openxmlformats.org/officeDocument/2006/relationships/customXml" Target="../ink/ink623.xml"/><Relationship Id="rId173" Type="http://schemas.openxmlformats.org/officeDocument/2006/relationships/image" Target="../media/image622.png"/><Relationship Id="rId19" Type="http://schemas.openxmlformats.org/officeDocument/2006/relationships/image" Target="../media/image549.png"/><Relationship Id="rId14" Type="http://schemas.openxmlformats.org/officeDocument/2006/relationships/customXml" Target="../ink/ink552.xml"/><Relationship Id="rId30" Type="http://schemas.openxmlformats.org/officeDocument/2006/relationships/customXml" Target="../ink/ink560.xml"/><Relationship Id="rId35" Type="http://schemas.openxmlformats.org/officeDocument/2006/relationships/image" Target="../media/image557.png"/><Relationship Id="rId56" Type="http://schemas.openxmlformats.org/officeDocument/2006/relationships/image" Target="../media/image156.png"/><Relationship Id="rId77" Type="http://schemas.openxmlformats.org/officeDocument/2006/relationships/image" Target="../media/image574.png"/><Relationship Id="rId100" Type="http://schemas.openxmlformats.org/officeDocument/2006/relationships/customXml" Target="../ink/ink597.xml"/><Relationship Id="rId105" Type="http://schemas.openxmlformats.org/officeDocument/2006/relationships/image" Target="../media/image588.png"/><Relationship Id="rId126" Type="http://schemas.openxmlformats.org/officeDocument/2006/relationships/customXml" Target="../ink/ink610.xml"/><Relationship Id="rId147" Type="http://schemas.openxmlformats.org/officeDocument/2006/relationships/image" Target="../media/image609.png"/><Relationship Id="rId168" Type="http://schemas.openxmlformats.org/officeDocument/2006/relationships/customXml" Target="../ink/ink631.xml"/><Relationship Id="rId8" Type="http://schemas.openxmlformats.org/officeDocument/2006/relationships/customXml" Target="../ink/ink549.xml"/><Relationship Id="rId51" Type="http://schemas.openxmlformats.org/officeDocument/2006/relationships/image" Target="../media/image564.png"/><Relationship Id="rId72" Type="http://schemas.openxmlformats.org/officeDocument/2006/relationships/image" Target="../media/image572.png"/><Relationship Id="rId93" Type="http://schemas.openxmlformats.org/officeDocument/2006/relationships/image" Target="../media/image582.png"/><Relationship Id="rId98" Type="http://schemas.openxmlformats.org/officeDocument/2006/relationships/customXml" Target="../ink/ink596.xml"/><Relationship Id="rId121" Type="http://schemas.openxmlformats.org/officeDocument/2006/relationships/image" Target="../media/image596.png"/><Relationship Id="rId142" Type="http://schemas.openxmlformats.org/officeDocument/2006/relationships/customXml" Target="../ink/ink618.xml"/><Relationship Id="rId163" Type="http://schemas.openxmlformats.org/officeDocument/2006/relationships/image" Target="../media/image617.png"/><Relationship Id="rId3" Type="http://schemas.openxmlformats.org/officeDocument/2006/relationships/image" Target="../media/image541.png"/><Relationship Id="rId25" Type="http://schemas.openxmlformats.org/officeDocument/2006/relationships/image" Target="../media/image552.png"/><Relationship Id="rId46" Type="http://schemas.openxmlformats.org/officeDocument/2006/relationships/customXml" Target="../ink/ink568.xml"/><Relationship Id="rId67" Type="http://schemas.openxmlformats.org/officeDocument/2006/relationships/customXml" Target="../ink/ink580.xml"/><Relationship Id="rId116" Type="http://schemas.openxmlformats.org/officeDocument/2006/relationships/customXml" Target="../ink/ink605.xml"/><Relationship Id="rId137" Type="http://schemas.openxmlformats.org/officeDocument/2006/relationships/image" Target="../media/image604.png"/><Relationship Id="rId158" Type="http://schemas.openxmlformats.org/officeDocument/2006/relationships/customXml" Target="../ink/ink626.xml"/><Relationship Id="rId20" Type="http://schemas.openxmlformats.org/officeDocument/2006/relationships/customXml" Target="../ink/ink555.xml"/><Relationship Id="rId41" Type="http://schemas.openxmlformats.org/officeDocument/2006/relationships/image" Target="../media/image559.png"/><Relationship Id="rId62" Type="http://schemas.openxmlformats.org/officeDocument/2006/relationships/image" Target="../media/image567.png"/><Relationship Id="rId83" Type="http://schemas.openxmlformats.org/officeDocument/2006/relationships/image" Target="../media/image577.png"/><Relationship Id="rId88" Type="http://schemas.openxmlformats.org/officeDocument/2006/relationships/customXml" Target="../ink/ink591.xml"/><Relationship Id="rId111" Type="http://schemas.openxmlformats.org/officeDocument/2006/relationships/image" Target="../media/image591.png"/><Relationship Id="rId132" Type="http://schemas.openxmlformats.org/officeDocument/2006/relationships/customXml" Target="../ink/ink613.xml"/><Relationship Id="rId153" Type="http://schemas.openxmlformats.org/officeDocument/2006/relationships/image" Target="../media/image612.png"/><Relationship Id="rId174" Type="http://schemas.openxmlformats.org/officeDocument/2006/relationships/customXml" Target="../ink/ink634.xml"/><Relationship Id="rId15" Type="http://schemas.openxmlformats.org/officeDocument/2006/relationships/image" Target="../media/image547.png"/><Relationship Id="rId36" Type="http://schemas.openxmlformats.org/officeDocument/2006/relationships/customXml" Target="../ink/ink563.xml"/><Relationship Id="rId57" Type="http://schemas.openxmlformats.org/officeDocument/2006/relationships/customXml" Target="../ink/ink574.xml"/><Relationship Id="rId106" Type="http://schemas.openxmlformats.org/officeDocument/2006/relationships/customXml" Target="../ink/ink600.xml"/><Relationship Id="rId127" Type="http://schemas.openxmlformats.org/officeDocument/2006/relationships/image" Target="../media/image599.png"/><Relationship Id="rId10" Type="http://schemas.openxmlformats.org/officeDocument/2006/relationships/customXml" Target="../ink/ink550.xml"/><Relationship Id="rId31" Type="http://schemas.openxmlformats.org/officeDocument/2006/relationships/image" Target="../media/image555.png"/><Relationship Id="rId52" Type="http://schemas.openxmlformats.org/officeDocument/2006/relationships/customXml" Target="../ink/ink571.xml"/><Relationship Id="rId73" Type="http://schemas.openxmlformats.org/officeDocument/2006/relationships/customXml" Target="../ink/ink583.xml"/><Relationship Id="rId78" Type="http://schemas.openxmlformats.org/officeDocument/2006/relationships/customXml" Target="../ink/ink586.xml"/><Relationship Id="rId94" Type="http://schemas.openxmlformats.org/officeDocument/2006/relationships/customXml" Target="../ink/ink594.xml"/><Relationship Id="rId99" Type="http://schemas.openxmlformats.org/officeDocument/2006/relationships/image" Target="../media/image585.png"/><Relationship Id="rId101" Type="http://schemas.openxmlformats.org/officeDocument/2006/relationships/image" Target="../media/image586.png"/><Relationship Id="rId122" Type="http://schemas.openxmlformats.org/officeDocument/2006/relationships/customXml" Target="../ink/ink608.xml"/><Relationship Id="rId143" Type="http://schemas.openxmlformats.org/officeDocument/2006/relationships/image" Target="../media/image607.png"/><Relationship Id="rId148" Type="http://schemas.openxmlformats.org/officeDocument/2006/relationships/customXml" Target="../ink/ink621.xml"/><Relationship Id="rId164" Type="http://schemas.openxmlformats.org/officeDocument/2006/relationships/customXml" Target="../ink/ink629.xml"/><Relationship Id="rId169" Type="http://schemas.openxmlformats.org/officeDocument/2006/relationships/image" Target="../media/image620.png"/><Relationship Id="rId4" Type="http://schemas.openxmlformats.org/officeDocument/2006/relationships/customXml" Target="../ink/ink547.xml"/><Relationship Id="rId9" Type="http://schemas.openxmlformats.org/officeDocument/2006/relationships/image" Target="../media/image544.png"/><Relationship Id="rId26" Type="http://schemas.openxmlformats.org/officeDocument/2006/relationships/customXml" Target="../ink/ink558.xml"/><Relationship Id="rId47" Type="http://schemas.openxmlformats.org/officeDocument/2006/relationships/image" Target="../media/image562.png"/><Relationship Id="rId68" Type="http://schemas.openxmlformats.org/officeDocument/2006/relationships/image" Target="../media/image570.png"/><Relationship Id="rId89" Type="http://schemas.openxmlformats.org/officeDocument/2006/relationships/image" Target="../media/image580.png"/><Relationship Id="rId112" Type="http://schemas.openxmlformats.org/officeDocument/2006/relationships/customXml" Target="../ink/ink603.xml"/><Relationship Id="rId133" Type="http://schemas.openxmlformats.org/officeDocument/2006/relationships/image" Target="../media/image602.png"/><Relationship Id="rId154" Type="http://schemas.openxmlformats.org/officeDocument/2006/relationships/customXml" Target="../ink/ink624.xml"/><Relationship Id="rId175" Type="http://schemas.openxmlformats.org/officeDocument/2006/relationships/image" Target="../media/image623.png"/><Relationship Id="rId16" Type="http://schemas.openxmlformats.org/officeDocument/2006/relationships/customXml" Target="../ink/ink553.xml"/><Relationship Id="rId37" Type="http://schemas.openxmlformats.org/officeDocument/2006/relationships/image" Target="../media/image558.png"/><Relationship Id="rId58" Type="http://schemas.openxmlformats.org/officeDocument/2006/relationships/customXml" Target="../ink/ink575.xml"/><Relationship Id="rId79" Type="http://schemas.openxmlformats.org/officeDocument/2006/relationships/image" Target="../media/image575.png"/><Relationship Id="rId102" Type="http://schemas.openxmlformats.org/officeDocument/2006/relationships/customXml" Target="../ink/ink598.xml"/><Relationship Id="rId123" Type="http://schemas.openxmlformats.org/officeDocument/2006/relationships/image" Target="../media/image597.png"/><Relationship Id="rId144" Type="http://schemas.openxmlformats.org/officeDocument/2006/relationships/customXml" Target="../ink/ink619.xml"/><Relationship Id="rId90" Type="http://schemas.openxmlformats.org/officeDocument/2006/relationships/customXml" Target="../ink/ink592.xml"/><Relationship Id="rId165" Type="http://schemas.openxmlformats.org/officeDocument/2006/relationships/image" Target="../media/image618.png"/><Relationship Id="rId27" Type="http://schemas.openxmlformats.org/officeDocument/2006/relationships/image" Target="../media/image553.png"/><Relationship Id="rId48" Type="http://schemas.openxmlformats.org/officeDocument/2006/relationships/customXml" Target="../ink/ink569.xml"/><Relationship Id="rId69" Type="http://schemas.openxmlformats.org/officeDocument/2006/relationships/customXml" Target="../ink/ink581.xml"/><Relationship Id="rId113" Type="http://schemas.openxmlformats.org/officeDocument/2006/relationships/image" Target="../media/image592.png"/><Relationship Id="rId134" Type="http://schemas.openxmlformats.org/officeDocument/2006/relationships/customXml" Target="../ink/ink614.xml"/><Relationship Id="rId80" Type="http://schemas.openxmlformats.org/officeDocument/2006/relationships/customXml" Target="../ink/ink587.xml"/><Relationship Id="rId155" Type="http://schemas.openxmlformats.org/officeDocument/2006/relationships/image" Target="../media/image613.png"/><Relationship Id="rId176" Type="http://schemas.openxmlformats.org/officeDocument/2006/relationships/customXml" Target="../ink/ink635.xml"/><Relationship Id="rId17" Type="http://schemas.openxmlformats.org/officeDocument/2006/relationships/image" Target="../media/image548.png"/><Relationship Id="rId38" Type="http://schemas.openxmlformats.org/officeDocument/2006/relationships/customXml" Target="../ink/ink564.xml"/><Relationship Id="rId59" Type="http://schemas.openxmlformats.org/officeDocument/2006/relationships/customXml" Target="../ink/ink576.xml"/><Relationship Id="rId103" Type="http://schemas.openxmlformats.org/officeDocument/2006/relationships/image" Target="../media/image587.png"/><Relationship Id="rId124" Type="http://schemas.openxmlformats.org/officeDocument/2006/relationships/customXml" Target="../ink/ink609.xml"/><Relationship Id="rId70" Type="http://schemas.openxmlformats.org/officeDocument/2006/relationships/image" Target="../media/image571.png"/><Relationship Id="rId91" Type="http://schemas.openxmlformats.org/officeDocument/2006/relationships/image" Target="../media/image581.png"/><Relationship Id="rId145" Type="http://schemas.openxmlformats.org/officeDocument/2006/relationships/image" Target="../media/image608.png"/><Relationship Id="rId166" Type="http://schemas.openxmlformats.org/officeDocument/2006/relationships/customXml" Target="../ink/ink63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5.png"/><Relationship Id="rId2" Type="http://schemas.openxmlformats.org/officeDocument/2006/relationships/customXml" Target="../ink/ink63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.xml"/><Relationship Id="rId117" Type="http://schemas.openxmlformats.org/officeDocument/2006/relationships/image" Target="../media/image2.png"/><Relationship Id="rId42" Type="http://schemas.openxmlformats.org/officeDocument/2006/relationships/customXml" Target="../ink/ink16.xml"/><Relationship Id="rId47" Type="http://schemas.openxmlformats.org/officeDocument/2006/relationships/image" Target="../media/image23.png"/><Relationship Id="rId84" Type="http://schemas.openxmlformats.org/officeDocument/2006/relationships/customXml" Target="../ink/ink23.xml"/><Relationship Id="rId89" Type="http://schemas.openxmlformats.org/officeDocument/2006/relationships/image" Target="../media/image44.png"/><Relationship Id="rId112" Type="http://schemas.openxmlformats.org/officeDocument/2006/relationships/customXml" Target="../ink/ink37.xml"/><Relationship Id="rId133" Type="http://schemas.openxmlformats.org/officeDocument/2006/relationships/image" Target="../media/image28.png"/><Relationship Id="rId138" Type="http://schemas.openxmlformats.org/officeDocument/2006/relationships/customXml" Target="../ink/ink50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1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32.xml"/><Relationship Id="rId123" Type="http://schemas.openxmlformats.org/officeDocument/2006/relationships/image" Target="../media/image9.png"/><Relationship Id="rId128" Type="http://schemas.openxmlformats.org/officeDocument/2006/relationships/customXml" Target="../ink/ink45.xml"/><Relationship Id="rId144" Type="http://schemas.openxmlformats.org/officeDocument/2006/relationships/customXml" Target="../ink/ink53.xml"/><Relationship Id="rId149" Type="http://schemas.openxmlformats.org/officeDocument/2006/relationships/image" Target="../media/image36.png"/><Relationship Id="rId90" Type="http://schemas.openxmlformats.org/officeDocument/2006/relationships/customXml" Target="../ink/ink26.xml"/><Relationship Id="rId95" Type="http://schemas.openxmlformats.org/officeDocument/2006/relationships/image" Target="../media/image47.png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19.xml"/><Relationship Id="rId113" Type="http://schemas.openxmlformats.org/officeDocument/2006/relationships/image" Target="../media/image56.png"/><Relationship Id="rId118" Type="http://schemas.openxmlformats.org/officeDocument/2006/relationships/customXml" Target="../ink/ink40.xml"/><Relationship Id="rId134" Type="http://schemas.openxmlformats.org/officeDocument/2006/relationships/customXml" Target="../ink/ink48.xml"/><Relationship Id="rId139" Type="http://schemas.openxmlformats.org/officeDocument/2006/relationships/image" Target="../media/image31.png"/><Relationship Id="rId80" Type="http://schemas.openxmlformats.org/officeDocument/2006/relationships/customXml" Target="../ink/ink21.xml"/><Relationship Id="rId85" Type="http://schemas.openxmlformats.org/officeDocument/2006/relationships/image" Target="../media/image42.png"/><Relationship Id="rId150" Type="http://schemas.openxmlformats.org/officeDocument/2006/relationships/customXml" Target="../ink/ink56.xml"/><Relationship Id="rId12" Type="http://schemas.openxmlformats.org/officeDocument/2006/relationships/customXml" Target="../ink/ink5.xml"/><Relationship Id="rId33" Type="http://schemas.openxmlformats.org/officeDocument/2006/relationships/image" Target="../media/image16.png"/><Relationship Id="rId38" Type="http://schemas.openxmlformats.org/officeDocument/2006/relationships/customXml" Target="../ink/ink14.xml"/><Relationship Id="rId103" Type="http://schemas.openxmlformats.org/officeDocument/2006/relationships/image" Target="../media/image51.png"/><Relationship Id="rId108" Type="http://schemas.openxmlformats.org/officeDocument/2006/relationships/customXml" Target="../ink/ink35.xml"/><Relationship Id="rId124" Type="http://schemas.openxmlformats.org/officeDocument/2006/relationships/customXml" Target="../ink/ink43.xml"/><Relationship Id="rId129" Type="http://schemas.openxmlformats.org/officeDocument/2006/relationships/image" Target="../media/image26.png"/><Relationship Id="rId91" Type="http://schemas.openxmlformats.org/officeDocument/2006/relationships/image" Target="../media/image45.png"/><Relationship Id="rId96" Type="http://schemas.openxmlformats.org/officeDocument/2006/relationships/customXml" Target="../ink/ink29.xml"/><Relationship Id="rId140" Type="http://schemas.openxmlformats.org/officeDocument/2006/relationships/customXml" Target="../ink/ink51.xml"/><Relationship Id="rId145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11.png"/><Relationship Id="rId28" Type="http://schemas.openxmlformats.org/officeDocument/2006/relationships/customXml" Target="../ink/ink9.xml"/><Relationship Id="rId36" Type="http://schemas.openxmlformats.org/officeDocument/2006/relationships/customXml" Target="../ink/ink13.xml"/><Relationship Id="rId49" Type="http://schemas.openxmlformats.org/officeDocument/2006/relationships/image" Target="../media/image24.png"/><Relationship Id="rId106" Type="http://schemas.openxmlformats.org/officeDocument/2006/relationships/customXml" Target="../ink/ink34.xml"/><Relationship Id="rId114" Type="http://schemas.openxmlformats.org/officeDocument/2006/relationships/customXml" Target="../ink/ink38.xml"/><Relationship Id="rId119" Type="http://schemas.openxmlformats.org/officeDocument/2006/relationships/image" Target="../media/image7.png"/><Relationship Id="rId127" Type="http://schemas.openxmlformats.org/officeDocument/2006/relationships/image" Target="../media/image25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44" Type="http://schemas.openxmlformats.org/officeDocument/2006/relationships/customXml" Target="../ink/ink17.xml"/><Relationship Id="rId81" Type="http://schemas.openxmlformats.org/officeDocument/2006/relationships/image" Target="../media/image40.png"/><Relationship Id="rId86" Type="http://schemas.openxmlformats.org/officeDocument/2006/relationships/customXml" Target="../ink/ink24.xml"/><Relationship Id="rId94" Type="http://schemas.openxmlformats.org/officeDocument/2006/relationships/customXml" Target="../ink/ink28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42.xml"/><Relationship Id="rId130" Type="http://schemas.openxmlformats.org/officeDocument/2006/relationships/customXml" Target="../ink/ink46.xml"/><Relationship Id="rId135" Type="http://schemas.openxmlformats.org/officeDocument/2006/relationships/image" Target="../media/image29.png"/><Relationship Id="rId143" Type="http://schemas.openxmlformats.org/officeDocument/2006/relationships/image" Target="../media/image33.png"/><Relationship Id="rId148" Type="http://schemas.openxmlformats.org/officeDocument/2006/relationships/customXml" Target="../ink/ink55.xml"/><Relationship Id="rId151" Type="http://schemas.openxmlformats.org/officeDocument/2006/relationships/image" Target="../media/image3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2.xml"/><Relationship Id="rId50" Type="http://schemas.openxmlformats.org/officeDocument/2006/relationships/customXml" Target="../ink/ink20.xml"/><Relationship Id="rId97" Type="http://schemas.openxmlformats.org/officeDocument/2006/relationships/image" Target="../media/image48.png"/><Relationship Id="rId104" Type="http://schemas.openxmlformats.org/officeDocument/2006/relationships/customXml" Target="../ink/ink33.xml"/><Relationship Id="rId120" Type="http://schemas.openxmlformats.org/officeDocument/2006/relationships/customXml" Target="../ink/ink41.xml"/><Relationship Id="rId125" Type="http://schemas.openxmlformats.org/officeDocument/2006/relationships/image" Target="../media/image10.png"/><Relationship Id="rId141" Type="http://schemas.openxmlformats.org/officeDocument/2006/relationships/image" Target="../media/image32.png"/><Relationship Id="rId146" Type="http://schemas.openxmlformats.org/officeDocument/2006/relationships/customXml" Target="../ink/ink54.xml"/><Relationship Id="rId7" Type="http://schemas.openxmlformats.org/officeDocument/2006/relationships/image" Target="../media/image3.png"/><Relationship Id="rId92" Type="http://schemas.openxmlformats.org/officeDocument/2006/relationships/customXml" Target="../ink/ink2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7.xml"/><Relationship Id="rId40" Type="http://schemas.openxmlformats.org/officeDocument/2006/relationships/customXml" Target="../ink/ink15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36.xml"/><Relationship Id="rId115" Type="http://schemas.openxmlformats.org/officeDocument/2006/relationships/image" Target="../media/image57.png"/><Relationship Id="rId131" Type="http://schemas.openxmlformats.org/officeDocument/2006/relationships/image" Target="../media/image27.png"/><Relationship Id="rId136" Type="http://schemas.openxmlformats.org/officeDocument/2006/relationships/customXml" Target="../ink/ink49.xml"/><Relationship Id="rId82" Type="http://schemas.openxmlformats.org/officeDocument/2006/relationships/customXml" Target="../ink/ink22.xml"/><Relationship Id="rId152" Type="http://schemas.openxmlformats.org/officeDocument/2006/relationships/customXml" Target="../ink/ink57.xml"/><Relationship Id="rId14" Type="http://schemas.openxmlformats.org/officeDocument/2006/relationships/customXml" Target="../ink/ink6.xml"/><Relationship Id="rId30" Type="http://schemas.openxmlformats.org/officeDocument/2006/relationships/customXml" Target="../ink/ink10.xml"/><Relationship Id="rId35" Type="http://schemas.openxmlformats.org/officeDocument/2006/relationships/image" Target="../media/image17.png"/><Relationship Id="rId100" Type="http://schemas.openxmlformats.org/officeDocument/2006/relationships/customXml" Target="../ink/ink31.xml"/><Relationship Id="rId105" Type="http://schemas.openxmlformats.org/officeDocument/2006/relationships/image" Target="../media/image52.png"/><Relationship Id="rId126" Type="http://schemas.openxmlformats.org/officeDocument/2006/relationships/customXml" Target="../ink/ink44.xml"/><Relationship Id="rId147" Type="http://schemas.openxmlformats.org/officeDocument/2006/relationships/image" Target="../media/image35.png"/><Relationship Id="rId8" Type="http://schemas.openxmlformats.org/officeDocument/2006/relationships/customXml" Target="../ink/ink3.xml"/><Relationship Id="rId93" Type="http://schemas.openxmlformats.org/officeDocument/2006/relationships/image" Target="../media/image46.png"/><Relationship Id="rId98" Type="http://schemas.openxmlformats.org/officeDocument/2006/relationships/customXml" Target="../ink/ink30.xml"/><Relationship Id="rId121" Type="http://schemas.openxmlformats.org/officeDocument/2006/relationships/image" Target="../media/image8.png"/><Relationship Id="rId142" Type="http://schemas.openxmlformats.org/officeDocument/2006/relationships/customXml" Target="../ink/ink52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18.xml"/><Relationship Id="rId116" Type="http://schemas.openxmlformats.org/officeDocument/2006/relationships/customXml" Target="../ink/ink39.xml"/><Relationship Id="rId137" Type="http://schemas.openxmlformats.org/officeDocument/2006/relationships/image" Target="../media/image30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88" Type="http://schemas.openxmlformats.org/officeDocument/2006/relationships/customXml" Target="../ink/ink25.xml"/><Relationship Id="rId111" Type="http://schemas.openxmlformats.org/officeDocument/2006/relationships/image" Target="../media/image55.png"/><Relationship Id="rId132" Type="http://schemas.openxmlformats.org/officeDocument/2006/relationships/customXml" Target="../ink/ink47.xml"/><Relationship Id="rId153" Type="http://schemas.openxmlformats.org/officeDocument/2006/relationships/image" Target="../media/image3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00.png"/><Relationship Id="rId2" Type="http://schemas.openxmlformats.org/officeDocument/2006/relationships/customXml" Target="../ink/ink63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1.xml"/><Relationship Id="rId3" Type="http://schemas.openxmlformats.org/officeDocument/2006/relationships/image" Target="../media/image1300.png"/><Relationship Id="rId7" Type="http://schemas.openxmlformats.org/officeDocument/2006/relationships/image" Target="../media/image1500.png"/><Relationship Id="rId2" Type="http://schemas.openxmlformats.org/officeDocument/2006/relationships/customXml" Target="../ink/ink63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0.xml"/><Relationship Id="rId5" Type="http://schemas.openxmlformats.org/officeDocument/2006/relationships/image" Target="../media/image1400.png"/><Relationship Id="rId4" Type="http://schemas.openxmlformats.org/officeDocument/2006/relationships/customXml" Target="../ink/ink639.xml"/><Relationship Id="rId9" Type="http://schemas.openxmlformats.org/officeDocument/2006/relationships/image" Target="../media/image160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CDAD8-7A5F-477D-910F-6C3BCBEB1C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Address of Operator (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)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ampersand, 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, is called the </a:t>
            </a:r>
            <a:r>
              <a:rPr lang="en-US" b="1" i="1" dirty="0">
                <a:solidFill>
                  <a:srgbClr val="00B0F0"/>
                </a:solidFill>
              </a:rPr>
              <a:t>address of operator</a:t>
            </a:r>
          </a:p>
          <a:p>
            <a:pPr eaLnBrk="1" hangingPunct="1"/>
            <a:r>
              <a:rPr lang="en-US" dirty="0"/>
              <a:t>The address of operator is a </a:t>
            </a:r>
            <a:r>
              <a:rPr lang="en-US" dirty="0">
                <a:highlight>
                  <a:srgbClr val="00FF00"/>
                </a:highlight>
              </a:rPr>
              <a:t>unary</a:t>
            </a:r>
            <a:r>
              <a:rPr lang="en-US" dirty="0"/>
              <a:t> operator that returns the </a:t>
            </a:r>
            <a:r>
              <a:rPr lang="en-US" b="1" i="1" dirty="0">
                <a:solidFill>
                  <a:srgbClr val="00B0F0"/>
                </a:solidFill>
              </a:rPr>
              <a:t>address of its operand</a:t>
            </a:r>
          </a:p>
          <a:p>
            <a:pPr eaLnBrk="1" hangingPunct="1"/>
            <a:endParaRPr lang="en-US" b="1" i="1" dirty="0">
              <a:solidFill>
                <a:srgbClr val="00B0F0"/>
              </a:solidFill>
            </a:endParaRPr>
          </a:p>
          <a:p>
            <a:pPr eaLnBrk="1" hangingPunct="1"/>
            <a:r>
              <a:rPr lang="en-US" b="1" i="1" dirty="0">
                <a:solidFill>
                  <a:srgbClr val="00B0F0"/>
                </a:solidFill>
              </a:rPr>
              <a:t>Binary operator</a:t>
            </a:r>
          </a:p>
          <a:p>
            <a:pPr marL="457200" lvl="1" indent="0" eaLnBrk="1" hangingPunct="1">
              <a:buNone/>
            </a:pPr>
            <a:r>
              <a:rPr lang="en-US" b="1" i="1" dirty="0">
                <a:solidFill>
                  <a:srgbClr val="00B0F0"/>
                </a:solidFill>
              </a:rPr>
              <a:t>LHS = RHS, </a:t>
            </a:r>
            <a:r>
              <a:rPr lang="en-US" b="1" i="1" dirty="0" err="1">
                <a:solidFill>
                  <a:srgbClr val="00B0F0"/>
                </a:solidFill>
              </a:rPr>
              <a:t>cout</a:t>
            </a:r>
            <a:r>
              <a:rPr lang="en-US" b="1" i="1" dirty="0">
                <a:solidFill>
                  <a:srgbClr val="00B0F0"/>
                </a:solidFill>
              </a:rPr>
              <a:t> &lt;&lt; “hello”, </a:t>
            </a:r>
            <a:r>
              <a:rPr lang="en-US" b="1" i="1" dirty="0" err="1">
                <a:solidFill>
                  <a:srgbClr val="00B0F0"/>
                </a:solidFill>
              </a:rPr>
              <a:t>cin</a:t>
            </a:r>
            <a:r>
              <a:rPr lang="en-US" b="1" i="1" dirty="0">
                <a:solidFill>
                  <a:srgbClr val="00B0F0"/>
                </a:solidFill>
              </a:rPr>
              <a:t> &gt;&gt; a, +, -, *, /, %</a:t>
            </a:r>
          </a:p>
          <a:p>
            <a:pPr marL="514350" indent="-457200" eaLnBrk="1" hangingPunct="1"/>
            <a:r>
              <a:rPr lang="en-US" b="1" i="1" dirty="0">
                <a:solidFill>
                  <a:srgbClr val="00B0F0"/>
                </a:solidFill>
              </a:rPr>
              <a:t>Unary operator</a:t>
            </a:r>
          </a:p>
          <a:p>
            <a:pPr marL="457200" lvl="1" indent="0" eaLnBrk="1" hangingPunct="1">
              <a:buNone/>
            </a:pPr>
            <a:r>
              <a:rPr lang="en-US" b="1" i="1" dirty="0">
                <a:solidFill>
                  <a:srgbClr val="00B0F0"/>
                </a:solidFill>
              </a:rPr>
              <a:t>Only need one side</a:t>
            </a:r>
          </a:p>
          <a:p>
            <a:pPr marL="457200" lvl="1" indent="0" eaLnBrk="1" hangingPunct="1">
              <a:buNone/>
            </a:pPr>
            <a:r>
              <a:rPr lang="en-US" b="1" i="1" dirty="0">
                <a:solidFill>
                  <a:srgbClr val="00B0F0"/>
                </a:solidFill>
              </a:rPr>
              <a:t>&amp;RHS;  &amp;a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EAFDD-EBD2-4845-B8BD-F9C217901B6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Dereferencing Operator (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sz="2800" dirty="0"/>
              <a:t>When used as a unary operator,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/>
              <a:t> is the dereferencing operator or indirection operator</a:t>
            </a:r>
          </a:p>
          <a:p>
            <a:pPr lvl="1" eaLnBrk="1" hangingPunct="1"/>
            <a:r>
              <a:rPr lang="en-US" dirty="0"/>
              <a:t>Refers to object to which its operand points</a:t>
            </a:r>
          </a:p>
          <a:p>
            <a:pPr eaLnBrk="1" hangingPunct="1"/>
            <a:r>
              <a:rPr lang="en-US" sz="2800" dirty="0"/>
              <a:t>Example:</a:t>
            </a:r>
          </a:p>
          <a:p>
            <a:pPr eaLnBrk="1" hangingPunct="1"/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lvl="1" eaLnBrk="1" hangingPunct="1"/>
            <a:r>
              <a:rPr lang="en-US" dirty="0"/>
              <a:t>To print the value of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To store a value in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124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572000"/>
            <a:ext cx="2970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486400"/>
            <a:ext cx="1398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D852FE-74C5-CA47-9F0E-9FFB9D1F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68567"/>
              </p:ext>
            </p:extLst>
          </p:nvPr>
        </p:nvGraphicFramePr>
        <p:xfrm>
          <a:off x="5402707" y="2806089"/>
          <a:ext cx="3234474" cy="242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8F93F0C-4C6D-9D4A-B091-6DB776DEE920}"/>
              </a:ext>
            </a:extLst>
          </p:cNvPr>
          <p:cNvGrpSpPr/>
          <p:nvPr/>
        </p:nvGrpSpPr>
        <p:grpSpPr>
          <a:xfrm>
            <a:off x="1943096" y="3446900"/>
            <a:ext cx="1865880" cy="752400"/>
            <a:chOff x="1943096" y="3446900"/>
            <a:chExt cx="1865880" cy="75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BDCBB58-F97F-0345-B532-AD63C3E21EC3}"/>
                    </a:ext>
                  </a:extLst>
                </p14:cNvPr>
                <p14:cNvContentPartPr/>
                <p14:nvPr/>
              </p14:nvContentPartPr>
              <p14:xfrm>
                <a:off x="1943096" y="3908060"/>
                <a:ext cx="558360" cy="291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BDCBB58-F97F-0345-B532-AD63C3E21E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25456" y="3890060"/>
                  <a:ext cx="5940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522BB70-7C15-424A-BF72-323EB2B70561}"/>
                    </a:ext>
                  </a:extLst>
                </p14:cNvPr>
                <p14:cNvContentPartPr/>
                <p14:nvPr/>
              </p14:nvContentPartPr>
              <p14:xfrm>
                <a:off x="2463296" y="3638060"/>
                <a:ext cx="639360" cy="340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522BB70-7C15-424A-BF72-323EB2B705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45296" y="3620420"/>
                  <a:ext cx="6750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AC454A-4568-CC44-9FD1-4FC2F3F1B802}"/>
                    </a:ext>
                  </a:extLst>
                </p14:cNvPr>
                <p14:cNvContentPartPr/>
                <p14:nvPr/>
              </p14:nvContentPartPr>
              <p14:xfrm>
                <a:off x="2984576" y="3596660"/>
                <a:ext cx="160920" cy="109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AC454A-4568-CC44-9FD1-4FC2F3F1B80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66936" y="3578660"/>
                  <a:ext cx="196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BBDC1B3-F652-EB46-8CB0-6C8CB19466BD}"/>
                    </a:ext>
                  </a:extLst>
                </p14:cNvPr>
                <p14:cNvContentPartPr/>
                <p14:nvPr/>
              </p14:nvContentPartPr>
              <p14:xfrm>
                <a:off x="3354296" y="3528620"/>
                <a:ext cx="9360" cy="11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BBDC1B3-F652-EB46-8CB0-6C8CB19466B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36656" y="3510620"/>
                  <a:ext cx="450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79B824-7EB7-3D44-AEB9-642AED0D76AF}"/>
                    </a:ext>
                  </a:extLst>
                </p14:cNvPr>
                <p14:cNvContentPartPr/>
                <p14:nvPr/>
              </p14:nvContentPartPr>
              <p14:xfrm>
                <a:off x="3468776" y="3502340"/>
                <a:ext cx="94320" cy="143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79B824-7EB7-3D44-AEB9-642AED0D76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50776" y="3484340"/>
                  <a:ext cx="12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70DA23-37CB-6642-9E62-03AC9FD69344}"/>
                    </a:ext>
                  </a:extLst>
                </p14:cNvPr>
                <p14:cNvContentPartPr/>
                <p14:nvPr/>
              </p14:nvContentPartPr>
              <p14:xfrm>
                <a:off x="3482096" y="3493340"/>
                <a:ext cx="113040" cy="15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70DA23-37CB-6642-9E62-03AC9FD6934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64456" y="3475340"/>
                  <a:ext cx="148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978D79-8070-0A40-BF7C-C85F105BF425}"/>
                    </a:ext>
                  </a:extLst>
                </p14:cNvPr>
                <p14:cNvContentPartPr/>
                <p14:nvPr/>
              </p14:nvContentPartPr>
              <p14:xfrm>
                <a:off x="3634736" y="3446900"/>
                <a:ext cx="174240" cy="248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978D79-8070-0A40-BF7C-C85F105BF4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16736" y="3429260"/>
                  <a:ext cx="209880" cy="28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D1263FC-4EEB-DA4E-A8F1-8F4C57FC5DB1}"/>
                  </a:ext>
                </a:extLst>
              </p14:cNvPr>
              <p14:cNvContentPartPr/>
              <p14:nvPr/>
            </p14:nvContentPartPr>
            <p14:xfrm>
              <a:off x="2110136" y="4168700"/>
              <a:ext cx="235800" cy="39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D1263FC-4EEB-DA4E-A8F1-8F4C57FC5D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92136" y="4151060"/>
                <a:ext cx="271440" cy="7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A9795C9-E6FF-2A47-9884-4A27FCEE9516}"/>
              </a:ext>
            </a:extLst>
          </p:cNvPr>
          <p:cNvGrpSpPr/>
          <p:nvPr/>
        </p:nvGrpSpPr>
        <p:grpSpPr>
          <a:xfrm>
            <a:off x="702896" y="3259340"/>
            <a:ext cx="671040" cy="231120"/>
            <a:chOff x="702896" y="3259340"/>
            <a:chExt cx="67104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A6BFDA3-DAC4-C24D-8E3A-78C6FE95873C}"/>
                    </a:ext>
                  </a:extLst>
                </p14:cNvPr>
                <p14:cNvContentPartPr/>
                <p14:nvPr/>
              </p14:nvContentPartPr>
              <p14:xfrm>
                <a:off x="702896" y="3361220"/>
                <a:ext cx="121680" cy="87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A6BFDA3-DAC4-C24D-8E3A-78C6FE9587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5256" y="3343580"/>
                  <a:ext cx="157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84394A-A93E-BA44-9B77-7670922B3C81}"/>
                    </a:ext>
                  </a:extLst>
                </p14:cNvPr>
                <p14:cNvContentPartPr/>
                <p14:nvPr/>
              </p14:nvContentPartPr>
              <p14:xfrm>
                <a:off x="821336" y="3384260"/>
                <a:ext cx="120960" cy="82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84394A-A93E-BA44-9B77-7670922B3C8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3336" y="3366620"/>
                  <a:ext cx="156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B77534-D15C-B049-A38B-29B5A07D8B97}"/>
                    </a:ext>
                  </a:extLst>
                </p14:cNvPr>
                <p14:cNvContentPartPr/>
                <p14:nvPr/>
              </p14:nvContentPartPr>
              <p14:xfrm>
                <a:off x="1026536" y="3259340"/>
                <a:ext cx="19800" cy="231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B77534-D15C-B049-A38B-29B5A07D8B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08536" y="3241700"/>
                  <a:ext cx="554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194C64-04D7-CB4D-9D28-41392EBBCF44}"/>
                    </a:ext>
                  </a:extLst>
                </p14:cNvPr>
                <p14:cNvContentPartPr/>
                <p14:nvPr/>
              </p14:nvContentPartPr>
              <p14:xfrm>
                <a:off x="1107176" y="3370580"/>
                <a:ext cx="266760" cy="111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194C64-04D7-CB4D-9D28-41392EBBCF4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9176" y="3352580"/>
                  <a:ext cx="3024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B1C926-84EB-1142-99B9-4212C9D5307F}"/>
              </a:ext>
            </a:extLst>
          </p:cNvPr>
          <p:cNvGrpSpPr/>
          <p:nvPr/>
        </p:nvGrpSpPr>
        <p:grpSpPr>
          <a:xfrm>
            <a:off x="646736" y="3666500"/>
            <a:ext cx="1078200" cy="565920"/>
            <a:chOff x="646736" y="3666500"/>
            <a:chExt cx="1078200" cy="56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E5B9E4-7FC1-ED44-9B8B-A29232466BAD}"/>
                    </a:ext>
                  </a:extLst>
                </p14:cNvPr>
                <p14:cNvContentPartPr/>
                <p14:nvPr/>
              </p14:nvContentPartPr>
              <p14:xfrm>
                <a:off x="1280336" y="3845780"/>
                <a:ext cx="444600" cy="38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E5B9E4-7FC1-ED44-9B8B-A29232466BA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62336" y="3828140"/>
                  <a:ext cx="48024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4CF9B4-EF26-4145-9AF8-ACEF9B2B60BA}"/>
                    </a:ext>
                  </a:extLst>
                </p14:cNvPr>
                <p14:cNvContentPartPr/>
                <p14:nvPr/>
              </p14:nvContentPartPr>
              <p14:xfrm>
                <a:off x="1151096" y="3706820"/>
                <a:ext cx="164160" cy="224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4CF9B4-EF26-4145-9AF8-ACEF9B2B60B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33096" y="3688820"/>
                  <a:ext cx="1998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A8CBC3A-AC67-6348-9E35-6E2EC52AFA5E}"/>
                    </a:ext>
                  </a:extLst>
                </p14:cNvPr>
                <p14:cNvContentPartPr/>
                <p14:nvPr/>
              </p14:nvContentPartPr>
              <p14:xfrm>
                <a:off x="650336" y="3707180"/>
                <a:ext cx="43200" cy="86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A8CBC3A-AC67-6348-9E35-6E2EC52AFA5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2336" y="3689180"/>
                  <a:ext cx="78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8F164B-B7BD-D642-9662-05FF0DAF77CE}"/>
                    </a:ext>
                  </a:extLst>
                </p14:cNvPr>
                <p14:cNvContentPartPr/>
                <p14:nvPr/>
              </p14:nvContentPartPr>
              <p14:xfrm>
                <a:off x="646736" y="3666500"/>
                <a:ext cx="127080" cy="222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8F164B-B7BD-D642-9662-05FF0DAF77C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8736" y="3648860"/>
                  <a:ext cx="1627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D4EAF79-1502-BC4A-B9E8-6144BC803715}"/>
                    </a:ext>
                  </a:extLst>
                </p14:cNvPr>
                <p14:cNvContentPartPr/>
                <p14:nvPr/>
              </p14:nvContentPartPr>
              <p14:xfrm>
                <a:off x="682736" y="3784940"/>
                <a:ext cx="104040" cy="3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D4EAF79-1502-BC4A-B9E8-6144BC80371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5096" y="3767300"/>
                  <a:ext cx="139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A29112-A39F-F94E-BAA2-D8D9A681AE78}"/>
                    </a:ext>
                  </a:extLst>
                </p14:cNvPr>
                <p14:cNvContentPartPr/>
                <p14:nvPr/>
              </p14:nvContentPartPr>
              <p14:xfrm>
                <a:off x="833576" y="3790700"/>
                <a:ext cx="12240" cy="27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A29112-A39F-F94E-BAA2-D8D9A681AE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5576" y="3773060"/>
                  <a:ext cx="47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140E59-DC5E-3D42-A63B-1DB947FB042A}"/>
                    </a:ext>
                  </a:extLst>
                </p14:cNvPr>
                <p14:cNvContentPartPr/>
                <p14:nvPr/>
              </p14:nvContentPartPr>
              <p14:xfrm>
                <a:off x="853736" y="3807620"/>
                <a:ext cx="86760" cy="788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140E59-DC5E-3D42-A63B-1DB947FB042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6096" y="3789620"/>
                  <a:ext cx="122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9B18C7-6B59-524D-B114-96DB44D855BD}"/>
                    </a:ext>
                  </a:extLst>
                </p14:cNvPr>
                <p14:cNvContentPartPr/>
                <p14:nvPr/>
              </p14:nvContentPartPr>
              <p14:xfrm>
                <a:off x="867776" y="3769820"/>
                <a:ext cx="96480" cy="102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9B18C7-6B59-524D-B114-96DB44D855B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9776" y="3752180"/>
                  <a:ext cx="13212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37A1C41-6FAF-7547-B45E-770F14A70A8C}"/>
                  </a:ext>
                </a:extLst>
              </p14:cNvPr>
              <p14:cNvContentPartPr/>
              <p14:nvPr/>
            </p14:nvContentPartPr>
            <p14:xfrm>
              <a:off x="5551016" y="4335740"/>
              <a:ext cx="162720" cy="35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37A1C41-6FAF-7547-B45E-770F14A70A8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533016" y="4317740"/>
                <a:ext cx="198360" cy="7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45B0D53-E88C-4D4F-8D45-78E7BFF4D56E}"/>
              </a:ext>
            </a:extLst>
          </p:cNvPr>
          <p:cNvGrpSpPr/>
          <p:nvPr/>
        </p:nvGrpSpPr>
        <p:grpSpPr>
          <a:xfrm>
            <a:off x="7844216" y="4184540"/>
            <a:ext cx="642240" cy="325800"/>
            <a:chOff x="7844216" y="4184540"/>
            <a:chExt cx="64224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9E42423-265A-014B-BA69-327865A9C073}"/>
                    </a:ext>
                  </a:extLst>
                </p14:cNvPr>
                <p14:cNvContentPartPr/>
                <p14:nvPr/>
              </p14:nvContentPartPr>
              <p14:xfrm>
                <a:off x="7844216" y="4261580"/>
                <a:ext cx="109080" cy="248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9E42423-265A-014B-BA69-327865A9C07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26576" y="4243580"/>
                  <a:ext cx="144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B4B01B-509D-F049-835B-C8712F913D2E}"/>
                    </a:ext>
                  </a:extLst>
                </p14:cNvPr>
                <p14:cNvContentPartPr/>
                <p14:nvPr/>
              </p14:nvContentPartPr>
              <p14:xfrm>
                <a:off x="7933136" y="4340780"/>
                <a:ext cx="68040" cy="19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B4B01B-509D-F049-835B-C8712F913D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915496" y="4323140"/>
                  <a:ext cx="103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2F2EA5-99F6-4643-AE44-6B03B0CB3BE9}"/>
                    </a:ext>
                  </a:extLst>
                </p14:cNvPr>
                <p14:cNvContentPartPr/>
                <p14:nvPr/>
              </p14:nvContentPartPr>
              <p14:xfrm>
                <a:off x="8027456" y="4271300"/>
                <a:ext cx="125280" cy="218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2F2EA5-99F6-4643-AE44-6B03B0CB3BE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09816" y="4253660"/>
                  <a:ext cx="160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CBD4CE6-4A59-BF4E-AA84-9CE22B63171F}"/>
                    </a:ext>
                  </a:extLst>
                </p14:cNvPr>
                <p14:cNvContentPartPr/>
                <p14:nvPr/>
              </p14:nvContentPartPr>
              <p14:xfrm>
                <a:off x="8013776" y="4275620"/>
                <a:ext cx="47520" cy="1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CBD4CE6-4A59-BF4E-AA84-9CE22B63171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996136" y="4257980"/>
                  <a:ext cx="83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601C6E-AFA2-FE49-A9B9-E9E6DCD5973A}"/>
                    </a:ext>
                  </a:extLst>
                </p14:cNvPr>
                <p14:cNvContentPartPr/>
                <p14:nvPr/>
              </p14:nvContentPartPr>
              <p14:xfrm>
                <a:off x="8378096" y="4184540"/>
                <a:ext cx="108360" cy="147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601C6E-AFA2-FE49-A9B9-E9E6DCD5973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60096" y="4166540"/>
                  <a:ext cx="14400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C3C17A5-D902-7D4A-8BCF-1B113CFE5012}"/>
                  </a:ext>
                </a:extLst>
              </p14:cNvPr>
              <p14:cNvContentPartPr/>
              <p14:nvPr/>
            </p14:nvContentPartPr>
            <p14:xfrm>
              <a:off x="2591816" y="5026220"/>
              <a:ext cx="358920" cy="11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C3C17A5-D902-7D4A-8BCF-1B113CFE501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573816" y="5008220"/>
                <a:ext cx="39456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24A376E-F878-6545-B843-A4E1223E733E}"/>
              </a:ext>
            </a:extLst>
          </p:cNvPr>
          <p:cNvGrpSpPr/>
          <p:nvPr/>
        </p:nvGrpSpPr>
        <p:grpSpPr>
          <a:xfrm>
            <a:off x="1321376" y="2667860"/>
            <a:ext cx="3673080" cy="1260360"/>
            <a:chOff x="1321376" y="2667860"/>
            <a:chExt cx="3673080" cy="126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5F9DD4-018E-9446-8366-F4D194DE6064}"/>
                    </a:ext>
                  </a:extLst>
                </p14:cNvPr>
                <p14:cNvContentPartPr/>
                <p14:nvPr/>
              </p14:nvContentPartPr>
              <p14:xfrm>
                <a:off x="1321376" y="3572900"/>
                <a:ext cx="1078200" cy="355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5F9DD4-018E-9446-8366-F4D194DE606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312736" y="3563900"/>
                  <a:ext cx="10958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B3B1304-A009-3C4C-A1FA-A57D2A47DC40}"/>
                    </a:ext>
                  </a:extLst>
                </p14:cNvPr>
                <p14:cNvContentPartPr/>
                <p14:nvPr/>
              </p14:nvContentPartPr>
              <p14:xfrm>
                <a:off x="2208056" y="2856860"/>
                <a:ext cx="335520" cy="721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B3B1304-A009-3C4C-A1FA-A57D2A47DC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99056" y="2847860"/>
                  <a:ext cx="35316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0E05CF-E23D-FB40-BFD7-6D1EBF20CBEB}"/>
                    </a:ext>
                  </a:extLst>
                </p14:cNvPr>
                <p14:cNvContentPartPr/>
                <p14:nvPr/>
              </p14:nvContentPartPr>
              <p14:xfrm>
                <a:off x="2475176" y="2807900"/>
                <a:ext cx="105120" cy="113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0E05CF-E23D-FB40-BFD7-6D1EBF20CBE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66176" y="2798900"/>
                  <a:ext cx="122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5FD1017-304A-F344-A4BA-5CE2F70E97E2}"/>
                    </a:ext>
                  </a:extLst>
                </p14:cNvPr>
                <p14:cNvContentPartPr/>
                <p14:nvPr/>
              </p14:nvContentPartPr>
              <p14:xfrm>
                <a:off x="2726816" y="2667860"/>
                <a:ext cx="321120" cy="244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5FD1017-304A-F344-A4BA-5CE2F70E97E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17816" y="2659220"/>
                  <a:ext cx="3387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5AD65B-7A96-CD46-86F9-A838469457E3}"/>
                    </a:ext>
                  </a:extLst>
                </p14:cNvPr>
                <p14:cNvContentPartPr/>
                <p14:nvPr/>
              </p14:nvContentPartPr>
              <p14:xfrm>
                <a:off x="3070616" y="2784860"/>
                <a:ext cx="97920" cy="109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5AD65B-7A96-CD46-86F9-A838469457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061976" y="2776220"/>
                  <a:ext cx="115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080EE5A-AF88-EB41-830A-E1F8374534D1}"/>
                    </a:ext>
                  </a:extLst>
                </p14:cNvPr>
                <p14:cNvContentPartPr/>
                <p14:nvPr/>
              </p14:nvContentPartPr>
              <p14:xfrm>
                <a:off x="3212096" y="2689460"/>
                <a:ext cx="34560" cy="221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080EE5A-AF88-EB41-830A-E1F8374534D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03096" y="2680460"/>
                  <a:ext cx="522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8ACCD82-BAA4-5149-8938-28F8655169EB}"/>
                    </a:ext>
                  </a:extLst>
                </p14:cNvPr>
                <p14:cNvContentPartPr/>
                <p14:nvPr/>
              </p14:nvContentPartPr>
              <p14:xfrm>
                <a:off x="3280856" y="2810060"/>
                <a:ext cx="108720" cy="86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8ACCD82-BAA4-5149-8938-28F8655169E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272216" y="2801060"/>
                  <a:ext cx="1263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CDE660D-ACAE-C54C-997D-17341584CFB3}"/>
                    </a:ext>
                  </a:extLst>
                </p14:cNvPr>
                <p14:cNvContentPartPr/>
                <p14:nvPr/>
              </p14:nvContentPartPr>
              <p14:xfrm>
                <a:off x="3429176" y="2803220"/>
                <a:ext cx="108720" cy="110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CDE660D-ACAE-C54C-997D-17341584CFB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20536" y="2794220"/>
                  <a:ext cx="126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C2367B-1BE3-B445-9FF5-11FBBE2673CF}"/>
                    </a:ext>
                  </a:extLst>
                </p14:cNvPr>
                <p14:cNvContentPartPr/>
                <p14:nvPr/>
              </p14:nvContentPartPr>
              <p14:xfrm>
                <a:off x="3520976" y="2819780"/>
                <a:ext cx="136800" cy="118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C2367B-1BE3-B445-9FF5-11FBBE2673C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11976" y="2810780"/>
                  <a:ext cx="154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3D69E13-A58E-5644-9087-09BE4EF1756A}"/>
                    </a:ext>
                  </a:extLst>
                </p14:cNvPr>
                <p14:cNvContentPartPr/>
                <p14:nvPr/>
              </p14:nvContentPartPr>
              <p14:xfrm>
                <a:off x="3798176" y="2790260"/>
                <a:ext cx="173880" cy="128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3D69E13-A58E-5644-9087-09BE4EF175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789536" y="2781620"/>
                  <a:ext cx="191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20E7CA-CA5F-AB4E-B8CC-20CF37D52374}"/>
                    </a:ext>
                  </a:extLst>
                </p14:cNvPr>
                <p14:cNvContentPartPr/>
                <p14:nvPr/>
              </p14:nvContentPartPr>
              <p14:xfrm>
                <a:off x="4109936" y="2815820"/>
                <a:ext cx="61200" cy="406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20E7CA-CA5F-AB4E-B8CC-20CF37D5237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00936" y="2806820"/>
                  <a:ext cx="788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FE0751B-BCA3-CB4D-96F8-A8617F78C4B3}"/>
                    </a:ext>
                  </a:extLst>
                </p14:cNvPr>
                <p14:cNvContentPartPr/>
                <p14:nvPr/>
              </p14:nvContentPartPr>
              <p14:xfrm>
                <a:off x="4129376" y="2852540"/>
                <a:ext cx="72000" cy="61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FE0751B-BCA3-CB4D-96F8-A8617F78C4B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120736" y="2843540"/>
                  <a:ext cx="89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905F30-7DE9-564B-ADF0-8D2983371C55}"/>
                    </a:ext>
                  </a:extLst>
                </p14:cNvPr>
                <p14:cNvContentPartPr/>
                <p14:nvPr/>
              </p14:nvContentPartPr>
              <p14:xfrm>
                <a:off x="4258616" y="2856140"/>
                <a:ext cx="55440" cy="64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905F30-7DE9-564B-ADF0-8D2983371C5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249616" y="2847500"/>
                  <a:ext cx="73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072759-47F9-0A47-B071-4C4C4246CB7D}"/>
                    </a:ext>
                  </a:extLst>
                </p14:cNvPr>
                <p14:cNvContentPartPr/>
                <p14:nvPr/>
              </p14:nvContentPartPr>
              <p14:xfrm>
                <a:off x="4362296" y="2877380"/>
                <a:ext cx="19080" cy="43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072759-47F9-0A47-B071-4C4C4246CB7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53296" y="2868380"/>
                  <a:ext cx="36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DC343E0-B1DB-D54D-9DDA-5FA92AE89F65}"/>
                    </a:ext>
                  </a:extLst>
                </p14:cNvPr>
                <p14:cNvContentPartPr/>
                <p14:nvPr/>
              </p14:nvContentPartPr>
              <p14:xfrm>
                <a:off x="4376336" y="2834180"/>
                <a:ext cx="5040" cy="6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DC343E0-B1DB-D54D-9DDA-5FA92AE89F6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367696" y="2825540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F988E4-3107-6346-9254-105801285177}"/>
                    </a:ext>
                  </a:extLst>
                </p14:cNvPr>
                <p14:cNvContentPartPr/>
                <p14:nvPr/>
              </p14:nvContentPartPr>
              <p14:xfrm>
                <a:off x="4489376" y="2858660"/>
                <a:ext cx="129240" cy="109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F988E4-3107-6346-9254-10580128517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80376" y="2850020"/>
                  <a:ext cx="146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EE316A-76F8-7E4C-9B93-D7A5A18BF641}"/>
                    </a:ext>
                  </a:extLst>
                </p14:cNvPr>
                <p14:cNvContentPartPr/>
                <p14:nvPr/>
              </p14:nvContentPartPr>
              <p14:xfrm>
                <a:off x="4480016" y="2872700"/>
                <a:ext cx="1080" cy="40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EE316A-76F8-7E4C-9B93-D7A5A18BF64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71376" y="2863700"/>
                  <a:ext cx="18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23880FF-601C-854A-8FF3-DA2BBB8F0598}"/>
                    </a:ext>
                  </a:extLst>
                </p14:cNvPr>
                <p14:cNvContentPartPr/>
                <p14:nvPr/>
              </p14:nvContentPartPr>
              <p14:xfrm>
                <a:off x="4653536" y="2867660"/>
                <a:ext cx="97920" cy="14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23880FF-601C-854A-8FF3-DA2BBB8F059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644536" y="2858660"/>
                  <a:ext cx="115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1BA489-60DE-D442-BDA8-AA34E00B9F6C}"/>
                    </a:ext>
                  </a:extLst>
                </p14:cNvPr>
                <p14:cNvContentPartPr/>
                <p14:nvPr/>
              </p14:nvContentPartPr>
              <p14:xfrm>
                <a:off x="4703576" y="2830940"/>
                <a:ext cx="156240" cy="136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1BA489-60DE-D442-BDA8-AA34E00B9F6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94576" y="2822300"/>
                  <a:ext cx="1738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14B68BF-0512-4F4F-A2C2-EF167CCADF07}"/>
                    </a:ext>
                  </a:extLst>
                </p14:cNvPr>
                <p14:cNvContentPartPr/>
                <p14:nvPr/>
              </p14:nvContentPartPr>
              <p14:xfrm>
                <a:off x="4867376" y="2862980"/>
                <a:ext cx="127080" cy="136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14B68BF-0512-4F4F-A2C2-EF167CCADF0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858376" y="2854340"/>
                  <a:ext cx="14472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02" name="Group 11301">
            <a:extLst>
              <a:ext uri="{FF2B5EF4-FFF2-40B4-BE49-F238E27FC236}">
                <a16:creationId xmlns:a16="http://schemas.microsoft.com/office/drawing/2014/main" id="{A8CE9BBA-2A8A-4B48-802B-F93A470B15A7}"/>
              </a:ext>
            </a:extLst>
          </p:cNvPr>
          <p:cNvGrpSpPr/>
          <p:nvPr/>
        </p:nvGrpSpPr>
        <p:grpSpPr>
          <a:xfrm>
            <a:off x="4287776" y="5458220"/>
            <a:ext cx="1215000" cy="304920"/>
            <a:chOff x="4287776" y="5458220"/>
            <a:chExt cx="121500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276" name="Ink 11275">
                  <a:extLst>
                    <a:ext uri="{FF2B5EF4-FFF2-40B4-BE49-F238E27FC236}">
                      <a16:creationId xmlns:a16="http://schemas.microsoft.com/office/drawing/2014/main" id="{7A563E2F-530E-064B-87F8-DC770FDAE1EA}"/>
                    </a:ext>
                  </a:extLst>
                </p14:cNvPr>
                <p14:cNvContentPartPr/>
                <p14:nvPr/>
              </p14:nvContentPartPr>
              <p14:xfrm>
                <a:off x="4287776" y="5548580"/>
                <a:ext cx="165240" cy="140400"/>
              </p14:xfrm>
            </p:contentPart>
          </mc:Choice>
          <mc:Fallback>
            <p:pic>
              <p:nvPicPr>
                <p:cNvPr id="11276" name="Ink 11275">
                  <a:extLst>
                    <a:ext uri="{FF2B5EF4-FFF2-40B4-BE49-F238E27FC236}">
                      <a16:creationId xmlns:a16="http://schemas.microsoft.com/office/drawing/2014/main" id="{7A563E2F-530E-064B-87F8-DC770FDAE1E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79136" y="5539580"/>
                  <a:ext cx="182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277" name="Ink 11276">
                  <a:extLst>
                    <a:ext uri="{FF2B5EF4-FFF2-40B4-BE49-F238E27FC236}">
                      <a16:creationId xmlns:a16="http://schemas.microsoft.com/office/drawing/2014/main" id="{2E383CD7-01DB-D441-BE1D-166CF339EE49}"/>
                    </a:ext>
                  </a:extLst>
                </p14:cNvPr>
                <p14:cNvContentPartPr/>
                <p14:nvPr/>
              </p14:nvContentPartPr>
              <p14:xfrm>
                <a:off x="4510256" y="5458220"/>
                <a:ext cx="107640" cy="292680"/>
              </p14:xfrm>
            </p:contentPart>
          </mc:Choice>
          <mc:Fallback>
            <p:pic>
              <p:nvPicPr>
                <p:cNvPr id="11277" name="Ink 11276">
                  <a:extLst>
                    <a:ext uri="{FF2B5EF4-FFF2-40B4-BE49-F238E27FC236}">
                      <a16:creationId xmlns:a16="http://schemas.microsoft.com/office/drawing/2014/main" id="{2E383CD7-01DB-D441-BE1D-166CF339EE4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501616" y="5449580"/>
                  <a:ext cx="12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278" name="Ink 11277">
                  <a:extLst>
                    <a:ext uri="{FF2B5EF4-FFF2-40B4-BE49-F238E27FC236}">
                      <a16:creationId xmlns:a16="http://schemas.microsoft.com/office/drawing/2014/main" id="{392B0FCA-4CE8-9847-8A7C-57552975B85E}"/>
                    </a:ext>
                  </a:extLst>
                </p14:cNvPr>
                <p14:cNvContentPartPr/>
                <p14:nvPr/>
              </p14:nvContentPartPr>
              <p14:xfrm>
                <a:off x="4650296" y="5627420"/>
                <a:ext cx="103320" cy="113040"/>
              </p14:xfrm>
            </p:contentPart>
          </mc:Choice>
          <mc:Fallback>
            <p:pic>
              <p:nvPicPr>
                <p:cNvPr id="11278" name="Ink 11277">
                  <a:extLst>
                    <a:ext uri="{FF2B5EF4-FFF2-40B4-BE49-F238E27FC236}">
                      <a16:creationId xmlns:a16="http://schemas.microsoft.com/office/drawing/2014/main" id="{392B0FCA-4CE8-9847-8A7C-57552975B85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41296" y="5618780"/>
                  <a:ext cx="120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279" name="Ink 11278">
                  <a:extLst>
                    <a:ext uri="{FF2B5EF4-FFF2-40B4-BE49-F238E27FC236}">
                      <a16:creationId xmlns:a16="http://schemas.microsoft.com/office/drawing/2014/main" id="{8C92AE78-206A-F14A-8F73-D58A4BF48634}"/>
                    </a:ext>
                  </a:extLst>
                </p14:cNvPr>
                <p14:cNvContentPartPr/>
                <p14:nvPr/>
              </p14:nvContentPartPr>
              <p14:xfrm>
                <a:off x="4778816" y="5577020"/>
                <a:ext cx="30960" cy="186120"/>
              </p14:xfrm>
            </p:contentPart>
          </mc:Choice>
          <mc:Fallback>
            <p:pic>
              <p:nvPicPr>
                <p:cNvPr id="11279" name="Ink 11278">
                  <a:extLst>
                    <a:ext uri="{FF2B5EF4-FFF2-40B4-BE49-F238E27FC236}">
                      <a16:creationId xmlns:a16="http://schemas.microsoft.com/office/drawing/2014/main" id="{8C92AE78-206A-F14A-8F73-D58A4BF4863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70176" y="5568020"/>
                  <a:ext cx="48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280" name="Ink 11279">
                  <a:extLst>
                    <a:ext uri="{FF2B5EF4-FFF2-40B4-BE49-F238E27FC236}">
                      <a16:creationId xmlns:a16="http://schemas.microsoft.com/office/drawing/2014/main" id="{1ED3121F-A55B-BD47-AA07-62A06091FDE5}"/>
                    </a:ext>
                  </a:extLst>
                </p14:cNvPr>
                <p14:cNvContentPartPr/>
                <p14:nvPr/>
              </p14:nvContentPartPr>
              <p14:xfrm>
                <a:off x="4727336" y="5661260"/>
                <a:ext cx="136800" cy="17640"/>
              </p14:xfrm>
            </p:contentPart>
          </mc:Choice>
          <mc:Fallback>
            <p:pic>
              <p:nvPicPr>
                <p:cNvPr id="11280" name="Ink 11279">
                  <a:extLst>
                    <a:ext uri="{FF2B5EF4-FFF2-40B4-BE49-F238E27FC236}">
                      <a16:creationId xmlns:a16="http://schemas.microsoft.com/office/drawing/2014/main" id="{1ED3121F-A55B-BD47-AA07-62A06091FDE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718336" y="5652620"/>
                  <a:ext cx="154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281" name="Ink 11280">
                  <a:extLst>
                    <a:ext uri="{FF2B5EF4-FFF2-40B4-BE49-F238E27FC236}">
                      <a16:creationId xmlns:a16="http://schemas.microsoft.com/office/drawing/2014/main" id="{1BCA0110-1995-174B-8C55-F6A03B506742}"/>
                    </a:ext>
                  </a:extLst>
                </p14:cNvPr>
                <p14:cNvContentPartPr/>
                <p14:nvPr/>
              </p14:nvContentPartPr>
              <p14:xfrm>
                <a:off x="4991936" y="5664140"/>
                <a:ext cx="112680" cy="6120"/>
              </p14:xfrm>
            </p:contentPart>
          </mc:Choice>
          <mc:Fallback>
            <p:pic>
              <p:nvPicPr>
                <p:cNvPr id="11281" name="Ink 11280">
                  <a:extLst>
                    <a:ext uri="{FF2B5EF4-FFF2-40B4-BE49-F238E27FC236}">
                      <a16:creationId xmlns:a16="http://schemas.microsoft.com/office/drawing/2014/main" id="{1BCA0110-1995-174B-8C55-F6A03B50674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82936" y="5655500"/>
                  <a:ext cx="13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282" name="Ink 11281">
                  <a:extLst>
                    <a:ext uri="{FF2B5EF4-FFF2-40B4-BE49-F238E27FC236}">
                      <a16:creationId xmlns:a16="http://schemas.microsoft.com/office/drawing/2014/main" id="{24B46ED1-7515-0148-8367-CCB2682E58B6}"/>
                    </a:ext>
                  </a:extLst>
                </p14:cNvPr>
                <p14:cNvContentPartPr/>
                <p14:nvPr/>
              </p14:nvContentPartPr>
              <p14:xfrm>
                <a:off x="5018576" y="5609420"/>
                <a:ext cx="31680" cy="109440"/>
              </p14:xfrm>
            </p:contentPart>
          </mc:Choice>
          <mc:Fallback>
            <p:pic>
              <p:nvPicPr>
                <p:cNvPr id="11282" name="Ink 11281">
                  <a:extLst>
                    <a:ext uri="{FF2B5EF4-FFF2-40B4-BE49-F238E27FC236}">
                      <a16:creationId xmlns:a16="http://schemas.microsoft.com/office/drawing/2014/main" id="{24B46ED1-7515-0148-8367-CCB2682E58B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09936" y="5600420"/>
                  <a:ext cx="49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283" name="Ink 11282">
                  <a:extLst>
                    <a:ext uri="{FF2B5EF4-FFF2-40B4-BE49-F238E27FC236}">
                      <a16:creationId xmlns:a16="http://schemas.microsoft.com/office/drawing/2014/main" id="{1132533A-EB18-0948-BAD7-35FDA8180722}"/>
                    </a:ext>
                  </a:extLst>
                </p14:cNvPr>
                <p14:cNvContentPartPr/>
                <p14:nvPr/>
              </p14:nvContentPartPr>
              <p14:xfrm>
                <a:off x="5078696" y="5531660"/>
                <a:ext cx="365400" cy="226440"/>
              </p14:xfrm>
            </p:contentPart>
          </mc:Choice>
          <mc:Fallback>
            <p:pic>
              <p:nvPicPr>
                <p:cNvPr id="11283" name="Ink 11282">
                  <a:extLst>
                    <a:ext uri="{FF2B5EF4-FFF2-40B4-BE49-F238E27FC236}">
                      <a16:creationId xmlns:a16="http://schemas.microsoft.com/office/drawing/2014/main" id="{1132533A-EB18-0948-BAD7-35FDA818072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70056" y="5523020"/>
                  <a:ext cx="3830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286" name="Ink 11285">
                  <a:extLst>
                    <a:ext uri="{FF2B5EF4-FFF2-40B4-BE49-F238E27FC236}">
                      <a16:creationId xmlns:a16="http://schemas.microsoft.com/office/drawing/2014/main" id="{3BE39CEB-CA63-A948-9314-0EC0102B368F}"/>
                    </a:ext>
                  </a:extLst>
                </p14:cNvPr>
                <p14:cNvContentPartPr/>
                <p14:nvPr/>
              </p14:nvContentPartPr>
              <p14:xfrm>
                <a:off x="5295056" y="5637500"/>
                <a:ext cx="32040" cy="65160"/>
              </p14:xfrm>
            </p:contentPart>
          </mc:Choice>
          <mc:Fallback>
            <p:pic>
              <p:nvPicPr>
                <p:cNvPr id="11286" name="Ink 11285">
                  <a:extLst>
                    <a:ext uri="{FF2B5EF4-FFF2-40B4-BE49-F238E27FC236}">
                      <a16:creationId xmlns:a16="http://schemas.microsoft.com/office/drawing/2014/main" id="{3BE39CEB-CA63-A948-9314-0EC0102B368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286056" y="5628500"/>
                  <a:ext cx="49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287" name="Ink 11286">
                  <a:extLst>
                    <a:ext uri="{FF2B5EF4-FFF2-40B4-BE49-F238E27FC236}">
                      <a16:creationId xmlns:a16="http://schemas.microsoft.com/office/drawing/2014/main" id="{C3AB20E0-0DDD-E848-A6E9-BD18E1108761}"/>
                    </a:ext>
                  </a:extLst>
                </p14:cNvPr>
                <p14:cNvContentPartPr/>
                <p14:nvPr/>
              </p14:nvContentPartPr>
              <p14:xfrm>
                <a:off x="5309096" y="5487380"/>
                <a:ext cx="24480" cy="46080"/>
              </p14:xfrm>
            </p:contentPart>
          </mc:Choice>
          <mc:Fallback>
            <p:pic>
              <p:nvPicPr>
                <p:cNvPr id="11287" name="Ink 11286">
                  <a:extLst>
                    <a:ext uri="{FF2B5EF4-FFF2-40B4-BE49-F238E27FC236}">
                      <a16:creationId xmlns:a16="http://schemas.microsoft.com/office/drawing/2014/main" id="{C3AB20E0-0DDD-E848-A6E9-BD18E110876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00096" y="5478380"/>
                  <a:ext cx="42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288" name="Ink 11287">
                  <a:extLst>
                    <a:ext uri="{FF2B5EF4-FFF2-40B4-BE49-F238E27FC236}">
                      <a16:creationId xmlns:a16="http://schemas.microsoft.com/office/drawing/2014/main" id="{72571B23-FFA6-104F-A1ED-4ADB982FF143}"/>
                    </a:ext>
                  </a:extLst>
                </p14:cNvPr>
                <p14:cNvContentPartPr/>
                <p14:nvPr/>
              </p14:nvContentPartPr>
              <p14:xfrm>
                <a:off x="5408096" y="5580980"/>
                <a:ext cx="94680" cy="161280"/>
              </p14:xfrm>
            </p:contentPart>
          </mc:Choice>
          <mc:Fallback>
            <p:pic>
              <p:nvPicPr>
                <p:cNvPr id="11288" name="Ink 11287">
                  <a:extLst>
                    <a:ext uri="{FF2B5EF4-FFF2-40B4-BE49-F238E27FC236}">
                      <a16:creationId xmlns:a16="http://schemas.microsoft.com/office/drawing/2014/main" id="{72571B23-FFA6-104F-A1ED-4ADB982FF14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399456" y="5572340"/>
                  <a:ext cx="1123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01" name="Group 11300">
            <a:extLst>
              <a:ext uri="{FF2B5EF4-FFF2-40B4-BE49-F238E27FC236}">
                <a16:creationId xmlns:a16="http://schemas.microsoft.com/office/drawing/2014/main" id="{5981B5CC-BF9E-3F4D-A4AD-509CE59B1AC6}"/>
              </a:ext>
            </a:extLst>
          </p:cNvPr>
          <p:cNvGrpSpPr/>
          <p:nvPr/>
        </p:nvGrpSpPr>
        <p:grpSpPr>
          <a:xfrm>
            <a:off x="5745056" y="5576660"/>
            <a:ext cx="1121400" cy="333720"/>
            <a:chOff x="5745056" y="5576660"/>
            <a:chExt cx="1121400" cy="33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289" name="Ink 11288">
                  <a:extLst>
                    <a:ext uri="{FF2B5EF4-FFF2-40B4-BE49-F238E27FC236}">
                      <a16:creationId xmlns:a16="http://schemas.microsoft.com/office/drawing/2014/main" id="{6C82EB43-F6E0-5B42-8515-94A5E50E1D55}"/>
                    </a:ext>
                  </a:extLst>
                </p14:cNvPr>
                <p14:cNvContentPartPr/>
                <p14:nvPr/>
              </p14:nvContentPartPr>
              <p14:xfrm>
                <a:off x="5745056" y="5642900"/>
                <a:ext cx="2520" cy="267480"/>
              </p14:xfrm>
            </p:contentPart>
          </mc:Choice>
          <mc:Fallback>
            <p:pic>
              <p:nvPicPr>
                <p:cNvPr id="11289" name="Ink 11288">
                  <a:extLst>
                    <a:ext uri="{FF2B5EF4-FFF2-40B4-BE49-F238E27FC236}">
                      <a16:creationId xmlns:a16="http://schemas.microsoft.com/office/drawing/2014/main" id="{6C82EB43-F6E0-5B42-8515-94A5E50E1D5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36416" y="5633900"/>
                  <a:ext cx="20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290" name="Ink 11289">
                  <a:extLst>
                    <a:ext uri="{FF2B5EF4-FFF2-40B4-BE49-F238E27FC236}">
                      <a16:creationId xmlns:a16="http://schemas.microsoft.com/office/drawing/2014/main" id="{EBC38EC3-71A6-5F41-8E96-D1F4772521BA}"/>
                    </a:ext>
                  </a:extLst>
                </p14:cNvPr>
                <p14:cNvContentPartPr/>
                <p14:nvPr/>
              </p14:nvContentPartPr>
              <p14:xfrm>
                <a:off x="5770256" y="5633180"/>
                <a:ext cx="88200" cy="92160"/>
              </p14:xfrm>
            </p:contentPart>
          </mc:Choice>
          <mc:Fallback>
            <p:pic>
              <p:nvPicPr>
                <p:cNvPr id="11290" name="Ink 11289">
                  <a:extLst>
                    <a:ext uri="{FF2B5EF4-FFF2-40B4-BE49-F238E27FC236}">
                      <a16:creationId xmlns:a16="http://schemas.microsoft.com/office/drawing/2014/main" id="{EBC38EC3-71A6-5F41-8E96-D1F4772521B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761256" y="5624540"/>
                  <a:ext cx="105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291" name="Ink 11290">
                  <a:extLst>
                    <a:ext uri="{FF2B5EF4-FFF2-40B4-BE49-F238E27FC236}">
                      <a16:creationId xmlns:a16="http://schemas.microsoft.com/office/drawing/2014/main" id="{47A5659E-21EA-5346-8B97-CB1127F43310}"/>
                    </a:ext>
                  </a:extLst>
                </p14:cNvPr>
                <p14:cNvContentPartPr/>
                <p14:nvPr/>
              </p14:nvContentPartPr>
              <p14:xfrm>
                <a:off x="5891936" y="5646860"/>
                <a:ext cx="80280" cy="84240"/>
              </p14:xfrm>
            </p:contentPart>
          </mc:Choice>
          <mc:Fallback>
            <p:pic>
              <p:nvPicPr>
                <p:cNvPr id="11291" name="Ink 11290">
                  <a:extLst>
                    <a:ext uri="{FF2B5EF4-FFF2-40B4-BE49-F238E27FC236}">
                      <a16:creationId xmlns:a16="http://schemas.microsoft.com/office/drawing/2014/main" id="{47A5659E-21EA-5346-8B97-CB1127F4331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83296" y="5637860"/>
                  <a:ext cx="97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292" name="Ink 11291">
                  <a:extLst>
                    <a:ext uri="{FF2B5EF4-FFF2-40B4-BE49-F238E27FC236}">
                      <a16:creationId xmlns:a16="http://schemas.microsoft.com/office/drawing/2014/main" id="{44BC7158-7315-8342-B4AF-2711C24B2C89}"/>
                    </a:ext>
                  </a:extLst>
                </p14:cNvPr>
                <p14:cNvContentPartPr/>
                <p14:nvPr/>
              </p14:nvContentPartPr>
              <p14:xfrm>
                <a:off x="5993816" y="5674940"/>
                <a:ext cx="5760" cy="48240"/>
              </p14:xfrm>
            </p:contentPart>
          </mc:Choice>
          <mc:Fallback>
            <p:pic>
              <p:nvPicPr>
                <p:cNvPr id="11292" name="Ink 11291">
                  <a:extLst>
                    <a:ext uri="{FF2B5EF4-FFF2-40B4-BE49-F238E27FC236}">
                      <a16:creationId xmlns:a16="http://schemas.microsoft.com/office/drawing/2014/main" id="{44BC7158-7315-8342-B4AF-2711C24B2C8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984816" y="5665940"/>
                  <a:ext cx="23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293" name="Ink 11292">
                  <a:extLst>
                    <a:ext uri="{FF2B5EF4-FFF2-40B4-BE49-F238E27FC236}">
                      <a16:creationId xmlns:a16="http://schemas.microsoft.com/office/drawing/2014/main" id="{BAF6C722-9FE9-1842-8DE8-FD9E489F8294}"/>
                    </a:ext>
                  </a:extLst>
                </p14:cNvPr>
                <p14:cNvContentPartPr/>
                <p14:nvPr/>
              </p14:nvContentPartPr>
              <p14:xfrm>
                <a:off x="6011816" y="5609780"/>
                <a:ext cx="9000" cy="6840"/>
              </p14:xfrm>
            </p:contentPart>
          </mc:Choice>
          <mc:Fallback>
            <p:pic>
              <p:nvPicPr>
                <p:cNvPr id="11293" name="Ink 11292">
                  <a:extLst>
                    <a:ext uri="{FF2B5EF4-FFF2-40B4-BE49-F238E27FC236}">
                      <a16:creationId xmlns:a16="http://schemas.microsoft.com/office/drawing/2014/main" id="{BAF6C722-9FE9-1842-8DE8-FD9E489F829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02816" y="5600780"/>
                  <a:ext cx="26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294" name="Ink 11293">
                  <a:extLst>
                    <a:ext uri="{FF2B5EF4-FFF2-40B4-BE49-F238E27FC236}">
                      <a16:creationId xmlns:a16="http://schemas.microsoft.com/office/drawing/2014/main" id="{4F13DB46-2509-434A-92A2-7B4CEEC4EED1}"/>
                    </a:ext>
                  </a:extLst>
                </p14:cNvPr>
                <p14:cNvContentPartPr/>
                <p14:nvPr/>
              </p14:nvContentPartPr>
              <p14:xfrm>
                <a:off x="6035936" y="5650460"/>
                <a:ext cx="97200" cy="72720"/>
              </p14:xfrm>
            </p:contentPart>
          </mc:Choice>
          <mc:Fallback>
            <p:pic>
              <p:nvPicPr>
                <p:cNvPr id="11294" name="Ink 11293">
                  <a:extLst>
                    <a:ext uri="{FF2B5EF4-FFF2-40B4-BE49-F238E27FC236}">
                      <a16:creationId xmlns:a16="http://schemas.microsoft.com/office/drawing/2014/main" id="{4F13DB46-2509-434A-92A2-7B4CEEC4EED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026936" y="5641820"/>
                  <a:ext cx="1148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295" name="Ink 11294">
                  <a:extLst>
                    <a:ext uri="{FF2B5EF4-FFF2-40B4-BE49-F238E27FC236}">
                      <a16:creationId xmlns:a16="http://schemas.microsoft.com/office/drawing/2014/main" id="{A827220D-27F2-0249-B381-209A84D5297C}"/>
                    </a:ext>
                  </a:extLst>
                </p14:cNvPr>
                <p14:cNvContentPartPr/>
                <p14:nvPr/>
              </p14:nvContentPartPr>
              <p14:xfrm>
                <a:off x="6187496" y="5658020"/>
                <a:ext cx="20880" cy="3960"/>
              </p14:xfrm>
            </p:contentPart>
          </mc:Choice>
          <mc:Fallback>
            <p:pic>
              <p:nvPicPr>
                <p:cNvPr id="11295" name="Ink 11294">
                  <a:extLst>
                    <a:ext uri="{FF2B5EF4-FFF2-40B4-BE49-F238E27FC236}">
                      <a16:creationId xmlns:a16="http://schemas.microsoft.com/office/drawing/2014/main" id="{A827220D-27F2-0249-B381-209A84D5297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78496" y="5649380"/>
                  <a:ext cx="38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1296" name="Ink 11295">
                  <a:extLst>
                    <a:ext uri="{FF2B5EF4-FFF2-40B4-BE49-F238E27FC236}">
                      <a16:creationId xmlns:a16="http://schemas.microsoft.com/office/drawing/2014/main" id="{8AECDD86-5376-1540-B073-B2E96DEBAF59}"/>
                    </a:ext>
                  </a:extLst>
                </p14:cNvPr>
                <p14:cNvContentPartPr/>
                <p14:nvPr/>
              </p14:nvContentPartPr>
              <p14:xfrm>
                <a:off x="6150776" y="5656940"/>
                <a:ext cx="106200" cy="11880"/>
              </p14:xfrm>
            </p:contentPart>
          </mc:Choice>
          <mc:Fallback>
            <p:pic>
              <p:nvPicPr>
                <p:cNvPr id="11296" name="Ink 11295">
                  <a:extLst>
                    <a:ext uri="{FF2B5EF4-FFF2-40B4-BE49-F238E27FC236}">
                      <a16:creationId xmlns:a16="http://schemas.microsoft.com/office/drawing/2014/main" id="{8AECDD86-5376-1540-B073-B2E96DEBAF5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41776" y="5647940"/>
                  <a:ext cx="123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1297" name="Ink 11296">
                  <a:extLst>
                    <a:ext uri="{FF2B5EF4-FFF2-40B4-BE49-F238E27FC236}">
                      <a16:creationId xmlns:a16="http://schemas.microsoft.com/office/drawing/2014/main" id="{F2147EE8-C6F3-904E-95A7-1C9D42E74C08}"/>
                    </a:ext>
                  </a:extLst>
                </p14:cNvPr>
                <p14:cNvContentPartPr/>
                <p14:nvPr/>
              </p14:nvContentPartPr>
              <p14:xfrm>
                <a:off x="6223496" y="5628140"/>
                <a:ext cx="264600" cy="130680"/>
              </p14:xfrm>
            </p:contentPart>
          </mc:Choice>
          <mc:Fallback>
            <p:pic>
              <p:nvPicPr>
                <p:cNvPr id="11297" name="Ink 11296">
                  <a:extLst>
                    <a:ext uri="{FF2B5EF4-FFF2-40B4-BE49-F238E27FC236}">
                      <a16:creationId xmlns:a16="http://schemas.microsoft.com/office/drawing/2014/main" id="{F2147EE8-C6F3-904E-95A7-1C9D42E74C0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214496" y="5619140"/>
                  <a:ext cx="282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1298" name="Ink 11297">
                  <a:extLst>
                    <a:ext uri="{FF2B5EF4-FFF2-40B4-BE49-F238E27FC236}">
                      <a16:creationId xmlns:a16="http://schemas.microsoft.com/office/drawing/2014/main" id="{E03A3C06-A891-EA4F-BC90-8E17BB572FEA}"/>
                    </a:ext>
                  </a:extLst>
                </p14:cNvPr>
                <p14:cNvContentPartPr/>
                <p14:nvPr/>
              </p14:nvContentPartPr>
              <p14:xfrm>
                <a:off x="6449216" y="5650100"/>
                <a:ext cx="216720" cy="121680"/>
              </p14:xfrm>
            </p:contentPart>
          </mc:Choice>
          <mc:Fallback>
            <p:pic>
              <p:nvPicPr>
                <p:cNvPr id="11298" name="Ink 11297">
                  <a:extLst>
                    <a:ext uri="{FF2B5EF4-FFF2-40B4-BE49-F238E27FC236}">
                      <a16:creationId xmlns:a16="http://schemas.microsoft.com/office/drawing/2014/main" id="{E03A3C06-A891-EA4F-BC90-8E17BB572FE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440576" y="5641100"/>
                  <a:ext cx="2343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299" name="Ink 11298">
                  <a:extLst>
                    <a:ext uri="{FF2B5EF4-FFF2-40B4-BE49-F238E27FC236}">
                      <a16:creationId xmlns:a16="http://schemas.microsoft.com/office/drawing/2014/main" id="{722C3C55-889C-FF48-91A0-C6C11BC431F1}"/>
                    </a:ext>
                  </a:extLst>
                </p14:cNvPr>
                <p14:cNvContentPartPr/>
                <p14:nvPr/>
              </p14:nvContentPartPr>
              <p14:xfrm>
                <a:off x="6778616" y="5579540"/>
                <a:ext cx="33120" cy="281880"/>
              </p14:xfrm>
            </p:contentPart>
          </mc:Choice>
          <mc:Fallback>
            <p:pic>
              <p:nvPicPr>
                <p:cNvPr id="11299" name="Ink 11298">
                  <a:extLst>
                    <a:ext uri="{FF2B5EF4-FFF2-40B4-BE49-F238E27FC236}">
                      <a16:creationId xmlns:a16="http://schemas.microsoft.com/office/drawing/2014/main" id="{722C3C55-889C-FF48-91A0-C6C11BC431F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69616" y="5570900"/>
                  <a:ext cx="50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300" name="Ink 11299">
                  <a:extLst>
                    <a:ext uri="{FF2B5EF4-FFF2-40B4-BE49-F238E27FC236}">
                      <a16:creationId xmlns:a16="http://schemas.microsoft.com/office/drawing/2014/main" id="{42232832-9B61-6E44-B668-9887C19B49C8}"/>
                    </a:ext>
                  </a:extLst>
                </p14:cNvPr>
                <p14:cNvContentPartPr/>
                <p14:nvPr/>
              </p14:nvContentPartPr>
              <p14:xfrm>
                <a:off x="6746216" y="5576660"/>
                <a:ext cx="120240" cy="125280"/>
              </p14:xfrm>
            </p:contentPart>
          </mc:Choice>
          <mc:Fallback>
            <p:pic>
              <p:nvPicPr>
                <p:cNvPr id="11300" name="Ink 11299">
                  <a:extLst>
                    <a:ext uri="{FF2B5EF4-FFF2-40B4-BE49-F238E27FC236}">
                      <a16:creationId xmlns:a16="http://schemas.microsoft.com/office/drawing/2014/main" id="{42232832-9B61-6E44-B668-9887C19B49C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37576" y="5568020"/>
                  <a:ext cx="1378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18" name="Group 11317">
            <a:extLst>
              <a:ext uri="{FF2B5EF4-FFF2-40B4-BE49-F238E27FC236}">
                <a16:creationId xmlns:a16="http://schemas.microsoft.com/office/drawing/2014/main" id="{5E7F12FF-0C2E-3045-B6A7-2C95980A10C5}"/>
              </a:ext>
            </a:extLst>
          </p:cNvPr>
          <p:cNvGrpSpPr/>
          <p:nvPr/>
        </p:nvGrpSpPr>
        <p:grpSpPr>
          <a:xfrm>
            <a:off x="7173176" y="5572340"/>
            <a:ext cx="1385640" cy="366480"/>
            <a:chOff x="7173176" y="5572340"/>
            <a:chExt cx="138564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303" name="Ink 11302">
                  <a:extLst>
                    <a:ext uri="{FF2B5EF4-FFF2-40B4-BE49-F238E27FC236}">
                      <a16:creationId xmlns:a16="http://schemas.microsoft.com/office/drawing/2014/main" id="{7403D55E-6772-FC44-BA69-6F2B65056E79}"/>
                    </a:ext>
                  </a:extLst>
                </p14:cNvPr>
                <p14:cNvContentPartPr/>
                <p14:nvPr/>
              </p14:nvContentPartPr>
              <p14:xfrm>
                <a:off x="7188656" y="5646860"/>
                <a:ext cx="9000" cy="291960"/>
              </p14:xfrm>
            </p:contentPart>
          </mc:Choice>
          <mc:Fallback>
            <p:pic>
              <p:nvPicPr>
                <p:cNvPr id="11303" name="Ink 11302">
                  <a:extLst>
                    <a:ext uri="{FF2B5EF4-FFF2-40B4-BE49-F238E27FC236}">
                      <a16:creationId xmlns:a16="http://schemas.microsoft.com/office/drawing/2014/main" id="{7403D55E-6772-FC44-BA69-6F2B65056E7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80016" y="5637860"/>
                  <a:ext cx="266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304" name="Ink 11303">
                  <a:extLst>
                    <a:ext uri="{FF2B5EF4-FFF2-40B4-BE49-F238E27FC236}">
                      <a16:creationId xmlns:a16="http://schemas.microsoft.com/office/drawing/2014/main" id="{A67829E7-B4C0-6544-81EC-277CE0B04919}"/>
                    </a:ext>
                  </a:extLst>
                </p14:cNvPr>
                <p14:cNvContentPartPr/>
                <p14:nvPr/>
              </p14:nvContentPartPr>
              <p14:xfrm>
                <a:off x="7173176" y="5628140"/>
                <a:ext cx="125640" cy="124560"/>
              </p14:xfrm>
            </p:contentPart>
          </mc:Choice>
          <mc:Fallback>
            <p:pic>
              <p:nvPicPr>
                <p:cNvPr id="11304" name="Ink 11303">
                  <a:extLst>
                    <a:ext uri="{FF2B5EF4-FFF2-40B4-BE49-F238E27FC236}">
                      <a16:creationId xmlns:a16="http://schemas.microsoft.com/office/drawing/2014/main" id="{A67829E7-B4C0-6544-81EC-277CE0B0491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64176" y="5619140"/>
                  <a:ext cx="143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305" name="Ink 11304">
                  <a:extLst>
                    <a:ext uri="{FF2B5EF4-FFF2-40B4-BE49-F238E27FC236}">
                      <a16:creationId xmlns:a16="http://schemas.microsoft.com/office/drawing/2014/main" id="{03F2A669-B456-6A44-9898-56E8ACDAA218}"/>
                    </a:ext>
                  </a:extLst>
                </p14:cNvPr>
                <p14:cNvContentPartPr/>
                <p14:nvPr/>
              </p14:nvContentPartPr>
              <p14:xfrm>
                <a:off x="7347776" y="5657660"/>
                <a:ext cx="72360" cy="86040"/>
              </p14:xfrm>
            </p:contentPart>
          </mc:Choice>
          <mc:Fallback>
            <p:pic>
              <p:nvPicPr>
                <p:cNvPr id="11305" name="Ink 11304">
                  <a:extLst>
                    <a:ext uri="{FF2B5EF4-FFF2-40B4-BE49-F238E27FC236}">
                      <a16:creationId xmlns:a16="http://schemas.microsoft.com/office/drawing/2014/main" id="{03F2A669-B456-6A44-9898-56E8ACDAA21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339136" y="5649020"/>
                  <a:ext cx="90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306" name="Ink 11305">
                  <a:extLst>
                    <a:ext uri="{FF2B5EF4-FFF2-40B4-BE49-F238E27FC236}">
                      <a16:creationId xmlns:a16="http://schemas.microsoft.com/office/drawing/2014/main" id="{6FBC1B12-C9D6-904E-953D-3BFF491C46C9}"/>
                    </a:ext>
                  </a:extLst>
                </p14:cNvPr>
                <p14:cNvContentPartPr/>
                <p14:nvPr/>
              </p14:nvContentPartPr>
              <p14:xfrm>
                <a:off x="7489976" y="5680700"/>
                <a:ext cx="9360" cy="55440"/>
              </p14:xfrm>
            </p:contentPart>
          </mc:Choice>
          <mc:Fallback>
            <p:pic>
              <p:nvPicPr>
                <p:cNvPr id="11306" name="Ink 11305">
                  <a:extLst>
                    <a:ext uri="{FF2B5EF4-FFF2-40B4-BE49-F238E27FC236}">
                      <a16:creationId xmlns:a16="http://schemas.microsoft.com/office/drawing/2014/main" id="{6FBC1B12-C9D6-904E-953D-3BFF491C46C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80976" y="5671700"/>
                  <a:ext cx="27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307" name="Ink 11306">
                  <a:extLst>
                    <a:ext uri="{FF2B5EF4-FFF2-40B4-BE49-F238E27FC236}">
                      <a16:creationId xmlns:a16="http://schemas.microsoft.com/office/drawing/2014/main" id="{BAFD8578-A16B-EE4E-A122-DF030E4350C3}"/>
                    </a:ext>
                  </a:extLst>
                </p14:cNvPr>
                <p14:cNvContentPartPr/>
                <p14:nvPr/>
              </p14:nvContentPartPr>
              <p14:xfrm>
                <a:off x="7515176" y="5620220"/>
                <a:ext cx="9000" cy="29160"/>
              </p14:xfrm>
            </p:contentPart>
          </mc:Choice>
          <mc:Fallback>
            <p:pic>
              <p:nvPicPr>
                <p:cNvPr id="11307" name="Ink 11306">
                  <a:extLst>
                    <a:ext uri="{FF2B5EF4-FFF2-40B4-BE49-F238E27FC236}">
                      <a16:creationId xmlns:a16="http://schemas.microsoft.com/office/drawing/2014/main" id="{BAFD8578-A16B-EE4E-A122-DF030E4350C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506536" y="5611220"/>
                  <a:ext cx="26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308" name="Ink 11307">
                  <a:extLst>
                    <a:ext uri="{FF2B5EF4-FFF2-40B4-BE49-F238E27FC236}">
                      <a16:creationId xmlns:a16="http://schemas.microsoft.com/office/drawing/2014/main" id="{39F2B9E5-4463-B64E-BA0F-D3B906BD1DEC}"/>
                    </a:ext>
                  </a:extLst>
                </p14:cNvPr>
                <p14:cNvContentPartPr/>
                <p14:nvPr/>
              </p14:nvContentPartPr>
              <p14:xfrm>
                <a:off x="7555496" y="5663780"/>
                <a:ext cx="112680" cy="82800"/>
              </p14:xfrm>
            </p:contentPart>
          </mc:Choice>
          <mc:Fallback>
            <p:pic>
              <p:nvPicPr>
                <p:cNvPr id="11308" name="Ink 11307">
                  <a:extLst>
                    <a:ext uri="{FF2B5EF4-FFF2-40B4-BE49-F238E27FC236}">
                      <a16:creationId xmlns:a16="http://schemas.microsoft.com/office/drawing/2014/main" id="{39F2B9E5-4463-B64E-BA0F-D3B906BD1DE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46496" y="5655140"/>
                  <a:ext cx="130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1309" name="Ink 11308">
                  <a:extLst>
                    <a:ext uri="{FF2B5EF4-FFF2-40B4-BE49-F238E27FC236}">
                      <a16:creationId xmlns:a16="http://schemas.microsoft.com/office/drawing/2014/main" id="{5CD6A110-F4A0-CE45-BD6C-43E74A65E495}"/>
                    </a:ext>
                  </a:extLst>
                </p14:cNvPr>
                <p14:cNvContentPartPr/>
                <p14:nvPr/>
              </p14:nvContentPartPr>
              <p14:xfrm>
                <a:off x="7648376" y="5643260"/>
                <a:ext cx="162360" cy="14400"/>
              </p14:xfrm>
            </p:contentPart>
          </mc:Choice>
          <mc:Fallback>
            <p:pic>
              <p:nvPicPr>
                <p:cNvPr id="11309" name="Ink 11308">
                  <a:extLst>
                    <a:ext uri="{FF2B5EF4-FFF2-40B4-BE49-F238E27FC236}">
                      <a16:creationId xmlns:a16="http://schemas.microsoft.com/office/drawing/2014/main" id="{5CD6A110-F4A0-CE45-BD6C-43E74A65E495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639376" y="5634260"/>
                  <a:ext cx="180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1310" name="Ink 11309">
                  <a:extLst>
                    <a:ext uri="{FF2B5EF4-FFF2-40B4-BE49-F238E27FC236}">
                      <a16:creationId xmlns:a16="http://schemas.microsoft.com/office/drawing/2014/main" id="{D3A7D7C6-BD39-D843-8616-1E7BD4B8FAB4}"/>
                    </a:ext>
                  </a:extLst>
                </p14:cNvPr>
                <p14:cNvContentPartPr/>
                <p14:nvPr/>
              </p14:nvContentPartPr>
              <p14:xfrm>
                <a:off x="7734416" y="5597540"/>
                <a:ext cx="58680" cy="153360"/>
              </p14:xfrm>
            </p:contentPart>
          </mc:Choice>
          <mc:Fallback>
            <p:pic>
              <p:nvPicPr>
                <p:cNvPr id="11310" name="Ink 11309">
                  <a:extLst>
                    <a:ext uri="{FF2B5EF4-FFF2-40B4-BE49-F238E27FC236}">
                      <a16:creationId xmlns:a16="http://schemas.microsoft.com/office/drawing/2014/main" id="{D3A7D7C6-BD39-D843-8616-1E7BD4B8FAB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25776" y="5588540"/>
                  <a:ext cx="76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1311" name="Ink 11310">
                  <a:extLst>
                    <a:ext uri="{FF2B5EF4-FFF2-40B4-BE49-F238E27FC236}">
                      <a16:creationId xmlns:a16="http://schemas.microsoft.com/office/drawing/2014/main" id="{4A2668D9-3520-C44C-9DC8-A1BFA4B875DF}"/>
                    </a:ext>
                  </a:extLst>
                </p14:cNvPr>
                <p14:cNvContentPartPr/>
                <p14:nvPr/>
              </p14:nvContentPartPr>
              <p14:xfrm>
                <a:off x="7810376" y="5667020"/>
                <a:ext cx="70200" cy="106200"/>
              </p14:xfrm>
            </p:contentPart>
          </mc:Choice>
          <mc:Fallback>
            <p:pic>
              <p:nvPicPr>
                <p:cNvPr id="11311" name="Ink 11310">
                  <a:extLst>
                    <a:ext uri="{FF2B5EF4-FFF2-40B4-BE49-F238E27FC236}">
                      <a16:creationId xmlns:a16="http://schemas.microsoft.com/office/drawing/2014/main" id="{4A2668D9-3520-C44C-9DC8-A1BFA4B875D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01376" y="5658020"/>
                  <a:ext cx="87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312" name="Ink 11311">
                  <a:extLst>
                    <a:ext uri="{FF2B5EF4-FFF2-40B4-BE49-F238E27FC236}">
                      <a16:creationId xmlns:a16="http://schemas.microsoft.com/office/drawing/2014/main" id="{F08EB137-1B2F-D34C-B217-A4C9DD20CD14}"/>
                    </a:ext>
                  </a:extLst>
                </p14:cNvPr>
                <p14:cNvContentPartPr/>
                <p14:nvPr/>
              </p14:nvContentPartPr>
              <p14:xfrm>
                <a:off x="7839536" y="5664140"/>
                <a:ext cx="68040" cy="13680"/>
              </p14:xfrm>
            </p:contentPart>
          </mc:Choice>
          <mc:Fallback>
            <p:pic>
              <p:nvPicPr>
                <p:cNvPr id="11312" name="Ink 11311">
                  <a:extLst>
                    <a:ext uri="{FF2B5EF4-FFF2-40B4-BE49-F238E27FC236}">
                      <a16:creationId xmlns:a16="http://schemas.microsoft.com/office/drawing/2014/main" id="{F08EB137-1B2F-D34C-B217-A4C9DD20CD1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30536" y="5655500"/>
                  <a:ext cx="85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313" name="Ink 11312">
                  <a:extLst>
                    <a:ext uri="{FF2B5EF4-FFF2-40B4-BE49-F238E27FC236}">
                      <a16:creationId xmlns:a16="http://schemas.microsoft.com/office/drawing/2014/main" id="{FB98F8B7-E14E-F340-B604-FF7B5D02045F}"/>
                    </a:ext>
                  </a:extLst>
                </p14:cNvPr>
                <p14:cNvContentPartPr/>
                <p14:nvPr/>
              </p14:nvContentPartPr>
              <p14:xfrm>
                <a:off x="8067416" y="5661980"/>
                <a:ext cx="110160" cy="3240"/>
              </p14:xfrm>
            </p:contentPart>
          </mc:Choice>
          <mc:Fallback>
            <p:pic>
              <p:nvPicPr>
                <p:cNvPr id="11313" name="Ink 11312">
                  <a:extLst>
                    <a:ext uri="{FF2B5EF4-FFF2-40B4-BE49-F238E27FC236}">
                      <a16:creationId xmlns:a16="http://schemas.microsoft.com/office/drawing/2014/main" id="{FB98F8B7-E14E-F340-B604-FF7B5D02045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58776" y="5653340"/>
                  <a:ext cx="127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314" name="Ink 11313">
                  <a:extLst>
                    <a:ext uri="{FF2B5EF4-FFF2-40B4-BE49-F238E27FC236}">
                      <a16:creationId xmlns:a16="http://schemas.microsoft.com/office/drawing/2014/main" id="{D1E107C1-CEDA-0E47-9B0F-9E618A6C01FB}"/>
                    </a:ext>
                  </a:extLst>
                </p14:cNvPr>
                <p14:cNvContentPartPr/>
                <p14:nvPr/>
              </p14:nvContentPartPr>
              <p14:xfrm>
                <a:off x="8119616" y="5636420"/>
                <a:ext cx="98640" cy="138600"/>
              </p14:xfrm>
            </p:contentPart>
          </mc:Choice>
          <mc:Fallback>
            <p:pic>
              <p:nvPicPr>
                <p:cNvPr id="11314" name="Ink 11313">
                  <a:extLst>
                    <a:ext uri="{FF2B5EF4-FFF2-40B4-BE49-F238E27FC236}">
                      <a16:creationId xmlns:a16="http://schemas.microsoft.com/office/drawing/2014/main" id="{D1E107C1-CEDA-0E47-9B0F-9E618A6C01F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10616" y="5627420"/>
                  <a:ext cx="116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315" name="Ink 11314">
                  <a:extLst>
                    <a:ext uri="{FF2B5EF4-FFF2-40B4-BE49-F238E27FC236}">
                      <a16:creationId xmlns:a16="http://schemas.microsoft.com/office/drawing/2014/main" id="{733A8A8D-03E1-184D-89F7-4085957FEDDB}"/>
                    </a:ext>
                  </a:extLst>
                </p14:cNvPr>
                <p14:cNvContentPartPr/>
                <p14:nvPr/>
              </p14:nvContentPartPr>
              <p14:xfrm>
                <a:off x="8220056" y="5643980"/>
                <a:ext cx="77400" cy="94320"/>
              </p14:xfrm>
            </p:contentPart>
          </mc:Choice>
          <mc:Fallback>
            <p:pic>
              <p:nvPicPr>
                <p:cNvPr id="11315" name="Ink 11314">
                  <a:extLst>
                    <a:ext uri="{FF2B5EF4-FFF2-40B4-BE49-F238E27FC236}">
                      <a16:creationId xmlns:a16="http://schemas.microsoft.com/office/drawing/2014/main" id="{733A8A8D-03E1-184D-89F7-4085957FEDD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211416" y="5635340"/>
                  <a:ext cx="95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316" name="Ink 11315">
                  <a:extLst>
                    <a:ext uri="{FF2B5EF4-FFF2-40B4-BE49-F238E27FC236}">
                      <a16:creationId xmlns:a16="http://schemas.microsoft.com/office/drawing/2014/main" id="{77692B9C-37A3-B34E-87D3-4E6C7A6FC3BB}"/>
                    </a:ext>
                  </a:extLst>
                </p14:cNvPr>
                <p14:cNvContentPartPr/>
                <p14:nvPr/>
              </p14:nvContentPartPr>
              <p14:xfrm>
                <a:off x="8414456" y="5572340"/>
                <a:ext cx="144360" cy="202320"/>
              </p14:xfrm>
            </p:contentPart>
          </mc:Choice>
          <mc:Fallback>
            <p:pic>
              <p:nvPicPr>
                <p:cNvPr id="11316" name="Ink 11315">
                  <a:extLst>
                    <a:ext uri="{FF2B5EF4-FFF2-40B4-BE49-F238E27FC236}">
                      <a16:creationId xmlns:a16="http://schemas.microsoft.com/office/drawing/2014/main" id="{77692B9C-37A3-B34E-87D3-4E6C7A6FC3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05456" y="5563700"/>
                  <a:ext cx="1620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317" name="Ink 11316">
                  <a:extLst>
                    <a:ext uri="{FF2B5EF4-FFF2-40B4-BE49-F238E27FC236}">
                      <a16:creationId xmlns:a16="http://schemas.microsoft.com/office/drawing/2014/main" id="{895331B1-8972-594D-9236-01A5DDBF663D}"/>
                    </a:ext>
                  </a:extLst>
                </p14:cNvPr>
                <p14:cNvContentPartPr/>
                <p14:nvPr/>
              </p14:nvContentPartPr>
              <p14:xfrm>
                <a:off x="8523896" y="5845220"/>
                <a:ext cx="5040" cy="33120"/>
              </p14:xfrm>
            </p:contentPart>
          </mc:Choice>
          <mc:Fallback>
            <p:pic>
              <p:nvPicPr>
                <p:cNvPr id="11317" name="Ink 11316">
                  <a:extLst>
                    <a:ext uri="{FF2B5EF4-FFF2-40B4-BE49-F238E27FC236}">
                      <a16:creationId xmlns:a16="http://schemas.microsoft.com/office/drawing/2014/main" id="{895331B1-8972-594D-9236-01A5DDBF663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15256" y="5836220"/>
                  <a:ext cx="226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27" name="Group 11326">
            <a:extLst>
              <a:ext uri="{FF2B5EF4-FFF2-40B4-BE49-F238E27FC236}">
                <a16:creationId xmlns:a16="http://schemas.microsoft.com/office/drawing/2014/main" id="{D136010D-BA40-B54F-8F31-C594ACD1DC5F}"/>
              </a:ext>
            </a:extLst>
          </p:cNvPr>
          <p:cNvGrpSpPr/>
          <p:nvPr/>
        </p:nvGrpSpPr>
        <p:grpSpPr>
          <a:xfrm>
            <a:off x="2507936" y="4578740"/>
            <a:ext cx="1559880" cy="1622880"/>
            <a:chOff x="2507936" y="4578740"/>
            <a:chExt cx="1559880" cy="162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64" name="Ink 11263">
                  <a:extLst>
                    <a:ext uri="{FF2B5EF4-FFF2-40B4-BE49-F238E27FC236}">
                      <a16:creationId xmlns:a16="http://schemas.microsoft.com/office/drawing/2014/main" id="{89B49FF9-F51A-9E4A-B99F-9E8496FEDFBE}"/>
                    </a:ext>
                  </a:extLst>
                </p14:cNvPr>
                <p14:cNvContentPartPr/>
                <p14:nvPr/>
              </p14:nvContentPartPr>
              <p14:xfrm>
                <a:off x="2507936" y="4578740"/>
                <a:ext cx="545040" cy="451080"/>
              </p14:xfrm>
            </p:contentPart>
          </mc:Choice>
          <mc:Fallback>
            <p:pic>
              <p:nvPicPr>
                <p:cNvPr id="11264" name="Ink 11263">
                  <a:extLst>
                    <a:ext uri="{FF2B5EF4-FFF2-40B4-BE49-F238E27FC236}">
                      <a16:creationId xmlns:a16="http://schemas.microsoft.com/office/drawing/2014/main" id="{89B49FF9-F51A-9E4A-B99F-9E8496FEDFB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499296" y="4570100"/>
                  <a:ext cx="5626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265" name="Ink 11264">
                  <a:extLst>
                    <a:ext uri="{FF2B5EF4-FFF2-40B4-BE49-F238E27FC236}">
                      <a16:creationId xmlns:a16="http://schemas.microsoft.com/office/drawing/2014/main" id="{09F2F75A-8387-094A-801E-3D92B0FF26BA}"/>
                    </a:ext>
                  </a:extLst>
                </p14:cNvPr>
                <p14:cNvContentPartPr/>
                <p14:nvPr/>
              </p14:nvContentPartPr>
              <p14:xfrm>
                <a:off x="3043976" y="4952060"/>
                <a:ext cx="515880" cy="771840"/>
              </p14:xfrm>
            </p:contentPart>
          </mc:Choice>
          <mc:Fallback>
            <p:pic>
              <p:nvPicPr>
                <p:cNvPr id="11265" name="Ink 11264">
                  <a:extLst>
                    <a:ext uri="{FF2B5EF4-FFF2-40B4-BE49-F238E27FC236}">
                      <a16:creationId xmlns:a16="http://schemas.microsoft.com/office/drawing/2014/main" id="{09F2F75A-8387-094A-801E-3D92B0FF26B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034976" y="4943420"/>
                  <a:ext cx="533520" cy="78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269" name="Ink 11268">
                  <a:extLst>
                    <a:ext uri="{FF2B5EF4-FFF2-40B4-BE49-F238E27FC236}">
                      <a16:creationId xmlns:a16="http://schemas.microsoft.com/office/drawing/2014/main" id="{E0998A06-FAEA-2B4E-A95C-999CA0523346}"/>
                    </a:ext>
                  </a:extLst>
                </p14:cNvPr>
                <p14:cNvContentPartPr/>
                <p14:nvPr/>
              </p14:nvContentPartPr>
              <p14:xfrm>
                <a:off x="3496856" y="5652980"/>
                <a:ext cx="93240" cy="148320"/>
              </p14:xfrm>
            </p:contentPart>
          </mc:Choice>
          <mc:Fallback>
            <p:pic>
              <p:nvPicPr>
                <p:cNvPr id="11269" name="Ink 11268">
                  <a:extLst>
                    <a:ext uri="{FF2B5EF4-FFF2-40B4-BE49-F238E27FC236}">
                      <a16:creationId xmlns:a16="http://schemas.microsoft.com/office/drawing/2014/main" id="{E0998A06-FAEA-2B4E-A95C-999CA052334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487856" y="5643980"/>
                  <a:ext cx="110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271" name="Ink 11270">
                  <a:extLst>
                    <a:ext uri="{FF2B5EF4-FFF2-40B4-BE49-F238E27FC236}">
                      <a16:creationId xmlns:a16="http://schemas.microsoft.com/office/drawing/2014/main" id="{5C7B2D91-8CFB-C54C-83AC-6F0FD673C183}"/>
                    </a:ext>
                  </a:extLst>
                </p14:cNvPr>
                <p14:cNvContentPartPr/>
                <p14:nvPr/>
              </p14:nvContentPartPr>
              <p14:xfrm>
                <a:off x="3833816" y="5551460"/>
                <a:ext cx="4680" cy="149040"/>
              </p14:xfrm>
            </p:contentPart>
          </mc:Choice>
          <mc:Fallback>
            <p:pic>
              <p:nvPicPr>
                <p:cNvPr id="11271" name="Ink 11270">
                  <a:extLst>
                    <a:ext uri="{FF2B5EF4-FFF2-40B4-BE49-F238E27FC236}">
                      <a16:creationId xmlns:a16="http://schemas.microsoft.com/office/drawing/2014/main" id="{5C7B2D91-8CFB-C54C-83AC-6F0FD673C18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25176" y="5542460"/>
                  <a:ext cx="22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272" name="Ink 11271">
                  <a:extLst>
                    <a:ext uri="{FF2B5EF4-FFF2-40B4-BE49-F238E27FC236}">
                      <a16:creationId xmlns:a16="http://schemas.microsoft.com/office/drawing/2014/main" id="{E0FA4FAA-9853-AC48-927A-11A52D7441C9}"/>
                    </a:ext>
                  </a:extLst>
                </p14:cNvPr>
                <p14:cNvContentPartPr/>
                <p14:nvPr/>
              </p14:nvContentPartPr>
              <p14:xfrm>
                <a:off x="3966296" y="5510060"/>
                <a:ext cx="49320" cy="196560"/>
              </p14:xfrm>
            </p:contentPart>
          </mc:Choice>
          <mc:Fallback>
            <p:pic>
              <p:nvPicPr>
                <p:cNvPr id="11272" name="Ink 11271">
                  <a:extLst>
                    <a:ext uri="{FF2B5EF4-FFF2-40B4-BE49-F238E27FC236}">
                      <a16:creationId xmlns:a16="http://schemas.microsoft.com/office/drawing/2014/main" id="{E0FA4FAA-9853-AC48-927A-11A52D7441C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957296" y="5501420"/>
                  <a:ext cx="66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273" name="Ink 11272">
                  <a:extLst>
                    <a:ext uri="{FF2B5EF4-FFF2-40B4-BE49-F238E27FC236}">
                      <a16:creationId xmlns:a16="http://schemas.microsoft.com/office/drawing/2014/main" id="{9A0E38FE-3AE9-6B43-BCD5-F100BBB33D91}"/>
                    </a:ext>
                  </a:extLst>
                </p14:cNvPr>
                <p14:cNvContentPartPr/>
                <p14:nvPr/>
              </p14:nvContentPartPr>
              <p14:xfrm>
                <a:off x="4067456" y="5706260"/>
                <a:ext cx="360" cy="360"/>
              </p14:xfrm>
            </p:contentPart>
          </mc:Choice>
          <mc:Fallback>
            <p:pic>
              <p:nvPicPr>
                <p:cNvPr id="11273" name="Ink 11272">
                  <a:extLst>
                    <a:ext uri="{FF2B5EF4-FFF2-40B4-BE49-F238E27FC236}">
                      <a16:creationId xmlns:a16="http://schemas.microsoft.com/office/drawing/2014/main" id="{9A0E38FE-3AE9-6B43-BCD5-F100BBB33D9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058456" y="56972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275" name="Ink 11274">
                  <a:extLst>
                    <a:ext uri="{FF2B5EF4-FFF2-40B4-BE49-F238E27FC236}">
                      <a16:creationId xmlns:a16="http://schemas.microsoft.com/office/drawing/2014/main" id="{76A9996F-5C5A-324E-9901-E04A474F30E6}"/>
                    </a:ext>
                  </a:extLst>
                </p14:cNvPr>
                <p14:cNvContentPartPr/>
                <p14:nvPr/>
              </p14:nvContentPartPr>
              <p14:xfrm>
                <a:off x="3680456" y="5562620"/>
                <a:ext cx="119520" cy="164880"/>
              </p14:xfrm>
            </p:contentPart>
          </mc:Choice>
          <mc:Fallback>
            <p:pic>
              <p:nvPicPr>
                <p:cNvPr id="11275" name="Ink 11274">
                  <a:extLst>
                    <a:ext uri="{FF2B5EF4-FFF2-40B4-BE49-F238E27FC236}">
                      <a16:creationId xmlns:a16="http://schemas.microsoft.com/office/drawing/2014/main" id="{76A9996F-5C5A-324E-9901-E04A474F30E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671456" y="5553620"/>
                  <a:ext cx="1371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322" name="Ink 11321">
                  <a:extLst>
                    <a:ext uri="{FF2B5EF4-FFF2-40B4-BE49-F238E27FC236}">
                      <a16:creationId xmlns:a16="http://schemas.microsoft.com/office/drawing/2014/main" id="{C3D57663-A212-9E40-9E31-D84E7C20A035}"/>
                    </a:ext>
                  </a:extLst>
                </p14:cNvPr>
                <p14:cNvContentPartPr/>
                <p14:nvPr/>
              </p14:nvContentPartPr>
              <p14:xfrm>
                <a:off x="3167456" y="5728580"/>
                <a:ext cx="419760" cy="349200"/>
              </p14:xfrm>
            </p:contentPart>
          </mc:Choice>
          <mc:Fallback>
            <p:pic>
              <p:nvPicPr>
                <p:cNvPr id="11322" name="Ink 11321">
                  <a:extLst>
                    <a:ext uri="{FF2B5EF4-FFF2-40B4-BE49-F238E27FC236}">
                      <a16:creationId xmlns:a16="http://schemas.microsoft.com/office/drawing/2014/main" id="{C3D57663-A212-9E40-9E31-D84E7C20A03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158816" y="5719940"/>
                  <a:ext cx="4374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323" name="Ink 11322">
                  <a:extLst>
                    <a:ext uri="{FF2B5EF4-FFF2-40B4-BE49-F238E27FC236}">
                      <a16:creationId xmlns:a16="http://schemas.microsoft.com/office/drawing/2014/main" id="{3F7B17BB-8AA7-9A4D-8E7C-F6DD0EEA5928}"/>
                    </a:ext>
                  </a:extLst>
                </p14:cNvPr>
                <p14:cNvContentPartPr/>
                <p14:nvPr/>
              </p14:nvContentPartPr>
              <p14:xfrm>
                <a:off x="3538256" y="6012620"/>
                <a:ext cx="57960" cy="103320"/>
              </p14:xfrm>
            </p:contentPart>
          </mc:Choice>
          <mc:Fallback>
            <p:pic>
              <p:nvPicPr>
                <p:cNvPr id="11323" name="Ink 11322">
                  <a:extLst>
                    <a:ext uri="{FF2B5EF4-FFF2-40B4-BE49-F238E27FC236}">
                      <a16:creationId xmlns:a16="http://schemas.microsoft.com/office/drawing/2014/main" id="{3F7B17BB-8AA7-9A4D-8E7C-F6DD0EEA59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529256" y="6003620"/>
                  <a:ext cx="75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324" name="Ink 11323">
                  <a:extLst>
                    <a:ext uri="{FF2B5EF4-FFF2-40B4-BE49-F238E27FC236}">
                      <a16:creationId xmlns:a16="http://schemas.microsoft.com/office/drawing/2014/main" id="{F5000AC0-74B8-EC44-8386-120F4700D9A6}"/>
                    </a:ext>
                  </a:extLst>
                </p14:cNvPr>
                <p14:cNvContentPartPr/>
                <p14:nvPr/>
              </p14:nvContentPartPr>
              <p14:xfrm>
                <a:off x="3753176" y="6032060"/>
                <a:ext cx="69120" cy="100440"/>
              </p14:xfrm>
            </p:contentPart>
          </mc:Choice>
          <mc:Fallback>
            <p:pic>
              <p:nvPicPr>
                <p:cNvPr id="11324" name="Ink 11323">
                  <a:extLst>
                    <a:ext uri="{FF2B5EF4-FFF2-40B4-BE49-F238E27FC236}">
                      <a16:creationId xmlns:a16="http://schemas.microsoft.com/office/drawing/2014/main" id="{F5000AC0-74B8-EC44-8386-120F4700D9A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44536" y="6023060"/>
                  <a:ext cx="86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325" name="Ink 11324">
                  <a:extLst>
                    <a:ext uri="{FF2B5EF4-FFF2-40B4-BE49-F238E27FC236}">
                      <a16:creationId xmlns:a16="http://schemas.microsoft.com/office/drawing/2014/main" id="{14DBDE87-4324-364E-9349-21E11E5CA421}"/>
                    </a:ext>
                  </a:extLst>
                </p14:cNvPr>
                <p14:cNvContentPartPr/>
                <p14:nvPr/>
              </p14:nvContentPartPr>
              <p14:xfrm>
                <a:off x="3690176" y="6073820"/>
                <a:ext cx="82080" cy="114840"/>
              </p14:xfrm>
            </p:contentPart>
          </mc:Choice>
          <mc:Fallback>
            <p:pic>
              <p:nvPicPr>
                <p:cNvPr id="11325" name="Ink 11324">
                  <a:extLst>
                    <a:ext uri="{FF2B5EF4-FFF2-40B4-BE49-F238E27FC236}">
                      <a16:creationId xmlns:a16="http://schemas.microsoft.com/office/drawing/2014/main" id="{14DBDE87-4324-364E-9349-21E11E5CA42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81536" y="6064820"/>
                  <a:ext cx="99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326" name="Ink 11325">
                  <a:extLst>
                    <a:ext uri="{FF2B5EF4-FFF2-40B4-BE49-F238E27FC236}">
                      <a16:creationId xmlns:a16="http://schemas.microsoft.com/office/drawing/2014/main" id="{3C8C66D5-BC33-254F-A5CD-D32ACB0EC141}"/>
                    </a:ext>
                  </a:extLst>
                </p14:cNvPr>
                <p14:cNvContentPartPr/>
                <p14:nvPr/>
              </p14:nvContentPartPr>
              <p14:xfrm>
                <a:off x="3862256" y="6033860"/>
                <a:ext cx="77040" cy="167760"/>
              </p14:xfrm>
            </p:contentPart>
          </mc:Choice>
          <mc:Fallback>
            <p:pic>
              <p:nvPicPr>
                <p:cNvPr id="11326" name="Ink 11325">
                  <a:extLst>
                    <a:ext uri="{FF2B5EF4-FFF2-40B4-BE49-F238E27FC236}">
                      <a16:creationId xmlns:a16="http://schemas.microsoft.com/office/drawing/2014/main" id="{3C8C66D5-BC33-254F-A5CD-D32ACB0EC14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853256" y="6025220"/>
                  <a:ext cx="9468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09" name="Group 16408">
            <a:extLst>
              <a:ext uri="{FF2B5EF4-FFF2-40B4-BE49-F238E27FC236}">
                <a16:creationId xmlns:a16="http://schemas.microsoft.com/office/drawing/2014/main" id="{DFCB61A3-657E-8542-B95C-6025453444A1}"/>
              </a:ext>
            </a:extLst>
          </p:cNvPr>
          <p:cNvGrpSpPr/>
          <p:nvPr/>
        </p:nvGrpSpPr>
        <p:grpSpPr>
          <a:xfrm>
            <a:off x="5775296" y="6072740"/>
            <a:ext cx="352800" cy="232920"/>
            <a:chOff x="5775296" y="6072740"/>
            <a:chExt cx="35280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6400" name="Ink 16399">
                  <a:extLst>
                    <a:ext uri="{FF2B5EF4-FFF2-40B4-BE49-F238E27FC236}">
                      <a16:creationId xmlns:a16="http://schemas.microsoft.com/office/drawing/2014/main" id="{5F7709D0-B213-F543-858D-2EC451625B9E}"/>
                    </a:ext>
                  </a:extLst>
                </p14:cNvPr>
                <p14:cNvContentPartPr/>
                <p14:nvPr/>
              </p14:nvContentPartPr>
              <p14:xfrm>
                <a:off x="5775296" y="6192980"/>
                <a:ext cx="120240" cy="112680"/>
              </p14:xfrm>
            </p:contentPart>
          </mc:Choice>
          <mc:Fallback>
            <p:pic>
              <p:nvPicPr>
                <p:cNvPr id="16400" name="Ink 16399">
                  <a:extLst>
                    <a:ext uri="{FF2B5EF4-FFF2-40B4-BE49-F238E27FC236}">
                      <a16:creationId xmlns:a16="http://schemas.microsoft.com/office/drawing/2014/main" id="{5F7709D0-B213-F543-858D-2EC451625B9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766656" y="6184340"/>
                  <a:ext cx="137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6401" name="Ink 16400">
                  <a:extLst>
                    <a:ext uri="{FF2B5EF4-FFF2-40B4-BE49-F238E27FC236}">
                      <a16:creationId xmlns:a16="http://schemas.microsoft.com/office/drawing/2014/main" id="{7B66C7D5-5603-F046-BD52-B4CC94C73935}"/>
                    </a:ext>
                  </a:extLst>
                </p14:cNvPr>
                <p14:cNvContentPartPr/>
                <p14:nvPr/>
              </p14:nvContentPartPr>
              <p14:xfrm>
                <a:off x="5781416" y="6165620"/>
                <a:ext cx="86760" cy="100080"/>
              </p14:xfrm>
            </p:contentPart>
          </mc:Choice>
          <mc:Fallback>
            <p:pic>
              <p:nvPicPr>
                <p:cNvPr id="16401" name="Ink 16400">
                  <a:extLst>
                    <a:ext uri="{FF2B5EF4-FFF2-40B4-BE49-F238E27FC236}">
                      <a16:creationId xmlns:a16="http://schemas.microsoft.com/office/drawing/2014/main" id="{7B66C7D5-5603-F046-BD52-B4CC94C7393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772776" y="6156980"/>
                  <a:ext cx="104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6402" name="Ink 16401">
                  <a:extLst>
                    <a:ext uri="{FF2B5EF4-FFF2-40B4-BE49-F238E27FC236}">
                      <a16:creationId xmlns:a16="http://schemas.microsoft.com/office/drawing/2014/main" id="{D89D4074-9860-324C-A9CF-D6FA32381C5A}"/>
                    </a:ext>
                  </a:extLst>
                </p14:cNvPr>
                <p14:cNvContentPartPr/>
                <p14:nvPr/>
              </p14:nvContentPartPr>
              <p14:xfrm>
                <a:off x="6071936" y="6072740"/>
                <a:ext cx="56160" cy="142920"/>
              </p14:xfrm>
            </p:contentPart>
          </mc:Choice>
          <mc:Fallback>
            <p:pic>
              <p:nvPicPr>
                <p:cNvPr id="16402" name="Ink 16401">
                  <a:extLst>
                    <a:ext uri="{FF2B5EF4-FFF2-40B4-BE49-F238E27FC236}">
                      <a16:creationId xmlns:a16="http://schemas.microsoft.com/office/drawing/2014/main" id="{D89D4074-9860-324C-A9CF-D6FA32381C5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062936" y="6064100"/>
                  <a:ext cx="73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6403" name="Ink 16402">
                  <a:extLst>
                    <a:ext uri="{FF2B5EF4-FFF2-40B4-BE49-F238E27FC236}">
                      <a16:creationId xmlns:a16="http://schemas.microsoft.com/office/drawing/2014/main" id="{CD620948-5C81-0B48-AB79-4289F6AC1255}"/>
                    </a:ext>
                  </a:extLst>
                </p14:cNvPr>
                <p14:cNvContentPartPr/>
                <p14:nvPr/>
              </p14:nvContentPartPr>
              <p14:xfrm>
                <a:off x="6104336" y="6258860"/>
                <a:ext cx="7920" cy="22320"/>
              </p14:xfrm>
            </p:contentPart>
          </mc:Choice>
          <mc:Fallback>
            <p:pic>
              <p:nvPicPr>
                <p:cNvPr id="16403" name="Ink 16402">
                  <a:extLst>
                    <a:ext uri="{FF2B5EF4-FFF2-40B4-BE49-F238E27FC236}">
                      <a16:creationId xmlns:a16="http://schemas.microsoft.com/office/drawing/2014/main" id="{CD620948-5C81-0B48-AB79-4289F6AC125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095336" y="6249860"/>
                  <a:ext cx="2556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07" name="Group 16406">
            <a:extLst>
              <a:ext uri="{FF2B5EF4-FFF2-40B4-BE49-F238E27FC236}">
                <a16:creationId xmlns:a16="http://schemas.microsoft.com/office/drawing/2014/main" id="{63E71888-85E1-8947-A509-42581EA64ABD}"/>
              </a:ext>
            </a:extLst>
          </p:cNvPr>
          <p:cNvGrpSpPr/>
          <p:nvPr/>
        </p:nvGrpSpPr>
        <p:grpSpPr>
          <a:xfrm>
            <a:off x="6469376" y="6080660"/>
            <a:ext cx="316440" cy="207720"/>
            <a:chOff x="6469376" y="6080660"/>
            <a:chExt cx="316440" cy="20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6404" name="Ink 16403">
                  <a:extLst>
                    <a:ext uri="{FF2B5EF4-FFF2-40B4-BE49-F238E27FC236}">
                      <a16:creationId xmlns:a16="http://schemas.microsoft.com/office/drawing/2014/main" id="{11370D44-9293-CC48-8292-73FEEB9A21FD}"/>
                    </a:ext>
                  </a:extLst>
                </p14:cNvPr>
                <p14:cNvContentPartPr/>
                <p14:nvPr/>
              </p14:nvContentPartPr>
              <p14:xfrm>
                <a:off x="6469376" y="6128540"/>
                <a:ext cx="90720" cy="159840"/>
              </p14:xfrm>
            </p:contentPart>
          </mc:Choice>
          <mc:Fallback>
            <p:pic>
              <p:nvPicPr>
                <p:cNvPr id="16404" name="Ink 16403">
                  <a:extLst>
                    <a:ext uri="{FF2B5EF4-FFF2-40B4-BE49-F238E27FC236}">
                      <a16:creationId xmlns:a16="http://schemas.microsoft.com/office/drawing/2014/main" id="{11370D44-9293-CC48-8292-73FEEB9A21F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460376" y="6119900"/>
                  <a:ext cx="1083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405" name="Ink 16404">
                  <a:extLst>
                    <a:ext uri="{FF2B5EF4-FFF2-40B4-BE49-F238E27FC236}">
                      <a16:creationId xmlns:a16="http://schemas.microsoft.com/office/drawing/2014/main" id="{BDC90D6C-1782-6A43-8E73-8CDE5E49ED1F}"/>
                    </a:ext>
                  </a:extLst>
                </p14:cNvPr>
                <p14:cNvContentPartPr/>
                <p14:nvPr/>
              </p14:nvContentPartPr>
              <p14:xfrm>
                <a:off x="6630296" y="6080660"/>
                <a:ext cx="95040" cy="197280"/>
              </p14:xfrm>
            </p:contentPart>
          </mc:Choice>
          <mc:Fallback>
            <p:pic>
              <p:nvPicPr>
                <p:cNvPr id="16405" name="Ink 16404">
                  <a:extLst>
                    <a:ext uri="{FF2B5EF4-FFF2-40B4-BE49-F238E27FC236}">
                      <a16:creationId xmlns:a16="http://schemas.microsoft.com/office/drawing/2014/main" id="{BDC90D6C-1782-6A43-8E73-8CDE5E49ED1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621656" y="6072020"/>
                  <a:ext cx="112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406" name="Ink 16405">
                  <a:extLst>
                    <a:ext uri="{FF2B5EF4-FFF2-40B4-BE49-F238E27FC236}">
                      <a16:creationId xmlns:a16="http://schemas.microsoft.com/office/drawing/2014/main" id="{6B29D552-04DE-9245-AAF6-CA72455EAE9F}"/>
                    </a:ext>
                  </a:extLst>
                </p14:cNvPr>
                <p14:cNvContentPartPr/>
                <p14:nvPr/>
              </p14:nvContentPartPr>
              <p14:xfrm>
                <a:off x="6715616" y="6134300"/>
                <a:ext cx="70200" cy="9360"/>
              </p14:xfrm>
            </p:contentPart>
          </mc:Choice>
          <mc:Fallback>
            <p:pic>
              <p:nvPicPr>
                <p:cNvPr id="16406" name="Ink 16405">
                  <a:extLst>
                    <a:ext uri="{FF2B5EF4-FFF2-40B4-BE49-F238E27FC236}">
                      <a16:creationId xmlns:a16="http://schemas.microsoft.com/office/drawing/2014/main" id="{6B29D552-04DE-9245-AAF6-CA72455EAE9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706976" y="6125660"/>
                  <a:ext cx="8784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8" name="Group 16427">
            <a:extLst>
              <a:ext uri="{FF2B5EF4-FFF2-40B4-BE49-F238E27FC236}">
                <a16:creationId xmlns:a16="http://schemas.microsoft.com/office/drawing/2014/main" id="{8E637652-014C-5A47-8BF0-447C6EFE464E}"/>
              </a:ext>
            </a:extLst>
          </p:cNvPr>
          <p:cNvGrpSpPr/>
          <p:nvPr/>
        </p:nvGrpSpPr>
        <p:grpSpPr>
          <a:xfrm>
            <a:off x="5782496" y="6556220"/>
            <a:ext cx="280440" cy="132480"/>
            <a:chOff x="5782496" y="6556220"/>
            <a:chExt cx="280440" cy="13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411" name="Ink 16410">
                  <a:extLst>
                    <a:ext uri="{FF2B5EF4-FFF2-40B4-BE49-F238E27FC236}">
                      <a16:creationId xmlns:a16="http://schemas.microsoft.com/office/drawing/2014/main" id="{847C9DF9-1AB1-FA44-B9FC-DD076BF88D1E}"/>
                    </a:ext>
                  </a:extLst>
                </p14:cNvPr>
                <p14:cNvContentPartPr/>
                <p14:nvPr/>
              </p14:nvContentPartPr>
              <p14:xfrm>
                <a:off x="5852696" y="6556220"/>
                <a:ext cx="57600" cy="80640"/>
              </p14:xfrm>
            </p:contentPart>
          </mc:Choice>
          <mc:Fallback>
            <p:pic>
              <p:nvPicPr>
                <p:cNvPr id="16411" name="Ink 16410">
                  <a:extLst>
                    <a:ext uri="{FF2B5EF4-FFF2-40B4-BE49-F238E27FC236}">
                      <a16:creationId xmlns:a16="http://schemas.microsoft.com/office/drawing/2014/main" id="{847C9DF9-1AB1-FA44-B9FC-DD076BF88D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844056" y="6547220"/>
                  <a:ext cx="752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412" name="Ink 16411">
                  <a:extLst>
                    <a:ext uri="{FF2B5EF4-FFF2-40B4-BE49-F238E27FC236}">
                      <a16:creationId xmlns:a16="http://schemas.microsoft.com/office/drawing/2014/main" id="{CAA58241-0A5B-3342-B869-9E8487AAE299}"/>
                    </a:ext>
                  </a:extLst>
                </p14:cNvPr>
                <p14:cNvContentPartPr/>
                <p14:nvPr/>
              </p14:nvContentPartPr>
              <p14:xfrm>
                <a:off x="5782496" y="6562340"/>
                <a:ext cx="120240" cy="116280"/>
              </p14:xfrm>
            </p:contentPart>
          </mc:Choice>
          <mc:Fallback>
            <p:pic>
              <p:nvPicPr>
                <p:cNvPr id="16412" name="Ink 16411">
                  <a:extLst>
                    <a:ext uri="{FF2B5EF4-FFF2-40B4-BE49-F238E27FC236}">
                      <a16:creationId xmlns:a16="http://schemas.microsoft.com/office/drawing/2014/main" id="{CAA58241-0A5B-3342-B869-9E8487AAE29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73496" y="6553340"/>
                  <a:ext cx="137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413" name="Ink 16412">
                  <a:extLst>
                    <a:ext uri="{FF2B5EF4-FFF2-40B4-BE49-F238E27FC236}">
                      <a16:creationId xmlns:a16="http://schemas.microsoft.com/office/drawing/2014/main" id="{35CF9DBB-CCD0-4C4E-8A9D-A73AF691B85E}"/>
                    </a:ext>
                  </a:extLst>
                </p14:cNvPr>
                <p14:cNvContentPartPr/>
                <p14:nvPr/>
              </p14:nvContentPartPr>
              <p14:xfrm>
                <a:off x="5996696" y="6601220"/>
                <a:ext cx="66240" cy="87480"/>
              </p14:xfrm>
            </p:contentPart>
          </mc:Choice>
          <mc:Fallback>
            <p:pic>
              <p:nvPicPr>
                <p:cNvPr id="16413" name="Ink 16412">
                  <a:extLst>
                    <a:ext uri="{FF2B5EF4-FFF2-40B4-BE49-F238E27FC236}">
                      <a16:creationId xmlns:a16="http://schemas.microsoft.com/office/drawing/2014/main" id="{35CF9DBB-CCD0-4C4E-8A9D-A73AF691B85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88056" y="6592580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7" name="Group 16426">
            <a:extLst>
              <a:ext uri="{FF2B5EF4-FFF2-40B4-BE49-F238E27FC236}">
                <a16:creationId xmlns:a16="http://schemas.microsoft.com/office/drawing/2014/main" id="{7341FA61-F369-4744-9464-40E84441CDC8}"/>
              </a:ext>
            </a:extLst>
          </p:cNvPr>
          <p:cNvGrpSpPr/>
          <p:nvPr/>
        </p:nvGrpSpPr>
        <p:grpSpPr>
          <a:xfrm>
            <a:off x="6357776" y="6548300"/>
            <a:ext cx="297000" cy="244440"/>
            <a:chOff x="6357776" y="6548300"/>
            <a:chExt cx="29700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414" name="Ink 16413">
                  <a:extLst>
                    <a:ext uri="{FF2B5EF4-FFF2-40B4-BE49-F238E27FC236}">
                      <a16:creationId xmlns:a16="http://schemas.microsoft.com/office/drawing/2014/main" id="{5317D259-1D41-5A42-8958-34FC9804D130}"/>
                    </a:ext>
                  </a:extLst>
                </p14:cNvPr>
                <p14:cNvContentPartPr/>
                <p14:nvPr/>
              </p14:nvContentPartPr>
              <p14:xfrm>
                <a:off x="6414656" y="6548300"/>
                <a:ext cx="64800" cy="136440"/>
              </p14:xfrm>
            </p:contentPart>
          </mc:Choice>
          <mc:Fallback>
            <p:pic>
              <p:nvPicPr>
                <p:cNvPr id="16414" name="Ink 16413">
                  <a:extLst>
                    <a:ext uri="{FF2B5EF4-FFF2-40B4-BE49-F238E27FC236}">
                      <a16:creationId xmlns:a16="http://schemas.microsoft.com/office/drawing/2014/main" id="{5317D259-1D41-5A42-8958-34FC9804D13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405656" y="6539300"/>
                  <a:ext cx="82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415" name="Ink 16414">
                  <a:extLst>
                    <a:ext uri="{FF2B5EF4-FFF2-40B4-BE49-F238E27FC236}">
                      <a16:creationId xmlns:a16="http://schemas.microsoft.com/office/drawing/2014/main" id="{3EA0B6FC-818B-B746-B17B-BEF03952B0C6}"/>
                    </a:ext>
                  </a:extLst>
                </p14:cNvPr>
                <p14:cNvContentPartPr/>
                <p14:nvPr/>
              </p14:nvContentPartPr>
              <p14:xfrm>
                <a:off x="6360296" y="6586460"/>
                <a:ext cx="129960" cy="111600"/>
              </p14:xfrm>
            </p:contentPart>
          </mc:Choice>
          <mc:Fallback>
            <p:pic>
              <p:nvPicPr>
                <p:cNvPr id="16415" name="Ink 16414">
                  <a:extLst>
                    <a:ext uri="{FF2B5EF4-FFF2-40B4-BE49-F238E27FC236}">
                      <a16:creationId xmlns:a16="http://schemas.microsoft.com/office/drawing/2014/main" id="{3EA0B6FC-818B-B746-B17B-BEF03952B0C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351296" y="6577820"/>
                  <a:ext cx="147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6416" name="Ink 16415">
                  <a:extLst>
                    <a:ext uri="{FF2B5EF4-FFF2-40B4-BE49-F238E27FC236}">
                      <a16:creationId xmlns:a16="http://schemas.microsoft.com/office/drawing/2014/main" id="{305C542E-CD8A-9748-8BD4-C18EB0957EBB}"/>
                    </a:ext>
                  </a:extLst>
                </p14:cNvPr>
                <p14:cNvContentPartPr/>
                <p14:nvPr/>
              </p14:nvContentPartPr>
              <p14:xfrm>
                <a:off x="6357776" y="6619940"/>
                <a:ext cx="208440" cy="13680"/>
              </p14:xfrm>
            </p:contentPart>
          </mc:Choice>
          <mc:Fallback>
            <p:pic>
              <p:nvPicPr>
                <p:cNvPr id="16416" name="Ink 16415">
                  <a:extLst>
                    <a:ext uri="{FF2B5EF4-FFF2-40B4-BE49-F238E27FC236}">
                      <a16:creationId xmlns:a16="http://schemas.microsoft.com/office/drawing/2014/main" id="{305C542E-CD8A-9748-8BD4-C18EB0957EB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348776" y="6610940"/>
                  <a:ext cx="226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417" name="Ink 16416">
                  <a:extLst>
                    <a:ext uri="{FF2B5EF4-FFF2-40B4-BE49-F238E27FC236}">
                      <a16:creationId xmlns:a16="http://schemas.microsoft.com/office/drawing/2014/main" id="{BAC79DED-EF1E-D144-ACF2-FB65EFCB3CD2}"/>
                    </a:ext>
                  </a:extLst>
                </p14:cNvPr>
                <p14:cNvContentPartPr/>
                <p14:nvPr/>
              </p14:nvContentPartPr>
              <p14:xfrm>
                <a:off x="6574496" y="6608060"/>
                <a:ext cx="4320" cy="184680"/>
              </p14:xfrm>
            </p:contentPart>
          </mc:Choice>
          <mc:Fallback>
            <p:pic>
              <p:nvPicPr>
                <p:cNvPr id="16417" name="Ink 16416">
                  <a:extLst>
                    <a:ext uri="{FF2B5EF4-FFF2-40B4-BE49-F238E27FC236}">
                      <a16:creationId xmlns:a16="http://schemas.microsoft.com/office/drawing/2014/main" id="{BAC79DED-EF1E-D144-ACF2-FB65EFCB3CD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565496" y="6599420"/>
                  <a:ext cx="2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6418" name="Ink 16417">
                  <a:extLst>
                    <a:ext uri="{FF2B5EF4-FFF2-40B4-BE49-F238E27FC236}">
                      <a16:creationId xmlns:a16="http://schemas.microsoft.com/office/drawing/2014/main" id="{F950EC68-3CE0-5146-8B9B-681C3D02081F}"/>
                    </a:ext>
                  </a:extLst>
                </p14:cNvPr>
                <p14:cNvContentPartPr/>
                <p14:nvPr/>
              </p14:nvContentPartPr>
              <p14:xfrm>
                <a:off x="6589976" y="6564860"/>
                <a:ext cx="64800" cy="90000"/>
              </p14:xfrm>
            </p:contentPart>
          </mc:Choice>
          <mc:Fallback>
            <p:pic>
              <p:nvPicPr>
                <p:cNvPr id="16418" name="Ink 16417">
                  <a:extLst>
                    <a:ext uri="{FF2B5EF4-FFF2-40B4-BE49-F238E27FC236}">
                      <a16:creationId xmlns:a16="http://schemas.microsoft.com/office/drawing/2014/main" id="{F950EC68-3CE0-5146-8B9B-681C3D02081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580976" y="6556220"/>
                  <a:ext cx="8244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6" name="Group 16425">
            <a:extLst>
              <a:ext uri="{FF2B5EF4-FFF2-40B4-BE49-F238E27FC236}">
                <a16:creationId xmlns:a16="http://schemas.microsoft.com/office/drawing/2014/main" id="{13A1AF54-A0F0-684F-B4E2-BF5096199F6D}"/>
              </a:ext>
            </a:extLst>
          </p:cNvPr>
          <p:cNvGrpSpPr/>
          <p:nvPr/>
        </p:nvGrpSpPr>
        <p:grpSpPr>
          <a:xfrm>
            <a:off x="6837296" y="6527420"/>
            <a:ext cx="245520" cy="205200"/>
            <a:chOff x="6837296" y="6527420"/>
            <a:chExt cx="24552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419" name="Ink 16418">
                  <a:extLst>
                    <a:ext uri="{FF2B5EF4-FFF2-40B4-BE49-F238E27FC236}">
                      <a16:creationId xmlns:a16="http://schemas.microsoft.com/office/drawing/2014/main" id="{9CB0D05E-C021-0449-BDD7-79E886D18104}"/>
                    </a:ext>
                  </a:extLst>
                </p14:cNvPr>
                <p14:cNvContentPartPr/>
                <p14:nvPr/>
              </p14:nvContentPartPr>
              <p14:xfrm>
                <a:off x="6903176" y="6527420"/>
                <a:ext cx="9360" cy="46080"/>
              </p14:xfrm>
            </p:contentPart>
          </mc:Choice>
          <mc:Fallback>
            <p:pic>
              <p:nvPicPr>
                <p:cNvPr id="16419" name="Ink 16418">
                  <a:extLst>
                    <a:ext uri="{FF2B5EF4-FFF2-40B4-BE49-F238E27FC236}">
                      <a16:creationId xmlns:a16="http://schemas.microsoft.com/office/drawing/2014/main" id="{9CB0D05E-C021-0449-BDD7-79E886D181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894176" y="6518780"/>
                  <a:ext cx="27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420" name="Ink 16419">
                  <a:extLst>
                    <a:ext uri="{FF2B5EF4-FFF2-40B4-BE49-F238E27FC236}">
                      <a16:creationId xmlns:a16="http://schemas.microsoft.com/office/drawing/2014/main" id="{963E2DAC-40FD-2445-B14E-F065910FB429}"/>
                    </a:ext>
                  </a:extLst>
                </p14:cNvPr>
                <p14:cNvContentPartPr/>
                <p14:nvPr/>
              </p14:nvContentPartPr>
              <p14:xfrm>
                <a:off x="6837296" y="6619220"/>
                <a:ext cx="57960" cy="68760"/>
              </p14:xfrm>
            </p:contentPart>
          </mc:Choice>
          <mc:Fallback>
            <p:pic>
              <p:nvPicPr>
                <p:cNvPr id="16420" name="Ink 16419">
                  <a:extLst>
                    <a:ext uri="{FF2B5EF4-FFF2-40B4-BE49-F238E27FC236}">
                      <a16:creationId xmlns:a16="http://schemas.microsoft.com/office/drawing/2014/main" id="{963E2DAC-40FD-2445-B14E-F065910FB42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828656" y="6610580"/>
                  <a:ext cx="75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421" name="Ink 16420">
                  <a:extLst>
                    <a:ext uri="{FF2B5EF4-FFF2-40B4-BE49-F238E27FC236}">
                      <a16:creationId xmlns:a16="http://schemas.microsoft.com/office/drawing/2014/main" id="{76148241-BE7E-374B-A13F-21D9EBF71847}"/>
                    </a:ext>
                  </a:extLst>
                </p14:cNvPr>
                <p14:cNvContentPartPr/>
                <p14:nvPr/>
              </p14:nvContentPartPr>
              <p14:xfrm>
                <a:off x="6949616" y="6563420"/>
                <a:ext cx="133200" cy="169200"/>
              </p14:xfrm>
            </p:contentPart>
          </mc:Choice>
          <mc:Fallback>
            <p:pic>
              <p:nvPicPr>
                <p:cNvPr id="16421" name="Ink 16420">
                  <a:extLst>
                    <a:ext uri="{FF2B5EF4-FFF2-40B4-BE49-F238E27FC236}">
                      <a16:creationId xmlns:a16="http://schemas.microsoft.com/office/drawing/2014/main" id="{76148241-BE7E-374B-A13F-21D9EBF7184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940616" y="6554420"/>
                  <a:ext cx="15084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25" name="Group 16424">
            <a:extLst>
              <a:ext uri="{FF2B5EF4-FFF2-40B4-BE49-F238E27FC236}">
                <a16:creationId xmlns:a16="http://schemas.microsoft.com/office/drawing/2014/main" id="{1884B300-C5A1-C14B-BCAB-1951B3072E28}"/>
              </a:ext>
            </a:extLst>
          </p:cNvPr>
          <p:cNvGrpSpPr/>
          <p:nvPr/>
        </p:nvGrpSpPr>
        <p:grpSpPr>
          <a:xfrm>
            <a:off x="7267856" y="6502940"/>
            <a:ext cx="306000" cy="196200"/>
            <a:chOff x="7267856" y="6502940"/>
            <a:chExt cx="306000" cy="1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422" name="Ink 16421">
                  <a:extLst>
                    <a:ext uri="{FF2B5EF4-FFF2-40B4-BE49-F238E27FC236}">
                      <a16:creationId xmlns:a16="http://schemas.microsoft.com/office/drawing/2014/main" id="{309FC0BB-156E-F144-87B5-0D532E679B47}"/>
                    </a:ext>
                  </a:extLst>
                </p14:cNvPr>
                <p14:cNvContentPartPr/>
                <p14:nvPr/>
              </p14:nvContentPartPr>
              <p14:xfrm>
                <a:off x="7267856" y="6558740"/>
                <a:ext cx="147240" cy="137160"/>
              </p14:xfrm>
            </p:contentPart>
          </mc:Choice>
          <mc:Fallback>
            <p:pic>
              <p:nvPicPr>
                <p:cNvPr id="16422" name="Ink 16421">
                  <a:extLst>
                    <a:ext uri="{FF2B5EF4-FFF2-40B4-BE49-F238E27FC236}">
                      <a16:creationId xmlns:a16="http://schemas.microsoft.com/office/drawing/2014/main" id="{309FC0BB-156E-F144-87B5-0D532E679B4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58856" y="6549740"/>
                  <a:ext cx="164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6423" name="Ink 16422">
                  <a:extLst>
                    <a:ext uri="{FF2B5EF4-FFF2-40B4-BE49-F238E27FC236}">
                      <a16:creationId xmlns:a16="http://schemas.microsoft.com/office/drawing/2014/main" id="{F9565C93-6792-3441-B68F-70819491A7D1}"/>
                    </a:ext>
                  </a:extLst>
                </p14:cNvPr>
                <p14:cNvContentPartPr/>
                <p14:nvPr/>
              </p14:nvContentPartPr>
              <p14:xfrm>
                <a:off x="7432016" y="6502940"/>
                <a:ext cx="141840" cy="196200"/>
              </p14:xfrm>
            </p:contentPart>
          </mc:Choice>
          <mc:Fallback>
            <p:pic>
              <p:nvPicPr>
                <p:cNvPr id="16423" name="Ink 16422">
                  <a:extLst>
                    <a:ext uri="{FF2B5EF4-FFF2-40B4-BE49-F238E27FC236}">
                      <a16:creationId xmlns:a16="http://schemas.microsoft.com/office/drawing/2014/main" id="{F9565C93-6792-3441-B68F-70819491A7D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423376" y="6494300"/>
                  <a:ext cx="1594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424" name="Ink 16423">
                  <a:extLst>
                    <a:ext uri="{FF2B5EF4-FFF2-40B4-BE49-F238E27FC236}">
                      <a16:creationId xmlns:a16="http://schemas.microsoft.com/office/drawing/2014/main" id="{ECF53616-B63D-B74C-BFF0-1AF2734F8307}"/>
                    </a:ext>
                  </a:extLst>
                </p14:cNvPr>
                <p14:cNvContentPartPr/>
                <p14:nvPr/>
              </p14:nvContentPartPr>
              <p14:xfrm>
                <a:off x="7470896" y="6526700"/>
                <a:ext cx="83880" cy="14760"/>
              </p14:xfrm>
            </p:contentPart>
          </mc:Choice>
          <mc:Fallback>
            <p:pic>
              <p:nvPicPr>
                <p:cNvPr id="16424" name="Ink 16423">
                  <a:extLst>
                    <a:ext uri="{FF2B5EF4-FFF2-40B4-BE49-F238E27FC236}">
                      <a16:creationId xmlns:a16="http://schemas.microsoft.com/office/drawing/2014/main" id="{ECF53616-B63D-B74C-BFF0-1AF2734F830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462256" y="6517700"/>
                  <a:ext cx="10152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30" name="Group 16429">
            <a:extLst>
              <a:ext uri="{FF2B5EF4-FFF2-40B4-BE49-F238E27FC236}">
                <a16:creationId xmlns:a16="http://schemas.microsoft.com/office/drawing/2014/main" id="{52D45B62-8A75-C841-BA70-D343E53C45C9}"/>
              </a:ext>
            </a:extLst>
          </p:cNvPr>
          <p:cNvGrpSpPr/>
          <p:nvPr/>
        </p:nvGrpSpPr>
        <p:grpSpPr>
          <a:xfrm>
            <a:off x="4193096" y="5884460"/>
            <a:ext cx="1395360" cy="484920"/>
            <a:chOff x="4193096" y="5884460"/>
            <a:chExt cx="139536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1319" name="Ink 11318">
                  <a:extLst>
                    <a:ext uri="{FF2B5EF4-FFF2-40B4-BE49-F238E27FC236}">
                      <a16:creationId xmlns:a16="http://schemas.microsoft.com/office/drawing/2014/main" id="{B616AB12-A406-4D41-9D64-76A39D0D6706}"/>
                    </a:ext>
                  </a:extLst>
                </p14:cNvPr>
                <p14:cNvContentPartPr/>
                <p14:nvPr/>
              </p14:nvContentPartPr>
              <p14:xfrm>
                <a:off x="4932176" y="5884460"/>
                <a:ext cx="183240" cy="124200"/>
              </p14:xfrm>
            </p:contentPart>
          </mc:Choice>
          <mc:Fallback>
            <p:pic>
              <p:nvPicPr>
                <p:cNvPr id="11319" name="Ink 11318">
                  <a:extLst>
                    <a:ext uri="{FF2B5EF4-FFF2-40B4-BE49-F238E27FC236}">
                      <a16:creationId xmlns:a16="http://schemas.microsoft.com/office/drawing/2014/main" id="{B616AB12-A406-4D41-9D64-76A39D0D670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23176" y="5875820"/>
                  <a:ext cx="2008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320" name="Ink 11319">
                  <a:extLst>
                    <a:ext uri="{FF2B5EF4-FFF2-40B4-BE49-F238E27FC236}">
                      <a16:creationId xmlns:a16="http://schemas.microsoft.com/office/drawing/2014/main" id="{5B780C9A-10E8-3D4F-A5A2-2C8BC6D473D8}"/>
                    </a:ext>
                  </a:extLst>
                </p14:cNvPr>
                <p14:cNvContentPartPr/>
                <p14:nvPr/>
              </p14:nvContentPartPr>
              <p14:xfrm>
                <a:off x="4892936" y="5884460"/>
                <a:ext cx="198360" cy="136440"/>
              </p14:xfrm>
            </p:contentPart>
          </mc:Choice>
          <mc:Fallback>
            <p:pic>
              <p:nvPicPr>
                <p:cNvPr id="11320" name="Ink 11319">
                  <a:extLst>
                    <a:ext uri="{FF2B5EF4-FFF2-40B4-BE49-F238E27FC236}">
                      <a16:creationId xmlns:a16="http://schemas.microsoft.com/office/drawing/2014/main" id="{5B780C9A-10E8-3D4F-A5A2-2C8BC6D473D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883936" y="5875820"/>
                  <a:ext cx="216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384" name="Ink 16383">
                  <a:extLst>
                    <a:ext uri="{FF2B5EF4-FFF2-40B4-BE49-F238E27FC236}">
                      <a16:creationId xmlns:a16="http://schemas.microsoft.com/office/drawing/2014/main" id="{ED43EF01-FE82-D649-939E-CF0E05BF32A4}"/>
                    </a:ext>
                  </a:extLst>
                </p14:cNvPr>
                <p14:cNvContentPartPr/>
                <p14:nvPr/>
              </p14:nvContentPartPr>
              <p14:xfrm>
                <a:off x="4193096" y="6090020"/>
                <a:ext cx="149040" cy="112320"/>
              </p14:xfrm>
            </p:contentPart>
          </mc:Choice>
          <mc:Fallback>
            <p:pic>
              <p:nvPicPr>
                <p:cNvPr id="16384" name="Ink 16383">
                  <a:extLst>
                    <a:ext uri="{FF2B5EF4-FFF2-40B4-BE49-F238E27FC236}">
                      <a16:creationId xmlns:a16="http://schemas.microsoft.com/office/drawing/2014/main" id="{ED43EF01-FE82-D649-939E-CF0E05BF32A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184456" y="6081020"/>
                  <a:ext cx="166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385" name="Ink 16384">
                  <a:extLst>
                    <a:ext uri="{FF2B5EF4-FFF2-40B4-BE49-F238E27FC236}">
                      <a16:creationId xmlns:a16="http://schemas.microsoft.com/office/drawing/2014/main" id="{A19261DF-38E2-5A47-A47E-BDABBEEBBFBD}"/>
                    </a:ext>
                  </a:extLst>
                </p14:cNvPr>
                <p14:cNvContentPartPr/>
                <p14:nvPr/>
              </p14:nvContentPartPr>
              <p14:xfrm>
                <a:off x="4389296" y="6024500"/>
                <a:ext cx="159120" cy="226800"/>
              </p14:xfrm>
            </p:contentPart>
          </mc:Choice>
          <mc:Fallback>
            <p:pic>
              <p:nvPicPr>
                <p:cNvPr id="16385" name="Ink 16384">
                  <a:extLst>
                    <a:ext uri="{FF2B5EF4-FFF2-40B4-BE49-F238E27FC236}">
                      <a16:creationId xmlns:a16="http://schemas.microsoft.com/office/drawing/2014/main" id="{A19261DF-38E2-5A47-A47E-BDABBEEBBFB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380296" y="6015500"/>
                  <a:ext cx="1767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386" name="Ink 16385">
                  <a:extLst>
                    <a:ext uri="{FF2B5EF4-FFF2-40B4-BE49-F238E27FC236}">
                      <a16:creationId xmlns:a16="http://schemas.microsoft.com/office/drawing/2014/main" id="{6EDC2614-0EA8-104C-8DEC-55E108600B43}"/>
                    </a:ext>
                  </a:extLst>
                </p14:cNvPr>
                <p14:cNvContentPartPr/>
                <p14:nvPr/>
              </p14:nvContentPartPr>
              <p14:xfrm>
                <a:off x="4583336" y="6176420"/>
                <a:ext cx="115560" cy="81360"/>
              </p14:xfrm>
            </p:contentPart>
          </mc:Choice>
          <mc:Fallback>
            <p:pic>
              <p:nvPicPr>
                <p:cNvPr id="16386" name="Ink 16385">
                  <a:extLst>
                    <a:ext uri="{FF2B5EF4-FFF2-40B4-BE49-F238E27FC236}">
                      <a16:creationId xmlns:a16="http://schemas.microsoft.com/office/drawing/2014/main" id="{6EDC2614-0EA8-104C-8DEC-55E108600B43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574336" y="6167420"/>
                  <a:ext cx="1332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387" name="Ink 16386">
                  <a:extLst>
                    <a:ext uri="{FF2B5EF4-FFF2-40B4-BE49-F238E27FC236}">
                      <a16:creationId xmlns:a16="http://schemas.microsoft.com/office/drawing/2014/main" id="{DAF6E1A6-9E42-AB4D-BB41-6DD30322D657}"/>
                    </a:ext>
                  </a:extLst>
                </p14:cNvPr>
                <p14:cNvContentPartPr/>
                <p14:nvPr/>
              </p14:nvContentPartPr>
              <p14:xfrm>
                <a:off x="4740296" y="6127460"/>
                <a:ext cx="60120" cy="135360"/>
              </p14:xfrm>
            </p:contentPart>
          </mc:Choice>
          <mc:Fallback>
            <p:pic>
              <p:nvPicPr>
                <p:cNvPr id="16387" name="Ink 16386">
                  <a:extLst>
                    <a:ext uri="{FF2B5EF4-FFF2-40B4-BE49-F238E27FC236}">
                      <a16:creationId xmlns:a16="http://schemas.microsoft.com/office/drawing/2014/main" id="{DAF6E1A6-9E42-AB4D-BB41-6DD30322D657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731296" y="6118820"/>
                  <a:ext cx="777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388" name="Ink 16387">
                  <a:extLst>
                    <a:ext uri="{FF2B5EF4-FFF2-40B4-BE49-F238E27FC236}">
                      <a16:creationId xmlns:a16="http://schemas.microsoft.com/office/drawing/2014/main" id="{88F8C7B4-B8DF-334D-8BA8-E7ACAEDC370E}"/>
                    </a:ext>
                  </a:extLst>
                </p14:cNvPr>
                <p14:cNvContentPartPr/>
                <p14:nvPr/>
              </p14:nvContentPartPr>
              <p14:xfrm>
                <a:off x="4707536" y="6187940"/>
                <a:ext cx="99000" cy="4680"/>
              </p14:xfrm>
            </p:contentPart>
          </mc:Choice>
          <mc:Fallback>
            <p:pic>
              <p:nvPicPr>
                <p:cNvPr id="16388" name="Ink 16387">
                  <a:extLst>
                    <a:ext uri="{FF2B5EF4-FFF2-40B4-BE49-F238E27FC236}">
                      <a16:creationId xmlns:a16="http://schemas.microsoft.com/office/drawing/2014/main" id="{88F8C7B4-B8DF-334D-8BA8-E7ACAEDC370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698896" y="6178940"/>
                  <a:ext cx="116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6393" name="Ink 16392">
                  <a:extLst>
                    <a:ext uri="{FF2B5EF4-FFF2-40B4-BE49-F238E27FC236}">
                      <a16:creationId xmlns:a16="http://schemas.microsoft.com/office/drawing/2014/main" id="{37A4C813-7352-D24A-ACF6-C7262220A913}"/>
                    </a:ext>
                  </a:extLst>
                </p14:cNvPr>
                <p14:cNvContentPartPr/>
                <p14:nvPr/>
              </p14:nvContentPartPr>
              <p14:xfrm>
                <a:off x="4864496" y="6164180"/>
                <a:ext cx="23760" cy="53280"/>
              </p14:xfrm>
            </p:contentPart>
          </mc:Choice>
          <mc:Fallback>
            <p:pic>
              <p:nvPicPr>
                <p:cNvPr id="16393" name="Ink 16392">
                  <a:extLst>
                    <a:ext uri="{FF2B5EF4-FFF2-40B4-BE49-F238E27FC236}">
                      <a16:creationId xmlns:a16="http://schemas.microsoft.com/office/drawing/2014/main" id="{37A4C813-7352-D24A-ACF6-C7262220A9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855496" y="6155180"/>
                  <a:ext cx="41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6394" name="Ink 16393">
                  <a:extLst>
                    <a:ext uri="{FF2B5EF4-FFF2-40B4-BE49-F238E27FC236}">
                      <a16:creationId xmlns:a16="http://schemas.microsoft.com/office/drawing/2014/main" id="{F963C50F-3DFF-064F-B0A4-9FAFC19058CE}"/>
                    </a:ext>
                  </a:extLst>
                </p14:cNvPr>
                <p14:cNvContentPartPr/>
                <p14:nvPr/>
              </p14:nvContentPartPr>
              <p14:xfrm>
                <a:off x="4999856" y="6210980"/>
                <a:ext cx="51840" cy="67680"/>
              </p14:xfrm>
            </p:contentPart>
          </mc:Choice>
          <mc:Fallback>
            <p:pic>
              <p:nvPicPr>
                <p:cNvPr id="16394" name="Ink 16393">
                  <a:extLst>
                    <a:ext uri="{FF2B5EF4-FFF2-40B4-BE49-F238E27FC236}">
                      <a16:creationId xmlns:a16="http://schemas.microsoft.com/office/drawing/2014/main" id="{F963C50F-3DFF-064F-B0A4-9FAFC19058C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991216" y="6202340"/>
                  <a:ext cx="694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6395" name="Ink 16394">
                  <a:extLst>
                    <a:ext uri="{FF2B5EF4-FFF2-40B4-BE49-F238E27FC236}">
                      <a16:creationId xmlns:a16="http://schemas.microsoft.com/office/drawing/2014/main" id="{A58FCC0A-C017-D64D-9C5E-6D71D74D60F1}"/>
                    </a:ext>
                  </a:extLst>
                </p14:cNvPr>
                <p14:cNvContentPartPr/>
                <p14:nvPr/>
              </p14:nvContentPartPr>
              <p14:xfrm>
                <a:off x="5007776" y="6189740"/>
                <a:ext cx="60840" cy="18000"/>
              </p14:xfrm>
            </p:contentPart>
          </mc:Choice>
          <mc:Fallback>
            <p:pic>
              <p:nvPicPr>
                <p:cNvPr id="16395" name="Ink 16394">
                  <a:extLst>
                    <a:ext uri="{FF2B5EF4-FFF2-40B4-BE49-F238E27FC236}">
                      <a16:creationId xmlns:a16="http://schemas.microsoft.com/office/drawing/2014/main" id="{A58FCC0A-C017-D64D-9C5E-6D71D74D60F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998776" y="6180740"/>
                  <a:ext cx="784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396" name="Ink 16395">
                  <a:extLst>
                    <a:ext uri="{FF2B5EF4-FFF2-40B4-BE49-F238E27FC236}">
                      <a16:creationId xmlns:a16="http://schemas.microsoft.com/office/drawing/2014/main" id="{58BF754C-1E7D-DD49-B1E5-09819C6B9F6F}"/>
                    </a:ext>
                  </a:extLst>
                </p14:cNvPr>
                <p14:cNvContentPartPr/>
                <p14:nvPr/>
              </p14:nvContentPartPr>
              <p14:xfrm>
                <a:off x="5307296" y="6188300"/>
                <a:ext cx="79200" cy="75240"/>
              </p14:xfrm>
            </p:contentPart>
          </mc:Choice>
          <mc:Fallback>
            <p:pic>
              <p:nvPicPr>
                <p:cNvPr id="16396" name="Ink 16395">
                  <a:extLst>
                    <a:ext uri="{FF2B5EF4-FFF2-40B4-BE49-F238E27FC236}">
                      <a16:creationId xmlns:a16="http://schemas.microsoft.com/office/drawing/2014/main" id="{58BF754C-1E7D-DD49-B1E5-09819C6B9F6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98656" y="6179300"/>
                  <a:ext cx="968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6398" name="Ink 16397">
                  <a:extLst>
                    <a:ext uri="{FF2B5EF4-FFF2-40B4-BE49-F238E27FC236}">
                      <a16:creationId xmlns:a16="http://schemas.microsoft.com/office/drawing/2014/main" id="{756D4BE0-DB65-764E-ABF8-5037F052A643}"/>
                    </a:ext>
                  </a:extLst>
                </p14:cNvPr>
                <p14:cNvContentPartPr/>
                <p14:nvPr/>
              </p14:nvContentPartPr>
              <p14:xfrm>
                <a:off x="5450576" y="6081380"/>
                <a:ext cx="79560" cy="288000"/>
              </p14:xfrm>
            </p:contentPart>
          </mc:Choice>
          <mc:Fallback>
            <p:pic>
              <p:nvPicPr>
                <p:cNvPr id="16398" name="Ink 16397">
                  <a:extLst>
                    <a:ext uri="{FF2B5EF4-FFF2-40B4-BE49-F238E27FC236}">
                      <a16:creationId xmlns:a16="http://schemas.microsoft.com/office/drawing/2014/main" id="{756D4BE0-DB65-764E-ABF8-5037F052A64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441936" y="6072380"/>
                  <a:ext cx="97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6399" name="Ink 16398">
                  <a:extLst>
                    <a:ext uri="{FF2B5EF4-FFF2-40B4-BE49-F238E27FC236}">
                      <a16:creationId xmlns:a16="http://schemas.microsoft.com/office/drawing/2014/main" id="{16191445-F994-1C47-99CD-A44788B5296F}"/>
                    </a:ext>
                  </a:extLst>
                </p14:cNvPr>
                <p14:cNvContentPartPr/>
                <p14:nvPr/>
              </p14:nvContentPartPr>
              <p14:xfrm>
                <a:off x="5433656" y="6205580"/>
                <a:ext cx="154800" cy="23040"/>
              </p14:xfrm>
            </p:contentPart>
          </mc:Choice>
          <mc:Fallback>
            <p:pic>
              <p:nvPicPr>
                <p:cNvPr id="16399" name="Ink 16398">
                  <a:extLst>
                    <a:ext uri="{FF2B5EF4-FFF2-40B4-BE49-F238E27FC236}">
                      <a16:creationId xmlns:a16="http://schemas.microsoft.com/office/drawing/2014/main" id="{16191445-F994-1C47-99CD-A44788B5296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425016" y="6196940"/>
                  <a:ext cx="172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6429" name="Ink 16428">
                  <a:extLst>
                    <a:ext uri="{FF2B5EF4-FFF2-40B4-BE49-F238E27FC236}">
                      <a16:creationId xmlns:a16="http://schemas.microsoft.com/office/drawing/2014/main" id="{DB0128E8-C4FA-6147-8115-2B33E3AABD58}"/>
                    </a:ext>
                  </a:extLst>
                </p14:cNvPr>
                <p14:cNvContentPartPr/>
                <p14:nvPr/>
              </p14:nvContentPartPr>
              <p14:xfrm>
                <a:off x="5190656" y="6149780"/>
                <a:ext cx="77760" cy="101880"/>
              </p14:xfrm>
            </p:contentPart>
          </mc:Choice>
          <mc:Fallback>
            <p:pic>
              <p:nvPicPr>
                <p:cNvPr id="16429" name="Ink 16428">
                  <a:extLst>
                    <a:ext uri="{FF2B5EF4-FFF2-40B4-BE49-F238E27FC236}">
                      <a16:creationId xmlns:a16="http://schemas.microsoft.com/office/drawing/2014/main" id="{DB0128E8-C4FA-6147-8115-2B33E3AABD5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181656" y="6141140"/>
                  <a:ext cx="9540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34" name="Group 16433">
            <a:extLst>
              <a:ext uri="{FF2B5EF4-FFF2-40B4-BE49-F238E27FC236}">
                <a16:creationId xmlns:a16="http://schemas.microsoft.com/office/drawing/2014/main" id="{4CE4CCF6-2347-0C4E-A4D0-D3253BFFA7E1}"/>
              </a:ext>
            </a:extLst>
          </p:cNvPr>
          <p:cNvGrpSpPr/>
          <p:nvPr/>
        </p:nvGrpSpPr>
        <p:grpSpPr>
          <a:xfrm>
            <a:off x="4491896" y="4661900"/>
            <a:ext cx="349560" cy="218160"/>
            <a:chOff x="4491896" y="4661900"/>
            <a:chExt cx="34956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6431" name="Ink 16430">
                  <a:extLst>
                    <a:ext uri="{FF2B5EF4-FFF2-40B4-BE49-F238E27FC236}">
                      <a16:creationId xmlns:a16="http://schemas.microsoft.com/office/drawing/2014/main" id="{470D2533-E4CE-F648-B4F2-D274EA3A90B5}"/>
                    </a:ext>
                  </a:extLst>
                </p14:cNvPr>
                <p14:cNvContentPartPr/>
                <p14:nvPr/>
              </p14:nvContentPartPr>
              <p14:xfrm>
                <a:off x="4491896" y="4719860"/>
                <a:ext cx="117360" cy="160200"/>
              </p14:xfrm>
            </p:contentPart>
          </mc:Choice>
          <mc:Fallback>
            <p:pic>
              <p:nvPicPr>
                <p:cNvPr id="16431" name="Ink 16430">
                  <a:extLst>
                    <a:ext uri="{FF2B5EF4-FFF2-40B4-BE49-F238E27FC236}">
                      <a16:creationId xmlns:a16="http://schemas.microsoft.com/office/drawing/2014/main" id="{470D2533-E4CE-F648-B4F2-D274EA3A90B5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483256" y="4711220"/>
                  <a:ext cx="135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6432" name="Ink 16431">
                  <a:extLst>
                    <a:ext uri="{FF2B5EF4-FFF2-40B4-BE49-F238E27FC236}">
                      <a16:creationId xmlns:a16="http://schemas.microsoft.com/office/drawing/2014/main" id="{BDAF89D5-171D-AE4C-B168-70FC329ACA63}"/>
                    </a:ext>
                  </a:extLst>
                </p14:cNvPr>
                <p14:cNvContentPartPr/>
                <p14:nvPr/>
              </p14:nvContentPartPr>
              <p14:xfrm>
                <a:off x="4704656" y="4661900"/>
                <a:ext cx="126720" cy="203400"/>
              </p14:xfrm>
            </p:contentPart>
          </mc:Choice>
          <mc:Fallback>
            <p:pic>
              <p:nvPicPr>
                <p:cNvPr id="16432" name="Ink 16431">
                  <a:extLst>
                    <a:ext uri="{FF2B5EF4-FFF2-40B4-BE49-F238E27FC236}">
                      <a16:creationId xmlns:a16="http://schemas.microsoft.com/office/drawing/2014/main" id="{BDAF89D5-171D-AE4C-B168-70FC329ACA6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695656" y="4653260"/>
                  <a:ext cx="144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6433" name="Ink 16432">
                  <a:extLst>
                    <a:ext uri="{FF2B5EF4-FFF2-40B4-BE49-F238E27FC236}">
                      <a16:creationId xmlns:a16="http://schemas.microsoft.com/office/drawing/2014/main" id="{E998532A-0602-464E-B867-8217FB5586EE}"/>
                    </a:ext>
                  </a:extLst>
                </p14:cNvPr>
                <p14:cNvContentPartPr/>
                <p14:nvPr/>
              </p14:nvContentPartPr>
              <p14:xfrm>
                <a:off x="4751456" y="4706900"/>
                <a:ext cx="90000" cy="14400"/>
              </p14:xfrm>
            </p:contentPart>
          </mc:Choice>
          <mc:Fallback>
            <p:pic>
              <p:nvPicPr>
                <p:cNvPr id="16433" name="Ink 16432">
                  <a:extLst>
                    <a:ext uri="{FF2B5EF4-FFF2-40B4-BE49-F238E27FC236}">
                      <a16:creationId xmlns:a16="http://schemas.microsoft.com/office/drawing/2014/main" id="{E998532A-0602-464E-B867-8217FB5586EE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742456" y="4698260"/>
                  <a:ext cx="10764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6435" name="Ink 16434">
                <a:extLst>
                  <a:ext uri="{FF2B5EF4-FFF2-40B4-BE49-F238E27FC236}">
                    <a16:creationId xmlns:a16="http://schemas.microsoft.com/office/drawing/2014/main" id="{0379BD02-5243-4243-9119-BC3E19CEE183}"/>
                  </a:ext>
                </a:extLst>
              </p14:cNvPr>
              <p14:cNvContentPartPr/>
              <p14:nvPr/>
            </p14:nvContentPartPr>
            <p14:xfrm>
              <a:off x="1351976" y="5836220"/>
              <a:ext cx="370080" cy="78120"/>
            </p14:xfrm>
          </p:contentPart>
        </mc:Choice>
        <mc:Fallback>
          <p:pic>
            <p:nvPicPr>
              <p:cNvPr id="16435" name="Ink 16434">
                <a:extLst>
                  <a:ext uri="{FF2B5EF4-FFF2-40B4-BE49-F238E27FC236}">
                    <a16:creationId xmlns:a16="http://schemas.microsoft.com/office/drawing/2014/main" id="{0379BD02-5243-4243-9119-BC3E19CEE183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342976" y="5827580"/>
                <a:ext cx="38772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40" name="Group 16439">
            <a:extLst>
              <a:ext uri="{FF2B5EF4-FFF2-40B4-BE49-F238E27FC236}">
                <a16:creationId xmlns:a16="http://schemas.microsoft.com/office/drawing/2014/main" id="{EEF32778-2C1D-3E42-848D-C0627A12ECEC}"/>
              </a:ext>
            </a:extLst>
          </p:cNvPr>
          <p:cNvGrpSpPr/>
          <p:nvPr/>
        </p:nvGrpSpPr>
        <p:grpSpPr>
          <a:xfrm>
            <a:off x="1369976" y="5872940"/>
            <a:ext cx="1232280" cy="300600"/>
            <a:chOff x="1369976" y="5872940"/>
            <a:chExt cx="123228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6437" name="Ink 16436">
                  <a:extLst>
                    <a:ext uri="{FF2B5EF4-FFF2-40B4-BE49-F238E27FC236}">
                      <a16:creationId xmlns:a16="http://schemas.microsoft.com/office/drawing/2014/main" id="{E999322A-0BEA-5E48-B68F-3A2342E4C757}"/>
                    </a:ext>
                  </a:extLst>
                </p14:cNvPr>
                <p14:cNvContentPartPr/>
                <p14:nvPr/>
              </p14:nvContentPartPr>
              <p14:xfrm>
                <a:off x="2173496" y="5872940"/>
                <a:ext cx="428760" cy="4320"/>
              </p14:xfrm>
            </p:contentPart>
          </mc:Choice>
          <mc:Fallback>
            <p:pic>
              <p:nvPicPr>
                <p:cNvPr id="16437" name="Ink 16436">
                  <a:extLst>
                    <a:ext uri="{FF2B5EF4-FFF2-40B4-BE49-F238E27FC236}">
                      <a16:creationId xmlns:a16="http://schemas.microsoft.com/office/drawing/2014/main" id="{E999322A-0BEA-5E48-B68F-3A2342E4C75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164496" y="5863940"/>
                  <a:ext cx="446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6438" name="Ink 16437">
                  <a:extLst>
                    <a:ext uri="{FF2B5EF4-FFF2-40B4-BE49-F238E27FC236}">
                      <a16:creationId xmlns:a16="http://schemas.microsoft.com/office/drawing/2014/main" id="{04E3C1AB-1C3D-8B44-8B96-F2D947D4D612}"/>
                    </a:ext>
                  </a:extLst>
                </p14:cNvPr>
                <p14:cNvContentPartPr/>
                <p14:nvPr/>
              </p14:nvContentPartPr>
              <p14:xfrm>
                <a:off x="1369976" y="5921900"/>
                <a:ext cx="1072440" cy="251640"/>
              </p14:xfrm>
            </p:contentPart>
          </mc:Choice>
          <mc:Fallback>
            <p:pic>
              <p:nvPicPr>
                <p:cNvPr id="16438" name="Ink 16437">
                  <a:extLst>
                    <a:ext uri="{FF2B5EF4-FFF2-40B4-BE49-F238E27FC236}">
                      <a16:creationId xmlns:a16="http://schemas.microsoft.com/office/drawing/2014/main" id="{04E3C1AB-1C3D-8B44-8B96-F2D947D4D61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360976" y="5913260"/>
                  <a:ext cx="1090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6439" name="Ink 16438">
                  <a:extLst>
                    <a:ext uri="{FF2B5EF4-FFF2-40B4-BE49-F238E27FC236}">
                      <a16:creationId xmlns:a16="http://schemas.microsoft.com/office/drawing/2014/main" id="{B1BCE3A5-82F9-7744-BDBF-5649D5EBE403}"/>
                    </a:ext>
                  </a:extLst>
                </p14:cNvPr>
                <p14:cNvContentPartPr/>
                <p14:nvPr/>
              </p14:nvContentPartPr>
              <p14:xfrm>
                <a:off x="1432256" y="5921540"/>
                <a:ext cx="144360" cy="29160"/>
              </p14:xfrm>
            </p:contentPart>
          </mc:Choice>
          <mc:Fallback>
            <p:pic>
              <p:nvPicPr>
                <p:cNvPr id="16439" name="Ink 16438">
                  <a:extLst>
                    <a:ext uri="{FF2B5EF4-FFF2-40B4-BE49-F238E27FC236}">
                      <a16:creationId xmlns:a16="http://schemas.microsoft.com/office/drawing/2014/main" id="{B1BCE3A5-82F9-7744-BDBF-5649D5EBE40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423616" y="5912900"/>
                  <a:ext cx="16200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48" name="Group 16447">
            <a:extLst>
              <a:ext uri="{FF2B5EF4-FFF2-40B4-BE49-F238E27FC236}">
                <a16:creationId xmlns:a16="http://schemas.microsoft.com/office/drawing/2014/main" id="{C46178C1-5A16-E84F-A5D5-6AB5279BE0E6}"/>
              </a:ext>
            </a:extLst>
          </p:cNvPr>
          <p:cNvGrpSpPr/>
          <p:nvPr/>
        </p:nvGrpSpPr>
        <p:grpSpPr>
          <a:xfrm>
            <a:off x="8229056" y="3542300"/>
            <a:ext cx="382320" cy="307800"/>
            <a:chOff x="8229056" y="3542300"/>
            <a:chExt cx="38232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6442" name="Ink 16441">
                  <a:extLst>
                    <a:ext uri="{FF2B5EF4-FFF2-40B4-BE49-F238E27FC236}">
                      <a16:creationId xmlns:a16="http://schemas.microsoft.com/office/drawing/2014/main" id="{9EF057AB-1D7A-3E43-9ED3-90855FE667E7}"/>
                    </a:ext>
                  </a:extLst>
                </p14:cNvPr>
                <p14:cNvContentPartPr/>
                <p14:nvPr/>
              </p14:nvContentPartPr>
              <p14:xfrm>
                <a:off x="8289896" y="3542660"/>
                <a:ext cx="104400" cy="201600"/>
              </p14:xfrm>
            </p:contentPart>
          </mc:Choice>
          <mc:Fallback>
            <p:pic>
              <p:nvPicPr>
                <p:cNvPr id="16442" name="Ink 16441">
                  <a:extLst>
                    <a:ext uri="{FF2B5EF4-FFF2-40B4-BE49-F238E27FC236}">
                      <a16:creationId xmlns:a16="http://schemas.microsoft.com/office/drawing/2014/main" id="{9EF057AB-1D7A-3E43-9ED3-90855FE667E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280896" y="3534020"/>
                  <a:ext cx="122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6443" name="Ink 16442">
                  <a:extLst>
                    <a:ext uri="{FF2B5EF4-FFF2-40B4-BE49-F238E27FC236}">
                      <a16:creationId xmlns:a16="http://schemas.microsoft.com/office/drawing/2014/main" id="{27559FBB-38EF-5F4F-8CE5-C5180638C122}"/>
                    </a:ext>
                  </a:extLst>
                </p14:cNvPr>
                <p14:cNvContentPartPr/>
                <p14:nvPr/>
              </p14:nvContentPartPr>
              <p14:xfrm>
                <a:off x="8299256" y="3575420"/>
                <a:ext cx="109800" cy="4680"/>
              </p14:xfrm>
            </p:contentPart>
          </mc:Choice>
          <mc:Fallback>
            <p:pic>
              <p:nvPicPr>
                <p:cNvPr id="16443" name="Ink 16442">
                  <a:extLst>
                    <a:ext uri="{FF2B5EF4-FFF2-40B4-BE49-F238E27FC236}">
                      <a16:creationId xmlns:a16="http://schemas.microsoft.com/office/drawing/2014/main" id="{27559FBB-38EF-5F4F-8CE5-C5180638C12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290616" y="3566420"/>
                  <a:ext cx="127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6444" name="Ink 16443">
                  <a:extLst>
                    <a:ext uri="{FF2B5EF4-FFF2-40B4-BE49-F238E27FC236}">
                      <a16:creationId xmlns:a16="http://schemas.microsoft.com/office/drawing/2014/main" id="{A7C57AF1-31B7-6045-BB16-8044C6B9B362}"/>
                    </a:ext>
                  </a:extLst>
                </p14:cNvPr>
                <p14:cNvContentPartPr/>
                <p14:nvPr/>
              </p14:nvContentPartPr>
              <p14:xfrm>
                <a:off x="8465216" y="3542300"/>
                <a:ext cx="78120" cy="200880"/>
              </p14:xfrm>
            </p:contentPart>
          </mc:Choice>
          <mc:Fallback>
            <p:pic>
              <p:nvPicPr>
                <p:cNvPr id="16444" name="Ink 16443">
                  <a:extLst>
                    <a:ext uri="{FF2B5EF4-FFF2-40B4-BE49-F238E27FC236}">
                      <a16:creationId xmlns:a16="http://schemas.microsoft.com/office/drawing/2014/main" id="{A7C57AF1-31B7-6045-BB16-8044C6B9B36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456576" y="3533300"/>
                  <a:ext cx="95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6445" name="Ink 16444">
                  <a:extLst>
                    <a:ext uri="{FF2B5EF4-FFF2-40B4-BE49-F238E27FC236}">
                      <a16:creationId xmlns:a16="http://schemas.microsoft.com/office/drawing/2014/main" id="{2B2404AE-4622-824A-B0B1-909EADF74A5A}"/>
                    </a:ext>
                  </a:extLst>
                </p14:cNvPr>
                <p14:cNvContentPartPr/>
                <p14:nvPr/>
              </p14:nvContentPartPr>
              <p14:xfrm>
                <a:off x="8486096" y="3581900"/>
                <a:ext cx="59040" cy="3240"/>
              </p14:xfrm>
            </p:contentPart>
          </mc:Choice>
          <mc:Fallback>
            <p:pic>
              <p:nvPicPr>
                <p:cNvPr id="16445" name="Ink 16444">
                  <a:extLst>
                    <a:ext uri="{FF2B5EF4-FFF2-40B4-BE49-F238E27FC236}">
                      <a16:creationId xmlns:a16="http://schemas.microsoft.com/office/drawing/2014/main" id="{2B2404AE-4622-824A-B0B1-909EADF74A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477456" y="3573260"/>
                  <a:ext cx="76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6447" name="Ink 16446">
                  <a:extLst>
                    <a:ext uri="{FF2B5EF4-FFF2-40B4-BE49-F238E27FC236}">
                      <a16:creationId xmlns:a16="http://schemas.microsoft.com/office/drawing/2014/main" id="{6D10D07D-21FE-2743-A43E-11A506A76859}"/>
                    </a:ext>
                  </a:extLst>
                </p14:cNvPr>
                <p14:cNvContentPartPr/>
                <p14:nvPr/>
              </p14:nvContentPartPr>
              <p14:xfrm>
                <a:off x="8229056" y="3822020"/>
                <a:ext cx="382320" cy="28080"/>
              </p14:xfrm>
            </p:contentPart>
          </mc:Choice>
          <mc:Fallback>
            <p:pic>
              <p:nvPicPr>
                <p:cNvPr id="16447" name="Ink 16446">
                  <a:extLst>
                    <a:ext uri="{FF2B5EF4-FFF2-40B4-BE49-F238E27FC236}">
                      <a16:creationId xmlns:a16="http://schemas.microsoft.com/office/drawing/2014/main" id="{6D10D07D-21FE-2743-A43E-11A506A7685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220056" y="3813380"/>
                  <a:ext cx="399960" cy="4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6449" name="Ink 16448">
                <a:extLst>
                  <a:ext uri="{FF2B5EF4-FFF2-40B4-BE49-F238E27FC236}">
                    <a16:creationId xmlns:a16="http://schemas.microsoft.com/office/drawing/2014/main" id="{D8D0A8E5-71C7-3843-81FF-040D05209630}"/>
                  </a:ext>
                </a:extLst>
              </p14:cNvPr>
              <p14:cNvContentPartPr/>
              <p14:nvPr/>
            </p14:nvContentPartPr>
            <p14:xfrm>
              <a:off x="1035536" y="5722460"/>
              <a:ext cx="129960" cy="89280"/>
            </p14:xfrm>
          </p:contentPart>
        </mc:Choice>
        <mc:Fallback>
          <p:pic>
            <p:nvPicPr>
              <p:cNvPr id="16449" name="Ink 16448">
                <a:extLst>
                  <a:ext uri="{FF2B5EF4-FFF2-40B4-BE49-F238E27FC236}">
                    <a16:creationId xmlns:a16="http://schemas.microsoft.com/office/drawing/2014/main" id="{D8D0A8E5-71C7-3843-81FF-040D05209630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26536" y="5713820"/>
                <a:ext cx="1476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6450" name="Ink 16449">
                <a:extLst>
                  <a:ext uri="{FF2B5EF4-FFF2-40B4-BE49-F238E27FC236}">
                    <a16:creationId xmlns:a16="http://schemas.microsoft.com/office/drawing/2014/main" id="{64053C22-5848-0540-9B76-3EEB2284A98F}"/>
                  </a:ext>
                </a:extLst>
              </p14:cNvPr>
              <p14:cNvContentPartPr/>
              <p14:nvPr/>
            </p14:nvContentPartPr>
            <p14:xfrm>
              <a:off x="964616" y="6383420"/>
              <a:ext cx="189360" cy="187200"/>
            </p14:xfrm>
          </p:contentPart>
        </mc:Choice>
        <mc:Fallback>
          <p:pic>
            <p:nvPicPr>
              <p:cNvPr id="16450" name="Ink 16449">
                <a:extLst>
                  <a:ext uri="{FF2B5EF4-FFF2-40B4-BE49-F238E27FC236}">
                    <a16:creationId xmlns:a16="http://schemas.microsoft.com/office/drawing/2014/main" id="{64053C22-5848-0540-9B76-3EEB2284A98F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955976" y="6374780"/>
                <a:ext cx="20700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61" name="Group 16460">
            <a:extLst>
              <a:ext uri="{FF2B5EF4-FFF2-40B4-BE49-F238E27FC236}">
                <a16:creationId xmlns:a16="http://schemas.microsoft.com/office/drawing/2014/main" id="{C48348D2-4154-7B42-9ECB-10669B381444}"/>
              </a:ext>
            </a:extLst>
          </p:cNvPr>
          <p:cNvGrpSpPr/>
          <p:nvPr/>
        </p:nvGrpSpPr>
        <p:grpSpPr>
          <a:xfrm>
            <a:off x="1467896" y="6404660"/>
            <a:ext cx="965880" cy="273600"/>
            <a:chOff x="1467896" y="6404660"/>
            <a:chExt cx="96588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6451" name="Ink 16450">
                  <a:extLst>
                    <a:ext uri="{FF2B5EF4-FFF2-40B4-BE49-F238E27FC236}">
                      <a16:creationId xmlns:a16="http://schemas.microsoft.com/office/drawing/2014/main" id="{74116721-A6EC-6542-BF70-BCE9D4C7E114}"/>
                    </a:ext>
                  </a:extLst>
                </p14:cNvPr>
                <p14:cNvContentPartPr/>
                <p14:nvPr/>
              </p14:nvContentPartPr>
              <p14:xfrm>
                <a:off x="1476896" y="6404660"/>
                <a:ext cx="94680" cy="199080"/>
              </p14:xfrm>
            </p:contentPart>
          </mc:Choice>
          <mc:Fallback>
            <p:pic>
              <p:nvPicPr>
                <p:cNvPr id="16451" name="Ink 16450">
                  <a:extLst>
                    <a:ext uri="{FF2B5EF4-FFF2-40B4-BE49-F238E27FC236}">
                      <a16:creationId xmlns:a16="http://schemas.microsoft.com/office/drawing/2014/main" id="{74116721-A6EC-6542-BF70-BCE9D4C7E11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467896" y="6396020"/>
                  <a:ext cx="1123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6452" name="Ink 16451">
                  <a:extLst>
                    <a:ext uri="{FF2B5EF4-FFF2-40B4-BE49-F238E27FC236}">
                      <a16:creationId xmlns:a16="http://schemas.microsoft.com/office/drawing/2014/main" id="{CB434671-DFFB-9349-A28F-88630CEA5649}"/>
                    </a:ext>
                  </a:extLst>
                </p14:cNvPr>
                <p14:cNvContentPartPr/>
                <p14:nvPr/>
              </p14:nvContentPartPr>
              <p14:xfrm>
                <a:off x="1467896" y="6446420"/>
                <a:ext cx="119520" cy="104760"/>
              </p14:xfrm>
            </p:contentPart>
          </mc:Choice>
          <mc:Fallback>
            <p:pic>
              <p:nvPicPr>
                <p:cNvPr id="16452" name="Ink 16451">
                  <a:extLst>
                    <a:ext uri="{FF2B5EF4-FFF2-40B4-BE49-F238E27FC236}">
                      <a16:creationId xmlns:a16="http://schemas.microsoft.com/office/drawing/2014/main" id="{CB434671-DFFB-9349-A28F-88630CEA564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459256" y="6437420"/>
                  <a:ext cx="137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6453" name="Ink 16452">
                  <a:extLst>
                    <a:ext uri="{FF2B5EF4-FFF2-40B4-BE49-F238E27FC236}">
                      <a16:creationId xmlns:a16="http://schemas.microsoft.com/office/drawing/2014/main" id="{3D18ECE1-36A7-F141-9CD5-088B21F47107}"/>
                    </a:ext>
                  </a:extLst>
                </p14:cNvPr>
                <p14:cNvContentPartPr/>
                <p14:nvPr/>
              </p14:nvContentPartPr>
              <p14:xfrm>
                <a:off x="1657256" y="6475580"/>
                <a:ext cx="155880" cy="7200"/>
              </p14:xfrm>
            </p:contentPart>
          </mc:Choice>
          <mc:Fallback>
            <p:pic>
              <p:nvPicPr>
                <p:cNvPr id="16453" name="Ink 16452">
                  <a:extLst>
                    <a:ext uri="{FF2B5EF4-FFF2-40B4-BE49-F238E27FC236}">
                      <a16:creationId xmlns:a16="http://schemas.microsoft.com/office/drawing/2014/main" id="{3D18ECE1-36A7-F141-9CD5-088B21F4710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648616" y="6466580"/>
                  <a:ext cx="173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6454" name="Ink 16453">
                  <a:extLst>
                    <a:ext uri="{FF2B5EF4-FFF2-40B4-BE49-F238E27FC236}">
                      <a16:creationId xmlns:a16="http://schemas.microsoft.com/office/drawing/2014/main" id="{D566E1ED-9F07-134F-9885-FF304E35836B}"/>
                    </a:ext>
                  </a:extLst>
                </p14:cNvPr>
                <p14:cNvContentPartPr/>
                <p14:nvPr/>
              </p14:nvContentPartPr>
              <p14:xfrm>
                <a:off x="1662656" y="6540380"/>
                <a:ext cx="186120" cy="2160"/>
              </p14:xfrm>
            </p:contentPart>
          </mc:Choice>
          <mc:Fallback>
            <p:pic>
              <p:nvPicPr>
                <p:cNvPr id="16454" name="Ink 16453">
                  <a:extLst>
                    <a:ext uri="{FF2B5EF4-FFF2-40B4-BE49-F238E27FC236}">
                      <a16:creationId xmlns:a16="http://schemas.microsoft.com/office/drawing/2014/main" id="{D566E1ED-9F07-134F-9885-FF304E35836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653656" y="6531740"/>
                  <a:ext cx="203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6455" name="Ink 16454">
                  <a:extLst>
                    <a:ext uri="{FF2B5EF4-FFF2-40B4-BE49-F238E27FC236}">
                      <a16:creationId xmlns:a16="http://schemas.microsoft.com/office/drawing/2014/main" id="{9F45A4C9-53C5-B44E-953E-55C1B6E0F23E}"/>
                    </a:ext>
                  </a:extLst>
                </p14:cNvPr>
                <p14:cNvContentPartPr/>
                <p14:nvPr/>
              </p14:nvContentPartPr>
              <p14:xfrm>
                <a:off x="1923656" y="6441740"/>
                <a:ext cx="134640" cy="204120"/>
              </p14:xfrm>
            </p:contentPart>
          </mc:Choice>
          <mc:Fallback>
            <p:pic>
              <p:nvPicPr>
                <p:cNvPr id="16455" name="Ink 16454">
                  <a:extLst>
                    <a:ext uri="{FF2B5EF4-FFF2-40B4-BE49-F238E27FC236}">
                      <a16:creationId xmlns:a16="http://schemas.microsoft.com/office/drawing/2014/main" id="{9F45A4C9-53C5-B44E-953E-55C1B6E0F23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915016" y="6433100"/>
                  <a:ext cx="152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6456" name="Ink 16455">
                  <a:extLst>
                    <a:ext uri="{FF2B5EF4-FFF2-40B4-BE49-F238E27FC236}">
                      <a16:creationId xmlns:a16="http://schemas.microsoft.com/office/drawing/2014/main" id="{C180BC14-2539-A848-B380-4372AD6D085A}"/>
                    </a:ext>
                  </a:extLst>
                </p14:cNvPr>
                <p14:cNvContentPartPr/>
                <p14:nvPr/>
              </p14:nvContentPartPr>
              <p14:xfrm>
                <a:off x="1982336" y="6484580"/>
                <a:ext cx="198360" cy="11880"/>
              </p14:xfrm>
            </p:contentPart>
          </mc:Choice>
          <mc:Fallback>
            <p:pic>
              <p:nvPicPr>
                <p:cNvPr id="16456" name="Ink 16455">
                  <a:extLst>
                    <a:ext uri="{FF2B5EF4-FFF2-40B4-BE49-F238E27FC236}">
                      <a16:creationId xmlns:a16="http://schemas.microsoft.com/office/drawing/2014/main" id="{C180BC14-2539-A848-B380-4372AD6D085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973696" y="6475940"/>
                  <a:ext cx="216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6457" name="Ink 16456">
                  <a:extLst>
                    <a:ext uri="{FF2B5EF4-FFF2-40B4-BE49-F238E27FC236}">
                      <a16:creationId xmlns:a16="http://schemas.microsoft.com/office/drawing/2014/main" id="{C1A94054-E28A-AA40-A4DC-7F00B48B6023}"/>
                    </a:ext>
                  </a:extLst>
                </p14:cNvPr>
                <p14:cNvContentPartPr/>
                <p14:nvPr/>
              </p14:nvContentPartPr>
              <p14:xfrm>
                <a:off x="2173856" y="6448580"/>
                <a:ext cx="106920" cy="210960"/>
              </p14:xfrm>
            </p:contentPart>
          </mc:Choice>
          <mc:Fallback>
            <p:pic>
              <p:nvPicPr>
                <p:cNvPr id="16457" name="Ink 16456">
                  <a:extLst>
                    <a:ext uri="{FF2B5EF4-FFF2-40B4-BE49-F238E27FC236}">
                      <a16:creationId xmlns:a16="http://schemas.microsoft.com/office/drawing/2014/main" id="{C1A94054-E28A-AA40-A4DC-7F00B48B6023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164856" y="6439940"/>
                  <a:ext cx="124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6458" name="Ink 16457">
                  <a:extLst>
                    <a:ext uri="{FF2B5EF4-FFF2-40B4-BE49-F238E27FC236}">
                      <a16:creationId xmlns:a16="http://schemas.microsoft.com/office/drawing/2014/main" id="{83B3E5F0-68B0-354A-B31B-F68A4625CFCC}"/>
                    </a:ext>
                  </a:extLst>
                </p14:cNvPr>
                <p14:cNvContentPartPr/>
                <p14:nvPr/>
              </p14:nvContentPartPr>
              <p14:xfrm>
                <a:off x="2253776" y="6474860"/>
                <a:ext cx="73800" cy="12600"/>
              </p14:xfrm>
            </p:contentPart>
          </mc:Choice>
          <mc:Fallback>
            <p:pic>
              <p:nvPicPr>
                <p:cNvPr id="16458" name="Ink 16457">
                  <a:extLst>
                    <a:ext uri="{FF2B5EF4-FFF2-40B4-BE49-F238E27FC236}">
                      <a16:creationId xmlns:a16="http://schemas.microsoft.com/office/drawing/2014/main" id="{83B3E5F0-68B0-354A-B31B-F68A4625CFCC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244776" y="6466220"/>
                  <a:ext cx="91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6459" name="Ink 16458">
                  <a:extLst>
                    <a:ext uri="{FF2B5EF4-FFF2-40B4-BE49-F238E27FC236}">
                      <a16:creationId xmlns:a16="http://schemas.microsoft.com/office/drawing/2014/main" id="{787A4FAA-FFF0-7E4E-BC88-D5197CC5C390}"/>
                    </a:ext>
                  </a:extLst>
                </p14:cNvPr>
                <p14:cNvContentPartPr/>
                <p14:nvPr/>
              </p14:nvContentPartPr>
              <p14:xfrm>
                <a:off x="2370056" y="6626060"/>
                <a:ext cx="20160" cy="52200"/>
              </p14:xfrm>
            </p:contentPart>
          </mc:Choice>
          <mc:Fallback>
            <p:pic>
              <p:nvPicPr>
                <p:cNvPr id="16459" name="Ink 16458">
                  <a:extLst>
                    <a:ext uri="{FF2B5EF4-FFF2-40B4-BE49-F238E27FC236}">
                      <a16:creationId xmlns:a16="http://schemas.microsoft.com/office/drawing/2014/main" id="{787A4FAA-FFF0-7E4E-BC88-D5197CC5C39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361056" y="6617420"/>
                  <a:ext cx="37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6460" name="Ink 16459">
                  <a:extLst>
                    <a:ext uri="{FF2B5EF4-FFF2-40B4-BE49-F238E27FC236}">
                      <a16:creationId xmlns:a16="http://schemas.microsoft.com/office/drawing/2014/main" id="{14659660-12BC-0B40-A4C9-52A6E5580A09}"/>
                    </a:ext>
                  </a:extLst>
                </p14:cNvPr>
                <p14:cNvContentPartPr/>
                <p14:nvPr/>
              </p14:nvContentPartPr>
              <p14:xfrm>
                <a:off x="2431976" y="6569540"/>
                <a:ext cx="1800" cy="11520"/>
              </p14:xfrm>
            </p:contentPart>
          </mc:Choice>
          <mc:Fallback>
            <p:pic>
              <p:nvPicPr>
                <p:cNvPr id="16460" name="Ink 16459">
                  <a:extLst>
                    <a:ext uri="{FF2B5EF4-FFF2-40B4-BE49-F238E27FC236}">
                      <a16:creationId xmlns:a16="http://schemas.microsoft.com/office/drawing/2014/main" id="{14659660-12BC-0B40-A4C9-52A6E5580A0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23336" y="6560540"/>
                  <a:ext cx="1944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6462" name="Ink 16461">
                <a:extLst>
                  <a:ext uri="{FF2B5EF4-FFF2-40B4-BE49-F238E27FC236}">
                    <a16:creationId xmlns:a16="http://schemas.microsoft.com/office/drawing/2014/main" id="{2830DB01-022D-9C46-988E-D3B2C2C38BA0}"/>
                  </a:ext>
                </a:extLst>
              </p14:cNvPr>
              <p14:cNvContentPartPr/>
              <p14:nvPr/>
            </p14:nvContentPartPr>
            <p14:xfrm>
              <a:off x="989816" y="3955940"/>
              <a:ext cx="119160" cy="174240"/>
            </p14:xfrm>
          </p:contentPart>
        </mc:Choice>
        <mc:Fallback>
          <p:pic>
            <p:nvPicPr>
              <p:cNvPr id="16462" name="Ink 16461">
                <a:extLst>
                  <a:ext uri="{FF2B5EF4-FFF2-40B4-BE49-F238E27FC236}">
                    <a16:creationId xmlns:a16="http://schemas.microsoft.com/office/drawing/2014/main" id="{2830DB01-022D-9C46-988E-D3B2C2C38BA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81176" y="3946940"/>
                <a:ext cx="136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16463" name="Ink 16462">
                <a:extLst>
                  <a:ext uri="{FF2B5EF4-FFF2-40B4-BE49-F238E27FC236}">
                    <a16:creationId xmlns:a16="http://schemas.microsoft.com/office/drawing/2014/main" id="{8E8E479D-54F7-7849-9B48-B159FC6C3A0D}"/>
                  </a:ext>
                </a:extLst>
              </p14:cNvPr>
              <p14:cNvContentPartPr/>
              <p14:nvPr/>
            </p14:nvContentPartPr>
            <p14:xfrm>
              <a:off x="2069096" y="4156100"/>
              <a:ext cx="126720" cy="28440"/>
            </p14:xfrm>
          </p:contentPart>
        </mc:Choice>
        <mc:Fallback>
          <p:pic>
            <p:nvPicPr>
              <p:cNvPr id="16463" name="Ink 16462">
                <a:extLst>
                  <a:ext uri="{FF2B5EF4-FFF2-40B4-BE49-F238E27FC236}">
                    <a16:creationId xmlns:a16="http://schemas.microsoft.com/office/drawing/2014/main" id="{8E8E479D-54F7-7849-9B48-B159FC6C3A0D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060456" y="4147460"/>
                <a:ext cx="144360" cy="4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Assuming the memory layout provided, after this code executes: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 // declare an integer variable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declare a pointer named: p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50; // assign 50 to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 = &amp;num; 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38;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38; </a:t>
            </a:r>
          </a:p>
          <a:p>
            <a:pPr lvl="1">
              <a:buFont typeface="Arial" charset="0"/>
              <a:buNone/>
              <a:defRPr/>
            </a:pPr>
            <a:endParaRPr lang="en-US" sz="1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p; // 1800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*p;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variable num; *p the value of this variable: 38</a:t>
            </a:r>
          </a:p>
          <a:p>
            <a:pPr>
              <a:defRPr/>
            </a:pPr>
            <a:r>
              <a:rPr lang="en-US" sz="1800" dirty="0"/>
              <a:t>What are the values of these expressions?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&amp;num // 1800; 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// num: value of this one </a:t>
            </a: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38</a:t>
            </a:r>
            <a:endParaRPr lang="en-US" sz="1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&amp;p   // 1200</a:t>
            </a:r>
            <a:endParaRPr lang="en-US" sz="12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// 1800</a:t>
            </a:r>
            <a:endParaRPr lang="en-US" sz="12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// 38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817639"/>
            <a:ext cx="1961780" cy="192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E839949-3A96-8B48-9165-2943CE5F1240}"/>
              </a:ext>
            </a:extLst>
          </p:cNvPr>
          <p:cNvGrpSpPr/>
          <p:nvPr/>
        </p:nvGrpSpPr>
        <p:grpSpPr>
          <a:xfrm>
            <a:off x="7338867" y="958920"/>
            <a:ext cx="611280" cy="190440"/>
            <a:chOff x="7338867" y="958920"/>
            <a:chExt cx="61128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8EEE9E9-7C88-CB4D-97E2-4FC88E53C0FF}"/>
                    </a:ext>
                  </a:extLst>
                </p14:cNvPr>
                <p14:cNvContentPartPr/>
                <p14:nvPr/>
              </p14:nvContentPartPr>
              <p14:xfrm>
                <a:off x="7338867" y="1007160"/>
                <a:ext cx="5400" cy="142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8EEE9E9-7C88-CB4D-97E2-4FC88E53C0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30227" y="998160"/>
                  <a:ext cx="23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152254-FB15-2745-9473-044F0D4D1E49}"/>
                    </a:ext>
                  </a:extLst>
                </p14:cNvPr>
                <p14:cNvContentPartPr/>
                <p14:nvPr/>
              </p14:nvContentPartPr>
              <p14:xfrm>
                <a:off x="7363347" y="1040640"/>
                <a:ext cx="63720" cy="106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152254-FB15-2745-9473-044F0D4D1E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54707" y="1031640"/>
                  <a:ext cx="81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4F12C8-4E37-C746-996A-7F8EFE75FE51}"/>
                    </a:ext>
                  </a:extLst>
                </p14:cNvPr>
                <p14:cNvContentPartPr/>
                <p14:nvPr/>
              </p14:nvContentPartPr>
              <p14:xfrm>
                <a:off x="7348587" y="1089240"/>
                <a:ext cx="54000" cy="3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4F12C8-4E37-C746-996A-7F8EFE75FE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39587" y="1080600"/>
                  <a:ext cx="71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436CC0-97EB-1044-AA3C-714769B70E8C}"/>
                    </a:ext>
                  </a:extLst>
                </p14:cNvPr>
                <p14:cNvContentPartPr/>
                <p14:nvPr/>
              </p14:nvContentPartPr>
              <p14:xfrm>
                <a:off x="7472427" y="969000"/>
                <a:ext cx="75240" cy="15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436CC0-97EB-1044-AA3C-714769B70E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63427" y="960360"/>
                  <a:ext cx="92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75D9F4-4A05-9F4B-9D67-9AD1233721BF}"/>
                    </a:ext>
                  </a:extLst>
                </p14:cNvPr>
                <p14:cNvContentPartPr/>
                <p14:nvPr/>
              </p14:nvContentPartPr>
              <p14:xfrm>
                <a:off x="7570347" y="994200"/>
                <a:ext cx="61920" cy="128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75D9F4-4A05-9F4B-9D67-9AD1233721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61347" y="985200"/>
                  <a:ext cx="79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9CC04F-6A5E-D340-BE5D-B91F978DD3ED}"/>
                    </a:ext>
                  </a:extLst>
                </p14:cNvPr>
                <p14:cNvContentPartPr/>
                <p14:nvPr/>
              </p14:nvContentPartPr>
              <p14:xfrm>
                <a:off x="7609227" y="958920"/>
                <a:ext cx="27000" cy="149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9CC04F-6A5E-D340-BE5D-B91F978DD3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00587" y="950280"/>
                  <a:ext cx="446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1CB34C-4A52-5F45-9985-7B285A87B39C}"/>
                    </a:ext>
                  </a:extLst>
                </p14:cNvPr>
                <p14:cNvContentPartPr/>
                <p14:nvPr/>
              </p14:nvContentPartPr>
              <p14:xfrm>
                <a:off x="7678707" y="1027320"/>
                <a:ext cx="93960" cy="97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1CB34C-4A52-5F45-9985-7B285A87B39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69707" y="1018320"/>
                  <a:ext cx="111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D6A5E57-517F-D447-9771-2BDD4D34C0C9}"/>
                    </a:ext>
                  </a:extLst>
                </p14:cNvPr>
                <p14:cNvContentPartPr/>
                <p14:nvPr/>
              </p14:nvContentPartPr>
              <p14:xfrm>
                <a:off x="7761867" y="1041720"/>
                <a:ext cx="49320" cy="78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D6A5E57-517F-D447-9771-2BDD4D34C0C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53227" y="1033080"/>
                  <a:ext cx="669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A653B3-A120-C74A-9AA9-716A97351336}"/>
                    </a:ext>
                  </a:extLst>
                </p14:cNvPr>
                <p14:cNvContentPartPr/>
                <p14:nvPr/>
              </p14:nvContentPartPr>
              <p14:xfrm>
                <a:off x="7812267" y="1047840"/>
                <a:ext cx="65520" cy="65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A653B3-A120-C74A-9AA9-716A973513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03267" y="1039200"/>
                  <a:ext cx="83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06A8A4-EBDC-9046-887B-4D44F27B5264}"/>
                    </a:ext>
                  </a:extLst>
                </p14:cNvPr>
                <p14:cNvContentPartPr/>
                <p14:nvPr/>
              </p14:nvContentPartPr>
              <p14:xfrm>
                <a:off x="7916307" y="1056480"/>
                <a:ext cx="33840" cy="65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06A8A4-EBDC-9046-887B-4D44F27B526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907667" y="1047480"/>
                  <a:ext cx="514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DA2FD7-5C63-504B-BFD5-16EA94B0412A}"/>
              </a:ext>
            </a:extLst>
          </p:cNvPr>
          <p:cNvGrpSpPr/>
          <p:nvPr/>
        </p:nvGrpSpPr>
        <p:grpSpPr>
          <a:xfrm>
            <a:off x="8193147" y="666600"/>
            <a:ext cx="629280" cy="157680"/>
            <a:chOff x="8193147" y="666600"/>
            <a:chExt cx="62928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FE61A9-086E-5C4E-965C-4AC87B75D9E9}"/>
                    </a:ext>
                  </a:extLst>
                </p14:cNvPr>
                <p14:cNvContentPartPr/>
                <p14:nvPr/>
              </p14:nvContentPartPr>
              <p14:xfrm>
                <a:off x="8193147" y="716280"/>
                <a:ext cx="108360" cy="98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FE61A9-086E-5C4E-965C-4AC87B75D9E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84147" y="707280"/>
                  <a:ext cx="126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50703B3-7634-4844-B47B-100BF87EB448}"/>
                    </a:ext>
                  </a:extLst>
                </p14:cNvPr>
                <p14:cNvContentPartPr/>
                <p14:nvPr/>
              </p14:nvContentPartPr>
              <p14:xfrm>
                <a:off x="8323827" y="728160"/>
                <a:ext cx="84960" cy="87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50703B3-7634-4844-B47B-100BF87EB4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15187" y="719520"/>
                  <a:ext cx="102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3CE04C-B57A-B342-834B-6C93DCDD5FFD}"/>
                    </a:ext>
                  </a:extLst>
                </p14:cNvPr>
                <p14:cNvContentPartPr/>
                <p14:nvPr/>
              </p14:nvContentPartPr>
              <p14:xfrm>
                <a:off x="8422467" y="666600"/>
                <a:ext cx="22680" cy="147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03CE04C-B57A-B342-834B-6C93DCDD5FF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13827" y="657960"/>
                  <a:ext cx="40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3B4AF6C-7867-B64F-B5AE-264FB3C2F3FC}"/>
                    </a:ext>
                  </a:extLst>
                </p14:cNvPr>
                <p14:cNvContentPartPr/>
                <p14:nvPr/>
              </p14:nvContentPartPr>
              <p14:xfrm>
                <a:off x="8482227" y="711600"/>
                <a:ext cx="340200" cy="11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3B4AF6C-7867-B64F-B5AE-264FB3C2F3F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73227" y="702600"/>
                  <a:ext cx="3578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96EFC9-243E-0543-88BD-DACCCB1BB2F8}"/>
              </a:ext>
            </a:extLst>
          </p:cNvPr>
          <p:cNvGrpSpPr/>
          <p:nvPr/>
        </p:nvGrpSpPr>
        <p:grpSpPr>
          <a:xfrm>
            <a:off x="8283507" y="2096880"/>
            <a:ext cx="204120" cy="113040"/>
            <a:chOff x="8283507" y="2096880"/>
            <a:chExt cx="204120" cy="11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97A2A6-3AA1-2B4F-842A-1BAF60AAA3A9}"/>
                    </a:ext>
                  </a:extLst>
                </p14:cNvPr>
                <p14:cNvContentPartPr/>
                <p14:nvPr/>
              </p14:nvContentPartPr>
              <p14:xfrm>
                <a:off x="8283507" y="2096880"/>
                <a:ext cx="62280" cy="113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97A2A6-3AA1-2B4F-842A-1BAF60AAA3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74867" y="2088240"/>
                  <a:ext cx="79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C6A08E0-2BA5-BB4F-8209-BAE2CD4FC0E4}"/>
                    </a:ext>
                  </a:extLst>
                </p14:cNvPr>
                <p14:cNvContentPartPr/>
                <p14:nvPr/>
              </p14:nvContentPartPr>
              <p14:xfrm>
                <a:off x="8300427" y="2112360"/>
                <a:ext cx="58320" cy="2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C6A08E0-2BA5-BB4F-8209-BAE2CD4FC0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91787" y="2103720"/>
                  <a:ext cx="75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87F3EB-BA04-1244-B0ED-0079F3099871}"/>
                    </a:ext>
                  </a:extLst>
                </p14:cNvPr>
                <p14:cNvContentPartPr/>
                <p14:nvPr/>
              </p14:nvContentPartPr>
              <p14:xfrm>
                <a:off x="8397627" y="2119920"/>
                <a:ext cx="90000" cy="89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87F3EB-BA04-1244-B0ED-0079F30998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88987" y="2110920"/>
                  <a:ext cx="10764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F01B844-7DF7-EA4C-B03A-6E195A647AAE}"/>
              </a:ext>
            </a:extLst>
          </p:cNvPr>
          <p:cNvGrpSpPr/>
          <p:nvPr/>
        </p:nvGrpSpPr>
        <p:grpSpPr>
          <a:xfrm>
            <a:off x="54344" y="1963847"/>
            <a:ext cx="573120" cy="214920"/>
            <a:chOff x="54344" y="1963847"/>
            <a:chExt cx="57312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C2BB24-B687-1E4F-B832-7652CCCD24FB}"/>
                    </a:ext>
                  </a:extLst>
                </p14:cNvPr>
                <p14:cNvContentPartPr/>
                <p14:nvPr/>
              </p14:nvContentPartPr>
              <p14:xfrm>
                <a:off x="54344" y="2076527"/>
                <a:ext cx="106920" cy="9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C2BB24-B687-1E4F-B832-7652CCCD24F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704" y="2067527"/>
                  <a:ext cx="1245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CD910C0-EE41-0E44-82F7-9AB8F4C89BF5}"/>
                    </a:ext>
                  </a:extLst>
                </p14:cNvPr>
                <p14:cNvContentPartPr/>
                <p14:nvPr/>
              </p14:nvContentPartPr>
              <p14:xfrm>
                <a:off x="191864" y="2075087"/>
                <a:ext cx="51120" cy="81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CD910C0-EE41-0E44-82F7-9AB8F4C89BF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2864" y="2066447"/>
                  <a:ext cx="68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3FC492-F10E-494E-A693-91A744A1B727}"/>
                    </a:ext>
                  </a:extLst>
                </p14:cNvPr>
                <p14:cNvContentPartPr/>
                <p14:nvPr/>
              </p14:nvContentPartPr>
              <p14:xfrm>
                <a:off x="285464" y="1963847"/>
                <a:ext cx="60480" cy="19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3FC492-F10E-494E-A693-91A744A1B72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6824" y="1954847"/>
                  <a:ext cx="781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89E7308-DA3C-D848-8FE4-6272B6173492}"/>
                    </a:ext>
                  </a:extLst>
                </p14:cNvPr>
                <p14:cNvContentPartPr/>
                <p14:nvPr/>
              </p14:nvContentPartPr>
              <p14:xfrm>
                <a:off x="384464" y="2066807"/>
                <a:ext cx="243000" cy="111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89E7308-DA3C-D848-8FE4-6272B61734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24" y="2057807"/>
                  <a:ext cx="260640" cy="12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BB13088-1436-F541-AB7E-A031AC1FF1C3}"/>
                  </a:ext>
                </a:extLst>
              </p14:cNvPr>
              <p14:cNvContentPartPr/>
              <p14:nvPr/>
            </p14:nvContentPartPr>
            <p14:xfrm>
              <a:off x="19064" y="2348327"/>
              <a:ext cx="102600" cy="89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BB13088-1436-F541-AB7E-A031AC1FF1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64" y="2339327"/>
                <a:ext cx="1202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A6699E5-D324-9F48-A0A5-2C4CC9232545}"/>
                  </a:ext>
                </a:extLst>
              </p14:cNvPr>
              <p14:cNvContentPartPr/>
              <p14:nvPr/>
            </p14:nvContentPartPr>
            <p14:xfrm>
              <a:off x="165584" y="2316287"/>
              <a:ext cx="38880" cy="2944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A6699E5-D324-9F48-A0A5-2C4CC923254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56944" y="2307647"/>
                <a:ext cx="565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924B769-4852-8C4B-9005-820D50C524D0}"/>
                  </a:ext>
                </a:extLst>
              </p14:cNvPr>
              <p14:cNvContentPartPr/>
              <p14:nvPr/>
            </p14:nvContentPartPr>
            <p14:xfrm>
              <a:off x="160544" y="2454167"/>
              <a:ext cx="110160" cy="12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924B769-4852-8C4B-9005-820D50C524D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51904" y="2445527"/>
                <a:ext cx="1278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14CA8DD-0710-6E41-AD8B-DD643C2A42EE}"/>
                  </a:ext>
                </a:extLst>
              </p14:cNvPr>
              <p14:cNvContentPartPr/>
              <p14:nvPr/>
            </p14:nvContentPartPr>
            <p14:xfrm>
              <a:off x="203384" y="2301527"/>
              <a:ext cx="39600" cy="28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14CA8DD-0710-6E41-AD8B-DD643C2A42E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94744" y="2292887"/>
                <a:ext cx="572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8515F9A-4BBD-A44C-955A-28A97098EA0A}"/>
                  </a:ext>
                </a:extLst>
              </p14:cNvPr>
              <p14:cNvContentPartPr/>
              <p14:nvPr/>
            </p14:nvContentPartPr>
            <p14:xfrm>
              <a:off x="421184" y="2376407"/>
              <a:ext cx="13320" cy="184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8515F9A-4BBD-A44C-955A-28A97098EA0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2184" y="2367407"/>
                <a:ext cx="309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3EF6451-3D50-8E4F-8448-A727AB9F0C78}"/>
                  </a:ext>
                </a:extLst>
              </p14:cNvPr>
              <p14:cNvContentPartPr/>
              <p14:nvPr/>
            </p14:nvContentPartPr>
            <p14:xfrm>
              <a:off x="417584" y="2306567"/>
              <a:ext cx="96840" cy="116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3EF6451-3D50-8E4F-8448-A727AB9F0C7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8944" y="2297567"/>
                <a:ext cx="1144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BC39DAA-B9E4-D34F-BF51-CBD3BA9005CC}"/>
                  </a:ext>
                </a:extLst>
              </p14:cNvPr>
              <p14:cNvContentPartPr/>
              <p14:nvPr/>
            </p14:nvContentPartPr>
            <p14:xfrm>
              <a:off x="7586984" y="2011727"/>
              <a:ext cx="484200" cy="271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BC39DAA-B9E4-D34F-BF51-CBD3BA9005C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78344" y="2002727"/>
                <a:ext cx="50184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27EF425-7924-414C-BFDD-9F3D6567C3F9}"/>
              </a:ext>
            </a:extLst>
          </p:cNvPr>
          <p:cNvGrpSpPr/>
          <p:nvPr/>
        </p:nvGrpSpPr>
        <p:grpSpPr>
          <a:xfrm>
            <a:off x="7827104" y="1512767"/>
            <a:ext cx="906120" cy="502560"/>
            <a:chOff x="7827104" y="1512767"/>
            <a:chExt cx="906120" cy="50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F1D64E-D469-9944-9E84-4D9AC7204D39}"/>
                    </a:ext>
                  </a:extLst>
                </p14:cNvPr>
                <p14:cNvContentPartPr/>
                <p14:nvPr/>
              </p14:nvContentPartPr>
              <p14:xfrm>
                <a:off x="7827104" y="1550567"/>
                <a:ext cx="360720" cy="464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F1D64E-D469-9944-9E84-4D9AC7204D3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18104" y="1541567"/>
                  <a:ext cx="37836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D8FC8B-B2AA-7A4C-BB9D-0290C5477388}"/>
                    </a:ext>
                  </a:extLst>
                </p14:cNvPr>
                <p14:cNvContentPartPr/>
                <p14:nvPr/>
              </p14:nvContentPartPr>
              <p14:xfrm>
                <a:off x="8093144" y="1534367"/>
                <a:ext cx="84240" cy="69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D8FC8B-B2AA-7A4C-BB9D-0290C547738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84504" y="1525367"/>
                  <a:ext cx="101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5B1DA45-5233-4F4C-A9C6-0036917CEDEC}"/>
                    </a:ext>
                  </a:extLst>
                </p14:cNvPr>
                <p14:cNvContentPartPr/>
                <p14:nvPr/>
              </p14:nvContentPartPr>
              <p14:xfrm>
                <a:off x="8337224" y="1512767"/>
                <a:ext cx="3600" cy="79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5B1DA45-5233-4F4C-A9C6-0036917CEDE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328584" y="1504127"/>
                  <a:ext cx="212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6EA9792-39B5-EB48-8394-FD3F505CDC29}"/>
                    </a:ext>
                  </a:extLst>
                </p14:cNvPr>
                <p14:cNvContentPartPr/>
                <p14:nvPr/>
              </p14:nvContentPartPr>
              <p14:xfrm>
                <a:off x="8407424" y="1520687"/>
                <a:ext cx="73080" cy="129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6EA9792-39B5-EB48-8394-FD3F505CDC2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98424" y="1512047"/>
                  <a:ext cx="90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C7EC50-CB62-2143-890B-66AC7FAD1A5C}"/>
                    </a:ext>
                  </a:extLst>
                </p14:cNvPr>
                <p14:cNvContentPartPr/>
                <p14:nvPr/>
              </p14:nvContentPartPr>
              <p14:xfrm>
                <a:off x="8492384" y="1555967"/>
                <a:ext cx="72000" cy="88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C7EC50-CB62-2143-890B-66AC7FAD1A5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83384" y="1547327"/>
                  <a:ext cx="89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8D58C08-A8E1-8041-B60F-0A2D9774B747}"/>
                    </a:ext>
                  </a:extLst>
                </p14:cNvPr>
                <p14:cNvContentPartPr/>
                <p14:nvPr/>
              </p14:nvContentPartPr>
              <p14:xfrm>
                <a:off x="8649704" y="1540487"/>
                <a:ext cx="83520" cy="78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8D58C08-A8E1-8041-B60F-0A2D9774B74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40704" y="1531487"/>
                  <a:ext cx="101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5C0260-8F55-9D42-8552-059EDEE91546}"/>
                    </a:ext>
                  </a:extLst>
                </p14:cNvPr>
                <p14:cNvContentPartPr/>
                <p14:nvPr/>
              </p14:nvContentPartPr>
              <p14:xfrm>
                <a:off x="8344064" y="1605647"/>
                <a:ext cx="5040" cy="34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5C0260-8F55-9D42-8552-059EDEE915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35064" y="1597007"/>
                  <a:ext cx="2268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0677E5E-2338-7B43-974A-F592345AE729}"/>
              </a:ext>
            </a:extLst>
          </p:cNvPr>
          <p:cNvGrpSpPr/>
          <p:nvPr/>
        </p:nvGrpSpPr>
        <p:grpSpPr>
          <a:xfrm>
            <a:off x="582464" y="2554607"/>
            <a:ext cx="784440" cy="423360"/>
            <a:chOff x="582464" y="2554607"/>
            <a:chExt cx="784440" cy="4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FF9724-287A-E349-9CEB-D919D947880C}"/>
                    </a:ext>
                  </a:extLst>
                </p14:cNvPr>
                <p14:cNvContentPartPr/>
                <p14:nvPr/>
              </p14:nvContentPartPr>
              <p14:xfrm>
                <a:off x="879464" y="2641727"/>
                <a:ext cx="231840" cy="11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FF9724-287A-E349-9CEB-D919D94788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0824" y="2633087"/>
                  <a:ext cx="2494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1F0E6E-DA3C-F64E-8FCF-7FB3569284B3}"/>
                    </a:ext>
                  </a:extLst>
                </p14:cNvPr>
                <p14:cNvContentPartPr/>
                <p14:nvPr/>
              </p14:nvContentPartPr>
              <p14:xfrm>
                <a:off x="629984" y="2554607"/>
                <a:ext cx="258840" cy="131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1F0E6E-DA3C-F64E-8FCF-7FB3569284B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20984" y="2545607"/>
                  <a:ext cx="276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063C755-E3AE-B44B-A4AA-02F149634788}"/>
                    </a:ext>
                  </a:extLst>
                </p14:cNvPr>
                <p14:cNvContentPartPr/>
                <p14:nvPr/>
              </p14:nvContentPartPr>
              <p14:xfrm>
                <a:off x="582464" y="2554607"/>
                <a:ext cx="46440" cy="16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063C755-E3AE-B44B-A4AA-02F1496347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3824" y="2545607"/>
                  <a:ext cx="640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8E9AFF-0A9A-834F-B2CC-AC8DEE4AD594}"/>
                    </a:ext>
                  </a:extLst>
                </p14:cNvPr>
                <p14:cNvContentPartPr/>
                <p14:nvPr/>
              </p14:nvContentPartPr>
              <p14:xfrm>
                <a:off x="605504" y="2566847"/>
                <a:ext cx="91800" cy="5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8E9AFF-0A9A-834F-B2CC-AC8DEE4AD59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96864" y="2558207"/>
                  <a:ext cx="1094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7491ECB-3FB0-E141-A6AA-4770022851B4}"/>
                    </a:ext>
                  </a:extLst>
                </p14:cNvPr>
                <p14:cNvContentPartPr/>
                <p14:nvPr/>
              </p14:nvContentPartPr>
              <p14:xfrm>
                <a:off x="903584" y="2680607"/>
                <a:ext cx="463320" cy="297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7491ECB-3FB0-E141-A6AA-4770022851B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4584" y="2671967"/>
                  <a:ext cx="480960" cy="31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69" name="Group 17468">
            <a:extLst>
              <a:ext uri="{FF2B5EF4-FFF2-40B4-BE49-F238E27FC236}">
                <a16:creationId xmlns:a16="http://schemas.microsoft.com/office/drawing/2014/main" id="{A6631308-4BE1-4F4B-BF62-05CAEC49217D}"/>
              </a:ext>
            </a:extLst>
          </p:cNvPr>
          <p:cNvGrpSpPr/>
          <p:nvPr/>
        </p:nvGrpSpPr>
        <p:grpSpPr>
          <a:xfrm>
            <a:off x="1361864" y="2395127"/>
            <a:ext cx="6054840" cy="1063440"/>
            <a:chOff x="1361864" y="2395127"/>
            <a:chExt cx="6054840" cy="10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C56B46D-902A-4F4C-A74C-5E0F9F891F28}"/>
                    </a:ext>
                  </a:extLst>
                </p14:cNvPr>
                <p14:cNvContentPartPr/>
                <p14:nvPr/>
              </p14:nvContentPartPr>
              <p14:xfrm>
                <a:off x="1559504" y="2620487"/>
                <a:ext cx="690840" cy="3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C56B46D-902A-4F4C-A74C-5E0F9F891F2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50504" y="2611487"/>
                  <a:ext cx="708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28B457-2B84-954F-AF61-26B33F3763C3}"/>
                    </a:ext>
                  </a:extLst>
                </p14:cNvPr>
                <p14:cNvContentPartPr/>
                <p14:nvPr/>
              </p14:nvContentPartPr>
              <p14:xfrm>
                <a:off x="2275544" y="2504927"/>
                <a:ext cx="252000" cy="122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28B457-2B84-954F-AF61-26B33F3763C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66904" y="2495927"/>
                  <a:ext cx="269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F2F5F3-06BC-BF46-95D6-458AB10072F2}"/>
                    </a:ext>
                  </a:extLst>
                </p14:cNvPr>
                <p14:cNvContentPartPr/>
                <p14:nvPr/>
              </p14:nvContentPartPr>
              <p14:xfrm>
                <a:off x="2493344" y="2462807"/>
                <a:ext cx="113760" cy="74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F2F5F3-06BC-BF46-95D6-458AB10072F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484704" y="2454167"/>
                  <a:ext cx="131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018FD8-23C6-854F-8071-116F98606600}"/>
                    </a:ext>
                  </a:extLst>
                </p14:cNvPr>
                <p14:cNvContentPartPr/>
                <p14:nvPr/>
              </p14:nvContentPartPr>
              <p14:xfrm>
                <a:off x="2797544" y="2462807"/>
                <a:ext cx="2520" cy="96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018FD8-23C6-854F-8071-116F986066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88904" y="2453807"/>
                  <a:ext cx="201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4CBD54-028E-D240-886B-1701CF53D55C}"/>
                    </a:ext>
                  </a:extLst>
                </p14:cNvPr>
                <p14:cNvContentPartPr/>
                <p14:nvPr/>
              </p14:nvContentPartPr>
              <p14:xfrm>
                <a:off x="2869544" y="2425367"/>
                <a:ext cx="104760" cy="176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4CBD54-028E-D240-886B-1701CF53D55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860904" y="2416367"/>
                  <a:ext cx="122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E845488-B5F6-C44B-AFE3-C44CBC71C241}"/>
                    </a:ext>
                  </a:extLst>
                </p14:cNvPr>
                <p14:cNvContentPartPr/>
                <p14:nvPr/>
              </p14:nvContentPartPr>
              <p14:xfrm>
                <a:off x="2987264" y="2469287"/>
                <a:ext cx="106920" cy="132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E845488-B5F6-C44B-AFE3-C44CBC71C24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978264" y="2460287"/>
                  <a:ext cx="124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6F928C-9B87-0045-AA86-013690098AD4}"/>
                    </a:ext>
                  </a:extLst>
                </p14:cNvPr>
                <p14:cNvContentPartPr/>
                <p14:nvPr/>
              </p14:nvContentPartPr>
              <p14:xfrm>
                <a:off x="3161504" y="2439767"/>
                <a:ext cx="99000" cy="145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6F928C-9B87-0045-AA86-013690098AD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52864" y="2430767"/>
                  <a:ext cx="116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5D46BF-31B9-0444-B596-75D64A3DEE8D}"/>
                    </a:ext>
                  </a:extLst>
                </p14:cNvPr>
                <p14:cNvContentPartPr/>
                <p14:nvPr/>
              </p14:nvContentPartPr>
              <p14:xfrm>
                <a:off x="1361864" y="2565407"/>
                <a:ext cx="2367000" cy="436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5D46BF-31B9-0444-B596-75D64A3DEE8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52864" y="2556767"/>
                  <a:ext cx="23846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0ED3AF-7F26-9B4B-BC8D-1A89A5D203D6}"/>
                    </a:ext>
                  </a:extLst>
                </p14:cNvPr>
                <p14:cNvContentPartPr/>
                <p14:nvPr/>
              </p14:nvContentPartPr>
              <p14:xfrm>
                <a:off x="3664784" y="2523647"/>
                <a:ext cx="95760" cy="67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0ED3AF-7F26-9B4B-BC8D-1A89A5D203D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655784" y="2515007"/>
                  <a:ext cx="113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7408" name="Ink 17407">
                  <a:extLst>
                    <a:ext uri="{FF2B5EF4-FFF2-40B4-BE49-F238E27FC236}">
                      <a16:creationId xmlns:a16="http://schemas.microsoft.com/office/drawing/2014/main" id="{0BAAFD7E-1F8E-0946-897D-3B8D76E4FBF4}"/>
                    </a:ext>
                  </a:extLst>
                </p14:cNvPr>
                <p14:cNvContentPartPr/>
                <p14:nvPr/>
              </p14:nvContentPartPr>
              <p14:xfrm>
                <a:off x="3943784" y="2468207"/>
                <a:ext cx="720" cy="65520"/>
              </p14:xfrm>
            </p:contentPart>
          </mc:Choice>
          <mc:Fallback>
            <p:pic>
              <p:nvPicPr>
                <p:cNvPr id="17408" name="Ink 17407">
                  <a:extLst>
                    <a:ext uri="{FF2B5EF4-FFF2-40B4-BE49-F238E27FC236}">
                      <a16:creationId xmlns:a16="http://schemas.microsoft.com/office/drawing/2014/main" id="{0BAAFD7E-1F8E-0946-897D-3B8D76E4FBF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34784" y="2459567"/>
                  <a:ext cx="18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7409" name="Ink 17408">
                  <a:extLst>
                    <a:ext uri="{FF2B5EF4-FFF2-40B4-BE49-F238E27FC236}">
                      <a16:creationId xmlns:a16="http://schemas.microsoft.com/office/drawing/2014/main" id="{50FE86B7-032D-514B-860F-4F53357863A7}"/>
                    </a:ext>
                  </a:extLst>
                </p14:cNvPr>
                <p14:cNvContentPartPr/>
                <p14:nvPr/>
              </p14:nvContentPartPr>
              <p14:xfrm>
                <a:off x="4001024" y="2423927"/>
                <a:ext cx="59040" cy="172800"/>
              </p14:xfrm>
            </p:contentPart>
          </mc:Choice>
          <mc:Fallback>
            <p:pic>
              <p:nvPicPr>
                <p:cNvPr id="17409" name="Ink 17408">
                  <a:extLst>
                    <a:ext uri="{FF2B5EF4-FFF2-40B4-BE49-F238E27FC236}">
                      <a16:creationId xmlns:a16="http://schemas.microsoft.com/office/drawing/2014/main" id="{50FE86B7-032D-514B-860F-4F53357863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92384" y="2414927"/>
                  <a:ext cx="76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7411" name="Ink 17410">
                  <a:extLst>
                    <a:ext uri="{FF2B5EF4-FFF2-40B4-BE49-F238E27FC236}">
                      <a16:creationId xmlns:a16="http://schemas.microsoft.com/office/drawing/2014/main" id="{A12D5A86-4A33-5744-8DF4-DE6EDF7E80DB}"/>
                    </a:ext>
                  </a:extLst>
                </p14:cNvPr>
                <p14:cNvContentPartPr/>
                <p14:nvPr/>
              </p14:nvContentPartPr>
              <p14:xfrm>
                <a:off x="4188944" y="2444807"/>
                <a:ext cx="101160" cy="94320"/>
              </p14:xfrm>
            </p:contentPart>
          </mc:Choice>
          <mc:Fallback>
            <p:pic>
              <p:nvPicPr>
                <p:cNvPr id="17411" name="Ink 17410">
                  <a:extLst>
                    <a:ext uri="{FF2B5EF4-FFF2-40B4-BE49-F238E27FC236}">
                      <a16:creationId xmlns:a16="http://schemas.microsoft.com/office/drawing/2014/main" id="{A12D5A86-4A33-5744-8DF4-DE6EDF7E80D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179944" y="2436167"/>
                  <a:ext cx="118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7413" name="Ink 17412">
                  <a:extLst>
                    <a:ext uri="{FF2B5EF4-FFF2-40B4-BE49-F238E27FC236}">
                      <a16:creationId xmlns:a16="http://schemas.microsoft.com/office/drawing/2014/main" id="{179E17C6-D702-E349-9C5B-157475CE2BDD}"/>
                    </a:ext>
                  </a:extLst>
                </p14:cNvPr>
                <p14:cNvContentPartPr/>
                <p14:nvPr/>
              </p14:nvContentPartPr>
              <p14:xfrm>
                <a:off x="4325384" y="2395127"/>
                <a:ext cx="98640" cy="194040"/>
              </p14:xfrm>
            </p:contentPart>
          </mc:Choice>
          <mc:Fallback>
            <p:pic>
              <p:nvPicPr>
                <p:cNvPr id="17413" name="Ink 17412">
                  <a:extLst>
                    <a:ext uri="{FF2B5EF4-FFF2-40B4-BE49-F238E27FC236}">
                      <a16:creationId xmlns:a16="http://schemas.microsoft.com/office/drawing/2014/main" id="{179E17C6-D702-E349-9C5B-157475CE2BD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316384" y="2386127"/>
                  <a:ext cx="116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7414" name="Ink 17413">
                  <a:extLst>
                    <a:ext uri="{FF2B5EF4-FFF2-40B4-BE49-F238E27FC236}">
                      <a16:creationId xmlns:a16="http://schemas.microsoft.com/office/drawing/2014/main" id="{C9B71F8C-3FDE-4C41-B86F-7DEED1710A73}"/>
                    </a:ext>
                  </a:extLst>
                </p14:cNvPr>
                <p14:cNvContentPartPr/>
                <p14:nvPr/>
              </p14:nvContentPartPr>
              <p14:xfrm>
                <a:off x="4446344" y="2464607"/>
                <a:ext cx="155520" cy="114120"/>
              </p14:xfrm>
            </p:contentPart>
          </mc:Choice>
          <mc:Fallback>
            <p:pic>
              <p:nvPicPr>
                <p:cNvPr id="17414" name="Ink 17413">
                  <a:extLst>
                    <a:ext uri="{FF2B5EF4-FFF2-40B4-BE49-F238E27FC236}">
                      <a16:creationId xmlns:a16="http://schemas.microsoft.com/office/drawing/2014/main" id="{C9B71F8C-3FDE-4C41-B86F-7DEED1710A7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437704" y="2455967"/>
                  <a:ext cx="1731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7415" name="Ink 17414">
                  <a:extLst>
                    <a:ext uri="{FF2B5EF4-FFF2-40B4-BE49-F238E27FC236}">
                      <a16:creationId xmlns:a16="http://schemas.microsoft.com/office/drawing/2014/main" id="{AB40C83E-4BFC-4C4E-AC66-E6CAF695FC68}"/>
                    </a:ext>
                  </a:extLst>
                </p14:cNvPr>
                <p14:cNvContentPartPr/>
                <p14:nvPr/>
              </p14:nvContentPartPr>
              <p14:xfrm>
                <a:off x="4660184" y="2457407"/>
                <a:ext cx="30240" cy="134280"/>
              </p14:xfrm>
            </p:contentPart>
          </mc:Choice>
          <mc:Fallback>
            <p:pic>
              <p:nvPicPr>
                <p:cNvPr id="17415" name="Ink 17414">
                  <a:extLst>
                    <a:ext uri="{FF2B5EF4-FFF2-40B4-BE49-F238E27FC236}">
                      <a16:creationId xmlns:a16="http://schemas.microsoft.com/office/drawing/2014/main" id="{AB40C83E-4BFC-4C4E-AC66-E6CAF695FC6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651184" y="2448407"/>
                  <a:ext cx="478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7416" name="Ink 17415">
                  <a:extLst>
                    <a:ext uri="{FF2B5EF4-FFF2-40B4-BE49-F238E27FC236}">
                      <a16:creationId xmlns:a16="http://schemas.microsoft.com/office/drawing/2014/main" id="{8E191578-C6BC-0043-95CA-35C1DBC0B6E7}"/>
                    </a:ext>
                  </a:extLst>
                </p14:cNvPr>
                <p14:cNvContentPartPr/>
                <p14:nvPr/>
              </p14:nvContentPartPr>
              <p14:xfrm>
                <a:off x="4565864" y="2509967"/>
                <a:ext cx="148680" cy="9000"/>
              </p14:xfrm>
            </p:contentPart>
          </mc:Choice>
          <mc:Fallback>
            <p:pic>
              <p:nvPicPr>
                <p:cNvPr id="17416" name="Ink 17415">
                  <a:extLst>
                    <a:ext uri="{FF2B5EF4-FFF2-40B4-BE49-F238E27FC236}">
                      <a16:creationId xmlns:a16="http://schemas.microsoft.com/office/drawing/2014/main" id="{8E191578-C6BC-0043-95CA-35C1DBC0B6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56864" y="2501327"/>
                  <a:ext cx="166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7417" name="Ink 17416">
                  <a:extLst>
                    <a:ext uri="{FF2B5EF4-FFF2-40B4-BE49-F238E27FC236}">
                      <a16:creationId xmlns:a16="http://schemas.microsoft.com/office/drawing/2014/main" id="{68C4E05A-B32A-8E49-9F61-0E14C539A8FC}"/>
                    </a:ext>
                  </a:extLst>
                </p14:cNvPr>
                <p14:cNvContentPartPr/>
                <p14:nvPr/>
              </p14:nvContentPartPr>
              <p14:xfrm>
                <a:off x="4913264" y="2480087"/>
                <a:ext cx="100440" cy="140760"/>
              </p14:xfrm>
            </p:contentPart>
          </mc:Choice>
          <mc:Fallback>
            <p:pic>
              <p:nvPicPr>
                <p:cNvPr id="17417" name="Ink 17416">
                  <a:extLst>
                    <a:ext uri="{FF2B5EF4-FFF2-40B4-BE49-F238E27FC236}">
                      <a16:creationId xmlns:a16="http://schemas.microsoft.com/office/drawing/2014/main" id="{68C4E05A-B32A-8E49-9F61-0E14C539A8F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904264" y="2471447"/>
                  <a:ext cx="118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7418" name="Ink 17417">
                  <a:extLst>
                    <a:ext uri="{FF2B5EF4-FFF2-40B4-BE49-F238E27FC236}">
                      <a16:creationId xmlns:a16="http://schemas.microsoft.com/office/drawing/2014/main" id="{D986743B-F820-D748-883A-238EDDFCC818}"/>
                    </a:ext>
                  </a:extLst>
                </p14:cNvPr>
                <p14:cNvContentPartPr/>
                <p14:nvPr/>
              </p14:nvContentPartPr>
              <p14:xfrm>
                <a:off x="5062664" y="2491967"/>
                <a:ext cx="117720" cy="100800"/>
              </p14:xfrm>
            </p:contentPart>
          </mc:Choice>
          <mc:Fallback>
            <p:pic>
              <p:nvPicPr>
                <p:cNvPr id="17418" name="Ink 17417">
                  <a:extLst>
                    <a:ext uri="{FF2B5EF4-FFF2-40B4-BE49-F238E27FC236}">
                      <a16:creationId xmlns:a16="http://schemas.microsoft.com/office/drawing/2014/main" id="{D986743B-F820-D748-883A-238EDDFCC81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54024" y="2483327"/>
                  <a:ext cx="135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7419" name="Ink 17418">
                  <a:extLst>
                    <a:ext uri="{FF2B5EF4-FFF2-40B4-BE49-F238E27FC236}">
                      <a16:creationId xmlns:a16="http://schemas.microsoft.com/office/drawing/2014/main" id="{DA92C4BD-70BB-8D46-8012-22CD861C1ED1}"/>
                    </a:ext>
                  </a:extLst>
                </p14:cNvPr>
                <p14:cNvContentPartPr/>
                <p14:nvPr/>
              </p14:nvContentPartPr>
              <p14:xfrm>
                <a:off x="5201984" y="2498447"/>
                <a:ext cx="85320" cy="105120"/>
              </p14:xfrm>
            </p:contentPart>
          </mc:Choice>
          <mc:Fallback>
            <p:pic>
              <p:nvPicPr>
                <p:cNvPr id="17419" name="Ink 17418">
                  <a:extLst>
                    <a:ext uri="{FF2B5EF4-FFF2-40B4-BE49-F238E27FC236}">
                      <a16:creationId xmlns:a16="http://schemas.microsoft.com/office/drawing/2014/main" id="{DA92C4BD-70BB-8D46-8012-22CD861C1ED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93344" y="2489807"/>
                  <a:ext cx="102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7420" name="Ink 17419">
                  <a:extLst>
                    <a:ext uri="{FF2B5EF4-FFF2-40B4-BE49-F238E27FC236}">
                      <a16:creationId xmlns:a16="http://schemas.microsoft.com/office/drawing/2014/main" id="{4899ED9A-65DB-854B-AD9A-2483746BCCF7}"/>
                    </a:ext>
                  </a:extLst>
                </p14:cNvPr>
                <p14:cNvContentPartPr/>
                <p14:nvPr/>
              </p14:nvContentPartPr>
              <p14:xfrm>
                <a:off x="5301344" y="2573327"/>
                <a:ext cx="6120" cy="27720"/>
              </p14:xfrm>
            </p:contentPart>
          </mc:Choice>
          <mc:Fallback>
            <p:pic>
              <p:nvPicPr>
                <p:cNvPr id="17420" name="Ink 17419">
                  <a:extLst>
                    <a:ext uri="{FF2B5EF4-FFF2-40B4-BE49-F238E27FC236}">
                      <a16:creationId xmlns:a16="http://schemas.microsoft.com/office/drawing/2014/main" id="{4899ED9A-65DB-854B-AD9A-2483746BCCF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92704" y="2564687"/>
                  <a:ext cx="23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7421" name="Ink 17420">
                  <a:extLst>
                    <a:ext uri="{FF2B5EF4-FFF2-40B4-BE49-F238E27FC236}">
                      <a16:creationId xmlns:a16="http://schemas.microsoft.com/office/drawing/2014/main" id="{FF8DB6C0-0D53-0C4D-88E0-51291731869B}"/>
                    </a:ext>
                  </a:extLst>
                </p14:cNvPr>
                <p14:cNvContentPartPr/>
                <p14:nvPr/>
              </p14:nvContentPartPr>
              <p14:xfrm>
                <a:off x="5320424" y="2474687"/>
                <a:ext cx="18000" cy="21240"/>
              </p14:xfrm>
            </p:contentPart>
          </mc:Choice>
          <mc:Fallback>
            <p:pic>
              <p:nvPicPr>
                <p:cNvPr id="17421" name="Ink 17420">
                  <a:extLst>
                    <a:ext uri="{FF2B5EF4-FFF2-40B4-BE49-F238E27FC236}">
                      <a16:creationId xmlns:a16="http://schemas.microsoft.com/office/drawing/2014/main" id="{FF8DB6C0-0D53-0C4D-88E0-51291731869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311784" y="2466047"/>
                  <a:ext cx="356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7422" name="Ink 17421">
                  <a:extLst>
                    <a:ext uri="{FF2B5EF4-FFF2-40B4-BE49-F238E27FC236}">
                      <a16:creationId xmlns:a16="http://schemas.microsoft.com/office/drawing/2014/main" id="{39C6A5C7-2106-F340-AC06-F0744FCB5BF9}"/>
                    </a:ext>
                  </a:extLst>
                </p14:cNvPr>
                <p14:cNvContentPartPr/>
                <p14:nvPr/>
              </p14:nvContentPartPr>
              <p14:xfrm>
                <a:off x="5376224" y="2521847"/>
                <a:ext cx="48960" cy="78480"/>
              </p14:xfrm>
            </p:contentPart>
          </mc:Choice>
          <mc:Fallback>
            <p:pic>
              <p:nvPicPr>
                <p:cNvPr id="17422" name="Ink 17421">
                  <a:extLst>
                    <a:ext uri="{FF2B5EF4-FFF2-40B4-BE49-F238E27FC236}">
                      <a16:creationId xmlns:a16="http://schemas.microsoft.com/office/drawing/2014/main" id="{39C6A5C7-2106-F340-AC06-F0744FCB5BF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67584" y="2513207"/>
                  <a:ext cx="66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7423" name="Ink 17422">
                  <a:extLst>
                    <a:ext uri="{FF2B5EF4-FFF2-40B4-BE49-F238E27FC236}">
                      <a16:creationId xmlns:a16="http://schemas.microsoft.com/office/drawing/2014/main" id="{81F0AB63-46A4-E845-90E9-086A02FB7D2F}"/>
                    </a:ext>
                  </a:extLst>
                </p14:cNvPr>
                <p14:cNvContentPartPr/>
                <p14:nvPr/>
              </p14:nvContentPartPr>
              <p14:xfrm>
                <a:off x="5448944" y="2448047"/>
                <a:ext cx="33840" cy="170640"/>
              </p14:xfrm>
            </p:contentPart>
          </mc:Choice>
          <mc:Fallback>
            <p:pic>
              <p:nvPicPr>
                <p:cNvPr id="17423" name="Ink 17422">
                  <a:extLst>
                    <a:ext uri="{FF2B5EF4-FFF2-40B4-BE49-F238E27FC236}">
                      <a16:creationId xmlns:a16="http://schemas.microsoft.com/office/drawing/2014/main" id="{81F0AB63-46A4-E845-90E9-086A02FB7D2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40304" y="2439407"/>
                  <a:ext cx="51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7424" name="Ink 17423">
                  <a:extLst>
                    <a:ext uri="{FF2B5EF4-FFF2-40B4-BE49-F238E27FC236}">
                      <a16:creationId xmlns:a16="http://schemas.microsoft.com/office/drawing/2014/main" id="{C0960B87-7936-B946-B6CF-A09F7FF511FD}"/>
                    </a:ext>
                  </a:extLst>
                </p14:cNvPr>
                <p14:cNvContentPartPr/>
                <p14:nvPr/>
              </p14:nvContentPartPr>
              <p14:xfrm>
                <a:off x="5539304" y="2462087"/>
                <a:ext cx="107640" cy="156960"/>
              </p14:xfrm>
            </p:contentPart>
          </mc:Choice>
          <mc:Fallback>
            <p:pic>
              <p:nvPicPr>
                <p:cNvPr id="17424" name="Ink 17423">
                  <a:extLst>
                    <a:ext uri="{FF2B5EF4-FFF2-40B4-BE49-F238E27FC236}">
                      <a16:creationId xmlns:a16="http://schemas.microsoft.com/office/drawing/2014/main" id="{C0960B87-7936-B946-B6CF-A09F7FF511F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530664" y="2453447"/>
                  <a:ext cx="125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7427" name="Ink 17426">
                  <a:extLst>
                    <a:ext uri="{FF2B5EF4-FFF2-40B4-BE49-F238E27FC236}">
                      <a16:creationId xmlns:a16="http://schemas.microsoft.com/office/drawing/2014/main" id="{E1D376EF-7CCB-2E4A-A8F8-7781EFFF68E7}"/>
                    </a:ext>
                  </a:extLst>
                </p14:cNvPr>
                <p14:cNvContentPartPr/>
                <p14:nvPr/>
              </p14:nvContentPartPr>
              <p14:xfrm>
                <a:off x="5706344" y="2538767"/>
                <a:ext cx="19080" cy="193680"/>
              </p14:xfrm>
            </p:contentPart>
          </mc:Choice>
          <mc:Fallback>
            <p:pic>
              <p:nvPicPr>
                <p:cNvPr id="17427" name="Ink 17426">
                  <a:extLst>
                    <a:ext uri="{FF2B5EF4-FFF2-40B4-BE49-F238E27FC236}">
                      <a16:creationId xmlns:a16="http://schemas.microsoft.com/office/drawing/2014/main" id="{E1D376EF-7CCB-2E4A-A8F8-7781EFFF68E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97704" y="2530127"/>
                  <a:ext cx="36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7429" name="Ink 17428">
                  <a:extLst>
                    <a:ext uri="{FF2B5EF4-FFF2-40B4-BE49-F238E27FC236}">
                      <a16:creationId xmlns:a16="http://schemas.microsoft.com/office/drawing/2014/main" id="{4E42177D-B18A-1C47-A6B8-EF96FB267F54}"/>
                    </a:ext>
                  </a:extLst>
                </p14:cNvPr>
                <p14:cNvContentPartPr/>
                <p14:nvPr/>
              </p14:nvContentPartPr>
              <p14:xfrm>
                <a:off x="5633624" y="2524727"/>
                <a:ext cx="132480" cy="105840"/>
              </p14:xfrm>
            </p:contentPart>
          </mc:Choice>
          <mc:Fallback>
            <p:pic>
              <p:nvPicPr>
                <p:cNvPr id="17429" name="Ink 17428">
                  <a:extLst>
                    <a:ext uri="{FF2B5EF4-FFF2-40B4-BE49-F238E27FC236}">
                      <a16:creationId xmlns:a16="http://schemas.microsoft.com/office/drawing/2014/main" id="{4E42177D-B18A-1C47-A6B8-EF96FB267F5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624984" y="2515727"/>
                  <a:ext cx="1501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7431" name="Ink 17430">
                  <a:extLst>
                    <a:ext uri="{FF2B5EF4-FFF2-40B4-BE49-F238E27FC236}">
                      <a16:creationId xmlns:a16="http://schemas.microsoft.com/office/drawing/2014/main" id="{AF89C580-2BAA-4A4B-88F3-3B4E861304CF}"/>
                    </a:ext>
                  </a:extLst>
                </p14:cNvPr>
                <p14:cNvContentPartPr/>
                <p14:nvPr/>
              </p14:nvContentPartPr>
              <p14:xfrm>
                <a:off x="5910824" y="2526527"/>
                <a:ext cx="33120" cy="242280"/>
              </p14:xfrm>
            </p:contentPart>
          </mc:Choice>
          <mc:Fallback>
            <p:pic>
              <p:nvPicPr>
                <p:cNvPr id="17431" name="Ink 17430">
                  <a:extLst>
                    <a:ext uri="{FF2B5EF4-FFF2-40B4-BE49-F238E27FC236}">
                      <a16:creationId xmlns:a16="http://schemas.microsoft.com/office/drawing/2014/main" id="{AF89C580-2BAA-4A4B-88F3-3B4E861304C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01824" y="2517527"/>
                  <a:ext cx="507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7432" name="Ink 17431">
                  <a:extLst>
                    <a:ext uri="{FF2B5EF4-FFF2-40B4-BE49-F238E27FC236}">
                      <a16:creationId xmlns:a16="http://schemas.microsoft.com/office/drawing/2014/main" id="{4DCC80FF-3F7A-164E-A947-67FE4EFD4DF9}"/>
                    </a:ext>
                  </a:extLst>
                </p14:cNvPr>
                <p14:cNvContentPartPr/>
                <p14:nvPr/>
              </p14:nvContentPartPr>
              <p14:xfrm>
                <a:off x="5938544" y="2569007"/>
                <a:ext cx="63360" cy="50400"/>
              </p14:xfrm>
            </p:contentPart>
          </mc:Choice>
          <mc:Fallback>
            <p:pic>
              <p:nvPicPr>
                <p:cNvPr id="17432" name="Ink 17431">
                  <a:extLst>
                    <a:ext uri="{FF2B5EF4-FFF2-40B4-BE49-F238E27FC236}">
                      <a16:creationId xmlns:a16="http://schemas.microsoft.com/office/drawing/2014/main" id="{4DCC80FF-3F7A-164E-A947-67FE4EFD4DF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929544" y="2560007"/>
                  <a:ext cx="81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7433" name="Ink 17432">
                  <a:extLst>
                    <a:ext uri="{FF2B5EF4-FFF2-40B4-BE49-F238E27FC236}">
                      <a16:creationId xmlns:a16="http://schemas.microsoft.com/office/drawing/2014/main" id="{3050D828-994C-EE40-8517-C85C241D70D3}"/>
                    </a:ext>
                  </a:extLst>
                </p14:cNvPr>
                <p14:cNvContentPartPr/>
                <p14:nvPr/>
              </p14:nvContentPartPr>
              <p14:xfrm>
                <a:off x="6078224" y="2575487"/>
                <a:ext cx="99000" cy="77400"/>
              </p14:xfrm>
            </p:contentPart>
          </mc:Choice>
          <mc:Fallback>
            <p:pic>
              <p:nvPicPr>
                <p:cNvPr id="17433" name="Ink 17432">
                  <a:extLst>
                    <a:ext uri="{FF2B5EF4-FFF2-40B4-BE49-F238E27FC236}">
                      <a16:creationId xmlns:a16="http://schemas.microsoft.com/office/drawing/2014/main" id="{3050D828-994C-EE40-8517-C85C241D70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69584" y="2566847"/>
                  <a:ext cx="116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7434" name="Ink 17433">
                  <a:extLst>
                    <a:ext uri="{FF2B5EF4-FFF2-40B4-BE49-F238E27FC236}">
                      <a16:creationId xmlns:a16="http://schemas.microsoft.com/office/drawing/2014/main" id="{252121E3-6A38-494B-A9BD-A4C18D91BD02}"/>
                    </a:ext>
                  </a:extLst>
                </p14:cNvPr>
                <p14:cNvContentPartPr/>
                <p14:nvPr/>
              </p14:nvContentPartPr>
              <p14:xfrm>
                <a:off x="6267944" y="2604647"/>
                <a:ext cx="360" cy="37800"/>
              </p14:xfrm>
            </p:contentPart>
          </mc:Choice>
          <mc:Fallback>
            <p:pic>
              <p:nvPicPr>
                <p:cNvPr id="17434" name="Ink 17433">
                  <a:extLst>
                    <a:ext uri="{FF2B5EF4-FFF2-40B4-BE49-F238E27FC236}">
                      <a16:creationId xmlns:a16="http://schemas.microsoft.com/office/drawing/2014/main" id="{252121E3-6A38-494B-A9BD-A4C18D91BD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59304" y="2596007"/>
                  <a:ext cx="18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7435" name="Ink 17434">
                  <a:extLst>
                    <a:ext uri="{FF2B5EF4-FFF2-40B4-BE49-F238E27FC236}">
                      <a16:creationId xmlns:a16="http://schemas.microsoft.com/office/drawing/2014/main" id="{2B312180-BC4D-3A4E-8C3F-BCF3458822C0}"/>
                    </a:ext>
                  </a:extLst>
                </p14:cNvPr>
                <p14:cNvContentPartPr/>
                <p14:nvPr/>
              </p14:nvContentPartPr>
              <p14:xfrm>
                <a:off x="6281264" y="2546327"/>
                <a:ext cx="13680" cy="26280"/>
              </p14:xfrm>
            </p:contentPart>
          </mc:Choice>
          <mc:Fallback>
            <p:pic>
              <p:nvPicPr>
                <p:cNvPr id="17435" name="Ink 17434">
                  <a:extLst>
                    <a:ext uri="{FF2B5EF4-FFF2-40B4-BE49-F238E27FC236}">
                      <a16:creationId xmlns:a16="http://schemas.microsoft.com/office/drawing/2014/main" id="{2B312180-BC4D-3A4E-8C3F-BCF3458822C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272624" y="2537687"/>
                  <a:ext cx="31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7436" name="Ink 17435">
                  <a:extLst>
                    <a:ext uri="{FF2B5EF4-FFF2-40B4-BE49-F238E27FC236}">
                      <a16:creationId xmlns:a16="http://schemas.microsoft.com/office/drawing/2014/main" id="{558C424B-8406-034E-870C-D85BBD0652BE}"/>
                    </a:ext>
                  </a:extLst>
                </p14:cNvPr>
                <p14:cNvContentPartPr/>
                <p14:nvPr/>
              </p14:nvContentPartPr>
              <p14:xfrm>
                <a:off x="6369464" y="2574767"/>
                <a:ext cx="92880" cy="49680"/>
              </p14:xfrm>
            </p:contentPart>
          </mc:Choice>
          <mc:Fallback>
            <p:pic>
              <p:nvPicPr>
                <p:cNvPr id="17436" name="Ink 17435">
                  <a:extLst>
                    <a:ext uri="{FF2B5EF4-FFF2-40B4-BE49-F238E27FC236}">
                      <a16:creationId xmlns:a16="http://schemas.microsoft.com/office/drawing/2014/main" id="{558C424B-8406-034E-870C-D85BBD0652B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60464" y="2566127"/>
                  <a:ext cx="1105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7437" name="Ink 17436">
                  <a:extLst>
                    <a:ext uri="{FF2B5EF4-FFF2-40B4-BE49-F238E27FC236}">
                      <a16:creationId xmlns:a16="http://schemas.microsoft.com/office/drawing/2014/main" id="{0E1C48A1-A831-8D46-BEDD-79ABCAD53F01}"/>
                    </a:ext>
                  </a:extLst>
                </p14:cNvPr>
                <p14:cNvContentPartPr/>
                <p14:nvPr/>
              </p14:nvContentPartPr>
              <p14:xfrm>
                <a:off x="6499784" y="2563607"/>
                <a:ext cx="38160" cy="82800"/>
              </p14:xfrm>
            </p:contentPart>
          </mc:Choice>
          <mc:Fallback>
            <p:pic>
              <p:nvPicPr>
                <p:cNvPr id="17437" name="Ink 17436">
                  <a:extLst>
                    <a:ext uri="{FF2B5EF4-FFF2-40B4-BE49-F238E27FC236}">
                      <a16:creationId xmlns:a16="http://schemas.microsoft.com/office/drawing/2014/main" id="{0E1C48A1-A831-8D46-BEDD-79ABCAD53F0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491144" y="2554967"/>
                  <a:ext cx="558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438" name="Ink 17437">
                  <a:extLst>
                    <a:ext uri="{FF2B5EF4-FFF2-40B4-BE49-F238E27FC236}">
                      <a16:creationId xmlns:a16="http://schemas.microsoft.com/office/drawing/2014/main" id="{887C1779-DA1D-854C-BC94-8A9CD9DA6BAE}"/>
                    </a:ext>
                  </a:extLst>
                </p14:cNvPr>
                <p14:cNvContentPartPr/>
                <p14:nvPr/>
              </p14:nvContentPartPr>
              <p14:xfrm>
                <a:off x="6563504" y="2601407"/>
                <a:ext cx="30960" cy="1800"/>
              </p14:xfrm>
            </p:contentPart>
          </mc:Choice>
          <mc:Fallback>
            <p:pic>
              <p:nvPicPr>
                <p:cNvPr id="17438" name="Ink 17437">
                  <a:extLst>
                    <a:ext uri="{FF2B5EF4-FFF2-40B4-BE49-F238E27FC236}">
                      <a16:creationId xmlns:a16="http://schemas.microsoft.com/office/drawing/2014/main" id="{887C1779-DA1D-854C-BC94-8A9CD9DA6BA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554504" y="2592407"/>
                  <a:ext cx="486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439" name="Ink 17438">
                  <a:extLst>
                    <a:ext uri="{FF2B5EF4-FFF2-40B4-BE49-F238E27FC236}">
                      <a16:creationId xmlns:a16="http://schemas.microsoft.com/office/drawing/2014/main" id="{D1F81093-6E9A-AE49-9FCB-2F2E2F6DDC82}"/>
                    </a:ext>
                  </a:extLst>
                </p14:cNvPr>
                <p14:cNvContentPartPr/>
                <p14:nvPr/>
              </p14:nvContentPartPr>
              <p14:xfrm>
                <a:off x="6572864" y="2594567"/>
                <a:ext cx="99720" cy="69480"/>
              </p14:xfrm>
            </p:contentPart>
          </mc:Choice>
          <mc:Fallback>
            <p:pic>
              <p:nvPicPr>
                <p:cNvPr id="17439" name="Ink 17438">
                  <a:extLst>
                    <a:ext uri="{FF2B5EF4-FFF2-40B4-BE49-F238E27FC236}">
                      <a16:creationId xmlns:a16="http://schemas.microsoft.com/office/drawing/2014/main" id="{D1F81093-6E9A-AE49-9FCB-2F2E2F6DDC8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564224" y="2585567"/>
                  <a:ext cx="117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440" name="Ink 17439">
                  <a:extLst>
                    <a:ext uri="{FF2B5EF4-FFF2-40B4-BE49-F238E27FC236}">
                      <a16:creationId xmlns:a16="http://schemas.microsoft.com/office/drawing/2014/main" id="{93D82328-01DB-D344-9378-B052F7D74F35}"/>
                    </a:ext>
                  </a:extLst>
                </p14:cNvPr>
                <p14:cNvContentPartPr/>
                <p14:nvPr/>
              </p14:nvContentPartPr>
              <p14:xfrm>
                <a:off x="6767984" y="2597087"/>
                <a:ext cx="71640" cy="19440"/>
              </p14:xfrm>
            </p:contentPart>
          </mc:Choice>
          <mc:Fallback>
            <p:pic>
              <p:nvPicPr>
                <p:cNvPr id="17440" name="Ink 17439">
                  <a:extLst>
                    <a:ext uri="{FF2B5EF4-FFF2-40B4-BE49-F238E27FC236}">
                      <a16:creationId xmlns:a16="http://schemas.microsoft.com/office/drawing/2014/main" id="{93D82328-01DB-D344-9378-B052F7D74F3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759344" y="2588087"/>
                  <a:ext cx="892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441" name="Ink 17440">
                  <a:extLst>
                    <a:ext uri="{FF2B5EF4-FFF2-40B4-BE49-F238E27FC236}">
                      <a16:creationId xmlns:a16="http://schemas.microsoft.com/office/drawing/2014/main" id="{03678B4B-337F-2D45-BBC2-2093FEB47AA6}"/>
                    </a:ext>
                  </a:extLst>
                </p14:cNvPr>
                <p14:cNvContentPartPr/>
                <p14:nvPr/>
              </p14:nvContentPartPr>
              <p14:xfrm>
                <a:off x="6820184" y="2573327"/>
                <a:ext cx="93960" cy="95400"/>
              </p14:xfrm>
            </p:contentPart>
          </mc:Choice>
          <mc:Fallback>
            <p:pic>
              <p:nvPicPr>
                <p:cNvPr id="17441" name="Ink 17440">
                  <a:extLst>
                    <a:ext uri="{FF2B5EF4-FFF2-40B4-BE49-F238E27FC236}">
                      <a16:creationId xmlns:a16="http://schemas.microsoft.com/office/drawing/2014/main" id="{03678B4B-337F-2D45-BBC2-2093FEB47A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11544" y="2564327"/>
                  <a:ext cx="111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7442" name="Ink 17441">
                  <a:extLst>
                    <a:ext uri="{FF2B5EF4-FFF2-40B4-BE49-F238E27FC236}">
                      <a16:creationId xmlns:a16="http://schemas.microsoft.com/office/drawing/2014/main" id="{A6F499CB-D8D8-ED41-999B-F313698B1B99}"/>
                    </a:ext>
                  </a:extLst>
                </p14:cNvPr>
                <p14:cNvContentPartPr/>
                <p14:nvPr/>
              </p14:nvContentPartPr>
              <p14:xfrm>
                <a:off x="6940424" y="2543087"/>
                <a:ext cx="63000" cy="191520"/>
              </p14:xfrm>
            </p:contentPart>
          </mc:Choice>
          <mc:Fallback>
            <p:pic>
              <p:nvPicPr>
                <p:cNvPr id="17442" name="Ink 17441">
                  <a:extLst>
                    <a:ext uri="{FF2B5EF4-FFF2-40B4-BE49-F238E27FC236}">
                      <a16:creationId xmlns:a16="http://schemas.microsoft.com/office/drawing/2014/main" id="{A6F499CB-D8D8-ED41-999B-F313698B1B9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31424" y="2534447"/>
                  <a:ext cx="80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7444" name="Ink 17443">
                  <a:extLst>
                    <a:ext uri="{FF2B5EF4-FFF2-40B4-BE49-F238E27FC236}">
                      <a16:creationId xmlns:a16="http://schemas.microsoft.com/office/drawing/2014/main" id="{4F67D285-E066-ED4B-AB04-E699EE7F3DA9}"/>
                    </a:ext>
                  </a:extLst>
                </p14:cNvPr>
                <p14:cNvContentPartPr/>
                <p14:nvPr/>
              </p14:nvContentPartPr>
              <p14:xfrm>
                <a:off x="4832984" y="2700767"/>
                <a:ext cx="107640" cy="90360"/>
              </p14:xfrm>
            </p:contentPart>
          </mc:Choice>
          <mc:Fallback>
            <p:pic>
              <p:nvPicPr>
                <p:cNvPr id="17444" name="Ink 17443">
                  <a:extLst>
                    <a:ext uri="{FF2B5EF4-FFF2-40B4-BE49-F238E27FC236}">
                      <a16:creationId xmlns:a16="http://schemas.microsoft.com/office/drawing/2014/main" id="{4F67D285-E066-ED4B-AB04-E699EE7F3DA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823984" y="2692127"/>
                  <a:ext cx="125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7445" name="Ink 17444">
                  <a:extLst>
                    <a:ext uri="{FF2B5EF4-FFF2-40B4-BE49-F238E27FC236}">
                      <a16:creationId xmlns:a16="http://schemas.microsoft.com/office/drawing/2014/main" id="{50D1F6C7-CA5C-9C42-821A-48F9EA44B8DD}"/>
                    </a:ext>
                  </a:extLst>
                </p14:cNvPr>
                <p14:cNvContentPartPr/>
                <p14:nvPr/>
              </p14:nvContentPartPr>
              <p14:xfrm>
                <a:off x="5016224" y="2697527"/>
                <a:ext cx="108360" cy="85680"/>
              </p14:xfrm>
            </p:contentPart>
          </mc:Choice>
          <mc:Fallback>
            <p:pic>
              <p:nvPicPr>
                <p:cNvPr id="17445" name="Ink 17444">
                  <a:extLst>
                    <a:ext uri="{FF2B5EF4-FFF2-40B4-BE49-F238E27FC236}">
                      <a16:creationId xmlns:a16="http://schemas.microsoft.com/office/drawing/2014/main" id="{50D1F6C7-CA5C-9C42-821A-48F9EA44B8D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007584" y="2688887"/>
                  <a:ext cx="126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7446" name="Ink 17445">
                  <a:extLst>
                    <a:ext uri="{FF2B5EF4-FFF2-40B4-BE49-F238E27FC236}">
                      <a16:creationId xmlns:a16="http://schemas.microsoft.com/office/drawing/2014/main" id="{9CACFA65-8457-0F47-97A4-73007DF4B2B1}"/>
                    </a:ext>
                  </a:extLst>
                </p14:cNvPr>
                <p14:cNvContentPartPr/>
                <p14:nvPr/>
              </p14:nvContentPartPr>
              <p14:xfrm>
                <a:off x="5220344" y="2722367"/>
                <a:ext cx="173160" cy="112320"/>
              </p14:xfrm>
            </p:contentPart>
          </mc:Choice>
          <mc:Fallback>
            <p:pic>
              <p:nvPicPr>
                <p:cNvPr id="17446" name="Ink 17445">
                  <a:extLst>
                    <a:ext uri="{FF2B5EF4-FFF2-40B4-BE49-F238E27FC236}">
                      <a16:creationId xmlns:a16="http://schemas.microsoft.com/office/drawing/2014/main" id="{9CACFA65-8457-0F47-97A4-73007DF4B2B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211704" y="2713727"/>
                  <a:ext cx="190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7448" name="Ink 17447">
                  <a:extLst>
                    <a:ext uri="{FF2B5EF4-FFF2-40B4-BE49-F238E27FC236}">
                      <a16:creationId xmlns:a16="http://schemas.microsoft.com/office/drawing/2014/main" id="{CCD96967-BCCD-EB4C-8C72-857034A94C14}"/>
                    </a:ext>
                  </a:extLst>
                </p14:cNvPr>
                <p14:cNvContentPartPr/>
                <p14:nvPr/>
              </p14:nvContentPartPr>
              <p14:xfrm>
                <a:off x="3136664" y="2817047"/>
                <a:ext cx="2301120" cy="367920"/>
              </p14:xfrm>
            </p:contentPart>
          </mc:Choice>
          <mc:Fallback>
            <p:pic>
              <p:nvPicPr>
                <p:cNvPr id="17448" name="Ink 17447">
                  <a:extLst>
                    <a:ext uri="{FF2B5EF4-FFF2-40B4-BE49-F238E27FC236}">
                      <a16:creationId xmlns:a16="http://schemas.microsoft.com/office/drawing/2014/main" id="{CCD96967-BCCD-EB4C-8C72-857034A94C1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127664" y="2808407"/>
                  <a:ext cx="23187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7449" name="Ink 17448">
                  <a:extLst>
                    <a:ext uri="{FF2B5EF4-FFF2-40B4-BE49-F238E27FC236}">
                      <a16:creationId xmlns:a16="http://schemas.microsoft.com/office/drawing/2014/main" id="{F44B0795-D16D-704A-9316-9FF8037CB9F6}"/>
                    </a:ext>
                  </a:extLst>
                </p14:cNvPr>
                <p14:cNvContentPartPr/>
                <p14:nvPr/>
              </p14:nvContentPartPr>
              <p14:xfrm>
                <a:off x="5237984" y="3053207"/>
                <a:ext cx="138960" cy="248760"/>
              </p14:xfrm>
            </p:contentPart>
          </mc:Choice>
          <mc:Fallback>
            <p:pic>
              <p:nvPicPr>
                <p:cNvPr id="17449" name="Ink 17448">
                  <a:extLst>
                    <a:ext uri="{FF2B5EF4-FFF2-40B4-BE49-F238E27FC236}">
                      <a16:creationId xmlns:a16="http://schemas.microsoft.com/office/drawing/2014/main" id="{F44B0795-D16D-704A-9316-9FF8037CB9F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228984" y="3044567"/>
                  <a:ext cx="1566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7450" name="Ink 17449">
                  <a:extLst>
                    <a:ext uri="{FF2B5EF4-FFF2-40B4-BE49-F238E27FC236}">
                      <a16:creationId xmlns:a16="http://schemas.microsoft.com/office/drawing/2014/main" id="{74BB97E9-F9EF-034E-A411-0DACE5FDE214}"/>
                    </a:ext>
                  </a:extLst>
                </p14:cNvPr>
                <p14:cNvContentPartPr/>
                <p14:nvPr/>
              </p14:nvContentPartPr>
              <p14:xfrm>
                <a:off x="5572064" y="3116207"/>
                <a:ext cx="37800" cy="96480"/>
              </p14:xfrm>
            </p:contentPart>
          </mc:Choice>
          <mc:Fallback>
            <p:pic>
              <p:nvPicPr>
                <p:cNvPr id="17450" name="Ink 17449">
                  <a:extLst>
                    <a:ext uri="{FF2B5EF4-FFF2-40B4-BE49-F238E27FC236}">
                      <a16:creationId xmlns:a16="http://schemas.microsoft.com/office/drawing/2014/main" id="{74BB97E9-F9EF-034E-A411-0DACE5FDE21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63424" y="3107207"/>
                  <a:ext cx="55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7451" name="Ink 17450">
                  <a:extLst>
                    <a:ext uri="{FF2B5EF4-FFF2-40B4-BE49-F238E27FC236}">
                      <a16:creationId xmlns:a16="http://schemas.microsoft.com/office/drawing/2014/main" id="{57C69470-F8B3-A343-A63F-CB6FD9ACE37E}"/>
                    </a:ext>
                  </a:extLst>
                </p14:cNvPr>
                <p14:cNvContentPartPr/>
                <p14:nvPr/>
              </p14:nvContentPartPr>
              <p14:xfrm>
                <a:off x="5512304" y="3179567"/>
                <a:ext cx="39240" cy="62280"/>
              </p14:xfrm>
            </p:contentPart>
          </mc:Choice>
          <mc:Fallback>
            <p:pic>
              <p:nvPicPr>
                <p:cNvPr id="17451" name="Ink 17450">
                  <a:extLst>
                    <a:ext uri="{FF2B5EF4-FFF2-40B4-BE49-F238E27FC236}">
                      <a16:creationId xmlns:a16="http://schemas.microsoft.com/office/drawing/2014/main" id="{57C69470-F8B3-A343-A63F-CB6FD9ACE37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503304" y="3170927"/>
                  <a:ext cx="56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7452" name="Ink 17451">
                  <a:extLst>
                    <a:ext uri="{FF2B5EF4-FFF2-40B4-BE49-F238E27FC236}">
                      <a16:creationId xmlns:a16="http://schemas.microsoft.com/office/drawing/2014/main" id="{B226504F-88D2-DD45-BD12-153EC79CD96C}"/>
                    </a:ext>
                  </a:extLst>
                </p14:cNvPr>
                <p14:cNvContentPartPr/>
                <p14:nvPr/>
              </p14:nvContentPartPr>
              <p14:xfrm>
                <a:off x="5639744" y="3137807"/>
                <a:ext cx="47160" cy="106200"/>
              </p14:xfrm>
            </p:contentPart>
          </mc:Choice>
          <mc:Fallback>
            <p:pic>
              <p:nvPicPr>
                <p:cNvPr id="17452" name="Ink 17451">
                  <a:extLst>
                    <a:ext uri="{FF2B5EF4-FFF2-40B4-BE49-F238E27FC236}">
                      <a16:creationId xmlns:a16="http://schemas.microsoft.com/office/drawing/2014/main" id="{B226504F-88D2-DD45-BD12-153EC79CD96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631104" y="3129167"/>
                  <a:ext cx="648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7453" name="Ink 17452">
                  <a:extLst>
                    <a:ext uri="{FF2B5EF4-FFF2-40B4-BE49-F238E27FC236}">
                      <a16:creationId xmlns:a16="http://schemas.microsoft.com/office/drawing/2014/main" id="{891A64F9-CF2A-6C4D-B1FF-DFE8225CF746}"/>
                    </a:ext>
                  </a:extLst>
                </p14:cNvPr>
                <p14:cNvContentPartPr/>
                <p14:nvPr/>
              </p14:nvContentPartPr>
              <p14:xfrm>
                <a:off x="5815424" y="3183887"/>
                <a:ext cx="360" cy="3240"/>
              </p14:xfrm>
            </p:contentPart>
          </mc:Choice>
          <mc:Fallback>
            <p:pic>
              <p:nvPicPr>
                <p:cNvPr id="17453" name="Ink 17452">
                  <a:extLst>
                    <a:ext uri="{FF2B5EF4-FFF2-40B4-BE49-F238E27FC236}">
                      <a16:creationId xmlns:a16="http://schemas.microsoft.com/office/drawing/2014/main" id="{891A64F9-CF2A-6C4D-B1FF-DFE8225CF74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806424" y="3174887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7454" name="Ink 17453">
                  <a:extLst>
                    <a:ext uri="{FF2B5EF4-FFF2-40B4-BE49-F238E27FC236}">
                      <a16:creationId xmlns:a16="http://schemas.microsoft.com/office/drawing/2014/main" id="{F22DDBB6-04B4-6C4E-9AB2-63E81D3ABF87}"/>
                    </a:ext>
                  </a:extLst>
                </p14:cNvPr>
                <p14:cNvContentPartPr/>
                <p14:nvPr/>
              </p14:nvContentPartPr>
              <p14:xfrm>
                <a:off x="5811824" y="3154367"/>
                <a:ext cx="72720" cy="93240"/>
              </p14:xfrm>
            </p:contentPart>
          </mc:Choice>
          <mc:Fallback>
            <p:pic>
              <p:nvPicPr>
                <p:cNvPr id="17454" name="Ink 17453">
                  <a:extLst>
                    <a:ext uri="{FF2B5EF4-FFF2-40B4-BE49-F238E27FC236}">
                      <a16:creationId xmlns:a16="http://schemas.microsoft.com/office/drawing/2014/main" id="{F22DDBB6-04B4-6C4E-9AB2-63E81D3ABF8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803184" y="3145367"/>
                  <a:ext cx="90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455" name="Ink 17454">
                  <a:extLst>
                    <a:ext uri="{FF2B5EF4-FFF2-40B4-BE49-F238E27FC236}">
                      <a16:creationId xmlns:a16="http://schemas.microsoft.com/office/drawing/2014/main" id="{94E2F0D6-E466-924A-B7C1-9C776D54C20C}"/>
                    </a:ext>
                  </a:extLst>
                </p14:cNvPr>
                <p14:cNvContentPartPr/>
                <p14:nvPr/>
              </p14:nvContentPartPr>
              <p14:xfrm>
                <a:off x="5775104" y="3127007"/>
                <a:ext cx="131040" cy="135720"/>
              </p14:xfrm>
            </p:contentPart>
          </mc:Choice>
          <mc:Fallback>
            <p:pic>
              <p:nvPicPr>
                <p:cNvPr id="17455" name="Ink 17454">
                  <a:extLst>
                    <a:ext uri="{FF2B5EF4-FFF2-40B4-BE49-F238E27FC236}">
                      <a16:creationId xmlns:a16="http://schemas.microsoft.com/office/drawing/2014/main" id="{94E2F0D6-E466-924A-B7C1-9C776D54C20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766464" y="3118007"/>
                  <a:ext cx="148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7456" name="Ink 17455">
                  <a:extLst>
                    <a:ext uri="{FF2B5EF4-FFF2-40B4-BE49-F238E27FC236}">
                      <a16:creationId xmlns:a16="http://schemas.microsoft.com/office/drawing/2014/main" id="{52880574-D2D4-464B-B169-22A408018255}"/>
                    </a:ext>
                  </a:extLst>
                </p14:cNvPr>
                <p14:cNvContentPartPr/>
                <p14:nvPr/>
              </p14:nvContentPartPr>
              <p14:xfrm>
                <a:off x="5780144" y="3192167"/>
                <a:ext cx="218160" cy="24480"/>
              </p14:xfrm>
            </p:contentPart>
          </mc:Choice>
          <mc:Fallback>
            <p:pic>
              <p:nvPicPr>
                <p:cNvPr id="17456" name="Ink 17455">
                  <a:extLst>
                    <a:ext uri="{FF2B5EF4-FFF2-40B4-BE49-F238E27FC236}">
                      <a16:creationId xmlns:a16="http://schemas.microsoft.com/office/drawing/2014/main" id="{52880574-D2D4-464B-B169-22A40801825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71504" y="3183527"/>
                  <a:ext cx="235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7457" name="Ink 17456">
                  <a:extLst>
                    <a:ext uri="{FF2B5EF4-FFF2-40B4-BE49-F238E27FC236}">
                      <a16:creationId xmlns:a16="http://schemas.microsoft.com/office/drawing/2014/main" id="{A9AC2C18-A0A9-0247-AF6E-FA2EB30E825D}"/>
                    </a:ext>
                  </a:extLst>
                </p14:cNvPr>
                <p14:cNvContentPartPr/>
                <p14:nvPr/>
              </p14:nvContentPartPr>
              <p14:xfrm>
                <a:off x="6090464" y="3215567"/>
                <a:ext cx="6480" cy="178560"/>
              </p14:xfrm>
            </p:contentPart>
          </mc:Choice>
          <mc:Fallback>
            <p:pic>
              <p:nvPicPr>
                <p:cNvPr id="17457" name="Ink 17456">
                  <a:extLst>
                    <a:ext uri="{FF2B5EF4-FFF2-40B4-BE49-F238E27FC236}">
                      <a16:creationId xmlns:a16="http://schemas.microsoft.com/office/drawing/2014/main" id="{A9AC2C18-A0A9-0247-AF6E-FA2EB30E825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081464" y="3206567"/>
                  <a:ext cx="24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7458" name="Ink 17457">
                  <a:extLst>
                    <a:ext uri="{FF2B5EF4-FFF2-40B4-BE49-F238E27FC236}">
                      <a16:creationId xmlns:a16="http://schemas.microsoft.com/office/drawing/2014/main" id="{2AD6748A-B94F-C646-AF00-DC457A5B1136}"/>
                    </a:ext>
                  </a:extLst>
                </p14:cNvPr>
                <p14:cNvContentPartPr/>
                <p14:nvPr/>
              </p14:nvContentPartPr>
              <p14:xfrm>
                <a:off x="6099464" y="3182807"/>
                <a:ext cx="92520" cy="91800"/>
              </p14:xfrm>
            </p:contentPart>
          </mc:Choice>
          <mc:Fallback>
            <p:pic>
              <p:nvPicPr>
                <p:cNvPr id="17458" name="Ink 17457">
                  <a:extLst>
                    <a:ext uri="{FF2B5EF4-FFF2-40B4-BE49-F238E27FC236}">
                      <a16:creationId xmlns:a16="http://schemas.microsoft.com/office/drawing/2014/main" id="{2AD6748A-B94F-C646-AF00-DC457A5B113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090464" y="3173807"/>
                  <a:ext cx="1101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7459" name="Ink 17458">
                  <a:extLst>
                    <a:ext uri="{FF2B5EF4-FFF2-40B4-BE49-F238E27FC236}">
                      <a16:creationId xmlns:a16="http://schemas.microsoft.com/office/drawing/2014/main" id="{C5176EFE-A071-4D4C-A7BA-C5E3A0385147}"/>
                    </a:ext>
                  </a:extLst>
                </p14:cNvPr>
                <p14:cNvContentPartPr/>
                <p14:nvPr/>
              </p14:nvContentPartPr>
              <p14:xfrm>
                <a:off x="6310784" y="3238967"/>
                <a:ext cx="53280" cy="12240"/>
              </p14:xfrm>
            </p:contentPart>
          </mc:Choice>
          <mc:Fallback>
            <p:pic>
              <p:nvPicPr>
                <p:cNvPr id="17459" name="Ink 17458">
                  <a:extLst>
                    <a:ext uri="{FF2B5EF4-FFF2-40B4-BE49-F238E27FC236}">
                      <a16:creationId xmlns:a16="http://schemas.microsoft.com/office/drawing/2014/main" id="{C5176EFE-A071-4D4C-A7BA-C5E3A038514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301784" y="3230327"/>
                  <a:ext cx="70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7460" name="Ink 17459">
                  <a:extLst>
                    <a:ext uri="{FF2B5EF4-FFF2-40B4-BE49-F238E27FC236}">
                      <a16:creationId xmlns:a16="http://schemas.microsoft.com/office/drawing/2014/main" id="{29CC8935-253C-3145-BADB-4F7454E72BD7}"/>
                    </a:ext>
                  </a:extLst>
                </p14:cNvPr>
                <p14:cNvContentPartPr/>
                <p14:nvPr/>
              </p14:nvContentPartPr>
              <p14:xfrm>
                <a:off x="6280184" y="3311327"/>
                <a:ext cx="89640" cy="22680"/>
              </p14:xfrm>
            </p:contentPart>
          </mc:Choice>
          <mc:Fallback>
            <p:pic>
              <p:nvPicPr>
                <p:cNvPr id="17460" name="Ink 17459">
                  <a:extLst>
                    <a:ext uri="{FF2B5EF4-FFF2-40B4-BE49-F238E27FC236}">
                      <a16:creationId xmlns:a16="http://schemas.microsoft.com/office/drawing/2014/main" id="{29CC8935-253C-3145-BADB-4F7454E72BD7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271544" y="3302327"/>
                  <a:ext cx="107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7461" name="Ink 17460">
                  <a:extLst>
                    <a:ext uri="{FF2B5EF4-FFF2-40B4-BE49-F238E27FC236}">
                      <a16:creationId xmlns:a16="http://schemas.microsoft.com/office/drawing/2014/main" id="{9461E113-FAC8-DD40-886A-9F887135E6C8}"/>
                    </a:ext>
                  </a:extLst>
                </p14:cNvPr>
                <p14:cNvContentPartPr/>
                <p14:nvPr/>
              </p14:nvContentPartPr>
              <p14:xfrm>
                <a:off x="6429944" y="3233927"/>
                <a:ext cx="114120" cy="101160"/>
              </p14:xfrm>
            </p:contentPart>
          </mc:Choice>
          <mc:Fallback>
            <p:pic>
              <p:nvPicPr>
                <p:cNvPr id="17461" name="Ink 17460">
                  <a:extLst>
                    <a:ext uri="{FF2B5EF4-FFF2-40B4-BE49-F238E27FC236}">
                      <a16:creationId xmlns:a16="http://schemas.microsoft.com/office/drawing/2014/main" id="{9461E113-FAC8-DD40-886A-9F887135E6C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20944" y="3224927"/>
                  <a:ext cx="131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7462" name="Ink 17461">
                  <a:extLst>
                    <a:ext uri="{FF2B5EF4-FFF2-40B4-BE49-F238E27FC236}">
                      <a16:creationId xmlns:a16="http://schemas.microsoft.com/office/drawing/2014/main" id="{F15B7A23-86BF-7441-BB27-F5C3FAD3E0EC}"/>
                    </a:ext>
                  </a:extLst>
                </p14:cNvPr>
                <p14:cNvContentPartPr/>
                <p14:nvPr/>
              </p14:nvContentPartPr>
              <p14:xfrm>
                <a:off x="6582584" y="3285047"/>
                <a:ext cx="71640" cy="69480"/>
              </p14:xfrm>
            </p:contentPart>
          </mc:Choice>
          <mc:Fallback>
            <p:pic>
              <p:nvPicPr>
                <p:cNvPr id="17462" name="Ink 17461">
                  <a:extLst>
                    <a:ext uri="{FF2B5EF4-FFF2-40B4-BE49-F238E27FC236}">
                      <a16:creationId xmlns:a16="http://schemas.microsoft.com/office/drawing/2014/main" id="{F15B7A23-86BF-7441-BB27-F5C3FAD3E0E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573944" y="3276047"/>
                  <a:ext cx="892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463" name="Ink 17462">
                  <a:extLst>
                    <a:ext uri="{FF2B5EF4-FFF2-40B4-BE49-F238E27FC236}">
                      <a16:creationId xmlns:a16="http://schemas.microsoft.com/office/drawing/2014/main" id="{343B3796-E0F6-524F-8409-7F6577F61690}"/>
                    </a:ext>
                  </a:extLst>
                </p14:cNvPr>
                <p14:cNvContentPartPr/>
                <p14:nvPr/>
              </p14:nvContentPartPr>
              <p14:xfrm>
                <a:off x="6683744" y="3189287"/>
                <a:ext cx="50760" cy="184680"/>
              </p14:xfrm>
            </p:contentPart>
          </mc:Choice>
          <mc:Fallback>
            <p:pic>
              <p:nvPicPr>
                <p:cNvPr id="17463" name="Ink 17462">
                  <a:extLst>
                    <a:ext uri="{FF2B5EF4-FFF2-40B4-BE49-F238E27FC236}">
                      <a16:creationId xmlns:a16="http://schemas.microsoft.com/office/drawing/2014/main" id="{343B3796-E0F6-524F-8409-7F6577F6169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674744" y="3180647"/>
                  <a:ext cx="68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464" name="Ink 17463">
                  <a:extLst>
                    <a:ext uri="{FF2B5EF4-FFF2-40B4-BE49-F238E27FC236}">
                      <a16:creationId xmlns:a16="http://schemas.microsoft.com/office/drawing/2014/main" id="{4E6B270E-D34D-4341-9D7F-0D0F094AEBF5}"/>
                    </a:ext>
                  </a:extLst>
                </p14:cNvPr>
                <p14:cNvContentPartPr/>
                <p14:nvPr/>
              </p14:nvContentPartPr>
              <p14:xfrm>
                <a:off x="6773744" y="3265607"/>
                <a:ext cx="306000" cy="97560"/>
              </p14:xfrm>
            </p:contentPart>
          </mc:Choice>
          <mc:Fallback>
            <p:pic>
              <p:nvPicPr>
                <p:cNvPr id="17464" name="Ink 17463">
                  <a:extLst>
                    <a:ext uri="{FF2B5EF4-FFF2-40B4-BE49-F238E27FC236}">
                      <a16:creationId xmlns:a16="http://schemas.microsoft.com/office/drawing/2014/main" id="{4E6B270E-D34D-4341-9D7F-0D0F094AEBF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764744" y="3256607"/>
                  <a:ext cx="3236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466" name="Ink 17465">
                  <a:extLst>
                    <a:ext uri="{FF2B5EF4-FFF2-40B4-BE49-F238E27FC236}">
                      <a16:creationId xmlns:a16="http://schemas.microsoft.com/office/drawing/2014/main" id="{46477CE5-5449-0A42-9C42-0F0455A3456C}"/>
                    </a:ext>
                  </a:extLst>
                </p14:cNvPr>
                <p14:cNvContentPartPr/>
                <p14:nvPr/>
              </p14:nvContentPartPr>
              <p14:xfrm>
                <a:off x="7224824" y="3265247"/>
                <a:ext cx="50400" cy="72360"/>
              </p14:xfrm>
            </p:contentPart>
          </mc:Choice>
          <mc:Fallback>
            <p:pic>
              <p:nvPicPr>
                <p:cNvPr id="17466" name="Ink 17465">
                  <a:extLst>
                    <a:ext uri="{FF2B5EF4-FFF2-40B4-BE49-F238E27FC236}">
                      <a16:creationId xmlns:a16="http://schemas.microsoft.com/office/drawing/2014/main" id="{46477CE5-5449-0A42-9C42-0F0455A3456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215824" y="3256607"/>
                  <a:ext cx="680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467" name="Ink 17466">
                  <a:extLst>
                    <a:ext uri="{FF2B5EF4-FFF2-40B4-BE49-F238E27FC236}">
                      <a16:creationId xmlns:a16="http://schemas.microsoft.com/office/drawing/2014/main" id="{169D4DE8-967F-A34F-BB80-60D185EF0F17}"/>
                    </a:ext>
                  </a:extLst>
                </p14:cNvPr>
                <p14:cNvContentPartPr/>
                <p14:nvPr/>
              </p14:nvContentPartPr>
              <p14:xfrm>
                <a:off x="7274504" y="3179927"/>
                <a:ext cx="79560" cy="278640"/>
              </p14:xfrm>
            </p:contentPart>
          </mc:Choice>
          <mc:Fallback>
            <p:pic>
              <p:nvPicPr>
                <p:cNvPr id="17467" name="Ink 17466">
                  <a:extLst>
                    <a:ext uri="{FF2B5EF4-FFF2-40B4-BE49-F238E27FC236}">
                      <a16:creationId xmlns:a16="http://schemas.microsoft.com/office/drawing/2014/main" id="{169D4DE8-967F-A34F-BB80-60D185EF0F1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265864" y="3170927"/>
                  <a:ext cx="97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468" name="Ink 17467">
                  <a:extLst>
                    <a:ext uri="{FF2B5EF4-FFF2-40B4-BE49-F238E27FC236}">
                      <a16:creationId xmlns:a16="http://schemas.microsoft.com/office/drawing/2014/main" id="{5D4C475B-7D60-564E-8452-BED6F789745E}"/>
                    </a:ext>
                  </a:extLst>
                </p14:cNvPr>
                <p14:cNvContentPartPr/>
                <p14:nvPr/>
              </p14:nvContentPartPr>
              <p14:xfrm>
                <a:off x="7288544" y="3327167"/>
                <a:ext cx="128160" cy="23400"/>
              </p14:xfrm>
            </p:contentPart>
          </mc:Choice>
          <mc:Fallback>
            <p:pic>
              <p:nvPicPr>
                <p:cNvPr id="17468" name="Ink 17467">
                  <a:extLst>
                    <a:ext uri="{FF2B5EF4-FFF2-40B4-BE49-F238E27FC236}">
                      <a16:creationId xmlns:a16="http://schemas.microsoft.com/office/drawing/2014/main" id="{5D4C475B-7D60-564E-8452-BED6F789745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79904" y="3318527"/>
                  <a:ext cx="14580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84" name="Group 17483">
            <a:extLst>
              <a:ext uri="{FF2B5EF4-FFF2-40B4-BE49-F238E27FC236}">
                <a16:creationId xmlns:a16="http://schemas.microsoft.com/office/drawing/2014/main" id="{7101CD6D-3823-E64F-9AEF-380298CFABB5}"/>
              </a:ext>
            </a:extLst>
          </p:cNvPr>
          <p:cNvGrpSpPr/>
          <p:nvPr/>
        </p:nvGrpSpPr>
        <p:grpSpPr>
          <a:xfrm>
            <a:off x="7521464" y="3178487"/>
            <a:ext cx="1463040" cy="204480"/>
            <a:chOff x="7521464" y="3178487"/>
            <a:chExt cx="1463040" cy="20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470" name="Ink 17469">
                  <a:extLst>
                    <a:ext uri="{FF2B5EF4-FFF2-40B4-BE49-F238E27FC236}">
                      <a16:creationId xmlns:a16="http://schemas.microsoft.com/office/drawing/2014/main" id="{49D618AE-C638-5E42-B2B7-D1074E7A00A5}"/>
                    </a:ext>
                  </a:extLst>
                </p14:cNvPr>
                <p14:cNvContentPartPr/>
                <p14:nvPr/>
              </p14:nvContentPartPr>
              <p14:xfrm>
                <a:off x="7521464" y="3268487"/>
                <a:ext cx="69120" cy="24840"/>
              </p14:xfrm>
            </p:contentPart>
          </mc:Choice>
          <mc:Fallback>
            <p:pic>
              <p:nvPicPr>
                <p:cNvPr id="17470" name="Ink 17469">
                  <a:extLst>
                    <a:ext uri="{FF2B5EF4-FFF2-40B4-BE49-F238E27FC236}">
                      <a16:creationId xmlns:a16="http://schemas.microsoft.com/office/drawing/2014/main" id="{49D618AE-C638-5E42-B2B7-D1074E7A00A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512824" y="3259847"/>
                  <a:ext cx="86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471" name="Ink 17470">
                  <a:extLst>
                    <a:ext uri="{FF2B5EF4-FFF2-40B4-BE49-F238E27FC236}">
                      <a16:creationId xmlns:a16="http://schemas.microsoft.com/office/drawing/2014/main" id="{F258F20C-8BDF-6249-A4F7-907A919EC398}"/>
                    </a:ext>
                  </a:extLst>
                </p14:cNvPr>
                <p14:cNvContentPartPr/>
                <p14:nvPr/>
              </p14:nvContentPartPr>
              <p14:xfrm>
                <a:off x="7545584" y="3228527"/>
                <a:ext cx="34200" cy="124920"/>
              </p14:xfrm>
            </p:contentPart>
          </mc:Choice>
          <mc:Fallback>
            <p:pic>
              <p:nvPicPr>
                <p:cNvPr id="17471" name="Ink 17470">
                  <a:extLst>
                    <a:ext uri="{FF2B5EF4-FFF2-40B4-BE49-F238E27FC236}">
                      <a16:creationId xmlns:a16="http://schemas.microsoft.com/office/drawing/2014/main" id="{F258F20C-8BDF-6249-A4F7-907A919EC39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536584" y="3219527"/>
                  <a:ext cx="51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472" name="Ink 17471">
                  <a:extLst>
                    <a:ext uri="{FF2B5EF4-FFF2-40B4-BE49-F238E27FC236}">
                      <a16:creationId xmlns:a16="http://schemas.microsoft.com/office/drawing/2014/main" id="{04D5890D-32F7-C244-BAAC-8A145C4A2FEA}"/>
                    </a:ext>
                  </a:extLst>
                </p14:cNvPr>
                <p14:cNvContentPartPr/>
                <p14:nvPr/>
              </p14:nvContentPartPr>
              <p14:xfrm>
                <a:off x="7627664" y="3183887"/>
                <a:ext cx="58680" cy="164160"/>
              </p14:xfrm>
            </p:contentPart>
          </mc:Choice>
          <mc:Fallback>
            <p:pic>
              <p:nvPicPr>
                <p:cNvPr id="17472" name="Ink 17471">
                  <a:extLst>
                    <a:ext uri="{FF2B5EF4-FFF2-40B4-BE49-F238E27FC236}">
                      <a16:creationId xmlns:a16="http://schemas.microsoft.com/office/drawing/2014/main" id="{04D5890D-32F7-C244-BAAC-8A145C4A2FE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618664" y="3174887"/>
                  <a:ext cx="76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473" name="Ink 17472">
                  <a:extLst>
                    <a:ext uri="{FF2B5EF4-FFF2-40B4-BE49-F238E27FC236}">
                      <a16:creationId xmlns:a16="http://schemas.microsoft.com/office/drawing/2014/main" id="{80BB2BAE-D85D-5E45-8B90-152E506AD355}"/>
                    </a:ext>
                  </a:extLst>
                </p14:cNvPr>
                <p14:cNvContentPartPr/>
                <p14:nvPr/>
              </p14:nvContentPartPr>
              <p14:xfrm>
                <a:off x="7711184" y="3314927"/>
                <a:ext cx="10080" cy="29520"/>
              </p14:xfrm>
            </p:contentPart>
          </mc:Choice>
          <mc:Fallback>
            <p:pic>
              <p:nvPicPr>
                <p:cNvPr id="17473" name="Ink 17472">
                  <a:extLst>
                    <a:ext uri="{FF2B5EF4-FFF2-40B4-BE49-F238E27FC236}">
                      <a16:creationId xmlns:a16="http://schemas.microsoft.com/office/drawing/2014/main" id="{80BB2BAE-D85D-5E45-8B90-152E506AD35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702184" y="3306287"/>
                  <a:ext cx="27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7474" name="Ink 17473">
                  <a:extLst>
                    <a:ext uri="{FF2B5EF4-FFF2-40B4-BE49-F238E27FC236}">
                      <a16:creationId xmlns:a16="http://schemas.microsoft.com/office/drawing/2014/main" id="{FFC75BAB-6DEA-BC4E-894E-0CA2FC41D201}"/>
                    </a:ext>
                  </a:extLst>
                </p14:cNvPr>
                <p14:cNvContentPartPr/>
                <p14:nvPr/>
              </p14:nvContentPartPr>
              <p14:xfrm>
                <a:off x="7743224" y="3272447"/>
                <a:ext cx="1800" cy="7200"/>
              </p14:xfrm>
            </p:contentPart>
          </mc:Choice>
          <mc:Fallback>
            <p:pic>
              <p:nvPicPr>
                <p:cNvPr id="17474" name="Ink 17473">
                  <a:extLst>
                    <a:ext uri="{FF2B5EF4-FFF2-40B4-BE49-F238E27FC236}">
                      <a16:creationId xmlns:a16="http://schemas.microsoft.com/office/drawing/2014/main" id="{FFC75BAB-6DEA-BC4E-894E-0CA2FC41D20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34224" y="3263807"/>
                  <a:ext cx="19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475" name="Ink 17474">
                  <a:extLst>
                    <a:ext uri="{FF2B5EF4-FFF2-40B4-BE49-F238E27FC236}">
                      <a16:creationId xmlns:a16="http://schemas.microsoft.com/office/drawing/2014/main" id="{9D823A27-FD29-D742-ADE1-E5D181246093}"/>
                    </a:ext>
                  </a:extLst>
                </p14:cNvPr>
                <p14:cNvContentPartPr/>
                <p14:nvPr/>
              </p14:nvContentPartPr>
              <p14:xfrm>
                <a:off x="7787504" y="3266327"/>
                <a:ext cx="51840" cy="108360"/>
              </p14:xfrm>
            </p:contentPart>
          </mc:Choice>
          <mc:Fallback>
            <p:pic>
              <p:nvPicPr>
                <p:cNvPr id="17475" name="Ink 17474">
                  <a:extLst>
                    <a:ext uri="{FF2B5EF4-FFF2-40B4-BE49-F238E27FC236}">
                      <a16:creationId xmlns:a16="http://schemas.microsoft.com/office/drawing/2014/main" id="{9D823A27-FD29-D742-ADE1-E5D18124609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778504" y="3257687"/>
                  <a:ext cx="69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7476" name="Ink 17475">
                  <a:extLst>
                    <a:ext uri="{FF2B5EF4-FFF2-40B4-BE49-F238E27FC236}">
                      <a16:creationId xmlns:a16="http://schemas.microsoft.com/office/drawing/2014/main" id="{8525C587-5F8F-4D48-9914-AA54D7888865}"/>
                    </a:ext>
                  </a:extLst>
                </p14:cNvPr>
                <p14:cNvContentPartPr/>
                <p14:nvPr/>
              </p14:nvContentPartPr>
              <p14:xfrm>
                <a:off x="7953464" y="3260567"/>
                <a:ext cx="69120" cy="87120"/>
              </p14:xfrm>
            </p:contentPart>
          </mc:Choice>
          <mc:Fallback>
            <p:pic>
              <p:nvPicPr>
                <p:cNvPr id="17476" name="Ink 17475">
                  <a:extLst>
                    <a:ext uri="{FF2B5EF4-FFF2-40B4-BE49-F238E27FC236}">
                      <a16:creationId xmlns:a16="http://schemas.microsoft.com/office/drawing/2014/main" id="{8525C587-5F8F-4D48-9914-AA54D788886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944464" y="3251927"/>
                  <a:ext cx="86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7477" name="Ink 17476">
                  <a:extLst>
                    <a:ext uri="{FF2B5EF4-FFF2-40B4-BE49-F238E27FC236}">
                      <a16:creationId xmlns:a16="http://schemas.microsoft.com/office/drawing/2014/main" id="{A387578B-3FC6-8E47-95AD-ED3C3FCD324F}"/>
                    </a:ext>
                  </a:extLst>
                </p14:cNvPr>
                <p14:cNvContentPartPr/>
                <p14:nvPr/>
              </p14:nvContentPartPr>
              <p14:xfrm>
                <a:off x="8036984" y="3279287"/>
                <a:ext cx="74160" cy="73080"/>
              </p14:xfrm>
            </p:contentPart>
          </mc:Choice>
          <mc:Fallback>
            <p:pic>
              <p:nvPicPr>
                <p:cNvPr id="17477" name="Ink 17476">
                  <a:extLst>
                    <a:ext uri="{FF2B5EF4-FFF2-40B4-BE49-F238E27FC236}">
                      <a16:creationId xmlns:a16="http://schemas.microsoft.com/office/drawing/2014/main" id="{A387578B-3FC6-8E47-95AD-ED3C3FCD324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027984" y="3270287"/>
                  <a:ext cx="91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7478" name="Ink 17477">
                  <a:extLst>
                    <a:ext uri="{FF2B5EF4-FFF2-40B4-BE49-F238E27FC236}">
                      <a16:creationId xmlns:a16="http://schemas.microsoft.com/office/drawing/2014/main" id="{BF7437DC-83AC-794C-9044-71A106AC4EC7}"/>
                    </a:ext>
                  </a:extLst>
                </p14:cNvPr>
                <p14:cNvContentPartPr/>
                <p14:nvPr/>
              </p14:nvContentPartPr>
              <p14:xfrm>
                <a:off x="8156144" y="3178487"/>
                <a:ext cx="52560" cy="204480"/>
              </p14:xfrm>
            </p:contentPart>
          </mc:Choice>
          <mc:Fallback>
            <p:pic>
              <p:nvPicPr>
                <p:cNvPr id="17478" name="Ink 17477">
                  <a:extLst>
                    <a:ext uri="{FF2B5EF4-FFF2-40B4-BE49-F238E27FC236}">
                      <a16:creationId xmlns:a16="http://schemas.microsoft.com/office/drawing/2014/main" id="{BF7437DC-83AC-794C-9044-71A106AC4EC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147144" y="3169847"/>
                  <a:ext cx="70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7479" name="Ink 17478">
                  <a:extLst>
                    <a:ext uri="{FF2B5EF4-FFF2-40B4-BE49-F238E27FC236}">
                      <a16:creationId xmlns:a16="http://schemas.microsoft.com/office/drawing/2014/main" id="{2074A186-E76F-D541-8394-F94E188C9DD4}"/>
                    </a:ext>
                  </a:extLst>
                </p14:cNvPr>
                <p14:cNvContentPartPr/>
                <p14:nvPr/>
              </p14:nvContentPartPr>
              <p14:xfrm>
                <a:off x="8228144" y="3260927"/>
                <a:ext cx="223920" cy="106920"/>
              </p14:xfrm>
            </p:contentPart>
          </mc:Choice>
          <mc:Fallback>
            <p:pic>
              <p:nvPicPr>
                <p:cNvPr id="17479" name="Ink 17478">
                  <a:extLst>
                    <a:ext uri="{FF2B5EF4-FFF2-40B4-BE49-F238E27FC236}">
                      <a16:creationId xmlns:a16="http://schemas.microsoft.com/office/drawing/2014/main" id="{2074A186-E76F-D541-8394-F94E188C9DD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219144" y="3252287"/>
                  <a:ext cx="241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7481" name="Ink 17480">
                  <a:extLst>
                    <a:ext uri="{FF2B5EF4-FFF2-40B4-BE49-F238E27FC236}">
                      <a16:creationId xmlns:a16="http://schemas.microsoft.com/office/drawing/2014/main" id="{3D905240-40D6-664F-B23E-821FB64B19D6}"/>
                    </a:ext>
                  </a:extLst>
                </p14:cNvPr>
                <p14:cNvContentPartPr/>
                <p14:nvPr/>
              </p14:nvContentPartPr>
              <p14:xfrm>
                <a:off x="8588504" y="3254807"/>
                <a:ext cx="84240" cy="107640"/>
              </p14:xfrm>
            </p:contentPart>
          </mc:Choice>
          <mc:Fallback>
            <p:pic>
              <p:nvPicPr>
                <p:cNvPr id="17481" name="Ink 17480">
                  <a:extLst>
                    <a:ext uri="{FF2B5EF4-FFF2-40B4-BE49-F238E27FC236}">
                      <a16:creationId xmlns:a16="http://schemas.microsoft.com/office/drawing/2014/main" id="{3D905240-40D6-664F-B23E-821FB64B19D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579864" y="3245807"/>
                  <a:ext cx="101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7482" name="Ink 17481">
                  <a:extLst>
                    <a:ext uri="{FF2B5EF4-FFF2-40B4-BE49-F238E27FC236}">
                      <a16:creationId xmlns:a16="http://schemas.microsoft.com/office/drawing/2014/main" id="{A0931B27-E132-6A40-B745-8B16DA5996A9}"/>
                    </a:ext>
                  </a:extLst>
                </p14:cNvPr>
                <p14:cNvContentPartPr/>
                <p14:nvPr/>
              </p14:nvContentPartPr>
              <p14:xfrm>
                <a:off x="8711984" y="3272087"/>
                <a:ext cx="85320" cy="86040"/>
              </p14:xfrm>
            </p:contentPart>
          </mc:Choice>
          <mc:Fallback>
            <p:pic>
              <p:nvPicPr>
                <p:cNvPr id="17482" name="Ink 17481">
                  <a:extLst>
                    <a:ext uri="{FF2B5EF4-FFF2-40B4-BE49-F238E27FC236}">
                      <a16:creationId xmlns:a16="http://schemas.microsoft.com/office/drawing/2014/main" id="{A0931B27-E132-6A40-B745-8B16DA5996A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702984" y="3263447"/>
                  <a:ext cx="1029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7483" name="Ink 17482">
                  <a:extLst>
                    <a:ext uri="{FF2B5EF4-FFF2-40B4-BE49-F238E27FC236}">
                      <a16:creationId xmlns:a16="http://schemas.microsoft.com/office/drawing/2014/main" id="{F6A34C14-B3E0-6941-9CA6-4A0CC5565AA3}"/>
                    </a:ext>
                  </a:extLst>
                </p14:cNvPr>
                <p14:cNvContentPartPr/>
                <p14:nvPr/>
              </p14:nvContentPartPr>
              <p14:xfrm>
                <a:off x="8822504" y="3283967"/>
                <a:ext cx="162000" cy="63360"/>
              </p14:xfrm>
            </p:contentPart>
          </mc:Choice>
          <mc:Fallback>
            <p:pic>
              <p:nvPicPr>
                <p:cNvPr id="17483" name="Ink 17482">
                  <a:extLst>
                    <a:ext uri="{FF2B5EF4-FFF2-40B4-BE49-F238E27FC236}">
                      <a16:creationId xmlns:a16="http://schemas.microsoft.com/office/drawing/2014/main" id="{F6A34C14-B3E0-6941-9CA6-4A0CC5565AA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813504" y="3275327"/>
                  <a:ext cx="17964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1">
            <p14:nvContentPartPr>
              <p14:cNvPr id="17485" name="Ink 17484">
                <a:extLst>
                  <a:ext uri="{FF2B5EF4-FFF2-40B4-BE49-F238E27FC236}">
                    <a16:creationId xmlns:a16="http://schemas.microsoft.com/office/drawing/2014/main" id="{299C294D-B788-F642-B113-E19A57C291E9}"/>
                  </a:ext>
                </a:extLst>
              </p14:cNvPr>
              <p14:cNvContentPartPr/>
              <p14:nvPr/>
            </p14:nvContentPartPr>
            <p14:xfrm>
              <a:off x="8259464" y="2054207"/>
              <a:ext cx="19440" cy="3240"/>
            </p14:xfrm>
          </p:contentPart>
        </mc:Choice>
        <mc:Fallback>
          <p:pic>
            <p:nvPicPr>
              <p:cNvPr id="17485" name="Ink 17484">
                <a:extLst>
                  <a:ext uri="{FF2B5EF4-FFF2-40B4-BE49-F238E27FC236}">
                    <a16:creationId xmlns:a16="http://schemas.microsoft.com/office/drawing/2014/main" id="{299C294D-B788-F642-B113-E19A57C291E9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250824" y="2045567"/>
                <a:ext cx="3708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89" name="Group 17488">
            <a:extLst>
              <a:ext uri="{FF2B5EF4-FFF2-40B4-BE49-F238E27FC236}">
                <a16:creationId xmlns:a16="http://schemas.microsoft.com/office/drawing/2014/main" id="{650F5456-165D-0A4C-8AF6-7B04071293EA}"/>
              </a:ext>
            </a:extLst>
          </p:cNvPr>
          <p:cNvGrpSpPr/>
          <p:nvPr/>
        </p:nvGrpSpPr>
        <p:grpSpPr>
          <a:xfrm>
            <a:off x="8283944" y="2053847"/>
            <a:ext cx="489960" cy="204840"/>
            <a:chOff x="8283944" y="2053847"/>
            <a:chExt cx="48996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486" name="Ink 17485">
                  <a:extLst>
                    <a:ext uri="{FF2B5EF4-FFF2-40B4-BE49-F238E27FC236}">
                      <a16:creationId xmlns:a16="http://schemas.microsoft.com/office/drawing/2014/main" id="{5E200BB1-8F16-774A-92D3-7015D4EB2ED9}"/>
                    </a:ext>
                  </a:extLst>
                </p14:cNvPr>
                <p14:cNvContentPartPr/>
                <p14:nvPr/>
              </p14:nvContentPartPr>
              <p14:xfrm>
                <a:off x="8283944" y="2053847"/>
                <a:ext cx="251280" cy="186480"/>
              </p14:xfrm>
            </p:contentPart>
          </mc:Choice>
          <mc:Fallback>
            <p:pic>
              <p:nvPicPr>
                <p:cNvPr id="17486" name="Ink 17485">
                  <a:extLst>
                    <a:ext uri="{FF2B5EF4-FFF2-40B4-BE49-F238E27FC236}">
                      <a16:creationId xmlns:a16="http://schemas.microsoft.com/office/drawing/2014/main" id="{5E200BB1-8F16-774A-92D3-7015D4EB2ED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275304" y="2044847"/>
                  <a:ext cx="268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7487" name="Ink 17486">
                  <a:extLst>
                    <a:ext uri="{FF2B5EF4-FFF2-40B4-BE49-F238E27FC236}">
                      <a16:creationId xmlns:a16="http://schemas.microsoft.com/office/drawing/2014/main" id="{4579D099-C46C-7548-9835-14E0911C07EA}"/>
                    </a:ext>
                  </a:extLst>
                </p14:cNvPr>
                <p14:cNvContentPartPr/>
                <p14:nvPr/>
              </p14:nvContentPartPr>
              <p14:xfrm>
                <a:off x="8584184" y="2120807"/>
                <a:ext cx="84960" cy="112680"/>
              </p14:xfrm>
            </p:contentPart>
          </mc:Choice>
          <mc:Fallback>
            <p:pic>
              <p:nvPicPr>
                <p:cNvPr id="17487" name="Ink 17486">
                  <a:extLst>
                    <a:ext uri="{FF2B5EF4-FFF2-40B4-BE49-F238E27FC236}">
                      <a16:creationId xmlns:a16="http://schemas.microsoft.com/office/drawing/2014/main" id="{4579D099-C46C-7548-9835-14E0911C07E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575544" y="2111807"/>
                  <a:ext cx="1026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7488" name="Ink 17487">
                  <a:extLst>
                    <a:ext uri="{FF2B5EF4-FFF2-40B4-BE49-F238E27FC236}">
                      <a16:creationId xmlns:a16="http://schemas.microsoft.com/office/drawing/2014/main" id="{996C0371-B902-A445-AA0F-431D27A06650}"/>
                    </a:ext>
                  </a:extLst>
                </p14:cNvPr>
                <p14:cNvContentPartPr/>
                <p14:nvPr/>
              </p14:nvContentPartPr>
              <p14:xfrm>
                <a:off x="8709464" y="2110367"/>
                <a:ext cx="64440" cy="148320"/>
              </p14:xfrm>
            </p:contentPart>
          </mc:Choice>
          <mc:Fallback>
            <p:pic>
              <p:nvPicPr>
                <p:cNvPr id="17488" name="Ink 17487">
                  <a:extLst>
                    <a:ext uri="{FF2B5EF4-FFF2-40B4-BE49-F238E27FC236}">
                      <a16:creationId xmlns:a16="http://schemas.microsoft.com/office/drawing/2014/main" id="{996C0371-B902-A445-AA0F-431D27A0665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700464" y="2101367"/>
                  <a:ext cx="82080" cy="165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x, *p, *q; // variable x, two pointers: p, q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 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 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 // q is a pointer; assign the value of p to the value of q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700" b="1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both pointers p and q are assigned to variable x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endParaRPr lang="en-US" sz="17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The value of *q is?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*q: the value that the pointer q pointed to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So *q is 50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4EEB6-5468-E74E-B7C7-1C7A1FB4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905459"/>
              </p:ext>
            </p:extLst>
          </p:nvPr>
        </p:nvGraphicFramePr>
        <p:xfrm>
          <a:off x="5468275" y="4267200"/>
          <a:ext cx="3234474" cy="249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i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  <a:p>
                      <a:r>
                        <a:rPr lang="en-US" dirty="0"/>
                        <a:t>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i="1" dirty="0">
                        <a:solidFill>
                          <a:srgbClr val="00B0F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389D1FF7-7523-C843-A047-9EA0C885710C}"/>
              </a:ext>
            </a:extLst>
          </p:cNvPr>
          <p:cNvGrpSpPr/>
          <p:nvPr/>
        </p:nvGrpSpPr>
        <p:grpSpPr>
          <a:xfrm>
            <a:off x="7265453" y="5235497"/>
            <a:ext cx="1161720" cy="708120"/>
            <a:chOff x="7265453" y="5235497"/>
            <a:chExt cx="1161720" cy="70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FF2EB3A-7C1A-1646-81DE-8D03CAD69021}"/>
                    </a:ext>
                  </a:extLst>
                </p14:cNvPr>
                <p14:cNvContentPartPr/>
                <p14:nvPr/>
              </p14:nvContentPartPr>
              <p14:xfrm>
                <a:off x="7265453" y="5235497"/>
                <a:ext cx="506880" cy="404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FF2EB3A-7C1A-1646-81DE-8D03CAD6902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56453" y="5226497"/>
                  <a:ext cx="52452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C0E737-B033-7847-9538-1DD142777E82}"/>
                    </a:ext>
                  </a:extLst>
                </p14:cNvPr>
                <p14:cNvContentPartPr/>
                <p14:nvPr/>
              </p14:nvContentPartPr>
              <p14:xfrm>
                <a:off x="7760453" y="5578217"/>
                <a:ext cx="96840" cy="135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C0E737-B033-7847-9538-1DD142777E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1813" y="5569217"/>
                  <a:ext cx="114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55252C-03F3-8E4C-99A8-F002B16CFB46}"/>
                    </a:ext>
                  </a:extLst>
                </p14:cNvPr>
                <p14:cNvContentPartPr/>
                <p14:nvPr/>
              </p14:nvContentPartPr>
              <p14:xfrm>
                <a:off x="7933613" y="5744537"/>
                <a:ext cx="20160" cy="160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55252C-03F3-8E4C-99A8-F002B16CFB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24973" y="5735537"/>
                  <a:ext cx="3780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72FDD60-6A2E-1344-8F00-A00A41A7EB72}"/>
                    </a:ext>
                  </a:extLst>
                </p14:cNvPr>
                <p14:cNvContentPartPr/>
                <p14:nvPr/>
              </p14:nvContentPartPr>
              <p14:xfrm>
                <a:off x="8059973" y="5715377"/>
                <a:ext cx="106920" cy="193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72FDD60-6A2E-1344-8F00-A00A41A7EB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50973" y="5706377"/>
                  <a:ext cx="124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5A6E46B-4261-3346-89F1-F942DCC76F40}"/>
                    </a:ext>
                  </a:extLst>
                </p14:cNvPr>
                <p14:cNvContentPartPr/>
                <p14:nvPr/>
              </p14:nvContentPartPr>
              <p14:xfrm>
                <a:off x="8068613" y="5724737"/>
                <a:ext cx="114120" cy="1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5A6E46B-4261-3346-89F1-F942DCC76F4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9613" y="5716097"/>
                  <a:ext cx="131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A6539BD-FAE8-904D-8C72-F508B0612526}"/>
                    </a:ext>
                  </a:extLst>
                </p14:cNvPr>
                <p14:cNvContentPartPr/>
                <p14:nvPr/>
              </p14:nvContentPartPr>
              <p14:xfrm>
                <a:off x="8227733" y="5670017"/>
                <a:ext cx="199440" cy="273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A6539BD-FAE8-904D-8C72-F508B06125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18733" y="5661017"/>
                  <a:ext cx="21708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C387BC-5C87-7D4A-91FF-7E0E4AB63A02}"/>
              </a:ext>
            </a:extLst>
          </p:cNvPr>
          <p:cNvGrpSpPr/>
          <p:nvPr/>
        </p:nvGrpSpPr>
        <p:grpSpPr>
          <a:xfrm>
            <a:off x="848453" y="2541617"/>
            <a:ext cx="3226320" cy="728640"/>
            <a:chOff x="848453" y="2541617"/>
            <a:chExt cx="3226320" cy="72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3BED3C0-181E-244E-B4A1-617CB2E3F353}"/>
                    </a:ext>
                  </a:extLst>
                </p14:cNvPr>
                <p14:cNvContentPartPr/>
                <p14:nvPr/>
              </p14:nvContentPartPr>
              <p14:xfrm>
                <a:off x="913613" y="2904497"/>
                <a:ext cx="1060560" cy="51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3BED3C0-181E-244E-B4A1-617CB2E3F3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4973" y="2895857"/>
                  <a:ext cx="10782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F068F12-3FB5-E24D-B17D-0CDD72648F4F}"/>
                    </a:ext>
                  </a:extLst>
                </p14:cNvPr>
                <p14:cNvContentPartPr/>
                <p14:nvPr/>
              </p14:nvContentPartPr>
              <p14:xfrm>
                <a:off x="1326533" y="2541617"/>
                <a:ext cx="503280" cy="38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F068F12-3FB5-E24D-B17D-0CDD72648F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7533" y="2532977"/>
                  <a:ext cx="5209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45CD08-BF9A-FC4A-8657-9DD7019297F7}"/>
                    </a:ext>
                  </a:extLst>
                </p14:cNvPr>
                <p14:cNvContentPartPr/>
                <p14:nvPr/>
              </p14:nvContentPartPr>
              <p14:xfrm>
                <a:off x="848453" y="2585177"/>
                <a:ext cx="285840" cy="403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45CD08-BF9A-FC4A-8657-9DD7019297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9813" y="2576537"/>
                  <a:ext cx="3034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FDD172-9E1F-2448-A636-54A557E61EC6}"/>
                    </a:ext>
                  </a:extLst>
                </p14:cNvPr>
                <p14:cNvContentPartPr/>
                <p14:nvPr/>
              </p14:nvContentPartPr>
              <p14:xfrm>
                <a:off x="1387733" y="2997017"/>
                <a:ext cx="298080" cy="273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FDD172-9E1F-2448-A636-54A557E61E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79093" y="2988377"/>
                  <a:ext cx="3157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B7E824-BA5A-6248-8C88-EA94CC96B26E}"/>
                    </a:ext>
                  </a:extLst>
                </p14:cNvPr>
                <p14:cNvContentPartPr/>
                <p14:nvPr/>
              </p14:nvContentPartPr>
              <p14:xfrm>
                <a:off x="1639013" y="2723777"/>
                <a:ext cx="657000" cy="396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B7E824-BA5A-6248-8C88-EA94CC96B2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30013" y="2714777"/>
                  <a:ext cx="674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9AAF5D7-521C-FE40-9BA7-F7982FB23D3F}"/>
                    </a:ext>
                  </a:extLst>
                </p14:cNvPr>
                <p14:cNvContentPartPr/>
                <p14:nvPr/>
              </p14:nvContentPartPr>
              <p14:xfrm>
                <a:off x="2249213" y="2674457"/>
                <a:ext cx="109440" cy="90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9AAF5D7-521C-FE40-9BA7-F7982FB23D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0213" y="2665457"/>
                  <a:ext cx="1270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38658A2-8AB8-BE42-8578-7E262F3ED801}"/>
                    </a:ext>
                  </a:extLst>
                </p14:cNvPr>
                <p14:cNvContentPartPr/>
                <p14:nvPr/>
              </p14:nvContentPartPr>
              <p14:xfrm>
                <a:off x="2554493" y="2621537"/>
                <a:ext cx="67320" cy="126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38658A2-8AB8-BE42-8578-7E262F3ED8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45493" y="2612897"/>
                  <a:ext cx="8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5B1DFE-C414-A941-AF79-53D371CB28D5}"/>
                    </a:ext>
                  </a:extLst>
                </p14:cNvPr>
                <p14:cNvContentPartPr/>
                <p14:nvPr/>
              </p14:nvContentPartPr>
              <p14:xfrm>
                <a:off x="2598773" y="2632337"/>
                <a:ext cx="205920" cy="154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5B1DFE-C414-A941-AF79-53D371CB28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90133" y="2623337"/>
                  <a:ext cx="223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8AE80EC-9675-3C42-BD5F-E1A7F415631E}"/>
                    </a:ext>
                  </a:extLst>
                </p14:cNvPr>
                <p14:cNvContentPartPr/>
                <p14:nvPr/>
              </p14:nvContentPartPr>
              <p14:xfrm>
                <a:off x="2752853" y="2694257"/>
                <a:ext cx="10080" cy="61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8AE80EC-9675-3C42-BD5F-E1A7F41563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43853" y="2685617"/>
                  <a:ext cx="277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D436B9-9327-6C4F-AF20-94696869D30D}"/>
                    </a:ext>
                  </a:extLst>
                </p14:cNvPr>
                <p14:cNvContentPartPr/>
                <p14:nvPr/>
              </p14:nvContentPartPr>
              <p14:xfrm>
                <a:off x="2872373" y="2549897"/>
                <a:ext cx="28800" cy="253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D436B9-9327-6C4F-AF20-94696869D3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63373" y="2540897"/>
                  <a:ext cx="46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517930-C906-584B-B2DF-3F4BBDDF63F7}"/>
                    </a:ext>
                  </a:extLst>
                </p14:cNvPr>
                <p14:cNvContentPartPr/>
                <p14:nvPr/>
              </p14:nvContentPartPr>
              <p14:xfrm>
                <a:off x="2974253" y="2651057"/>
                <a:ext cx="395640" cy="140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517930-C906-584B-B2DF-3F4BBDDF63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65613" y="2642057"/>
                  <a:ext cx="413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B2646A-B260-3C47-9963-B755CB852082}"/>
                    </a:ext>
                  </a:extLst>
                </p14:cNvPr>
                <p14:cNvContentPartPr/>
                <p14:nvPr/>
              </p14:nvContentPartPr>
              <p14:xfrm>
                <a:off x="3591653" y="2680937"/>
                <a:ext cx="159120" cy="86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B2646A-B260-3C47-9963-B755CB85208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82653" y="2672297"/>
                  <a:ext cx="176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CC0D20-BADB-214D-930C-50425C8F17C9}"/>
                    </a:ext>
                  </a:extLst>
                </p14:cNvPr>
                <p14:cNvContentPartPr/>
                <p14:nvPr/>
              </p14:nvContentPartPr>
              <p14:xfrm>
                <a:off x="3649973" y="2579417"/>
                <a:ext cx="141840" cy="397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CC0D20-BADB-214D-930C-50425C8F17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41333" y="2570777"/>
                  <a:ext cx="159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FA3474-A554-0F46-B4C4-796BACC31683}"/>
                    </a:ext>
                  </a:extLst>
                </p14:cNvPr>
                <p14:cNvContentPartPr/>
                <p14:nvPr/>
              </p14:nvContentPartPr>
              <p14:xfrm>
                <a:off x="3668333" y="2756897"/>
                <a:ext cx="239760" cy="20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FA3474-A554-0F46-B4C4-796BACC316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59693" y="2747897"/>
                  <a:ext cx="257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4D1AA93-41EB-1C4D-BCE8-B92A1227C7D8}"/>
                    </a:ext>
                  </a:extLst>
                </p14:cNvPr>
                <p14:cNvContentPartPr/>
                <p14:nvPr/>
              </p14:nvContentPartPr>
              <p14:xfrm>
                <a:off x="3978293" y="2728817"/>
                <a:ext cx="5040" cy="269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4D1AA93-41EB-1C4D-BCE8-B92A1227C7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69653" y="2720177"/>
                  <a:ext cx="22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6F3859-A12C-5543-9BF2-74B4D216F4F8}"/>
                    </a:ext>
                  </a:extLst>
                </p14:cNvPr>
                <p14:cNvContentPartPr/>
                <p14:nvPr/>
              </p14:nvContentPartPr>
              <p14:xfrm>
                <a:off x="3963893" y="2697137"/>
                <a:ext cx="110880" cy="14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6F3859-A12C-5543-9BF2-74B4D216F4F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54893" y="2688497"/>
                  <a:ext cx="12852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018C979-12F8-CC44-AA90-0D6DC89CEA06}"/>
              </a:ext>
            </a:extLst>
          </p:cNvPr>
          <p:cNvGrpSpPr/>
          <p:nvPr/>
        </p:nvGrpSpPr>
        <p:grpSpPr>
          <a:xfrm>
            <a:off x="822893" y="3207257"/>
            <a:ext cx="307080" cy="147600"/>
            <a:chOff x="822893" y="3207257"/>
            <a:chExt cx="30708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60563E-9EC3-FC40-B544-9F76D2EE8AA4}"/>
                    </a:ext>
                  </a:extLst>
                </p14:cNvPr>
                <p14:cNvContentPartPr/>
                <p14:nvPr/>
              </p14:nvContentPartPr>
              <p14:xfrm>
                <a:off x="1050413" y="3293657"/>
                <a:ext cx="79560" cy="19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60563E-9EC3-FC40-B544-9F76D2EE8AA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1413" y="3285017"/>
                  <a:ext cx="97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5F1A73-20C6-5B47-AE20-9E06A1FEB23C}"/>
                    </a:ext>
                  </a:extLst>
                </p14:cNvPr>
                <p14:cNvContentPartPr/>
                <p14:nvPr/>
              </p14:nvContentPartPr>
              <p14:xfrm>
                <a:off x="822893" y="3207257"/>
                <a:ext cx="263160" cy="147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5F1A73-20C6-5B47-AE20-9E06A1FEB2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3893" y="3198257"/>
                  <a:ext cx="280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254A0A-A2FD-584E-A6C1-01DFA3F48BBC}"/>
                    </a:ext>
                  </a:extLst>
                </p14:cNvPr>
                <p14:cNvContentPartPr/>
                <p14:nvPr/>
              </p14:nvContentPartPr>
              <p14:xfrm>
                <a:off x="847373" y="3208697"/>
                <a:ext cx="65160" cy="1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254A0A-A2FD-584E-A6C1-01DFA3F48B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8733" y="3200057"/>
                  <a:ext cx="828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572196E-DC6C-7E42-A01F-14ECB5B6897E}"/>
              </a:ext>
            </a:extLst>
          </p:cNvPr>
          <p:cNvGrpSpPr/>
          <p:nvPr/>
        </p:nvGrpSpPr>
        <p:grpSpPr>
          <a:xfrm>
            <a:off x="27653" y="2817017"/>
            <a:ext cx="640440" cy="230040"/>
            <a:chOff x="27653" y="2817017"/>
            <a:chExt cx="640440" cy="23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8AC7B6-7185-8744-B0F0-91FC5D597E81}"/>
                    </a:ext>
                  </a:extLst>
                </p14:cNvPr>
                <p14:cNvContentPartPr/>
                <p14:nvPr/>
              </p14:nvContentPartPr>
              <p14:xfrm>
                <a:off x="27653" y="2969657"/>
                <a:ext cx="98640" cy="77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8AC7B6-7185-8744-B0F0-91FC5D597E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013" y="2960657"/>
                  <a:ext cx="116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52979C9-5EBE-FC49-A0EA-921CC5AE3B03}"/>
                    </a:ext>
                  </a:extLst>
                </p14:cNvPr>
                <p14:cNvContentPartPr/>
                <p14:nvPr/>
              </p14:nvContentPartPr>
              <p14:xfrm>
                <a:off x="159053" y="2938697"/>
                <a:ext cx="84240" cy="86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52979C9-5EBE-FC49-A0EA-921CC5AE3B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0053" y="2929697"/>
                  <a:ext cx="101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A5F63B-DEF3-3142-9413-1DEAF494160E}"/>
                    </a:ext>
                  </a:extLst>
                </p14:cNvPr>
                <p14:cNvContentPartPr/>
                <p14:nvPr/>
              </p14:nvContentPartPr>
              <p14:xfrm>
                <a:off x="311333" y="2817017"/>
                <a:ext cx="356760" cy="219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A5F63B-DEF3-3142-9413-1DEAF494160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2333" y="2808377"/>
                  <a:ext cx="37440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FCE6DAC-82AA-8F47-927C-466F92045ED1}"/>
              </a:ext>
            </a:extLst>
          </p:cNvPr>
          <p:cNvGrpSpPr/>
          <p:nvPr/>
        </p:nvGrpSpPr>
        <p:grpSpPr>
          <a:xfrm>
            <a:off x="29453" y="3185297"/>
            <a:ext cx="386640" cy="318240"/>
            <a:chOff x="29453" y="3185297"/>
            <a:chExt cx="38664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E9E5ED-BD8E-0D46-917D-A7B0351A935D}"/>
                    </a:ext>
                  </a:extLst>
                </p14:cNvPr>
                <p14:cNvContentPartPr/>
                <p14:nvPr/>
              </p14:nvContentPartPr>
              <p14:xfrm>
                <a:off x="29453" y="3271697"/>
                <a:ext cx="56160" cy="86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E9E5ED-BD8E-0D46-917D-A7B0351A93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813" y="3262697"/>
                  <a:ext cx="73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7502AC-4838-B949-8B4E-EA424F63A5E4}"/>
                    </a:ext>
                  </a:extLst>
                </p14:cNvPr>
                <p14:cNvContentPartPr/>
                <p14:nvPr/>
              </p14:nvContentPartPr>
              <p14:xfrm>
                <a:off x="98213" y="3185297"/>
                <a:ext cx="127440" cy="259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7502AC-4838-B949-8B4E-EA424F63A5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573" y="3176297"/>
                  <a:ext cx="145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22D2A09-40B0-B34E-BB78-4F5A5D3E5256}"/>
                    </a:ext>
                  </a:extLst>
                </p14:cNvPr>
                <p14:cNvContentPartPr/>
                <p14:nvPr/>
              </p14:nvContentPartPr>
              <p14:xfrm>
                <a:off x="105413" y="3315977"/>
                <a:ext cx="9036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2D2A09-40B0-B34E-BB78-4F5A5D3E52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6773" y="3306977"/>
                  <a:ext cx="108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7F3C1D6-1615-9A42-9C57-79C767572FE0}"/>
                    </a:ext>
                  </a:extLst>
                </p14:cNvPr>
                <p14:cNvContentPartPr/>
                <p14:nvPr/>
              </p14:nvContentPartPr>
              <p14:xfrm>
                <a:off x="279293" y="3214817"/>
                <a:ext cx="136800" cy="288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7F3C1D6-1615-9A42-9C57-79C767572FE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0653" y="3205817"/>
                  <a:ext cx="15444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891D0EF-FFA6-484E-88A9-63AF24DDFE70}"/>
              </a:ext>
            </a:extLst>
          </p:cNvPr>
          <p:cNvGrpSpPr/>
          <p:nvPr/>
        </p:nvGrpSpPr>
        <p:grpSpPr>
          <a:xfrm>
            <a:off x="7847573" y="6271577"/>
            <a:ext cx="536040" cy="282960"/>
            <a:chOff x="7847573" y="6271577"/>
            <a:chExt cx="53604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7712715-0C5D-E740-8D50-254701C7E22A}"/>
                    </a:ext>
                  </a:extLst>
                </p14:cNvPr>
                <p14:cNvContentPartPr/>
                <p14:nvPr/>
              </p14:nvContentPartPr>
              <p14:xfrm>
                <a:off x="7847573" y="6320897"/>
                <a:ext cx="6480" cy="221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7712715-0C5D-E740-8D50-254701C7E22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38933" y="6312257"/>
                  <a:ext cx="241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4ABBC67-FC42-0F49-9F91-CF566B682E57}"/>
                    </a:ext>
                  </a:extLst>
                </p14:cNvPr>
                <p14:cNvContentPartPr/>
                <p14:nvPr/>
              </p14:nvContentPartPr>
              <p14:xfrm>
                <a:off x="7991933" y="6319817"/>
                <a:ext cx="86760" cy="224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4ABBC67-FC42-0F49-9F91-CF566B682E5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2933" y="6310817"/>
                  <a:ext cx="104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49849A-6C2F-8B40-9154-DDE55AA71AB2}"/>
                    </a:ext>
                  </a:extLst>
                </p14:cNvPr>
                <p14:cNvContentPartPr/>
                <p14:nvPr/>
              </p14:nvContentPartPr>
              <p14:xfrm>
                <a:off x="7999133" y="6300377"/>
                <a:ext cx="94680" cy="25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49849A-6C2F-8B40-9154-DDE55AA71AB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90493" y="6291377"/>
                  <a:ext cx="112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6FCA3E-E487-554C-8C45-4456CDB6A315}"/>
                    </a:ext>
                  </a:extLst>
                </p14:cNvPr>
                <p14:cNvContentPartPr/>
                <p14:nvPr/>
              </p14:nvContentPartPr>
              <p14:xfrm>
                <a:off x="8189933" y="6271577"/>
                <a:ext cx="193680" cy="282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6FCA3E-E487-554C-8C45-4456CDB6A31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0933" y="6262577"/>
                  <a:ext cx="21132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838C9E-ACD3-F140-8022-443308179DD0}"/>
              </a:ext>
            </a:extLst>
          </p:cNvPr>
          <p:cNvGrpSpPr/>
          <p:nvPr/>
        </p:nvGrpSpPr>
        <p:grpSpPr>
          <a:xfrm>
            <a:off x="2672213" y="3607937"/>
            <a:ext cx="1324080" cy="491760"/>
            <a:chOff x="2672213" y="3607937"/>
            <a:chExt cx="1324080" cy="4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884FCD-7F76-C94E-BE29-9DDA15AC6C0B}"/>
                    </a:ext>
                  </a:extLst>
                </p14:cNvPr>
                <p14:cNvContentPartPr/>
                <p14:nvPr/>
              </p14:nvContentPartPr>
              <p14:xfrm>
                <a:off x="2672213" y="4055057"/>
                <a:ext cx="444240" cy="44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884FCD-7F76-C94E-BE29-9DDA15AC6C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63573" y="4046417"/>
                  <a:ext cx="461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4AE327D-BDC2-954C-85ED-23BF217D00FD}"/>
                    </a:ext>
                  </a:extLst>
                </p14:cNvPr>
                <p14:cNvContentPartPr/>
                <p14:nvPr/>
              </p14:nvContentPartPr>
              <p14:xfrm>
                <a:off x="2978933" y="4085657"/>
                <a:ext cx="157320" cy="7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4AE327D-BDC2-954C-85ED-23BF217D00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969933" y="4076657"/>
                  <a:ext cx="174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ED9ECB1-CEF9-0E4F-ACF6-D9CD98692287}"/>
                    </a:ext>
                  </a:extLst>
                </p14:cNvPr>
                <p14:cNvContentPartPr/>
                <p14:nvPr/>
              </p14:nvContentPartPr>
              <p14:xfrm>
                <a:off x="3125093" y="3655817"/>
                <a:ext cx="606600" cy="425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ED9ECB1-CEF9-0E4F-ACF6-D9CD986922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16453" y="3646817"/>
                  <a:ext cx="62424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3BF57B-E260-7F4C-9BA8-4CC0C6F06E9B}"/>
                    </a:ext>
                  </a:extLst>
                </p14:cNvPr>
                <p14:cNvContentPartPr/>
                <p14:nvPr/>
              </p14:nvContentPartPr>
              <p14:xfrm>
                <a:off x="3664013" y="3607937"/>
                <a:ext cx="88200" cy="64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3BF57B-E260-7F4C-9BA8-4CC0C6F06E9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55013" y="3599297"/>
                  <a:ext cx="105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082189-C7B2-234A-9C91-C537EB7F656A}"/>
                    </a:ext>
                  </a:extLst>
                </p14:cNvPr>
                <p14:cNvContentPartPr/>
                <p14:nvPr/>
              </p14:nvContentPartPr>
              <p14:xfrm>
                <a:off x="3718013" y="3686777"/>
                <a:ext cx="6120" cy="12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082189-C7B2-234A-9C91-C537EB7F656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09373" y="3677777"/>
                  <a:ext cx="23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DFD0846-8EB3-B444-AF29-D03692375B28}"/>
                    </a:ext>
                  </a:extLst>
                </p14:cNvPr>
                <p14:cNvContentPartPr/>
                <p14:nvPr/>
              </p14:nvContentPartPr>
              <p14:xfrm>
                <a:off x="3916373" y="3629897"/>
                <a:ext cx="5040" cy="54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DFD0846-8EB3-B444-AF29-D03692375B2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07733" y="3621257"/>
                  <a:ext cx="22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FD4C233-302F-FC48-8705-404DCCB183E3}"/>
                    </a:ext>
                  </a:extLst>
                </p14:cNvPr>
                <p14:cNvContentPartPr/>
                <p14:nvPr/>
              </p14:nvContentPartPr>
              <p14:xfrm>
                <a:off x="3854093" y="3619097"/>
                <a:ext cx="37440" cy="91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FD4C233-302F-FC48-8705-404DCCB183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45453" y="3610097"/>
                  <a:ext cx="55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61961B5-DD42-2042-B9EA-F3BAF08E0138}"/>
                    </a:ext>
                  </a:extLst>
                </p14:cNvPr>
                <p14:cNvContentPartPr/>
                <p14:nvPr/>
              </p14:nvContentPartPr>
              <p14:xfrm>
                <a:off x="3952733" y="3628097"/>
                <a:ext cx="43560" cy="68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61961B5-DD42-2042-B9EA-F3BAF08E013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44093" y="3619097"/>
                  <a:ext cx="6120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883D575-E3AC-F743-BCC5-8261F881EB60}"/>
                  </a:ext>
                </a:extLst>
              </p14:cNvPr>
              <p14:cNvContentPartPr/>
              <p14:nvPr/>
            </p14:nvContentPartPr>
            <p14:xfrm>
              <a:off x="4201853" y="3631337"/>
              <a:ext cx="65520" cy="1022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883D575-E3AC-F743-BCC5-8261F881EB6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93213" y="3622697"/>
                <a:ext cx="831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1BE916D-63BD-7542-97E0-C7FB4725854F}"/>
                  </a:ext>
                </a:extLst>
              </p14:cNvPr>
              <p14:cNvContentPartPr/>
              <p14:nvPr/>
            </p14:nvContentPartPr>
            <p14:xfrm>
              <a:off x="4283933" y="3661577"/>
              <a:ext cx="123840" cy="85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1BE916D-63BD-7542-97E0-C7FB4725854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74933" y="3652937"/>
                <a:ext cx="1414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9703516-639A-9242-BE17-3FD27A8DB09B}"/>
                  </a:ext>
                </a:extLst>
              </p14:cNvPr>
              <p14:cNvContentPartPr/>
              <p14:nvPr/>
            </p14:nvContentPartPr>
            <p14:xfrm>
              <a:off x="4404533" y="3637097"/>
              <a:ext cx="81360" cy="86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9703516-639A-9242-BE17-3FD27A8DB09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95533" y="3628457"/>
                <a:ext cx="990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907A369-F668-0141-BFC8-3E31A6ECD275}"/>
                  </a:ext>
                </a:extLst>
              </p14:cNvPr>
              <p14:cNvContentPartPr/>
              <p14:nvPr/>
            </p14:nvContentPartPr>
            <p14:xfrm>
              <a:off x="4529453" y="3679217"/>
              <a:ext cx="12600" cy="3528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907A369-F668-0141-BFC8-3E31A6ECD27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20813" y="3670577"/>
                <a:ext cx="30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A0A8203-75A9-9742-A341-D84A2AB13ABA}"/>
                  </a:ext>
                </a:extLst>
              </p14:cNvPr>
              <p14:cNvContentPartPr/>
              <p14:nvPr/>
            </p14:nvContentPartPr>
            <p14:xfrm>
              <a:off x="4506053" y="3596417"/>
              <a:ext cx="25920" cy="277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A0A8203-75A9-9742-A341-D84A2AB13AB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97053" y="3587417"/>
                <a:ext cx="435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B517A8F-18E4-BA46-B7ED-9C67562E7ACD}"/>
                  </a:ext>
                </a:extLst>
              </p14:cNvPr>
              <p14:cNvContentPartPr/>
              <p14:nvPr/>
            </p14:nvContentPartPr>
            <p14:xfrm>
              <a:off x="4648253" y="3645017"/>
              <a:ext cx="108360" cy="76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B517A8F-18E4-BA46-B7ED-9C67562E7AC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39253" y="3636377"/>
                <a:ext cx="1260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03E1935-485C-7B49-B9C5-8B7900D04D9E}"/>
                  </a:ext>
                </a:extLst>
              </p14:cNvPr>
              <p14:cNvContentPartPr/>
              <p14:nvPr/>
            </p14:nvContentPartPr>
            <p14:xfrm>
              <a:off x="4762733" y="3547097"/>
              <a:ext cx="83160" cy="1839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03E1935-485C-7B49-B9C5-8B7900D04D9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53733" y="3538097"/>
                <a:ext cx="100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8289D17-8ECE-054F-821E-183951D0A849}"/>
                  </a:ext>
                </a:extLst>
              </p14:cNvPr>
              <p14:cNvContentPartPr/>
              <p14:nvPr/>
            </p14:nvContentPartPr>
            <p14:xfrm>
              <a:off x="4894133" y="3544217"/>
              <a:ext cx="211680" cy="2070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8289D17-8ECE-054F-821E-183951D0A84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85133" y="3535577"/>
                <a:ext cx="229320" cy="22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1F536DF-91F7-E54F-9D52-6D48E5D7E6F4}"/>
              </a:ext>
            </a:extLst>
          </p:cNvPr>
          <p:cNvGrpSpPr/>
          <p:nvPr/>
        </p:nvGrpSpPr>
        <p:grpSpPr>
          <a:xfrm>
            <a:off x="5295533" y="3685697"/>
            <a:ext cx="14760" cy="69840"/>
            <a:chOff x="5295533" y="3685697"/>
            <a:chExt cx="14760" cy="6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12A82D1-690B-9944-914C-5EFE26DEAEC6}"/>
                    </a:ext>
                  </a:extLst>
                </p14:cNvPr>
                <p14:cNvContentPartPr/>
                <p14:nvPr/>
              </p14:nvContentPartPr>
              <p14:xfrm>
                <a:off x="5295533" y="3685697"/>
                <a:ext cx="360" cy="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12A82D1-690B-9944-914C-5EFE26DEAE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86893" y="36770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6C15279-3A95-3C42-9EE3-6FC9195D2DE1}"/>
                    </a:ext>
                  </a:extLst>
                </p14:cNvPr>
                <p14:cNvContentPartPr/>
                <p14:nvPr/>
              </p14:nvContentPartPr>
              <p14:xfrm>
                <a:off x="5309213" y="3751577"/>
                <a:ext cx="1080" cy="3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6C15279-3A95-3C42-9EE3-6FC9195D2D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00213" y="3742577"/>
                  <a:ext cx="187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EFD0C9C-1190-6E42-A71B-CDEC09478887}"/>
              </a:ext>
            </a:extLst>
          </p:cNvPr>
          <p:cNvGrpSpPr/>
          <p:nvPr/>
        </p:nvGrpSpPr>
        <p:grpSpPr>
          <a:xfrm>
            <a:off x="5638613" y="3659777"/>
            <a:ext cx="182520" cy="144000"/>
            <a:chOff x="5638613" y="3659777"/>
            <a:chExt cx="18252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C2E78E3-9706-6D49-8FF7-7577866B925D}"/>
                    </a:ext>
                  </a:extLst>
                </p14:cNvPr>
                <p14:cNvContentPartPr/>
                <p14:nvPr/>
              </p14:nvContentPartPr>
              <p14:xfrm>
                <a:off x="5683973" y="3659777"/>
                <a:ext cx="137160" cy="113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C2E78E3-9706-6D49-8FF7-7577866B925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74973" y="3651137"/>
                  <a:ext cx="154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B356BA5-2D1B-2D43-8ACE-99C796B16F37}"/>
                    </a:ext>
                  </a:extLst>
                </p14:cNvPr>
                <p14:cNvContentPartPr/>
                <p14:nvPr/>
              </p14:nvContentPartPr>
              <p14:xfrm>
                <a:off x="5638613" y="3665177"/>
                <a:ext cx="156600" cy="138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B356BA5-2D1B-2D43-8ACE-99C796B16F3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629973" y="3656177"/>
                  <a:ext cx="1742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B904042-0892-A74D-8749-23EF6D01730B}"/>
              </a:ext>
            </a:extLst>
          </p:cNvPr>
          <p:cNvGrpSpPr/>
          <p:nvPr/>
        </p:nvGrpSpPr>
        <p:grpSpPr>
          <a:xfrm>
            <a:off x="3849413" y="3963977"/>
            <a:ext cx="824040" cy="187560"/>
            <a:chOff x="3849413" y="3963977"/>
            <a:chExt cx="824040" cy="1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25D66F5-D2AF-3641-8589-23307D64028F}"/>
                    </a:ext>
                  </a:extLst>
                </p14:cNvPr>
                <p14:cNvContentPartPr/>
                <p14:nvPr/>
              </p14:nvContentPartPr>
              <p14:xfrm>
                <a:off x="3904493" y="3990257"/>
                <a:ext cx="92520" cy="79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25D66F5-D2AF-3641-8589-23307D64028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5853" y="3981257"/>
                  <a:ext cx="110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1ED7593-3FD9-CC48-A8B9-09074C977A9C}"/>
                    </a:ext>
                  </a:extLst>
                </p14:cNvPr>
                <p14:cNvContentPartPr/>
                <p14:nvPr/>
              </p14:nvContentPartPr>
              <p14:xfrm>
                <a:off x="3849413" y="3971177"/>
                <a:ext cx="97920" cy="146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1ED7593-3FD9-CC48-A8B9-09074C977A9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40773" y="3962177"/>
                  <a:ext cx="115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CD33C40-A735-1348-A63C-3815830F10F5}"/>
                    </a:ext>
                  </a:extLst>
                </p14:cNvPr>
                <p14:cNvContentPartPr/>
                <p14:nvPr/>
              </p14:nvContentPartPr>
              <p14:xfrm>
                <a:off x="4019333" y="3963977"/>
                <a:ext cx="68760" cy="149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CD33C40-A735-1348-A63C-3815830F10F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10693" y="3954977"/>
                  <a:ext cx="86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2D598CB-E9C6-CB4E-B71A-AC668FCEA4FF}"/>
                    </a:ext>
                  </a:extLst>
                </p14:cNvPr>
                <p14:cNvContentPartPr/>
                <p14:nvPr/>
              </p14:nvContentPartPr>
              <p14:xfrm>
                <a:off x="4239293" y="3980537"/>
                <a:ext cx="55440" cy="69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2D598CB-E9C6-CB4E-B71A-AC668FCEA4F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230653" y="3971537"/>
                  <a:ext cx="73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049C80D-CA24-754B-ACFC-3EAC6FB3A18D}"/>
                    </a:ext>
                  </a:extLst>
                </p14:cNvPr>
                <p14:cNvContentPartPr/>
                <p14:nvPr/>
              </p14:nvContentPartPr>
              <p14:xfrm>
                <a:off x="4234973" y="3977657"/>
                <a:ext cx="86400" cy="77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049C80D-CA24-754B-ACFC-3EAC6FB3A18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226333" y="3968657"/>
                  <a:ext cx="104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A4643F9-F694-5A43-808D-85D3790DB83C}"/>
                    </a:ext>
                  </a:extLst>
                </p14:cNvPr>
                <p14:cNvContentPartPr/>
                <p14:nvPr/>
              </p14:nvContentPartPr>
              <p14:xfrm>
                <a:off x="4223093" y="4019777"/>
                <a:ext cx="76680" cy="9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A4643F9-F694-5A43-808D-85D3790DB83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14453" y="4010777"/>
                  <a:ext cx="94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54A3E47-6EFA-8049-AC76-163E8ABEA508}"/>
                    </a:ext>
                  </a:extLst>
                </p14:cNvPr>
                <p14:cNvContentPartPr/>
                <p14:nvPr/>
              </p14:nvContentPartPr>
              <p14:xfrm>
                <a:off x="4367093" y="3970097"/>
                <a:ext cx="158040" cy="181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54A3E47-6EFA-8049-AC76-163E8ABEA50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58093" y="3961097"/>
                  <a:ext cx="175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3090C6B-7A6B-D941-BEA1-A67B78779752}"/>
                    </a:ext>
                  </a:extLst>
                </p14:cNvPr>
                <p14:cNvContentPartPr/>
                <p14:nvPr/>
              </p14:nvContentPartPr>
              <p14:xfrm>
                <a:off x="4670573" y="4017617"/>
                <a:ext cx="2520" cy="1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3090C6B-7A6B-D941-BEA1-A67B7877975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61933" y="4008977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64DD4BE-08AE-9C41-92F6-65E4BB2966E4}"/>
                    </a:ext>
                  </a:extLst>
                </p14:cNvPr>
                <p14:cNvContentPartPr/>
                <p14:nvPr/>
              </p14:nvContentPartPr>
              <p14:xfrm>
                <a:off x="4673093" y="4087817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64DD4BE-08AE-9C41-92F6-65E4BB2966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64453" y="40788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6658446-BC13-CD43-9181-E938D9852440}"/>
              </a:ext>
            </a:extLst>
          </p:cNvPr>
          <p:cNvGrpSpPr/>
          <p:nvPr/>
        </p:nvGrpSpPr>
        <p:grpSpPr>
          <a:xfrm>
            <a:off x="4875773" y="3918977"/>
            <a:ext cx="1675440" cy="338760"/>
            <a:chOff x="4875773" y="3918977"/>
            <a:chExt cx="167544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13D662D-726A-EA46-A05C-78607E9307FD}"/>
                    </a:ext>
                  </a:extLst>
                </p14:cNvPr>
                <p14:cNvContentPartPr/>
                <p14:nvPr/>
              </p14:nvContentPartPr>
              <p14:xfrm>
                <a:off x="4875773" y="3971897"/>
                <a:ext cx="98640" cy="121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13D662D-726A-EA46-A05C-78607E9307F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66773" y="3963257"/>
                  <a:ext cx="1162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7B6E15D-82AD-3D48-9C21-E3025E1C39A4}"/>
                    </a:ext>
                  </a:extLst>
                </p14:cNvPr>
                <p14:cNvContentPartPr/>
                <p14:nvPr/>
              </p14:nvContentPartPr>
              <p14:xfrm>
                <a:off x="4998893" y="4000337"/>
                <a:ext cx="96840" cy="102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7B6E15D-82AD-3D48-9C21-E3025E1C39A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90253" y="3991697"/>
                  <a:ext cx="114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8A1D4D2-5C46-1C4F-8D5D-20BAD405801E}"/>
                    </a:ext>
                  </a:extLst>
                </p14:cNvPr>
                <p14:cNvContentPartPr/>
                <p14:nvPr/>
              </p14:nvContentPartPr>
              <p14:xfrm>
                <a:off x="5142533" y="3918977"/>
                <a:ext cx="1800" cy="169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8A1D4D2-5C46-1C4F-8D5D-20BAD405801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133533" y="3909977"/>
                  <a:ext cx="19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C7F7C3-9AD8-764B-9370-30DFB08C3807}"/>
                    </a:ext>
                  </a:extLst>
                </p14:cNvPr>
                <p14:cNvContentPartPr/>
                <p14:nvPr/>
              </p14:nvContentPartPr>
              <p14:xfrm>
                <a:off x="5195453" y="3999977"/>
                <a:ext cx="200520" cy="106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C7F7C3-9AD8-764B-9370-30DFB08C380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86453" y="3991337"/>
                  <a:ext cx="2181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BC6BBC3-6BF9-8846-813A-FE8620572A68}"/>
                    </a:ext>
                  </a:extLst>
                </p14:cNvPr>
                <p14:cNvContentPartPr/>
                <p14:nvPr/>
              </p14:nvContentPartPr>
              <p14:xfrm>
                <a:off x="5491373" y="4041377"/>
                <a:ext cx="113400" cy="813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BC6BBC3-6BF9-8846-813A-FE8620572A6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82733" y="4032377"/>
                  <a:ext cx="131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07C3734-6B8F-AA48-9B3A-821B6511D590}"/>
                    </a:ext>
                  </a:extLst>
                </p14:cNvPr>
                <p14:cNvContentPartPr/>
                <p14:nvPr/>
              </p14:nvContentPartPr>
              <p14:xfrm>
                <a:off x="5578853" y="3991337"/>
                <a:ext cx="60840" cy="266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07C3734-6B8F-AA48-9B3A-821B6511D59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69853" y="3982337"/>
                  <a:ext cx="78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175E400-D7FC-C241-BA99-10C31F348C0F}"/>
                    </a:ext>
                  </a:extLst>
                </p14:cNvPr>
                <p14:cNvContentPartPr/>
                <p14:nvPr/>
              </p14:nvContentPartPr>
              <p14:xfrm>
                <a:off x="5569133" y="4092497"/>
                <a:ext cx="81000" cy="19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175E400-D7FC-C241-BA99-10C31F348C0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560493" y="4083857"/>
                  <a:ext cx="98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DAC858-006A-C641-96AA-46654BB61D95}"/>
                    </a:ext>
                  </a:extLst>
                </p14:cNvPr>
                <p14:cNvContentPartPr/>
                <p14:nvPr/>
              </p14:nvContentPartPr>
              <p14:xfrm>
                <a:off x="5749493" y="4041377"/>
                <a:ext cx="108360" cy="129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DAC858-006A-C641-96AA-46654BB61D9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40493" y="4032377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98C5F64-D5E0-804B-97DE-B7B76F05FACE}"/>
                    </a:ext>
                  </a:extLst>
                </p14:cNvPr>
                <p14:cNvContentPartPr/>
                <p14:nvPr/>
              </p14:nvContentPartPr>
              <p14:xfrm>
                <a:off x="5719973" y="4050017"/>
                <a:ext cx="156240" cy="1468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98C5F64-D5E0-804B-97DE-B7B76F05FAC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11333" y="4041377"/>
                  <a:ext cx="1738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4D38829-96D1-0A48-BBDC-E96FDABEC9DB}"/>
                    </a:ext>
                  </a:extLst>
                </p14:cNvPr>
                <p14:cNvContentPartPr/>
                <p14:nvPr/>
              </p14:nvContentPartPr>
              <p14:xfrm>
                <a:off x="6028133" y="4053617"/>
                <a:ext cx="100800" cy="7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4D38829-96D1-0A48-BBDC-E96FDABEC9D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019133" y="4044617"/>
                  <a:ext cx="118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64923E3-6E16-E04A-A7C0-E6BD1C481206}"/>
                    </a:ext>
                  </a:extLst>
                </p14:cNvPr>
                <p14:cNvContentPartPr/>
                <p14:nvPr/>
              </p14:nvContentPartPr>
              <p14:xfrm>
                <a:off x="6028493" y="4127777"/>
                <a:ext cx="109080" cy="3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64923E3-6E16-E04A-A7C0-E6BD1C48120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19493" y="4119137"/>
                  <a:ext cx="126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66BF2C4-A225-1A4D-82FF-E97D31235027}"/>
                    </a:ext>
                  </a:extLst>
                </p14:cNvPr>
                <p14:cNvContentPartPr/>
                <p14:nvPr/>
              </p14:nvContentPartPr>
              <p14:xfrm>
                <a:off x="6240893" y="4054337"/>
                <a:ext cx="102600" cy="167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66BF2C4-A225-1A4D-82FF-E97D3123502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31893" y="4045697"/>
                  <a:ext cx="120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E62D046-0A01-A644-9C83-F5CDFC40C209}"/>
                    </a:ext>
                  </a:extLst>
                </p14:cNvPr>
                <p14:cNvContentPartPr/>
                <p14:nvPr/>
              </p14:nvContentPartPr>
              <p14:xfrm>
                <a:off x="6240173" y="4025897"/>
                <a:ext cx="11124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E62D046-0A01-A644-9C83-F5CDFC40C20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31533" y="4017257"/>
                  <a:ext cx="128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9387B08-3A0E-F74D-8F3F-D91E8DD33392}"/>
                    </a:ext>
                  </a:extLst>
                </p14:cNvPr>
                <p14:cNvContentPartPr/>
                <p14:nvPr/>
              </p14:nvContentPartPr>
              <p14:xfrm>
                <a:off x="6370133" y="4032737"/>
                <a:ext cx="181080" cy="126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9387B08-3A0E-F74D-8F3F-D91E8DD3339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361493" y="4023737"/>
                  <a:ext cx="19872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622DDCE-80BD-3246-B526-94E6993CA9EA}"/>
              </a:ext>
            </a:extLst>
          </p:cNvPr>
          <p:cNvGrpSpPr/>
          <p:nvPr/>
        </p:nvGrpSpPr>
        <p:grpSpPr>
          <a:xfrm>
            <a:off x="1033493" y="5112017"/>
            <a:ext cx="2121840" cy="267840"/>
            <a:chOff x="1033493" y="5112017"/>
            <a:chExt cx="212184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61E5975-2F06-CB4C-B88A-B5D623D045C4}"/>
                    </a:ext>
                  </a:extLst>
                </p14:cNvPr>
                <p14:cNvContentPartPr/>
                <p14:nvPr/>
              </p14:nvContentPartPr>
              <p14:xfrm>
                <a:off x="1033493" y="5151977"/>
                <a:ext cx="193680" cy="116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61E5975-2F06-CB4C-B88A-B5D623D045C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24493" y="5142977"/>
                  <a:ext cx="211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E00554B-1C5E-DB43-96AF-C25BD514580C}"/>
                    </a:ext>
                  </a:extLst>
                </p14:cNvPr>
                <p14:cNvContentPartPr/>
                <p14:nvPr/>
              </p14:nvContentPartPr>
              <p14:xfrm>
                <a:off x="1234373" y="5169977"/>
                <a:ext cx="80280" cy="112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E00554B-1C5E-DB43-96AF-C25BD514580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225373" y="5161337"/>
                  <a:ext cx="97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9C69B6-140A-B945-BB63-742CAD1F7A2F}"/>
                    </a:ext>
                  </a:extLst>
                </p14:cNvPr>
                <p14:cNvContentPartPr/>
                <p14:nvPr/>
              </p14:nvContentPartPr>
              <p14:xfrm>
                <a:off x="1370813" y="5185457"/>
                <a:ext cx="345600" cy="142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9C69B6-140A-B945-BB63-742CAD1F7A2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361813" y="5176457"/>
                  <a:ext cx="363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BDA287C-9ABF-1240-A037-AB38AC7823DF}"/>
                    </a:ext>
                  </a:extLst>
                </p14:cNvPr>
                <p14:cNvContentPartPr/>
                <p14:nvPr/>
              </p14:nvContentPartPr>
              <p14:xfrm>
                <a:off x="1762493" y="5168177"/>
                <a:ext cx="12960" cy="104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BDA287C-9ABF-1240-A037-AB38AC7823D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53493" y="5159537"/>
                  <a:ext cx="30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ADF9934-88F3-E44F-B6A8-2C32C3B32D6A}"/>
                    </a:ext>
                  </a:extLst>
                </p14:cNvPr>
                <p14:cNvContentPartPr/>
                <p14:nvPr/>
              </p14:nvContentPartPr>
              <p14:xfrm>
                <a:off x="1701653" y="5202377"/>
                <a:ext cx="140760" cy="7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ADF9934-88F3-E44F-B6A8-2C32C3B32D6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692653" y="5193737"/>
                  <a:ext cx="1584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3D8E429-62D4-A341-9EAE-8C665B3DD19A}"/>
                    </a:ext>
                  </a:extLst>
                </p14:cNvPr>
                <p14:cNvContentPartPr/>
                <p14:nvPr/>
              </p14:nvContentPartPr>
              <p14:xfrm>
                <a:off x="1956173" y="5162417"/>
                <a:ext cx="152280" cy="111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D8E429-62D4-A341-9EAE-8C665B3DD19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47533" y="5153777"/>
                  <a:ext cx="169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E90D8F2-82FF-4741-AD35-8817A4CB10A9}"/>
                    </a:ext>
                  </a:extLst>
                </p14:cNvPr>
                <p14:cNvContentPartPr/>
                <p14:nvPr/>
              </p14:nvContentPartPr>
              <p14:xfrm>
                <a:off x="2176133" y="5177897"/>
                <a:ext cx="105480" cy="92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E90D8F2-82FF-4741-AD35-8817A4CB10A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167133" y="5168897"/>
                  <a:ext cx="123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67752CB-358E-2F4E-8B3B-ADDFF211020C}"/>
                    </a:ext>
                  </a:extLst>
                </p14:cNvPr>
                <p14:cNvContentPartPr/>
                <p14:nvPr/>
              </p14:nvContentPartPr>
              <p14:xfrm>
                <a:off x="2495453" y="5136857"/>
                <a:ext cx="70920" cy="104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67752CB-358E-2F4E-8B3B-ADDFF211020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486453" y="5128217"/>
                  <a:ext cx="88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3F5D6ED-5E7B-284E-B93C-26C7A0409E08}"/>
                    </a:ext>
                  </a:extLst>
                </p14:cNvPr>
                <p14:cNvContentPartPr/>
                <p14:nvPr/>
              </p14:nvContentPartPr>
              <p14:xfrm>
                <a:off x="2473133" y="5170697"/>
                <a:ext cx="90000" cy="101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3F5D6ED-5E7B-284E-B93C-26C7A0409E0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464493" y="5161697"/>
                  <a:ext cx="107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A9B5226-951D-0C4A-94DB-DD42EA3A977A}"/>
                    </a:ext>
                  </a:extLst>
                </p14:cNvPr>
                <p14:cNvContentPartPr/>
                <p14:nvPr/>
              </p14:nvContentPartPr>
              <p14:xfrm>
                <a:off x="2479253" y="5211737"/>
                <a:ext cx="151920" cy="8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A9B5226-951D-0C4A-94DB-DD42EA3A977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470253" y="5203097"/>
                  <a:ext cx="169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46CE859-F8F8-A640-A4EB-3C4BE7A8FA01}"/>
                    </a:ext>
                  </a:extLst>
                </p14:cNvPr>
                <p14:cNvContentPartPr/>
                <p14:nvPr/>
              </p14:nvContentPartPr>
              <p14:xfrm>
                <a:off x="2710733" y="5112017"/>
                <a:ext cx="233640" cy="267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46CE859-F8F8-A640-A4EB-3C4BE7A8FA0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702093" y="5103017"/>
                  <a:ext cx="251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5EE2289-9393-5843-A070-ED953EEBF457}"/>
                    </a:ext>
                  </a:extLst>
                </p14:cNvPr>
                <p14:cNvContentPartPr/>
                <p14:nvPr/>
              </p14:nvContentPartPr>
              <p14:xfrm>
                <a:off x="3059213" y="5261057"/>
                <a:ext cx="29520" cy="92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5EE2289-9393-5843-A070-ED953EEBF45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050573" y="5252057"/>
                  <a:ext cx="47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DF5592-6E9E-DB4B-B13A-0C51225E663F}"/>
                    </a:ext>
                  </a:extLst>
                </p14:cNvPr>
                <p14:cNvContentPartPr/>
                <p14:nvPr/>
              </p14:nvContentPartPr>
              <p14:xfrm>
                <a:off x="3148493" y="5213177"/>
                <a:ext cx="6840" cy="7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DF5592-6E9E-DB4B-B13A-0C51225E66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39493" y="5204177"/>
                  <a:ext cx="2448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BC9CE1B-65D2-BC4F-84F7-A5CEEA9F368C}"/>
              </a:ext>
            </a:extLst>
          </p:cNvPr>
          <p:cNvGrpSpPr/>
          <p:nvPr/>
        </p:nvGrpSpPr>
        <p:grpSpPr>
          <a:xfrm>
            <a:off x="1438493" y="5565257"/>
            <a:ext cx="257400" cy="222480"/>
            <a:chOff x="1438493" y="5565257"/>
            <a:chExt cx="25740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E7DB371-73EB-924C-88AD-378DD3404E8C}"/>
                    </a:ext>
                  </a:extLst>
                </p14:cNvPr>
                <p14:cNvContentPartPr/>
                <p14:nvPr/>
              </p14:nvContentPartPr>
              <p14:xfrm>
                <a:off x="1438493" y="5702777"/>
                <a:ext cx="55080" cy="71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E7DB371-73EB-924C-88AD-378DD3404E8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29853" y="5693777"/>
                  <a:ext cx="72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B62BE36-8241-FC40-B09D-C1EE9B6E6582}"/>
                    </a:ext>
                  </a:extLst>
                </p14:cNvPr>
                <p14:cNvContentPartPr/>
                <p14:nvPr/>
              </p14:nvContentPartPr>
              <p14:xfrm>
                <a:off x="1587173" y="5565257"/>
                <a:ext cx="108720" cy="222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B62BE36-8241-FC40-B09D-C1EE9B6E658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78533" y="5556257"/>
                  <a:ext cx="1263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F41DF17-8ED7-F84A-BF29-C0D59F025035}"/>
                    </a:ext>
                  </a:extLst>
                </p14:cNvPr>
                <p14:cNvContentPartPr/>
                <p14:nvPr/>
              </p14:nvContentPartPr>
              <p14:xfrm>
                <a:off x="1458293" y="5626457"/>
                <a:ext cx="109440" cy="148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F41DF17-8ED7-F84A-BF29-C0D59F0250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49653" y="5617457"/>
                  <a:ext cx="1270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2B0CC66-DE43-6941-9A1D-1139C499EC68}"/>
              </a:ext>
            </a:extLst>
          </p:cNvPr>
          <p:cNvGrpSpPr/>
          <p:nvPr/>
        </p:nvGrpSpPr>
        <p:grpSpPr>
          <a:xfrm>
            <a:off x="1933853" y="5586137"/>
            <a:ext cx="346680" cy="263520"/>
            <a:chOff x="1933853" y="5586137"/>
            <a:chExt cx="34668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FA3C39D-5245-BC4A-88C5-8366C4AB18E4}"/>
                    </a:ext>
                  </a:extLst>
                </p14:cNvPr>
                <p14:cNvContentPartPr/>
                <p14:nvPr/>
              </p14:nvContentPartPr>
              <p14:xfrm>
                <a:off x="1933853" y="5586137"/>
                <a:ext cx="127800" cy="2523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A3C39D-5245-BC4A-88C5-8366C4AB18E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924853" y="5577137"/>
                  <a:ext cx="1454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560E8E-D7C0-E247-8D2D-50F943401C17}"/>
                    </a:ext>
                  </a:extLst>
                </p14:cNvPr>
                <p14:cNvContentPartPr/>
                <p14:nvPr/>
              </p14:nvContentPartPr>
              <p14:xfrm>
                <a:off x="1985693" y="5615297"/>
                <a:ext cx="160200" cy="9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560E8E-D7C0-E247-8D2D-50F943401C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76693" y="5606297"/>
                  <a:ext cx="177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A5D2D9A-8E14-734D-94EF-D67F7D007798}"/>
                    </a:ext>
                  </a:extLst>
                </p14:cNvPr>
                <p14:cNvContentPartPr/>
                <p14:nvPr/>
              </p14:nvContentPartPr>
              <p14:xfrm>
                <a:off x="2112773" y="5619617"/>
                <a:ext cx="167760" cy="230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A5D2D9A-8E14-734D-94EF-D67F7D00779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103773" y="5610617"/>
                  <a:ext cx="185400" cy="247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</a:t>
            </a:r>
          </a:p>
          <a:p>
            <a:pPr>
              <a:defRPr/>
            </a:pPr>
            <a:r>
              <a:rPr lang="en-US" dirty="0"/>
              <a:t>The value of *q is 50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>
              <a:defRPr/>
            </a:pPr>
            <a:r>
              <a:rPr lang="en-US" dirty="0"/>
              <a:t>The 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In addition to variable addresses and other pointers, a pointer can be assigned to </a:t>
            </a:r>
            <a:r>
              <a:rPr lang="en-US" dirty="0">
                <a:highlight>
                  <a:srgbClr val="00FF00"/>
                </a:highlight>
              </a:rPr>
              <a:t>the </a:t>
            </a:r>
            <a:r>
              <a:rPr lang="en-US" i="1" dirty="0">
                <a:highlight>
                  <a:srgbClr val="00FF00"/>
                </a:highlight>
              </a:rPr>
              <a:t>null pointer</a:t>
            </a:r>
            <a:endParaRPr lang="en-US" dirty="0">
              <a:highlight>
                <a:srgbClr val="00FF00"/>
              </a:highlight>
            </a:endParaRPr>
          </a:p>
          <a:p>
            <a:pPr lvl="1">
              <a:defRPr/>
            </a:pPr>
            <a:r>
              <a:rPr lang="en-US" dirty="0"/>
              <a:t>Either the number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or the constant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Used to indicate an invalid pointer (pointing to nothing)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Dereferencing a null pointer causes </a:t>
            </a:r>
            <a:r>
              <a:rPr lang="en-US" b="1" i="1" dirty="0">
                <a:cs typeface="Courier New" pitchFamily="49" charset="0"/>
              </a:rPr>
              <a:t>a hard error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 = 0;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//dereferencing</a:t>
            </a:r>
          </a:p>
          <a:p>
            <a:pPr marL="742950" lvl="2" indent="-342900">
              <a:buFont typeface="Arial" charset="0"/>
              <a:buNone/>
              <a:defRPr/>
            </a:pPr>
            <a:endParaRPr lang="en-US" sz="2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EE048-1FEE-A144-A4FF-33B11433A401}"/>
              </a:ext>
            </a:extLst>
          </p:cNvPr>
          <p:cNvSpPr txBox="1"/>
          <p:nvPr/>
        </p:nvSpPr>
        <p:spPr>
          <a:xfrm>
            <a:off x="5257800" y="39624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int num, *q;</a:t>
            </a:r>
          </a:p>
          <a:p>
            <a:r>
              <a:rPr lang="en-US" dirty="0">
                <a:solidFill>
                  <a:srgbClr val="00B0F0"/>
                </a:solidFill>
              </a:rPr>
              <a:t>q = &amp;num;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 // assign the pointer p to the variable x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to?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to?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13F310-3B8E-DF41-943A-A7040C0D604C}"/>
              </a:ext>
            </a:extLst>
          </p:cNvPr>
          <p:cNvGrpSpPr/>
          <p:nvPr/>
        </p:nvGrpSpPr>
        <p:grpSpPr>
          <a:xfrm>
            <a:off x="1944864" y="3348144"/>
            <a:ext cx="973080" cy="761040"/>
            <a:chOff x="1944864" y="3348144"/>
            <a:chExt cx="973080" cy="76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591F70-07AC-7C48-AECC-7C6C99965130}"/>
                    </a:ext>
                  </a:extLst>
                </p14:cNvPr>
                <p14:cNvContentPartPr/>
                <p14:nvPr/>
              </p14:nvContentPartPr>
              <p14:xfrm>
                <a:off x="1944864" y="3472704"/>
                <a:ext cx="807480" cy="63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591F70-07AC-7C48-AECC-7C6C999651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6224" y="3463704"/>
                  <a:ext cx="82512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D113628-2273-B24C-B6DE-22F5354CB77F}"/>
                    </a:ext>
                  </a:extLst>
                </p14:cNvPr>
                <p14:cNvContentPartPr/>
                <p14:nvPr/>
              </p14:nvContentPartPr>
              <p14:xfrm>
                <a:off x="2481984" y="3389544"/>
                <a:ext cx="369720" cy="101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D113628-2273-B24C-B6DE-22F5354CB7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73344" y="3380904"/>
                  <a:ext cx="387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D3F9DD-9326-A74E-949D-8F5BAF057EEF}"/>
                    </a:ext>
                  </a:extLst>
                </p14:cNvPr>
                <p14:cNvContentPartPr/>
                <p14:nvPr/>
              </p14:nvContentPartPr>
              <p14:xfrm>
                <a:off x="2807064" y="3348144"/>
                <a:ext cx="110880" cy="54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D3F9DD-9326-A74E-949D-8F5BAF057E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98424" y="3339504"/>
                  <a:ext cx="12852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2826D5-5470-AD47-B8D0-84F0CFFDF96F}"/>
              </a:ext>
            </a:extLst>
          </p:cNvPr>
          <p:cNvGrpSpPr/>
          <p:nvPr/>
        </p:nvGrpSpPr>
        <p:grpSpPr>
          <a:xfrm>
            <a:off x="3223224" y="3288384"/>
            <a:ext cx="272160" cy="208080"/>
            <a:chOff x="3223224" y="3288384"/>
            <a:chExt cx="27216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AAB0CE-03C6-4940-8DE4-FB74A6BDFBB7}"/>
                    </a:ext>
                  </a:extLst>
                </p14:cNvPr>
                <p14:cNvContentPartPr/>
                <p14:nvPr/>
              </p14:nvContentPartPr>
              <p14:xfrm>
                <a:off x="3223224" y="3288384"/>
                <a:ext cx="113040" cy="20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AAB0CE-03C6-4940-8DE4-FB74A6BDFB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14224" y="3279744"/>
                  <a:ext cx="130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7BD24C-05FF-E744-B881-71011638EF02}"/>
                    </a:ext>
                  </a:extLst>
                </p14:cNvPr>
                <p14:cNvContentPartPr/>
                <p14:nvPr/>
              </p14:nvContentPartPr>
              <p14:xfrm>
                <a:off x="3249504" y="3355704"/>
                <a:ext cx="97200" cy="5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7BD24C-05FF-E744-B881-71011638EF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0504" y="3346704"/>
                  <a:ext cx="114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5AA7EFB-CDB7-9E45-A8C1-BF8F392DBCA2}"/>
                    </a:ext>
                  </a:extLst>
                </p14:cNvPr>
                <p14:cNvContentPartPr/>
                <p14:nvPr/>
              </p14:nvContentPartPr>
              <p14:xfrm>
                <a:off x="3383064" y="3353904"/>
                <a:ext cx="112320" cy="12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5AA7EFB-CDB7-9E45-A8C1-BF8F392DBC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4064" y="3344904"/>
                  <a:ext cx="1299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23E127-2B67-6A40-AC5A-7095C7F5D117}"/>
              </a:ext>
            </a:extLst>
          </p:cNvPr>
          <p:cNvGrpSpPr/>
          <p:nvPr/>
        </p:nvGrpSpPr>
        <p:grpSpPr>
          <a:xfrm>
            <a:off x="3845664" y="3154104"/>
            <a:ext cx="1571760" cy="548280"/>
            <a:chOff x="3845664" y="3154104"/>
            <a:chExt cx="157176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1E7DC6-7765-9640-9D6A-986E7572C729}"/>
                    </a:ext>
                  </a:extLst>
                </p14:cNvPr>
                <p14:cNvContentPartPr/>
                <p14:nvPr/>
              </p14:nvContentPartPr>
              <p14:xfrm>
                <a:off x="3845664" y="3270384"/>
                <a:ext cx="61920" cy="432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1E7DC6-7765-9640-9D6A-986E7572C7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37024" y="3261744"/>
                  <a:ext cx="795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431E13-0F8D-3044-B9D6-110869A15F7D}"/>
                    </a:ext>
                  </a:extLst>
                </p14:cNvPr>
                <p14:cNvContentPartPr/>
                <p14:nvPr/>
              </p14:nvContentPartPr>
              <p14:xfrm>
                <a:off x="4092264" y="3201624"/>
                <a:ext cx="11520" cy="128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431E13-0F8D-3044-B9D6-110869A15F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83264" y="3192984"/>
                  <a:ext cx="29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48B587-5E74-AD48-AB58-A3E5234BD4D8}"/>
                    </a:ext>
                  </a:extLst>
                </p14:cNvPr>
                <p14:cNvContentPartPr/>
                <p14:nvPr/>
              </p14:nvContentPartPr>
              <p14:xfrm>
                <a:off x="4022064" y="3255264"/>
                <a:ext cx="23400" cy="6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48B587-5E74-AD48-AB58-A3E5234BD4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3424" y="3246624"/>
                  <a:ext cx="410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6077F3-C569-4C45-9B31-1A4CDE5E765D}"/>
                    </a:ext>
                  </a:extLst>
                </p14:cNvPr>
                <p14:cNvContentPartPr/>
                <p14:nvPr/>
              </p14:nvContentPartPr>
              <p14:xfrm>
                <a:off x="4139064" y="3280824"/>
                <a:ext cx="45000" cy="84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6077F3-C569-4C45-9B31-1A4CDE5E76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30064" y="3271824"/>
                  <a:ext cx="626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187430-B801-7D4C-8EA5-8BFCA9724809}"/>
                    </a:ext>
                  </a:extLst>
                </p14:cNvPr>
                <p14:cNvContentPartPr/>
                <p14:nvPr/>
              </p14:nvContentPartPr>
              <p14:xfrm>
                <a:off x="4349304" y="3255984"/>
                <a:ext cx="132480" cy="102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187430-B801-7D4C-8EA5-8BFCA97248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40304" y="3247344"/>
                  <a:ext cx="150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23AB0D3-EA49-4645-8665-A5D203F54A97}"/>
                    </a:ext>
                  </a:extLst>
                </p14:cNvPr>
                <p14:cNvContentPartPr/>
                <p14:nvPr/>
              </p14:nvContentPartPr>
              <p14:xfrm>
                <a:off x="4553064" y="3267144"/>
                <a:ext cx="113760" cy="85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23AB0D3-EA49-4645-8665-A5D203F54A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44424" y="3258144"/>
                  <a:ext cx="1314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356F05-7841-5642-81AB-83C732869A8D}"/>
                    </a:ext>
                  </a:extLst>
                </p14:cNvPr>
                <p14:cNvContentPartPr/>
                <p14:nvPr/>
              </p14:nvContentPartPr>
              <p14:xfrm>
                <a:off x="4703184" y="3267144"/>
                <a:ext cx="107280" cy="79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356F05-7841-5642-81AB-83C732869A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94184" y="3258504"/>
                  <a:ext cx="1249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4308C8-5D0D-B542-BCA1-9D203AB9F4DB}"/>
                    </a:ext>
                  </a:extLst>
                </p14:cNvPr>
                <p14:cNvContentPartPr/>
                <p14:nvPr/>
              </p14:nvContentPartPr>
              <p14:xfrm>
                <a:off x="4836384" y="3309264"/>
                <a:ext cx="14760" cy="34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4308C8-5D0D-B542-BCA1-9D203AB9F4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7744" y="3300264"/>
                  <a:ext cx="32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72F15FA-53E5-5141-8EE4-2DA8D4FCD547}"/>
                    </a:ext>
                  </a:extLst>
                </p14:cNvPr>
                <p14:cNvContentPartPr/>
                <p14:nvPr/>
              </p14:nvContentPartPr>
              <p14:xfrm>
                <a:off x="4856544" y="3233664"/>
                <a:ext cx="5400" cy="10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72F15FA-53E5-5141-8EE4-2DA8D4FCD5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47544" y="3225024"/>
                  <a:ext cx="23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E4D07F3-CE4F-FF49-AE90-503FF6ED3986}"/>
                    </a:ext>
                  </a:extLst>
                </p14:cNvPr>
                <p14:cNvContentPartPr/>
                <p14:nvPr/>
              </p14:nvContentPartPr>
              <p14:xfrm>
                <a:off x="4946904" y="3280104"/>
                <a:ext cx="107280" cy="81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E4D07F3-CE4F-FF49-AE90-503FF6ED39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37904" y="3271464"/>
                  <a:ext cx="1249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495B2E-567D-EC40-81FB-B97D2712CBCE}"/>
                    </a:ext>
                  </a:extLst>
                </p14:cNvPr>
                <p14:cNvContentPartPr/>
                <p14:nvPr/>
              </p14:nvContentPartPr>
              <p14:xfrm>
                <a:off x="5116104" y="3154104"/>
                <a:ext cx="92520" cy="168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495B2E-567D-EC40-81FB-B97D2712CB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07464" y="3145464"/>
                  <a:ext cx="110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665299-86F6-7140-86A8-41DC20D58A9B}"/>
                    </a:ext>
                  </a:extLst>
                </p14:cNvPr>
                <p14:cNvContentPartPr/>
                <p14:nvPr/>
              </p14:nvContentPartPr>
              <p14:xfrm>
                <a:off x="5231664" y="3182184"/>
                <a:ext cx="185760" cy="192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665299-86F6-7140-86A8-41DC20D58A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22664" y="3173184"/>
                  <a:ext cx="2034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62D469-31E5-224D-A248-6397CC472695}"/>
              </a:ext>
            </a:extLst>
          </p:cNvPr>
          <p:cNvGrpSpPr/>
          <p:nvPr/>
        </p:nvGrpSpPr>
        <p:grpSpPr>
          <a:xfrm>
            <a:off x="5657904" y="3243384"/>
            <a:ext cx="335160" cy="160560"/>
            <a:chOff x="5657904" y="3243384"/>
            <a:chExt cx="335160" cy="16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D963252-715A-594E-8D10-5258991778C0}"/>
                    </a:ext>
                  </a:extLst>
                </p14:cNvPr>
                <p14:cNvContentPartPr/>
                <p14:nvPr/>
              </p14:nvContentPartPr>
              <p14:xfrm>
                <a:off x="5682384" y="3243384"/>
                <a:ext cx="7560" cy="18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D963252-715A-594E-8D10-5258991778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73744" y="3234744"/>
                  <a:ext cx="25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BFA61C-0B85-4A4F-AA99-8F7234C2B288}"/>
                    </a:ext>
                  </a:extLst>
                </p14:cNvPr>
                <p14:cNvContentPartPr/>
                <p14:nvPr/>
              </p14:nvContentPartPr>
              <p14:xfrm>
                <a:off x="5657904" y="3304584"/>
                <a:ext cx="540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BFA61C-0B85-4A4F-AA99-8F7234C2B2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49264" y="3295944"/>
                  <a:ext cx="2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8033BD-500C-5548-8F3F-7EACFE3EC19E}"/>
                    </a:ext>
                  </a:extLst>
                </p14:cNvPr>
                <p14:cNvContentPartPr/>
                <p14:nvPr/>
              </p14:nvContentPartPr>
              <p14:xfrm>
                <a:off x="5881824" y="3281904"/>
                <a:ext cx="88200" cy="76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8033BD-500C-5548-8F3F-7EACFE3EC1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72824" y="3273264"/>
                  <a:ext cx="105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94C8D1A-A7D5-1347-9C9A-712232D1E2D9}"/>
                    </a:ext>
                  </a:extLst>
                </p14:cNvPr>
                <p14:cNvContentPartPr/>
                <p14:nvPr/>
              </p14:nvContentPartPr>
              <p14:xfrm>
                <a:off x="5841504" y="3285864"/>
                <a:ext cx="151560" cy="118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94C8D1A-A7D5-1347-9C9A-712232D1E2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2504" y="3276864"/>
                  <a:ext cx="16920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6B18E88-E5A1-0043-B4C4-4429252C3938}"/>
              </a:ext>
            </a:extLst>
          </p:cNvPr>
          <p:cNvGrpSpPr/>
          <p:nvPr/>
        </p:nvGrpSpPr>
        <p:grpSpPr>
          <a:xfrm>
            <a:off x="3964464" y="3542544"/>
            <a:ext cx="258480" cy="146520"/>
            <a:chOff x="3964464" y="3542544"/>
            <a:chExt cx="258480" cy="1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3538345-EC5C-C049-905C-4FBE7A8AC16D}"/>
                    </a:ext>
                  </a:extLst>
                </p14:cNvPr>
                <p14:cNvContentPartPr/>
                <p14:nvPr/>
              </p14:nvContentPartPr>
              <p14:xfrm>
                <a:off x="4017744" y="3542544"/>
                <a:ext cx="61200" cy="84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3538345-EC5C-C049-905C-4FBE7A8AC16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08744" y="3533904"/>
                  <a:ext cx="788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B7B098-3403-024A-B606-F16852F5117C}"/>
                    </a:ext>
                  </a:extLst>
                </p14:cNvPr>
                <p14:cNvContentPartPr/>
                <p14:nvPr/>
              </p14:nvContentPartPr>
              <p14:xfrm>
                <a:off x="3964464" y="3601224"/>
                <a:ext cx="86040" cy="87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B7B098-3403-024A-B606-F16852F5117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55824" y="3592584"/>
                  <a:ext cx="1036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4C4EB7-3A77-0041-9223-55031484EDFF}"/>
                    </a:ext>
                  </a:extLst>
                </p14:cNvPr>
                <p14:cNvContentPartPr/>
                <p14:nvPr/>
              </p14:nvContentPartPr>
              <p14:xfrm>
                <a:off x="4121784" y="3565584"/>
                <a:ext cx="101160" cy="119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4C4EB7-3A77-0041-9223-55031484EDF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2784" y="3556944"/>
                  <a:ext cx="11880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D99F223-3C2C-7C41-9530-21A87D22998B}"/>
              </a:ext>
            </a:extLst>
          </p:cNvPr>
          <p:cNvGrpSpPr/>
          <p:nvPr/>
        </p:nvGrpSpPr>
        <p:grpSpPr>
          <a:xfrm>
            <a:off x="4578264" y="3587544"/>
            <a:ext cx="304920" cy="182880"/>
            <a:chOff x="4578264" y="3587544"/>
            <a:chExt cx="30492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4D145BB-4018-7245-A41E-8F2B2A1B4555}"/>
                    </a:ext>
                  </a:extLst>
                </p14:cNvPr>
                <p14:cNvContentPartPr/>
                <p14:nvPr/>
              </p14:nvContentPartPr>
              <p14:xfrm>
                <a:off x="4587624" y="3596184"/>
                <a:ext cx="70920" cy="69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4D145BB-4018-7245-A41E-8F2B2A1B45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78984" y="3587544"/>
                  <a:ext cx="88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7B9180-B452-4749-9F00-02335F5A2875}"/>
                    </a:ext>
                  </a:extLst>
                </p14:cNvPr>
                <p14:cNvContentPartPr/>
                <p14:nvPr/>
              </p14:nvContentPartPr>
              <p14:xfrm>
                <a:off x="4578264" y="3616704"/>
                <a:ext cx="47520" cy="4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7B9180-B452-4749-9F00-02335F5A28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69264" y="3607704"/>
                  <a:ext cx="65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0686F4-5E73-094A-BABD-AC6792304BD9}"/>
                    </a:ext>
                  </a:extLst>
                </p14:cNvPr>
                <p14:cNvContentPartPr/>
                <p14:nvPr/>
              </p14:nvContentPartPr>
              <p14:xfrm>
                <a:off x="4603464" y="3617784"/>
                <a:ext cx="124200" cy="29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0686F4-5E73-094A-BABD-AC6792304B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94464" y="3608784"/>
                  <a:ext cx="141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170275-9A9D-8E41-B2BA-EDC7E0EE4118}"/>
                    </a:ext>
                  </a:extLst>
                </p14:cNvPr>
                <p14:cNvContentPartPr/>
                <p14:nvPr/>
              </p14:nvContentPartPr>
              <p14:xfrm>
                <a:off x="4765464" y="3600144"/>
                <a:ext cx="13680" cy="170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170275-9A9D-8E41-B2BA-EDC7E0EE411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756824" y="3591504"/>
                  <a:ext cx="31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6CD5D0-A94A-4F49-BADC-711026C743B8}"/>
                    </a:ext>
                  </a:extLst>
                </p14:cNvPr>
                <p14:cNvContentPartPr/>
                <p14:nvPr/>
              </p14:nvContentPartPr>
              <p14:xfrm>
                <a:off x="4704264" y="3629664"/>
                <a:ext cx="155520" cy="47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6CD5D0-A94A-4F49-BADC-711026C743B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95624" y="3621024"/>
                  <a:ext cx="173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BB4087-61A6-0349-8CCA-31A3D12AFE5A}"/>
                    </a:ext>
                  </a:extLst>
                </p14:cNvPr>
                <p14:cNvContentPartPr/>
                <p14:nvPr/>
              </p14:nvContentPartPr>
              <p14:xfrm>
                <a:off x="4636584" y="3587544"/>
                <a:ext cx="34560" cy="115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BB4087-61A6-0349-8CCA-31A3D12AFE5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27584" y="3578544"/>
                  <a:ext cx="52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EE48498-0F1F-7E4E-97FC-CF7E1B654513}"/>
                    </a:ext>
                  </a:extLst>
                </p14:cNvPr>
                <p14:cNvContentPartPr/>
                <p14:nvPr/>
              </p14:nvContentPartPr>
              <p14:xfrm>
                <a:off x="4773024" y="3612024"/>
                <a:ext cx="110160" cy="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EE48498-0F1F-7E4E-97FC-CF7E1B65451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64024" y="3603384"/>
                  <a:ext cx="1278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86073D-FFB6-8C49-97B0-DE4EB059DED1}"/>
              </a:ext>
            </a:extLst>
          </p:cNvPr>
          <p:cNvGrpSpPr/>
          <p:nvPr/>
        </p:nvGrpSpPr>
        <p:grpSpPr>
          <a:xfrm>
            <a:off x="5059944" y="3615624"/>
            <a:ext cx="7560" cy="85680"/>
            <a:chOff x="5059944" y="3615624"/>
            <a:chExt cx="7560" cy="8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3CC70A-D558-D145-AD92-5E569456F732}"/>
                    </a:ext>
                  </a:extLst>
                </p14:cNvPr>
                <p14:cNvContentPartPr/>
                <p14:nvPr/>
              </p14:nvContentPartPr>
              <p14:xfrm>
                <a:off x="5066784" y="3615624"/>
                <a:ext cx="720" cy="2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3CC70A-D558-D145-AD92-5E569456F7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7784" y="3606984"/>
                  <a:ext cx="18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ABF74C7-69EA-904D-8D43-6E89CA034033}"/>
                    </a:ext>
                  </a:extLst>
                </p14:cNvPr>
                <p14:cNvContentPartPr/>
                <p14:nvPr/>
              </p14:nvContentPartPr>
              <p14:xfrm>
                <a:off x="5066424" y="3634344"/>
                <a:ext cx="36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ABF74C7-69EA-904D-8D43-6E89CA0340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7784" y="36257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E6F91B5-7065-CC4F-8A2C-B35EA0055928}"/>
                    </a:ext>
                  </a:extLst>
                </p14:cNvPr>
                <p14:cNvContentPartPr/>
                <p14:nvPr/>
              </p14:nvContentPartPr>
              <p14:xfrm>
                <a:off x="5059944" y="3700944"/>
                <a:ext cx="36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E6F91B5-7065-CC4F-8A2C-B35EA00559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50944" y="36923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063BDA-D88F-934B-B1E4-36079F5AFD8D}"/>
              </a:ext>
            </a:extLst>
          </p:cNvPr>
          <p:cNvGrpSpPr/>
          <p:nvPr/>
        </p:nvGrpSpPr>
        <p:grpSpPr>
          <a:xfrm>
            <a:off x="5285304" y="3554784"/>
            <a:ext cx="1297080" cy="298440"/>
            <a:chOff x="5285304" y="3554784"/>
            <a:chExt cx="129708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1E0752-E92A-8044-9110-CA8916D62EEB}"/>
                    </a:ext>
                  </a:extLst>
                </p14:cNvPr>
                <p14:cNvContentPartPr/>
                <p14:nvPr/>
              </p14:nvContentPartPr>
              <p14:xfrm>
                <a:off x="5285304" y="3608424"/>
                <a:ext cx="65880" cy="90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1E0752-E92A-8044-9110-CA8916D62E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76664" y="3599424"/>
                  <a:ext cx="83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A39917-A01D-5A48-B115-EC9419837018}"/>
                    </a:ext>
                  </a:extLst>
                </p14:cNvPr>
                <p14:cNvContentPartPr/>
                <p14:nvPr/>
              </p14:nvContentPartPr>
              <p14:xfrm>
                <a:off x="5421744" y="3627504"/>
                <a:ext cx="137520" cy="103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A39917-A01D-5A48-B115-EC94198370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13104" y="3618864"/>
                  <a:ext cx="1551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199B4A5-2449-5447-871B-748357BAED6D}"/>
                    </a:ext>
                  </a:extLst>
                </p14:cNvPr>
                <p14:cNvContentPartPr/>
                <p14:nvPr/>
              </p14:nvContentPartPr>
              <p14:xfrm>
                <a:off x="5602824" y="3554784"/>
                <a:ext cx="264960" cy="204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199B4A5-2449-5447-871B-748357BAED6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94184" y="3545784"/>
                  <a:ext cx="282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F8AE67-E29D-B048-BCD0-9745477928C1}"/>
                    </a:ext>
                  </a:extLst>
                </p14:cNvPr>
                <p14:cNvContentPartPr/>
                <p14:nvPr/>
              </p14:nvContentPartPr>
              <p14:xfrm>
                <a:off x="5837904" y="3659904"/>
                <a:ext cx="229680" cy="9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F8AE67-E29D-B048-BCD0-9745477928C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29264" y="3650904"/>
                  <a:ext cx="247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C6972D-82F6-C045-8E91-36CEE6D4972B}"/>
                    </a:ext>
                  </a:extLst>
                </p14:cNvPr>
                <p14:cNvContentPartPr/>
                <p14:nvPr/>
              </p14:nvContentPartPr>
              <p14:xfrm>
                <a:off x="6166944" y="3666744"/>
                <a:ext cx="101160" cy="748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C6972D-82F6-C045-8E91-36CEE6D4972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158304" y="3657744"/>
                  <a:ext cx="118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6A720A-0242-524B-AF37-F1A7E9DE4558}"/>
                    </a:ext>
                  </a:extLst>
                </p14:cNvPr>
                <p14:cNvContentPartPr/>
                <p14:nvPr/>
              </p14:nvContentPartPr>
              <p14:xfrm>
                <a:off x="6268104" y="3623904"/>
                <a:ext cx="45360" cy="229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6A720A-0242-524B-AF37-F1A7E9DE45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59464" y="3615264"/>
                  <a:ext cx="63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17A21C-A3B9-4D40-9973-442A49DD1D20}"/>
                    </a:ext>
                  </a:extLst>
                </p14:cNvPr>
                <p14:cNvContentPartPr/>
                <p14:nvPr/>
              </p14:nvContentPartPr>
              <p14:xfrm>
                <a:off x="6277104" y="3694824"/>
                <a:ext cx="78120" cy="20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17A21C-A3B9-4D40-9973-442A49DD1D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68464" y="3686184"/>
                  <a:ext cx="957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84879E-0299-8D4B-8AD8-2F00DFD2675C}"/>
                    </a:ext>
                  </a:extLst>
                </p14:cNvPr>
                <p14:cNvContentPartPr/>
                <p14:nvPr/>
              </p14:nvContentPartPr>
              <p14:xfrm>
                <a:off x="6402384" y="3641904"/>
                <a:ext cx="180000" cy="134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84879E-0299-8D4B-8AD8-2F00DFD2675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93744" y="3633264"/>
                  <a:ext cx="197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D3A7177-29D5-D442-A619-6C50D2CDCFDE}"/>
                    </a:ext>
                  </a:extLst>
                </p14:cNvPr>
                <p14:cNvContentPartPr/>
                <p14:nvPr/>
              </p14:nvContentPartPr>
              <p14:xfrm>
                <a:off x="6440184" y="3684744"/>
                <a:ext cx="92160" cy="94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D3A7177-29D5-D442-A619-6C50D2CDCF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431184" y="3676104"/>
                  <a:ext cx="10980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D533688-5A65-9840-A668-E4500C9C3DB7}"/>
              </a:ext>
            </a:extLst>
          </p:cNvPr>
          <p:cNvGrpSpPr/>
          <p:nvPr/>
        </p:nvGrpSpPr>
        <p:grpSpPr>
          <a:xfrm>
            <a:off x="6773184" y="3660984"/>
            <a:ext cx="142920" cy="85320"/>
            <a:chOff x="6773184" y="3660984"/>
            <a:chExt cx="142920" cy="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71B277-09F9-E145-BFB6-9322DB593761}"/>
                    </a:ext>
                  </a:extLst>
                </p14:cNvPr>
                <p14:cNvContentPartPr/>
                <p14:nvPr/>
              </p14:nvContentPartPr>
              <p14:xfrm>
                <a:off x="6786144" y="3660984"/>
                <a:ext cx="111600" cy="2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71B277-09F9-E145-BFB6-9322DB59376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77504" y="3652344"/>
                  <a:ext cx="129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D0FACB0-966C-BA4E-ADDE-8EEC16CB27EE}"/>
                    </a:ext>
                  </a:extLst>
                </p14:cNvPr>
                <p14:cNvContentPartPr/>
                <p14:nvPr/>
              </p14:nvContentPartPr>
              <p14:xfrm>
                <a:off x="6773184" y="3722184"/>
                <a:ext cx="142920" cy="24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D0FACB0-966C-BA4E-ADDE-8EEC16CB27E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64184" y="3713544"/>
                  <a:ext cx="16056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CD4E024-D846-5148-8A7E-DE0E886BB8CF}"/>
              </a:ext>
            </a:extLst>
          </p:cNvPr>
          <p:cNvGrpSpPr/>
          <p:nvPr/>
        </p:nvGrpSpPr>
        <p:grpSpPr>
          <a:xfrm>
            <a:off x="7076664" y="3594024"/>
            <a:ext cx="273240" cy="199440"/>
            <a:chOff x="7076664" y="3594024"/>
            <a:chExt cx="27324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4DE610D-A692-AF40-9DB7-E00A5A802D90}"/>
                    </a:ext>
                  </a:extLst>
                </p14:cNvPr>
                <p14:cNvContentPartPr/>
                <p14:nvPr/>
              </p14:nvContentPartPr>
              <p14:xfrm>
                <a:off x="7076664" y="3594024"/>
                <a:ext cx="154800" cy="199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4DE610D-A692-AF40-9DB7-E00A5A802D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067664" y="3585024"/>
                  <a:ext cx="1724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7A8675-DEE5-1D47-A286-93419D1DB965}"/>
                    </a:ext>
                  </a:extLst>
                </p14:cNvPr>
                <p14:cNvContentPartPr/>
                <p14:nvPr/>
              </p14:nvContentPartPr>
              <p14:xfrm>
                <a:off x="7131024" y="3610584"/>
                <a:ext cx="100080" cy="241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7A8675-DEE5-1D47-A286-93419D1DB96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22384" y="3601584"/>
                  <a:ext cx="1177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18880C-EDB3-464F-AD62-52BE76DD961B}"/>
                    </a:ext>
                  </a:extLst>
                </p14:cNvPr>
                <p14:cNvContentPartPr/>
                <p14:nvPr/>
              </p14:nvContentPartPr>
              <p14:xfrm>
                <a:off x="7192584" y="3619944"/>
                <a:ext cx="157320" cy="130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18880C-EDB3-464F-AD62-52BE76DD96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83584" y="3611304"/>
                  <a:ext cx="17496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F01EBE1-D22E-F740-A416-CC02F70440E3}"/>
              </a:ext>
            </a:extLst>
          </p:cNvPr>
          <p:cNvGrpSpPr/>
          <p:nvPr/>
        </p:nvGrpSpPr>
        <p:grpSpPr>
          <a:xfrm>
            <a:off x="297864" y="3104784"/>
            <a:ext cx="1104120" cy="1006920"/>
            <a:chOff x="297864" y="3104784"/>
            <a:chExt cx="1104120" cy="10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B40702-7D9A-3F45-A477-840BA4F28B54}"/>
                    </a:ext>
                  </a:extLst>
                </p14:cNvPr>
                <p14:cNvContentPartPr/>
                <p14:nvPr/>
              </p14:nvContentPartPr>
              <p14:xfrm>
                <a:off x="873864" y="3537144"/>
                <a:ext cx="528120" cy="574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B40702-7D9A-3F45-A477-840BA4F28B5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4864" y="3528504"/>
                  <a:ext cx="5457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2B68445-915E-9043-A630-42344C767A64}"/>
                    </a:ext>
                  </a:extLst>
                </p14:cNvPr>
                <p14:cNvContentPartPr/>
                <p14:nvPr/>
              </p14:nvContentPartPr>
              <p14:xfrm>
                <a:off x="658584" y="3391344"/>
                <a:ext cx="263520" cy="272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2B68445-915E-9043-A630-42344C767A6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9584" y="3382704"/>
                  <a:ext cx="2811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9726A76-ED3B-8D49-A5BC-95023C1FC8D6}"/>
                    </a:ext>
                  </a:extLst>
                </p14:cNvPr>
                <p14:cNvContentPartPr/>
                <p14:nvPr/>
              </p14:nvContentPartPr>
              <p14:xfrm>
                <a:off x="712584" y="3389904"/>
                <a:ext cx="62280" cy="1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9726A76-ED3B-8D49-A5BC-95023C1FC8D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3944" y="3380904"/>
                  <a:ext cx="79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D14292D-4C3E-DF41-94F8-4E15486FCDD6}"/>
                    </a:ext>
                  </a:extLst>
                </p14:cNvPr>
                <p14:cNvContentPartPr/>
                <p14:nvPr/>
              </p14:nvContentPartPr>
              <p14:xfrm>
                <a:off x="297864" y="3104784"/>
                <a:ext cx="80640" cy="210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D14292D-4C3E-DF41-94F8-4E15486FCD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88864" y="3096144"/>
                  <a:ext cx="98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9F86BC-3FD3-7C43-BD26-E101C4889F8B}"/>
                    </a:ext>
                  </a:extLst>
                </p14:cNvPr>
                <p14:cNvContentPartPr/>
                <p14:nvPr/>
              </p14:nvContentPartPr>
              <p14:xfrm>
                <a:off x="323784" y="3176784"/>
                <a:ext cx="93960" cy="1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9F86BC-3FD3-7C43-BD26-E101C4889F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5144" y="3168144"/>
                  <a:ext cx="111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E3F0A25-F7EA-CD48-85FF-33458FF61101}"/>
                    </a:ext>
                  </a:extLst>
                </p14:cNvPr>
                <p14:cNvContentPartPr/>
                <p14:nvPr/>
              </p14:nvContentPartPr>
              <p14:xfrm>
                <a:off x="419904" y="3189384"/>
                <a:ext cx="82080" cy="128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E3F0A25-F7EA-CD48-85FF-33458FF6110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1264" y="3180744"/>
                  <a:ext cx="99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1DDE22B-B3A7-124C-9F8C-C11516DF9972}"/>
                    </a:ext>
                  </a:extLst>
                </p14:cNvPr>
                <p14:cNvContentPartPr/>
                <p14:nvPr/>
              </p14:nvContentPartPr>
              <p14:xfrm>
                <a:off x="459504" y="3205224"/>
                <a:ext cx="41400" cy="56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1DDE22B-B3A7-124C-9F8C-C11516DF99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0864" y="3196224"/>
                  <a:ext cx="590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14632FD-E2C2-9B41-9563-6569805F4E80}"/>
              </a:ext>
            </a:extLst>
          </p:cNvPr>
          <p:cNvGrpSpPr/>
          <p:nvPr/>
        </p:nvGrpSpPr>
        <p:grpSpPr>
          <a:xfrm>
            <a:off x="4680144" y="3984624"/>
            <a:ext cx="750960" cy="211320"/>
            <a:chOff x="4680144" y="3984624"/>
            <a:chExt cx="75096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5F23F3-2E37-8C44-A273-58ACEF61D0A2}"/>
                    </a:ext>
                  </a:extLst>
                </p14:cNvPr>
                <p14:cNvContentPartPr/>
                <p14:nvPr/>
              </p14:nvContentPartPr>
              <p14:xfrm>
                <a:off x="4680144" y="3984624"/>
                <a:ext cx="352440" cy="15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5F23F3-2E37-8C44-A273-58ACEF61D0A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71504" y="3975984"/>
                  <a:ext cx="3700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509D71B-7596-924D-BC07-F491F6FBDDBB}"/>
                    </a:ext>
                  </a:extLst>
                </p14:cNvPr>
                <p14:cNvContentPartPr/>
                <p14:nvPr/>
              </p14:nvContentPartPr>
              <p14:xfrm>
                <a:off x="4845384" y="4003344"/>
                <a:ext cx="12240" cy="177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509D71B-7596-924D-BC07-F491F6FBDDB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36384" y="3994704"/>
                  <a:ext cx="298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19B1D7B-775F-124A-9ADA-29A55C630797}"/>
                    </a:ext>
                  </a:extLst>
                </p14:cNvPr>
                <p14:cNvContentPartPr/>
                <p14:nvPr/>
              </p14:nvContentPartPr>
              <p14:xfrm>
                <a:off x="4949784" y="4093344"/>
                <a:ext cx="173880" cy="97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19B1D7B-775F-124A-9ADA-29A55C6307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41144" y="4084344"/>
                  <a:ext cx="191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A3984D-6D2F-1344-923D-66AF1EF8E9B7}"/>
                    </a:ext>
                  </a:extLst>
                </p14:cNvPr>
                <p14:cNvContentPartPr/>
                <p14:nvPr/>
              </p14:nvContentPartPr>
              <p14:xfrm>
                <a:off x="5129424" y="4078224"/>
                <a:ext cx="301680" cy="117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A3984D-6D2F-1344-923D-66AF1EF8E9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20424" y="4069584"/>
                  <a:ext cx="31932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D4F5F80-0D7E-424E-A795-4E9545CB09C9}"/>
              </a:ext>
            </a:extLst>
          </p:cNvPr>
          <p:cNvGrpSpPr/>
          <p:nvPr/>
        </p:nvGrpSpPr>
        <p:grpSpPr>
          <a:xfrm>
            <a:off x="1889424" y="4182984"/>
            <a:ext cx="850680" cy="721800"/>
            <a:chOff x="1889424" y="4182984"/>
            <a:chExt cx="850680" cy="72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813C1F-5EAD-5A46-9ACA-6A5D07BB9BF5}"/>
                    </a:ext>
                  </a:extLst>
                </p14:cNvPr>
                <p14:cNvContentPartPr/>
                <p14:nvPr/>
              </p14:nvContentPartPr>
              <p14:xfrm>
                <a:off x="1889424" y="4182984"/>
                <a:ext cx="470160" cy="499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813C1F-5EAD-5A46-9ACA-6A5D07BB9BF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80784" y="4174344"/>
                  <a:ext cx="48780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1309D51-6217-CA4E-A08C-924B2D20FC27}"/>
                    </a:ext>
                  </a:extLst>
                </p14:cNvPr>
                <p14:cNvContentPartPr/>
                <p14:nvPr/>
              </p14:nvContentPartPr>
              <p14:xfrm>
                <a:off x="2336184" y="4699584"/>
                <a:ext cx="338400" cy="138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1309D51-6217-CA4E-A08C-924B2D20FC2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27184" y="4690944"/>
                  <a:ext cx="356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FCD2479-0F98-0543-B80F-42782E81F876}"/>
                    </a:ext>
                  </a:extLst>
                </p14:cNvPr>
                <p14:cNvContentPartPr/>
                <p14:nvPr/>
              </p14:nvContentPartPr>
              <p14:xfrm>
                <a:off x="2638944" y="4761144"/>
                <a:ext cx="101160" cy="143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FCD2479-0F98-0543-B80F-42782E81F87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630304" y="4752144"/>
                  <a:ext cx="1188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1B9C04D-D085-794A-8999-A4EC8A54D48F}"/>
              </a:ext>
            </a:extLst>
          </p:cNvPr>
          <p:cNvGrpSpPr/>
          <p:nvPr/>
        </p:nvGrpSpPr>
        <p:grpSpPr>
          <a:xfrm>
            <a:off x="2952144" y="4650984"/>
            <a:ext cx="1374480" cy="511920"/>
            <a:chOff x="2952144" y="4650984"/>
            <a:chExt cx="1374480" cy="51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DC349E-BA86-614B-A2BE-20DFA43C9796}"/>
                    </a:ext>
                  </a:extLst>
                </p14:cNvPr>
                <p14:cNvContentPartPr/>
                <p14:nvPr/>
              </p14:nvContentPartPr>
              <p14:xfrm>
                <a:off x="2952144" y="4770144"/>
                <a:ext cx="145800" cy="158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DC349E-BA86-614B-A2BE-20DFA43C97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43144" y="4761504"/>
                  <a:ext cx="163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E2BA503-D369-1248-A26D-CE1585770B6A}"/>
                    </a:ext>
                  </a:extLst>
                </p14:cNvPr>
                <p14:cNvContentPartPr/>
                <p14:nvPr/>
              </p14:nvContentPartPr>
              <p14:xfrm>
                <a:off x="3091104" y="4798944"/>
                <a:ext cx="132120" cy="121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E2BA503-D369-1248-A26D-CE1585770B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82464" y="4790304"/>
                  <a:ext cx="149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F5F856-92AC-9F40-8760-CC341830D060}"/>
                    </a:ext>
                  </a:extLst>
                </p14:cNvPr>
                <p14:cNvContentPartPr/>
                <p14:nvPr/>
              </p14:nvContentPartPr>
              <p14:xfrm>
                <a:off x="3292704" y="4680864"/>
                <a:ext cx="18720" cy="273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F5F856-92AC-9F40-8760-CC341830D0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83704" y="4671864"/>
                  <a:ext cx="36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DA82A1-F53D-2848-9BC6-C0FF8E61EC05}"/>
                    </a:ext>
                  </a:extLst>
                </p14:cNvPr>
                <p14:cNvContentPartPr/>
                <p14:nvPr/>
              </p14:nvContentPartPr>
              <p14:xfrm>
                <a:off x="3390984" y="4827024"/>
                <a:ext cx="401040" cy="130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DA82A1-F53D-2848-9BC6-C0FF8E61EC0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82344" y="4818384"/>
                  <a:ext cx="418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3566AC-17F5-7042-978D-02063B892810}"/>
                    </a:ext>
                  </a:extLst>
                </p14:cNvPr>
                <p14:cNvContentPartPr/>
                <p14:nvPr/>
              </p14:nvContentPartPr>
              <p14:xfrm>
                <a:off x="3836304" y="4847184"/>
                <a:ext cx="86760" cy="90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3566AC-17F5-7042-978D-02063B89281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827664" y="4838184"/>
                  <a:ext cx="104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4DE61F-DE31-BA45-9437-3A0F852081D3}"/>
                    </a:ext>
                  </a:extLst>
                </p14:cNvPr>
                <p14:cNvContentPartPr/>
                <p14:nvPr/>
              </p14:nvContentPartPr>
              <p14:xfrm>
                <a:off x="3970584" y="4650984"/>
                <a:ext cx="71640" cy="511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4DE61F-DE31-BA45-9437-3A0F852081D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961584" y="4642344"/>
                  <a:ext cx="892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C2396A5-5503-E443-80D3-7F3153748D30}"/>
                    </a:ext>
                  </a:extLst>
                </p14:cNvPr>
                <p14:cNvContentPartPr/>
                <p14:nvPr/>
              </p14:nvContentPartPr>
              <p14:xfrm>
                <a:off x="3963384" y="4896144"/>
                <a:ext cx="194760" cy="13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C2396A5-5503-E443-80D3-7F3153748D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54744" y="4887144"/>
                  <a:ext cx="212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37D77C6-7F36-F549-B4DD-35C9791C42E2}"/>
                    </a:ext>
                  </a:extLst>
                </p14:cNvPr>
                <p14:cNvContentPartPr/>
                <p14:nvPr/>
              </p14:nvContentPartPr>
              <p14:xfrm>
                <a:off x="4249224" y="4831704"/>
                <a:ext cx="20880" cy="298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37D77C6-7F36-F549-B4DD-35C9791C42E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240584" y="4822704"/>
                  <a:ext cx="38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A20E15D-E550-6247-A364-01100D7BE91A}"/>
                    </a:ext>
                  </a:extLst>
                </p14:cNvPr>
                <p14:cNvContentPartPr/>
                <p14:nvPr/>
              </p14:nvContentPartPr>
              <p14:xfrm>
                <a:off x="4243104" y="4790304"/>
                <a:ext cx="83520" cy="110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A20E15D-E550-6247-A364-01100D7BE9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34464" y="4781304"/>
                  <a:ext cx="1011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2B87539-3FCD-544D-9480-8E659DC9E42D}"/>
              </a:ext>
            </a:extLst>
          </p:cNvPr>
          <p:cNvGrpSpPr/>
          <p:nvPr/>
        </p:nvGrpSpPr>
        <p:grpSpPr>
          <a:xfrm>
            <a:off x="4538664" y="4860144"/>
            <a:ext cx="371520" cy="156600"/>
            <a:chOff x="4538664" y="4860144"/>
            <a:chExt cx="37152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7CA9FF2-DFF6-DB41-8AA6-0BBA6E96D1A8}"/>
                    </a:ext>
                  </a:extLst>
                </p14:cNvPr>
                <p14:cNvContentPartPr/>
                <p14:nvPr/>
              </p14:nvContentPartPr>
              <p14:xfrm>
                <a:off x="4538664" y="4860144"/>
                <a:ext cx="122040" cy="138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7CA9FF2-DFF6-DB41-8AA6-0BBA6E96D1A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30024" y="4851144"/>
                  <a:ext cx="1396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1BE27C8-FE18-B34B-9C69-88EBE8439E98}"/>
                    </a:ext>
                  </a:extLst>
                </p14:cNvPr>
                <p14:cNvContentPartPr/>
                <p14:nvPr/>
              </p14:nvContentPartPr>
              <p14:xfrm>
                <a:off x="4657104" y="4905144"/>
                <a:ext cx="163080" cy="21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1BE27C8-FE18-B34B-9C69-88EBE8439E9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648464" y="4896144"/>
                  <a:ext cx="180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2232C2C-5736-0543-B406-87A9633B5A64}"/>
                    </a:ext>
                  </a:extLst>
                </p14:cNvPr>
                <p14:cNvContentPartPr/>
                <p14:nvPr/>
              </p14:nvContentPartPr>
              <p14:xfrm>
                <a:off x="4702104" y="4972104"/>
                <a:ext cx="131760" cy="2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2232C2C-5736-0543-B406-87A9633B5A6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693104" y="4963104"/>
                  <a:ext cx="149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714312-65D6-0849-B601-2394C4FE077E}"/>
                    </a:ext>
                  </a:extLst>
                </p14:cNvPr>
                <p14:cNvContentPartPr/>
                <p14:nvPr/>
              </p14:nvContentPartPr>
              <p14:xfrm>
                <a:off x="4782384" y="4887144"/>
                <a:ext cx="127800" cy="129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714312-65D6-0849-B601-2394C4FE077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773384" y="4878504"/>
                  <a:ext cx="14544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2D74013-A0D1-E94F-8C20-84552EF3B400}"/>
              </a:ext>
            </a:extLst>
          </p:cNvPr>
          <p:cNvGrpSpPr/>
          <p:nvPr/>
        </p:nvGrpSpPr>
        <p:grpSpPr>
          <a:xfrm>
            <a:off x="5134104" y="4704984"/>
            <a:ext cx="1119600" cy="334440"/>
            <a:chOff x="5134104" y="4704984"/>
            <a:chExt cx="111960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B29C991-7710-914A-B3B8-0CB66EBF5418}"/>
                    </a:ext>
                  </a:extLst>
                </p14:cNvPr>
                <p14:cNvContentPartPr/>
                <p14:nvPr/>
              </p14:nvContentPartPr>
              <p14:xfrm>
                <a:off x="5134104" y="4877424"/>
                <a:ext cx="119880" cy="108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B29C991-7710-914A-B3B8-0CB66EBF54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25104" y="4868784"/>
                  <a:ext cx="137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F1587F-2B0E-5149-94BA-806427DE2111}"/>
                    </a:ext>
                  </a:extLst>
                </p14:cNvPr>
                <p14:cNvContentPartPr/>
                <p14:nvPr/>
              </p14:nvContentPartPr>
              <p14:xfrm>
                <a:off x="5322384" y="4752864"/>
                <a:ext cx="115560" cy="260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F1587F-2B0E-5149-94BA-806427DE211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13744" y="4743864"/>
                  <a:ext cx="1332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C32766C-7AA9-C74B-9776-65BCD4B9045C}"/>
                    </a:ext>
                  </a:extLst>
                </p14:cNvPr>
                <p14:cNvContentPartPr/>
                <p14:nvPr/>
              </p14:nvContentPartPr>
              <p14:xfrm>
                <a:off x="5447304" y="4704984"/>
                <a:ext cx="140400" cy="334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C32766C-7AA9-C74B-9776-65BCD4B904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438304" y="4695984"/>
                  <a:ext cx="158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6AEBA-A370-444B-89D0-F77ED993F6AA}"/>
                    </a:ext>
                  </a:extLst>
                </p14:cNvPr>
                <p14:cNvContentPartPr/>
                <p14:nvPr/>
              </p14:nvContentPartPr>
              <p14:xfrm>
                <a:off x="5624784" y="4874904"/>
                <a:ext cx="172800" cy="126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6AEBA-A370-444B-89D0-F77ED993F6A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615784" y="4866264"/>
                  <a:ext cx="190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E006E39-D1A8-D14E-870A-CF4DA87F3962}"/>
                    </a:ext>
                  </a:extLst>
                </p14:cNvPr>
                <p14:cNvContentPartPr/>
                <p14:nvPr/>
              </p14:nvContentPartPr>
              <p14:xfrm>
                <a:off x="5782824" y="4881024"/>
                <a:ext cx="117720" cy="131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E006E39-D1A8-D14E-870A-CF4DA87F39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73824" y="4872024"/>
                  <a:ext cx="1353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F323D4-0AC5-3D40-B09D-946ED1D3EA04}"/>
                    </a:ext>
                  </a:extLst>
                </p14:cNvPr>
                <p14:cNvContentPartPr/>
                <p14:nvPr/>
              </p14:nvContentPartPr>
              <p14:xfrm>
                <a:off x="5873544" y="5011704"/>
                <a:ext cx="58680" cy="18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F323D4-0AC5-3D40-B09D-946ED1D3EA0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64904" y="5003064"/>
                  <a:ext cx="76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2B845DE-065B-D544-AF9F-78A0177B9756}"/>
                    </a:ext>
                  </a:extLst>
                </p14:cNvPr>
                <p14:cNvContentPartPr/>
                <p14:nvPr/>
              </p14:nvContentPartPr>
              <p14:xfrm>
                <a:off x="6024744" y="4867704"/>
                <a:ext cx="46440" cy="120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2B845DE-065B-D544-AF9F-78A0177B97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016104" y="4859064"/>
                  <a:ext cx="640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C878AD1-0635-394B-B11F-6ACC3F57C696}"/>
                    </a:ext>
                  </a:extLst>
                </p14:cNvPr>
                <p14:cNvContentPartPr/>
                <p14:nvPr/>
              </p14:nvContentPartPr>
              <p14:xfrm>
                <a:off x="6152904" y="4879224"/>
                <a:ext cx="100800" cy="123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C878AD1-0635-394B-B11F-6ACC3F57C6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44264" y="4870224"/>
                  <a:ext cx="11844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ED8A2714-C888-8445-948F-512A88600572}"/>
              </a:ext>
            </a:extLst>
          </p:cNvPr>
          <p:cNvGrpSpPr/>
          <p:nvPr/>
        </p:nvGrpSpPr>
        <p:grpSpPr>
          <a:xfrm>
            <a:off x="6483384" y="4774824"/>
            <a:ext cx="335880" cy="388440"/>
            <a:chOff x="6483384" y="4774824"/>
            <a:chExt cx="33588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B8BEA92-B494-C54F-8092-046D1028CDC9}"/>
                    </a:ext>
                  </a:extLst>
                </p14:cNvPr>
                <p14:cNvContentPartPr/>
                <p14:nvPr/>
              </p14:nvContentPartPr>
              <p14:xfrm>
                <a:off x="6483384" y="4921704"/>
                <a:ext cx="81720" cy="67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B8BEA92-B494-C54F-8092-046D1028CD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74744" y="4912704"/>
                  <a:ext cx="99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9847002-0A5E-F341-B59F-A29AE99F64D5}"/>
                    </a:ext>
                  </a:extLst>
                </p14:cNvPr>
                <p14:cNvContentPartPr/>
                <p14:nvPr/>
              </p14:nvContentPartPr>
              <p14:xfrm>
                <a:off x="6623064" y="4774824"/>
                <a:ext cx="91800" cy="388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9847002-0A5E-F341-B59F-A29AE99F64D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14064" y="4765824"/>
                  <a:ext cx="1094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AEDA74-0952-194F-AF4A-9DDA70BE9773}"/>
                    </a:ext>
                  </a:extLst>
                </p14:cNvPr>
                <p14:cNvContentPartPr/>
                <p14:nvPr/>
              </p14:nvContentPartPr>
              <p14:xfrm>
                <a:off x="6616224" y="4989384"/>
                <a:ext cx="203040" cy="7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AEDA74-0952-194F-AF4A-9DDA70BE977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607224" y="4980744"/>
                  <a:ext cx="2206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C8E11F-6138-2941-8772-9810407E36AB}"/>
              </a:ext>
            </a:extLst>
          </p:cNvPr>
          <p:cNvGrpSpPr/>
          <p:nvPr/>
        </p:nvGrpSpPr>
        <p:grpSpPr>
          <a:xfrm>
            <a:off x="7033824" y="4922424"/>
            <a:ext cx="259200" cy="169920"/>
            <a:chOff x="7033824" y="4922424"/>
            <a:chExt cx="25920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92CFE14-40B4-F242-B086-427322F24600}"/>
                    </a:ext>
                  </a:extLst>
                </p14:cNvPr>
                <p14:cNvContentPartPr/>
                <p14:nvPr/>
              </p14:nvContentPartPr>
              <p14:xfrm>
                <a:off x="7098264" y="4922424"/>
                <a:ext cx="177480" cy="152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92CFE14-40B4-F242-B086-427322F2460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89624" y="4913424"/>
                  <a:ext cx="195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573D9BE-751F-5D40-A71A-C681D4DADA09}"/>
                    </a:ext>
                  </a:extLst>
                </p14:cNvPr>
                <p14:cNvContentPartPr/>
                <p14:nvPr/>
              </p14:nvContentPartPr>
              <p14:xfrm>
                <a:off x="7033824" y="4936824"/>
                <a:ext cx="259200" cy="155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573D9BE-751F-5D40-A71A-C681D4DADA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25184" y="4927824"/>
                  <a:ext cx="2768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6DABC13-178D-A241-A05E-A77E7B061787}"/>
              </a:ext>
            </a:extLst>
          </p:cNvPr>
          <p:cNvGrpSpPr/>
          <p:nvPr/>
        </p:nvGrpSpPr>
        <p:grpSpPr>
          <a:xfrm>
            <a:off x="672264" y="4204584"/>
            <a:ext cx="522000" cy="844920"/>
            <a:chOff x="672264" y="4204584"/>
            <a:chExt cx="522000" cy="84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5B3205B-B19C-3C49-9E3C-FD10A9E1CE92}"/>
                    </a:ext>
                  </a:extLst>
                </p14:cNvPr>
                <p14:cNvContentPartPr/>
                <p14:nvPr/>
              </p14:nvContentPartPr>
              <p14:xfrm>
                <a:off x="824544" y="4204584"/>
                <a:ext cx="369720" cy="445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5B3205B-B19C-3C49-9E3C-FD10A9E1CE9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5544" y="4195584"/>
                  <a:ext cx="38736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5BB5E8B-141D-814D-9E34-63713A454F4B}"/>
                    </a:ext>
                  </a:extLst>
                </p14:cNvPr>
                <p14:cNvContentPartPr/>
                <p14:nvPr/>
              </p14:nvContentPartPr>
              <p14:xfrm>
                <a:off x="683064" y="4651344"/>
                <a:ext cx="294840" cy="3700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5BB5E8B-141D-814D-9E34-63713A454F4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74064" y="4642704"/>
                  <a:ext cx="3124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E48C53A-9808-3846-B083-D9001BC30CB8}"/>
                    </a:ext>
                  </a:extLst>
                </p14:cNvPr>
                <p14:cNvContentPartPr/>
                <p14:nvPr/>
              </p14:nvContentPartPr>
              <p14:xfrm>
                <a:off x="672264" y="4946544"/>
                <a:ext cx="126000" cy="102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E48C53A-9808-3846-B083-D9001BC30CB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63624" y="4937544"/>
                  <a:ext cx="1436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266B0777-141E-D14A-ACDD-B79D1AE49962}"/>
              </a:ext>
            </a:extLst>
          </p:cNvPr>
          <p:cNvGrpSpPr/>
          <p:nvPr/>
        </p:nvGrpSpPr>
        <p:grpSpPr>
          <a:xfrm>
            <a:off x="676584" y="5137704"/>
            <a:ext cx="712440" cy="297360"/>
            <a:chOff x="676584" y="5137704"/>
            <a:chExt cx="712440" cy="29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F7BA89D-BEDB-924C-9175-97172E858346}"/>
                    </a:ext>
                  </a:extLst>
                </p14:cNvPr>
                <p14:cNvContentPartPr/>
                <p14:nvPr/>
              </p14:nvContentPartPr>
              <p14:xfrm>
                <a:off x="676584" y="5251104"/>
                <a:ext cx="132480" cy="149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F7BA89D-BEDB-924C-9175-97172E85834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67584" y="5242104"/>
                  <a:ext cx="150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182DC76-3415-E448-B1F0-B5393533F2AC}"/>
                    </a:ext>
                  </a:extLst>
                </p14:cNvPr>
                <p14:cNvContentPartPr/>
                <p14:nvPr/>
              </p14:nvContentPartPr>
              <p14:xfrm>
                <a:off x="807624" y="5263704"/>
                <a:ext cx="128520" cy="120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182DC76-3415-E448-B1F0-B5393533F2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8984" y="5254704"/>
                  <a:ext cx="146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58AC5D9-AFC2-1D46-9FF7-5225A45EEEE6}"/>
                    </a:ext>
                  </a:extLst>
                </p14:cNvPr>
                <p14:cNvContentPartPr/>
                <p14:nvPr/>
              </p14:nvContentPartPr>
              <p14:xfrm>
                <a:off x="988344" y="5137704"/>
                <a:ext cx="39960" cy="297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58AC5D9-AFC2-1D46-9FF7-5225A45EEEE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9704" y="5128704"/>
                  <a:ext cx="57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E1811A7-E129-0445-9DC8-7A7469FFF3B1}"/>
                    </a:ext>
                  </a:extLst>
                </p14:cNvPr>
                <p14:cNvContentPartPr/>
                <p14:nvPr/>
              </p14:nvContentPartPr>
              <p14:xfrm>
                <a:off x="1061784" y="5293944"/>
                <a:ext cx="327240" cy="1209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E1811A7-E129-0445-9DC8-7A7469FFF3B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2784" y="5285304"/>
                  <a:ext cx="3448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5F413A5-73BD-A54D-862D-550DA5E97437}"/>
              </a:ext>
            </a:extLst>
          </p:cNvPr>
          <p:cNvGrpSpPr/>
          <p:nvPr/>
        </p:nvGrpSpPr>
        <p:grpSpPr>
          <a:xfrm>
            <a:off x="1633104" y="5160024"/>
            <a:ext cx="461880" cy="389880"/>
            <a:chOff x="1633104" y="5160024"/>
            <a:chExt cx="46188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2A46BFA-AE24-8E4A-819C-1E5178CFAF2B}"/>
                    </a:ext>
                  </a:extLst>
                </p14:cNvPr>
                <p14:cNvContentPartPr/>
                <p14:nvPr/>
              </p14:nvContentPartPr>
              <p14:xfrm>
                <a:off x="1633104" y="5308704"/>
                <a:ext cx="106200" cy="105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2A46BFA-AE24-8E4A-819C-1E5178CFAF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24464" y="5300064"/>
                  <a:ext cx="123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1FB5AC7-838B-0845-9251-10828314744D}"/>
                    </a:ext>
                  </a:extLst>
                </p14:cNvPr>
                <p14:cNvContentPartPr/>
                <p14:nvPr/>
              </p14:nvContentPartPr>
              <p14:xfrm>
                <a:off x="1763784" y="5166144"/>
                <a:ext cx="25920" cy="3837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1FB5AC7-838B-0845-9251-10828314744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755144" y="5157144"/>
                  <a:ext cx="435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436D84D-65C9-2643-B56A-7C37EB43C5A3}"/>
                    </a:ext>
                  </a:extLst>
                </p14:cNvPr>
                <p14:cNvContentPartPr/>
                <p14:nvPr/>
              </p14:nvContentPartPr>
              <p14:xfrm>
                <a:off x="1726704" y="5336784"/>
                <a:ext cx="80640" cy="7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436D84D-65C9-2643-B56A-7C37EB43C5A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18064" y="5327784"/>
                  <a:ext cx="98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756E375-A9E5-7442-8CC2-8C4DF921561C}"/>
                    </a:ext>
                  </a:extLst>
                </p14:cNvPr>
                <p14:cNvContentPartPr/>
                <p14:nvPr/>
              </p14:nvContentPartPr>
              <p14:xfrm>
                <a:off x="1801944" y="5160024"/>
                <a:ext cx="360" cy="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756E375-A9E5-7442-8CC2-8C4DF921561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92944" y="51513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CBF0F14-8B63-A24F-9CA5-DCA2C585AAE3}"/>
                    </a:ext>
                  </a:extLst>
                </p14:cNvPr>
                <p14:cNvContentPartPr/>
                <p14:nvPr/>
              </p14:nvContentPartPr>
              <p14:xfrm>
                <a:off x="1906704" y="5223384"/>
                <a:ext cx="188280" cy="313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CBF0F14-8B63-A24F-9CA5-DCA2C585AAE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898064" y="5214744"/>
                  <a:ext cx="20592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6C56252-9601-624B-AC43-6C5C5F4A91C6}"/>
              </a:ext>
            </a:extLst>
          </p:cNvPr>
          <p:cNvGrpSpPr/>
          <p:nvPr/>
        </p:nvGrpSpPr>
        <p:grpSpPr>
          <a:xfrm>
            <a:off x="453024" y="5598504"/>
            <a:ext cx="939240" cy="470880"/>
            <a:chOff x="453024" y="5598504"/>
            <a:chExt cx="93924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92ACD16-4CC3-1E45-A2A1-4A3C26809F95}"/>
                    </a:ext>
                  </a:extLst>
                </p14:cNvPr>
                <p14:cNvContentPartPr/>
                <p14:nvPr/>
              </p14:nvContentPartPr>
              <p14:xfrm>
                <a:off x="600264" y="5707224"/>
                <a:ext cx="144000" cy="187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92ACD16-4CC3-1E45-A2A1-4A3C26809F9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91264" y="5698584"/>
                  <a:ext cx="161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F99EB5F-206F-B44A-BF3F-F558889FAE6A}"/>
                    </a:ext>
                  </a:extLst>
                </p14:cNvPr>
                <p14:cNvContentPartPr/>
                <p14:nvPr/>
              </p14:nvContentPartPr>
              <p14:xfrm>
                <a:off x="561744" y="5752944"/>
                <a:ext cx="138960" cy="3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F99EB5F-206F-B44A-BF3F-F558889FAE6A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53104" y="5743944"/>
                  <a:ext cx="156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627BA93-E033-C84E-BF6F-3A973C52A755}"/>
                    </a:ext>
                  </a:extLst>
                </p14:cNvPr>
                <p14:cNvContentPartPr/>
                <p14:nvPr/>
              </p14:nvContentPartPr>
              <p14:xfrm>
                <a:off x="708624" y="5677704"/>
                <a:ext cx="91800" cy="155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627BA93-E033-C84E-BF6F-3A973C52A75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99984" y="5668704"/>
                  <a:ext cx="109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AC2ABF0-564C-BC48-9818-CC910F231187}"/>
                    </a:ext>
                  </a:extLst>
                </p14:cNvPr>
                <p14:cNvContentPartPr/>
                <p14:nvPr/>
              </p14:nvContentPartPr>
              <p14:xfrm>
                <a:off x="453024" y="5656824"/>
                <a:ext cx="101520" cy="180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AC2ABF0-564C-BC48-9818-CC910F23118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44024" y="5648184"/>
                  <a:ext cx="1191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7DF82DE-4ADA-0C44-8ECC-1C40E59F2942}"/>
                    </a:ext>
                  </a:extLst>
                </p14:cNvPr>
                <p14:cNvContentPartPr/>
                <p14:nvPr/>
              </p14:nvContentPartPr>
              <p14:xfrm>
                <a:off x="903744" y="5598504"/>
                <a:ext cx="233640" cy="381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7DF82DE-4ADA-0C44-8ECC-1C40E59F294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95104" y="5589864"/>
                  <a:ext cx="2512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E165E1A-0903-E542-BEFB-BE57B4CFA1B2}"/>
                    </a:ext>
                  </a:extLst>
                </p14:cNvPr>
                <p14:cNvContentPartPr/>
                <p14:nvPr/>
              </p14:nvContentPartPr>
              <p14:xfrm>
                <a:off x="1274184" y="5785704"/>
                <a:ext cx="66960" cy="1000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E165E1A-0903-E542-BEFB-BE57B4CFA1B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65544" y="5776704"/>
                  <a:ext cx="84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18CA272-D2B8-EC49-B680-2FF2EC032952}"/>
                    </a:ext>
                  </a:extLst>
                </p14:cNvPr>
                <p14:cNvContentPartPr/>
                <p14:nvPr/>
              </p14:nvContentPartPr>
              <p14:xfrm>
                <a:off x="1265184" y="5721624"/>
                <a:ext cx="127080" cy="3477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18CA272-D2B8-EC49-B680-2FF2EC03295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56544" y="5712624"/>
                  <a:ext cx="14472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90AD994-BE83-7248-B9E6-6747834DB028}"/>
              </a:ext>
            </a:extLst>
          </p:cNvPr>
          <p:cNvGrpSpPr/>
          <p:nvPr/>
        </p:nvGrpSpPr>
        <p:grpSpPr>
          <a:xfrm>
            <a:off x="4652424" y="4297824"/>
            <a:ext cx="760320" cy="243720"/>
            <a:chOff x="4652424" y="4297824"/>
            <a:chExt cx="76032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0021D47-B715-E245-835E-8C194D0F1FCA}"/>
                    </a:ext>
                  </a:extLst>
                </p14:cNvPr>
                <p14:cNvContentPartPr/>
                <p14:nvPr/>
              </p14:nvContentPartPr>
              <p14:xfrm>
                <a:off x="4652424" y="4303224"/>
                <a:ext cx="134640" cy="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0021D47-B715-E245-835E-8C194D0F1FC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643784" y="4294584"/>
                  <a:ext cx="152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C2E428-8E21-424E-B219-54A00F613873}"/>
                    </a:ext>
                  </a:extLst>
                </p14:cNvPr>
                <p14:cNvContentPartPr/>
                <p14:nvPr/>
              </p14:nvContentPartPr>
              <p14:xfrm>
                <a:off x="4674024" y="4319064"/>
                <a:ext cx="16200" cy="183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C2E428-8E21-424E-B219-54A00F61387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65024" y="4310424"/>
                  <a:ext cx="33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9C33E73-C7D6-1145-862A-0426A231A02F}"/>
                    </a:ext>
                  </a:extLst>
                </p14:cNvPr>
                <p14:cNvContentPartPr/>
                <p14:nvPr/>
              </p14:nvContentPartPr>
              <p14:xfrm>
                <a:off x="4688424" y="4405464"/>
                <a:ext cx="86400" cy="2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9C33E73-C7D6-1145-862A-0426A231A02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679784" y="4396464"/>
                  <a:ext cx="1040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93BBB29-670F-8847-914A-496B2FDA311B}"/>
                    </a:ext>
                  </a:extLst>
                </p14:cNvPr>
                <p14:cNvContentPartPr/>
                <p14:nvPr/>
              </p14:nvContentPartPr>
              <p14:xfrm>
                <a:off x="4798224" y="4395744"/>
                <a:ext cx="154440" cy="110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93BBB29-670F-8847-914A-496B2FDA311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89584" y="4387104"/>
                  <a:ext cx="172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F74DBD9-E49D-4649-A985-305DB7952F1C}"/>
                    </a:ext>
                  </a:extLst>
                </p14:cNvPr>
                <p14:cNvContentPartPr/>
                <p14:nvPr/>
              </p14:nvContentPartPr>
              <p14:xfrm>
                <a:off x="4973544" y="4297824"/>
                <a:ext cx="83520" cy="2368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F74DBD9-E49D-4649-A985-305DB7952F1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64544" y="4289184"/>
                  <a:ext cx="101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51D6BA0-59FF-144E-9AE0-10917A594764}"/>
                    </a:ext>
                  </a:extLst>
                </p14:cNvPr>
                <p14:cNvContentPartPr/>
                <p14:nvPr/>
              </p14:nvContentPartPr>
              <p14:xfrm>
                <a:off x="5052384" y="4399704"/>
                <a:ext cx="360360" cy="141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51D6BA0-59FF-144E-9AE0-10917A59476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043744" y="4391064"/>
                  <a:ext cx="378000" cy="159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-228600" y="1015289"/>
            <a:ext cx="9334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int a[20] = {1, 7, 8, 3};</a:t>
            </a:r>
          </a:p>
          <a:p>
            <a:r>
              <a:rPr lang="en-US" dirty="0"/>
              <a:t>	int *p; // declare a pointer named p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i="1" dirty="0">
                <a:solidFill>
                  <a:srgbClr val="00B0F0"/>
                </a:solidFill>
              </a:rPr>
              <a:t>p = a</a:t>
            </a:r>
            <a:r>
              <a:rPr lang="en-US" dirty="0"/>
              <a:t>; // the reference/address of the index 0.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a[0] &lt;&lt; </a:t>
            </a:r>
            <a:r>
              <a:rPr lang="en-US" dirty="0" err="1"/>
              <a:t>endl</a:t>
            </a:r>
            <a:r>
              <a:rPr lang="en-US" dirty="0"/>
              <a:t>; // a[0]: the value of the 1st element: 1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a[1] &lt;&lt; </a:t>
            </a:r>
            <a:r>
              <a:rPr lang="en-US" dirty="0" err="1"/>
              <a:t>endl</a:t>
            </a:r>
            <a:r>
              <a:rPr lang="en-US" dirty="0"/>
              <a:t>; // a[1]: the value of the 2</a:t>
            </a:r>
            <a:r>
              <a:rPr lang="en-US" baseline="30000" dirty="0"/>
              <a:t>nd</a:t>
            </a:r>
            <a:r>
              <a:rPr lang="en-US" dirty="0"/>
              <a:t> element: 7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p[2] &lt;&lt; </a:t>
            </a:r>
            <a:r>
              <a:rPr lang="en-US" dirty="0" err="1"/>
              <a:t>endl</a:t>
            </a:r>
            <a:r>
              <a:rPr lang="en-US" dirty="0"/>
              <a:t>; // 8  p points to element with index 0: p[2] </a:t>
            </a:r>
            <a:r>
              <a:rPr lang="en-US" dirty="0">
                <a:sym typeface="Wingdings" pitchFamily="2" charset="2"/>
              </a:rPr>
              <a:t> *(p + 2)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p[3] &lt;&lt; </a:t>
            </a:r>
            <a:r>
              <a:rPr lang="en-US" dirty="0" err="1"/>
              <a:t>endl</a:t>
            </a:r>
            <a:r>
              <a:rPr lang="en-US" dirty="0"/>
              <a:t>; // 3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err="1">
                <a:solidFill>
                  <a:srgbClr val="00B0F0"/>
                </a:solidFill>
              </a:rPr>
              <a:t>cout</a:t>
            </a:r>
            <a:r>
              <a:rPr lang="en-US" b="1" dirty="0">
                <a:solidFill>
                  <a:srgbClr val="00B0F0"/>
                </a:solidFill>
              </a:rPr>
              <a:t> &lt;&lt; *p &lt;&lt; </a:t>
            </a:r>
            <a:r>
              <a:rPr lang="en-US" b="1" dirty="0" err="1">
                <a:solidFill>
                  <a:srgbClr val="00B0F0"/>
                </a:solidFill>
              </a:rPr>
              <a:t>endl</a:t>
            </a:r>
            <a:r>
              <a:rPr lang="en-US" b="1" dirty="0">
                <a:solidFill>
                  <a:srgbClr val="00B0F0"/>
                </a:solidFill>
              </a:rPr>
              <a:t>;  //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*(p+2)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*(p+3)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62CD47-8FD8-0C42-B993-9620DD5DB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520629"/>
              </p:ext>
            </p:extLst>
          </p:nvPr>
        </p:nvGraphicFramePr>
        <p:xfrm>
          <a:off x="3124200" y="5410200"/>
          <a:ext cx="566997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97">
                  <a:extLst>
                    <a:ext uri="{9D8B030D-6E8A-4147-A177-3AD203B41FA5}">
                      <a16:colId xmlns:a16="http://schemas.microsoft.com/office/drawing/2014/main" val="403745699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662983310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427006378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513101702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3558682725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09385371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88186246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810453498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177727486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20227973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Array: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094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56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BC27D-C10E-0447-9309-9398909FE31C}"/>
              </a:ext>
            </a:extLst>
          </p:cNvPr>
          <p:cNvSpPr txBox="1"/>
          <p:nvPr/>
        </p:nvSpPr>
        <p:spPr>
          <a:xfrm>
            <a:off x="5676900" y="1314135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num = 78;</a:t>
            </a:r>
          </a:p>
          <a:p>
            <a:r>
              <a:rPr lang="en-US" dirty="0"/>
              <a:t>int *p;</a:t>
            </a:r>
          </a:p>
          <a:p>
            <a:r>
              <a:rPr lang="en-US" b="1" dirty="0">
                <a:solidFill>
                  <a:srgbClr val="00B0F0"/>
                </a:solidFill>
              </a:rPr>
              <a:t>p = &amp;num;</a:t>
            </a:r>
          </a:p>
          <a:p>
            <a:r>
              <a:rPr lang="en-US" dirty="0"/>
              <a:t>// variable pass by values;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4754EE1-29CD-1947-A93F-7F0C9CC2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96891"/>
              </p:ext>
            </p:extLst>
          </p:nvPr>
        </p:nvGraphicFramePr>
        <p:xfrm>
          <a:off x="1447800" y="6172200"/>
          <a:ext cx="1219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2348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43587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000" dirty="0"/>
                        <a:t>Address of p: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Value of p: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 dirty="0">
                          <a:solidFill>
                            <a:srgbClr val="00B0F0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43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DC1A01-349E-D840-8656-7E385AFCA4FC}"/>
              </a:ext>
            </a:extLst>
          </p:cNvPr>
          <p:cNvSpPr txBox="1"/>
          <p:nvPr/>
        </p:nvSpPr>
        <p:spPr>
          <a:xfrm>
            <a:off x="1295400" y="55980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p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59976D0-946E-0043-A8A9-E4C066498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08322"/>
              </p:ext>
            </p:extLst>
          </p:nvPr>
        </p:nvGraphicFramePr>
        <p:xfrm>
          <a:off x="4267200" y="5148171"/>
          <a:ext cx="3429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79226127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1052568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816804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10609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777429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896107180"/>
                    </a:ext>
                  </a:extLst>
                </a:gridCol>
              </a:tblGrid>
              <a:tr h="224815"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51597"/>
                  </a:ext>
                </a:extLst>
              </a:tr>
            </a:tbl>
          </a:graphicData>
        </a:graphic>
      </p:graphicFrame>
      <p:sp>
        <p:nvSpPr>
          <p:cNvPr id="17" name="Bent-Up Arrow 16">
            <a:extLst>
              <a:ext uri="{FF2B5EF4-FFF2-40B4-BE49-F238E27FC236}">
                <a16:creationId xmlns:a16="http://schemas.microsoft.com/office/drawing/2014/main" id="{FE1D8203-E98C-4A41-A35A-5AE7E37C2763}"/>
              </a:ext>
            </a:extLst>
          </p:cNvPr>
          <p:cNvSpPr/>
          <p:nvPr/>
        </p:nvSpPr>
        <p:spPr>
          <a:xfrm>
            <a:off x="2667000" y="6096000"/>
            <a:ext cx="198120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rgbClr val="00B0F0">
              <a:alpha val="35000"/>
            </a:srgbClr>
          </a:solidFill>
          <a:ln>
            <a:solidFill>
              <a:srgbClr val="00B0F0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471C72BA-E1B9-5742-844E-C5D5D141C6D1}"/>
              </a:ext>
            </a:extLst>
          </p:cNvPr>
          <p:cNvSpPr/>
          <p:nvPr/>
        </p:nvSpPr>
        <p:spPr>
          <a:xfrm>
            <a:off x="4572000" y="6096000"/>
            <a:ext cx="1219199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5">
              <a:lumMod val="60000"/>
              <a:lumOff val="40000"/>
              <a:alpha val="62000"/>
            </a:schemeClr>
          </a:solidFill>
          <a:ln>
            <a:solidFill>
              <a:schemeClr val="accent5">
                <a:lumMod val="60000"/>
                <a:lumOff val="4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1EFDC-3A64-BF41-94F6-FD2B64272388}"/>
              </a:ext>
            </a:extLst>
          </p:cNvPr>
          <p:cNvSpPr txBox="1"/>
          <p:nvPr/>
        </p:nvSpPr>
        <p:spPr>
          <a:xfrm>
            <a:off x="2971800" y="63246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3BA7C-6B25-454F-A249-C584BC9FC946}"/>
              </a:ext>
            </a:extLst>
          </p:cNvPr>
          <p:cNvSpPr txBox="1"/>
          <p:nvPr/>
        </p:nvSpPr>
        <p:spPr>
          <a:xfrm>
            <a:off x="4498559" y="6458635"/>
            <a:ext cx="1366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P[2] </a:t>
            </a: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itchFamily="2" charset="2"/>
              </a:rPr>
              <a:t> *(</a:t>
            </a:r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p+2)</a:t>
            </a:r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33A489D2-12FA-C148-9661-41E1929D0E54}"/>
              </a:ext>
            </a:extLst>
          </p:cNvPr>
          <p:cNvSpPr/>
          <p:nvPr/>
        </p:nvSpPr>
        <p:spPr>
          <a:xfrm>
            <a:off x="5716153" y="6096000"/>
            <a:ext cx="61908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solidFill>
              <a:schemeClr val="accent1">
                <a:lumMod val="60000"/>
                <a:lumOff val="40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27BDD-FCB2-BB43-8E48-0C60B5EC6D39}"/>
              </a:ext>
            </a:extLst>
          </p:cNvPr>
          <p:cNvSpPr txBox="1"/>
          <p:nvPr/>
        </p:nvSpPr>
        <p:spPr>
          <a:xfrm>
            <a:off x="6096000" y="6385560"/>
            <a:ext cx="13660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P[3] 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itchFamily="2" charset="2"/>
              </a:rPr>
              <a:t> *(</a:t>
            </a:r>
            <a:r>
              <a:rPr lang="en-US" sz="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p+3)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268517-3E6A-B34E-8EF9-DE3FEDD55A5F}"/>
              </a:ext>
            </a:extLst>
          </p:cNvPr>
          <p:cNvGrpSpPr/>
          <p:nvPr/>
        </p:nvGrpSpPr>
        <p:grpSpPr>
          <a:xfrm>
            <a:off x="3308299" y="5070275"/>
            <a:ext cx="815040" cy="271080"/>
            <a:chOff x="3308299" y="5070275"/>
            <a:chExt cx="81504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EA68C06-E7CA-3D4C-AF3D-2EEF6B4397CB}"/>
                    </a:ext>
                  </a:extLst>
                </p14:cNvPr>
                <p14:cNvContentPartPr/>
                <p14:nvPr/>
              </p14:nvContentPartPr>
              <p14:xfrm>
                <a:off x="3308299" y="5173235"/>
                <a:ext cx="142920" cy="97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EA68C06-E7CA-3D4C-AF3D-2EEF6B4397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99299" y="5164235"/>
                  <a:ext cx="160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36DF08-3AC6-0846-B55E-C8DB2B8FB1C9}"/>
                    </a:ext>
                  </a:extLst>
                </p14:cNvPr>
                <p14:cNvContentPartPr/>
                <p14:nvPr/>
              </p14:nvContentPartPr>
              <p14:xfrm>
                <a:off x="3424579" y="5076035"/>
                <a:ext cx="134280" cy="214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36DF08-3AC6-0846-B55E-C8DB2B8FB1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15579" y="5067035"/>
                  <a:ext cx="151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BD58E1-F173-5040-A99E-EA6640648EF1}"/>
                    </a:ext>
                  </a:extLst>
                </p14:cNvPr>
                <p14:cNvContentPartPr/>
                <p14:nvPr/>
              </p14:nvContentPartPr>
              <p14:xfrm>
                <a:off x="3573259" y="5070275"/>
                <a:ext cx="117720" cy="253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BD58E1-F173-5040-A99E-EA6640648EF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64619" y="5061635"/>
                  <a:ext cx="135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7D35E3-A0C6-0B4E-879C-35C3F658482F}"/>
                    </a:ext>
                  </a:extLst>
                </p14:cNvPr>
                <p14:cNvContentPartPr/>
                <p14:nvPr/>
              </p14:nvContentPartPr>
              <p14:xfrm>
                <a:off x="3723019" y="5176835"/>
                <a:ext cx="135720" cy="164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7D35E3-A0C6-0B4E-879C-35C3F65848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14379" y="5168195"/>
                  <a:ext cx="153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22F596-B621-CE42-923A-E2F49161198F}"/>
                    </a:ext>
                  </a:extLst>
                </p14:cNvPr>
                <p14:cNvContentPartPr/>
                <p14:nvPr/>
              </p14:nvContentPartPr>
              <p14:xfrm>
                <a:off x="3814819" y="5199155"/>
                <a:ext cx="129240" cy="106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22F596-B621-CE42-923A-E2F4916119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05819" y="5190155"/>
                  <a:ext cx="146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6989D37-3988-3E4C-BC06-2C0E5265952F}"/>
                    </a:ext>
                  </a:extLst>
                </p14:cNvPr>
                <p14:cNvContentPartPr/>
                <p14:nvPr/>
              </p14:nvContentPartPr>
              <p14:xfrm>
                <a:off x="3936499" y="5214995"/>
                <a:ext cx="111960" cy="84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6989D37-3988-3E4C-BC06-2C0E5265952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27859" y="5205995"/>
                  <a:ext cx="129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A7F281-6D08-7E4A-B3EE-3539A06B3518}"/>
                    </a:ext>
                  </a:extLst>
                </p14:cNvPr>
                <p14:cNvContentPartPr/>
                <p14:nvPr/>
              </p14:nvContentPartPr>
              <p14:xfrm>
                <a:off x="3984739" y="5206715"/>
                <a:ext cx="138600" cy="115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A7F281-6D08-7E4A-B3EE-3539A06B35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75739" y="5198075"/>
                  <a:ext cx="156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8E4AD6-852A-5D47-81ED-940C657CFC87}"/>
                    </a:ext>
                  </a:extLst>
                </p14:cNvPr>
                <p14:cNvContentPartPr/>
                <p14:nvPr/>
              </p14:nvContentPartPr>
              <p14:xfrm>
                <a:off x="3938659" y="5295275"/>
                <a:ext cx="44280" cy="19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8E4AD6-852A-5D47-81ED-940C657CFC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30019" y="5286635"/>
                  <a:ext cx="619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988F391-FD67-CB48-B1C5-1A5F61B9FC32}"/>
                  </a:ext>
                </a:extLst>
              </p14:cNvPr>
              <p14:cNvContentPartPr/>
              <p14:nvPr/>
            </p14:nvContentPartPr>
            <p14:xfrm>
              <a:off x="747259" y="1305395"/>
              <a:ext cx="2669400" cy="41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988F391-FD67-CB48-B1C5-1A5F61B9FC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8259" y="1296395"/>
                <a:ext cx="26870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FB6AF59-098D-C24E-8CC8-6568F5AFC801}"/>
                  </a:ext>
                </a:extLst>
              </p14:cNvPr>
              <p14:cNvContentPartPr/>
              <p14:nvPr/>
            </p14:nvContentPartPr>
            <p14:xfrm>
              <a:off x="731779" y="1626515"/>
              <a:ext cx="624960" cy="28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FB6AF59-098D-C24E-8CC8-6568F5AFC8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2779" y="1617875"/>
                <a:ext cx="642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E0B12F1-4FA9-4044-8825-5DA6E740AE2B}"/>
                  </a:ext>
                </a:extLst>
              </p14:cNvPr>
              <p14:cNvContentPartPr/>
              <p14:nvPr/>
            </p14:nvContentPartPr>
            <p14:xfrm>
              <a:off x="4153219" y="2008115"/>
              <a:ext cx="1159920" cy="44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E0B12F1-4FA9-4044-8825-5DA6E740AE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17219" y="1936115"/>
                <a:ext cx="1231560" cy="18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AB3E0486-CE7D-6B47-AFBE-DE04922E086B}"/>
              </a:ext>
            </a:extLst>
          </p:cNvPr>
          <p:cNvGrpSpPr/>
          <p:nvPr/>
        </p:nvGrpSpPr>
        <p:grpSpPr>
          <a:xfrm>
            <a:off x="1584619" y="3789395"/>
            <a:ext cx="2723040" cy="604080"/>
            <a:chOff x="1584619" y="3789395"/>
            <a:chExt cx="2723040" cy="60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BE3FC0-23F5-DE46-A36C-FF58AB36A5E3}"/>
                    </a:ext>
                  </a:extLst>
                </p14:cNvPr>
                <p14:cNvContentPartPr/>
                <p14:nvPr/>
              </p14:nvContentPartPr>
              <p14:xfrm>
                <a:off x="1584619" y="4026275"/>
                <a:ext cx="257760" cy="367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BE3FC0-23F5-DE46-A36C-FF58AB36A5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5619" y="4017635"/>
                  <a:ext cx="2754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EA77A2B-F38E-D640-822A-5B52765A7920}"/>
                    </a:ext>
                  </a:extLst>
                </p14:cNvPr>
                <p14:cNvContentPartPr/>
                <p14:nvPr/>
              </p14:nvContentPartPr>
              <p14:xfrm>
                <a:off x="1765699" y="3915035"/>
                <a:ext cx="150840" cy="135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EA77A2B-F38E-D640-822A-5B52765A792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56699" y="3906395"/>
                  <a:ext cx="168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811BFB4-BC9D-4741-893F-FE8F4746E1CB}"/>
                    </a:ext>
                  </a:extLst>
                </p14:cNvPr>
                <p14:cNvContentPartPr/>
                <p14:nvPr/>
              </p14:nvContentPartPr>
              <p14:xfrm>
                <a:off x="1862179" y="3878675"/>
                <a:ext cx="94680" cy="79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811BFB4-BC9D-4741-893F-FE8F4746E1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53539" y="3870035"/>
                  <a:ext cx="112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D5197B-9441-554A-89BC-F004C683068F}"/>
                    </a:ext>
                  </a:extLst>
                </p14:cNvPr>
                <p14:cNvContentPartPr/>
                <p14:nvPr/>
              </p14:nvContentPartPr>
              <p14:xfrm>
                <a:off x="2092579" y="3831155"/>
                <a:ext cx="63360" cy="86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D5197B-9441-554A-89BC-F004C68306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83939" y="3822515"/>
                  <a:ext cx="81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2838B2-8087-C046-8951-D06AD7D0C4E6}"/>
                    </a:ext>
                  </a:extLst>
                </p14:cNvPr>
                <p14:cNvContentPartPr/>
                <p14:nvPr/>
              </p14:nvContentPartPr>
              <p14:xfrm>
                <a:off x="2189059" y="3854195"/>
                <a:ext cx="78120" cy="84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2838B2-8087-C046-8951-D06AD7D0C4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80419" y="3845195"/>
                  <a:ext cx="957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FB582A0-9524-B94F-AF63-C398B621D6D8}"/>
                    </a:ext>
                  </a:extLst>
                </p14:cNvPr>
                <p14:cNvContentPartPr/>
                <p14:nvPr/>
              </p14:nvContentPartPr>
              <p14:xfrm>
                <a:off x="2289859" y="3855275"/>
                <a:ext cx="85320" cy="85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FB582A0-9524-B94F-AF63-C398B621D6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81219" y="3846635"/>
                  <a:ext cx="102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F6CC6E6-F751-E840-9C52-39FF9236D5C2}"/>
                    </a:ext>
                  </a:extLst>
                </p14:cNvPr>
                <p14:cNvContentPartPr/>
                <p14:nvPr/>
              </p14:nvContentPartPr>
              <p14:xfrm>
                <a:off x="2383459" y="3912875"/>
                <a:ext cx="2160" cy="30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F6CC6E6-F751-E840-9C52-39FF9236D5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74459" y="3904235"/>
                  <a:ext cx="19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8DE87D-E2A4-DD42-9C1D-4409C1010ECA}"/>
                    </a:ext>
                  </a:extLst>
                </p14:cNvPr>
                <p14:cNvContentPartPr/>
                <p14:nvPr/>
              </p14:nvContentPartPr>
              <p14:xfrm>
                <a:off x="2419459" y="3855635"/>
                <a:ext cx="2520" cy="6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8DE87D-E2A4-DD42-9C1D-4409C1010E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10459" y="3846995"/>
                  <a:ext cx="20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E7904E-0215-2C49-A4DF-D8F42E9305AF}"/>
                    </a:ext>
                  </a:extLst>
                </p14:cNvPr>
                <p14:cNvContentPartPr/>
                <p14:nvPr/>
              </p14:nvContentPartPr>
              <p14:xfrm>
                <a:off x="2447539" y="3841955"/>
                <a:ext cx="123120" cy="191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E7904E-0215-2C49-A4DF-D8F42E9305A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38539" y="3833315"/>
                  <a:ext cx="140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DBC2622-3C55-114B-88FD-1CAF10FC1AA6}"/>
                    </a:ext>
                  </a:extLst>
                </p14:cNvPr>
                <p14:cNvContentPartPr/>
                <p14:nvPr/>
              </p14:nvContentPartPr>
              <p14:xfrm>
                <a:off x="2532499" y="3912515"/>
                <a:ext cx="99360" cy="108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DBC2622-3C55-114B-88FD-1CAF10FC1AA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3859" y="3903515"/>
                  <a:ext cx="117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B438A9-94B7-D440-94BE-CC38B814CF59}"/>
                    </a:ext>
                  </a:extLst>
                </p14:cNvPr>
                <p14:cNvContentPartPr/>
                <p14:nvPr/>
              </p14:nvContentPartPr>
              <p14:xfrm>
                <a:off x="2656699" y="3876515"/>
                <a:ext cx="167760" cy="13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B438A9-94B7-D440-94BE-CC38B814CF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48059" y="3867875"/>
                  <a:ext cx="1854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C53CA4-8DB1-3244-ADB7-B0F66166235F}"/>
                    </a:ext>
                  </a:extLst>
                </p14:cNvPr>
                <p14:cNvContentPartPr/>
                <p14:nvPr/>
              </p14:nvContentPartPr>
              <p14:xfrm>
                <a:off x="2834899" y="3935555"/>
                <a:ext cx="350640" cy="132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C53CA4-8DB1-3244-ADB7-B0F6616623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25899" y="3926555"/>
                  <a:ext cx="368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94FA4A8-F8A0-894A-ABC4-A133CE50B964}"/>
                    </a:ext>
                  </a:extLst>
                </p14:cNvPr>
                <p14:cNvContentPartPr/>
                <p14:nvPr/>
              </p14:nvContentPartPr>
              <p14:xfrm>
                <a:off x="3186259" y="3955355"/>
                <a:ext cx="100800" cy="80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94FA4A8-F8A0-894A-ABC4-A133CE50B96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77619" y="3946355"/>
                  <a:ext cx="118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FAEC06D-33F7-804E-9DB3-8EFB07671F78}"/>
                    </a:ext>
                  </a:extLst>
                </p14:cNvPr>
                <p14:cNvContentPartPr/>
                <p14:nvPr/>
              </p14:nvContentPartPr>
              <p14:xfrm>
                <a:off x="3322339" y="3902435"/>
                <a:ext cx="61920" cy="118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FAEC06D-33F7-804E-9DB3-8EFB07671F7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3699" y="3893795"/>
                  <a:ext cx="79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9052AD-B790-194C-AA4F-EDB2D389321D}"/>
                    </a:ext>
                  </a:extLst>
                </p14:cNvPr>
                <p14:cNvContentPartPr/>
                <p14:nvPr/>
              </p14:nvContentPartPr>
              <p14:xfrm>
                <a:off x="3270139" y="3953195"/>
                <a:ext cx="102240" cy="9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9052AD-B790-194C-AA4F-EDB2D389321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61499" y="3944195"/>
                  <a:ext cx="119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A6533E-D529-AE46-BB7D-44B6F142866B}"/>
                    </a:ext>
                  </a:extLst>
                </p14:cNvPr>
                <p14:cNvContentPartPr/>
                <p14:nvPr/>
              </p14:nvContentPartPr>
              <p14:xfrm>
                <a:off x="3548059" y="3944195"/>
                <a:ext cx="2880" cy="5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A6533E-D529-AE46-BB7D-44B6F142866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9059" y="3935195"/>
                  <a:ext cx="20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F24E55-4430-2243-8DC7-989301A5FDF6}"/>
                    </a:ext>
                  </a:extLst>
                </p14:cNvPr>
                <p14:cNvContentPartPr/>
                <p14:nvPr/>
              </p14:nvContentPartPr>
              <p14:xfrm>
                <a:off x="3545539" y="3990275"/>
                <a:ext cx="1800" cy="2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F24E55-4430-2243-8DC7-989301A5FD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36899" y="3981275"/>
                  <a:ext cx="19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6C51E4F-6B73-B444-8E3E-89DC459E3007}"/>
                    </a:ext>
                  </a:extLst>
                </p14:cNvPr>
                <p14:cNvContentPartPr/>
                <p14:nvPr/>
              </p14:nvContentPartPr>
              <p14:xfrm>
                <a:off x="3673699" y="3872195"/>
                <a:ext cx="2880" cy="7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6C51E4F-6B73-B444-8E3E-89DC459E300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65059" y="3863195"/>
                  <a:ext cx="20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DF1897-0CE2-9D4B-A818-E0AC387ACD41}"/>
                    </a:ext>
                  </a:extLst>
                </p14:cNvPr>
                <p14:cNvContentPartPr/>
                <p14:nvPr/>
              </p14:nvContentPartPr>
              <p14:xfrm>
                <a:off x="3680539" y="3948875"/>
                <a:ext cx="720" cy="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DF1897-0CE2-9D4B-A818-E0AC387ACD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71539" y="3939875"/>
                  <a:ext cx="18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4FF435-BEA8-1240-9638-CB8BB061EAA8}"/>
                    </a:ext>
                  </a:extLst>
                </p14:cNvPr>
                <p14:cNvContentPartPr/>
                <p14:nvPr/>
              </p14:nvContentPartPr>
              <p14:xfrm>
                <a:off x="3683059" y="3969035"/>
                <a:ext cx="1080" cy="38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4FF435-BEA8-1240-9638-CB8BB061EAA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74419" y="3960035"/>
                  <a:ext cx="18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B0891C-8FD2-5A43-ACA1-6F3135D9D32F}"/>
                    </a:ext>
                  </a:extLst>
                </p14:cNvPr>
                <p14:cNvContentPartPr/>
                <p14:nvPr/>
              </p14:nvContentPartPr>
              <p14:xfrm>
                <a:off x="3714379" y="3905315"/>
                <a:ext cx="43200" cy="76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B0891C-8FD2-5A43-ACA1-6F3135D9D3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705379" y="3896675"/>
                  <a:ext cx="60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1D135F5-E03E-8A42-BF68-8A853B97E0B1}"/>
                    </a:ext>
                  </a:extLst>
                </p14:cNvPr>
                <p14:cNvContentPartPr/>
                <p14:nvPr/>
              </p14:nvContentPartPr>
              <p14:xfrm>
                <a:off x="3800779" y="3813155"/>
                <a:ext cx="69120" cy="174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1D135F5-E03E-8A42-BF68-8A853B97E0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92139" y="3804515"/>
                  <a:ext cx="86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2806EF-F711-1A47-A022-DFBFBF2AB38A}"/>
                    </a:ext>
                  </a:extLst>
                </p14:cNvPr>
                <p14:cNvContentPartPr/>
                <p14:nvPr/>
              </p14:nvContentPartPr>
              <p14:xfrm>
                <a:off x="3865579" y="3789395"/>
                <a:ext cx="133560" cy="217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2806EF-F711-1A47-A022-DFBFBF2AB38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56939" y="3780395"/>
                  <a:ext cx="151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F77B893-AB1B-7943-897E-1ECE7BCAAC1B}"/>
                    </a:ext>
                  </a:extLst>
                </p14:cNvPr>
                <p14:cNvContentPartPr/>
                <p14:nvPr/>
              </p14:nvContentPartPr>
              <p14:xfrm>
                <a:off x="4025779" y="3936275"/>
                <a:ext cx="128520" cy="88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F77B893-AB1B-7943-897E-1ECE7BCAAC1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17139" y="3927635"/>
                  <a:ext cx="146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873463F-46C8-E743-87DD-7C993EE4117B}"/>
                    </a:ext>
                  </a:extLst>
                </p14:cNvPr>
                <p14:cNvContentPartPr/>
                <p14:nvPr/>
              </p14:nvContentPartPr>
              <p14:xfrm>
                <a:off x="4060339" y="3917915"/>
                <a:ext cx="85320" cy="156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873463F-46C8-E743-87DD-7C993EE4117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51699" y="3909275"/>
                  <a:ext cx="102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7647FAD-C08E-0845-AE44-F4DFC957E8F0}"/>
                    </a:ext>
                  </a:extLst>
                </p14:cNvPr>
                <p14:cNvContentPartPr/>
                <p14:nvPr/>
              </p14:nvContentPartPr>
              <p14:xfrm>
                <a:off x="4232419" y="4039955"/>
                <a:ext cx="20520" cy="28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7647FAD-C08E-0845-AE44-F4DFC957E8F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223779" y="4031315"/>
                  <a:ext cx="38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923896-A51D-EE44-AB20-07DD463372BE}"/>
                    </a:ext>
                  </a:extLst>
                </p14:cNvPr>
                <p14:cNvContentPartPr/>
                <p14:nvPr/>
              </p14:nvContentPartPr>
              <p14:xfrm>
                <a:off x="4304779" y="3976595"/>
                <a:ext cx="2880" cy="2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923896-A51D-EE44-AB20-07DD463372B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95779" y="3967955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C8B9EA3-1B24-B14E-B2F1-0D60F5B520E2}"/>
              </a:ext>
            </a:extLst>
          </p:cNvPr>
          <p:cNvGrpSpPr/>
          <p:nvPr/>
        </p:nvGrpSpPr>
        <p:grpSpPr>
          <a:xfrm>
            <a:off x="4573699" y="3924035"/>
            <a:ext cx="303480" cy="283320"/>
            <a:chOff x="4573699" y="3924035"/>
            <a:chExt cx="30348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C71A0A1-931C-594A-81BC-945D99B9DF03}"/>
                    </a:ext>
                  </a:extLst>
                </p14:cNvPr>
                <p14:cNvContentPartPr/>
                <p14:nvPr/>
              </p14:nvContentPartPr>
              <p14:xfrm>
                <a:off x="4574779" y="3924035"/>
                <a:ext cx="74880" cy="78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C71A0A1-931C-594A-81BC-945D99B9DF0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66139" y="3915395"/>
                  <a:ext cx="92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D01319E-F53F-6B41-93FC-4D61E843EBBB}"/>
                    </a:ext>
                  </a:extLst>
                </p14:cNvPr>
                <p14:cNvContentPartPr/>
                <p14:nvPr/>
              </p14:nvContentPartPr>
              <p14:xfrm>
                <a:off x="4573699" y="3926195"/>
                <a:ext cx="81720" cy="91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D01319E-F53F-6B41-93FC-4D61E843EB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65059" y="3917555"/>
                  <a:ext cx="99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7EC72B-ADFF-B543-8FFB-3D7659CBFA15}"/>
                    </a:ext>
                  </a:extLst>
                </p14:cNvPr>
                <p14:cNvContentPartPr/>
                <p14:nvPr/>
              </p14:nvContentPartPr>
              <p14:xfrm>
                <a:off x="4635979" y="3965075"/>
                <a:ext cx="68760" cy="5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7EC72B-ADFF-B543-8FFB-3D7659CBFA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27339" y="3956075"/>
                  <a:ext cx="86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A7C438-8270-BF41-BC2F-6A21DDE68958}"/>
                    </a:ext>
                  </a:extLst>
                </p14:cNvPr>
                <p14:cNvContentPartPr/>
                <p14:nvPr/>
              </p14:nvContentPartPr>
              <p14:xfrm>
                <a:off x="4740739" y="4017635"/>
                <a:ext cx="10080" cy="189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A7C438-8270-BF41-BC2F-6A21DDE6895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31739" y="4008635"/>
                  <a:ext cx="277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C3175B3-A049-864B-8099-0D11BFCEAF12}"/>
                    </a:ext>
                  </a:extLst>
                </p14:cNvPr>
                <p14:cNvContentPartPr/>
                <p14:nvPr/>
              </p14:nvContentPartPr>
              <p14:xfrm>
                <a:off x="4752619" y="3953915"/>
                <a:ext cx="124560" cy="73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C3175B3-A049-864B-8099-0D11BFCEAF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43979" y="3945275"/>
                  <a:ext cx="14220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3712A63-938B-1440-8364-3A026A050F5C}"/>
              </a:ext>
            </a:extLst>
          </p:cNvPr>
          <p:cNvGrpSpPr/>
          <p:nvPr/>
        </p:nvGrpSpPr>
        <p:grpSpPr>
          <a:xfrm>
            <a:off x="5019019" y="3880475"/>
            <a:ext cx="1921680" cy="314280"/>
            <a:chOff x="5019019" y="3880475"/>
            <a:chExt cx="1921680" cy="31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A704C38-E07B-894B-8861-1BD52873CE71}"/>
                    </a:ext>
                  </a:extLst>
                </p14:cNvPr>
                <p14:cNvContentPartPr/>
                <p14:nvPr/>
              </p14:nvContentPartPr>
              <p14:xfrm>
                <a:off x="5045659" y="3991355"/>
                <a:ext cx="8640" cy="13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A704C38-E07B-894B-8861-1BD52873CE7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37019" y="3982355"/>
                  <a:ext cx="26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6950FD9-C803-6549-91B4-D124B520B55D}"/>
                    </a:ext>
                  </a:extLst>
                </p14:cNvPr>
                <p14:cNvContentPartPr/>
                <p14:nvPr/>
              </p14:nvContentPartPr>
              <p14:xfrm>
                <a:off x="5019019" y="4031675"/>
                <a:ext cx="14760" cy="1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6950FD9-C803-6549-91B4-D124B520B5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010019" y="4023035"/>
                  <a:ext cx="32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B59E7C2-5907-2845-8E86-46E4B76DF11A}"/>
                    </a:ext>
                  </a:extLst>
                </p14:cNvPr>
                <p14:cNvContentPartPr/>
                <p14:nvPr/>
              </p14:nvContentPartPr>
              <p14:xfrm>
                <a:off x="5179219" y="3911075"/>
                <a:ext cx="123480" cy="132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B59E7C2-5907-2845-8E86-46E4B76DF1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70219" y="3902075"/>
                  <a:ext cx="141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884CBE4-8230-F24D-9B34-D0082F5D370C}"/>
                    </a:ext>
                  </a:extLst>
                </p14:cNvPr>
                <p14:cNvContentPartPr/>
                <p14:nvPr/>
              </p14:nvContentPartPr>
              <p14:xfrm>
                <a:off x="5408179" y="3964715"/>
                <a:ext cx="73800" cy="90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884CBE4-8230-F24D-9B34-D0082F5D37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99179" y="3956075"/>
                  <a:ext cx="91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D7E1A8-60F6-8246-AFC2-66DFFED10E04}"/>
                    </a:ext>
                  </a:extLst>
                </p14:cNvPr>
                <p14:cNvContentPartPr/>
                <p14:nvPr/>
              </p14:nvContentPartPr>
              <p14:xfrm>
                <a:off x="5519779" y="3886235"/>
                <a:ext cx="347400" cy="1792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D7E1A8-60F6-8246-AFC2-66DFFED10E0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11139" y="3877595"/>
                  <a:ext cx="365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64BFDA-1B70-984B-8620-0861A326231A}"/>
                    </a:ext>
                  </a:extLst>
                </p14:cNvPr>
                <p14:cNvContentPartPr/>
                <p14:nvPr/>
              </p14:nvContentPartPr>
              <p14:xfrm>
                <a:off x="5884819" y="3957155"/>
                <a:ext cx="59760" cy="70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64BFDA-1B70-984B-8620-0861A326231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5819" y="3948515"/>
                  <a:ext cx="77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A7E1DB-9242-6E43-AE56-086039379FB3}"/>
                    </a:ext>
                  </a:extLst>
                </p14:cNvPr>
                <p14:cNvContentPartPr/>
                <p14:nvPr/>
              </p14:nvContentPartPr>
              <p14:xfrm>
                <a:off x="5985259" y="3880475"/>
                <a:ext cx="44640" cy="314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A7E1DB-9242-6E43-AE56-086039379FB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76259" y="3871835"/>
                  <a:ext cx="622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4743B14-2639-4349-A912-05FA1663D3BA}"/>
                    </a:ext>
                  </a:extLst>
                </p14:cNvPr>
                <p14:cNvContentPartPr/>
                <p14:nvPr/>
              </p14:nvContentPartPr>
              <p14:xfrm>
                <a:off x="5929459" y="4049315"/>
                <a:ext cx="249480" cy="34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4743B14-2639-4349-A912-05FA1663D3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20459" y="4040675"/>
                  <a:ext cx="267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BC4AD49-943F-F24A-91DD-E50DD7AF3955}"/>
                    </a:ext>
                  </a:extLst>
                </p14:cNvPr>
                <p14:cNvContentPartPr/>
                <p14:nvPr/>
              </p14:nvContentPartPr>
              <p14:xfrm>
                <a:off x="6285139" y="3963635"/>
                <a:ext cx="250920" cy="7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BC4AD49-943F-F24A-91DD-E50DD7AF39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276499" y="3954635"/>
                  <a:ext cx="268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F2E8465-5E8B-B94A-B4AD-5986C39D5AE3}"/>
                    </a:ext>
                  </a:extLst>
                </p14:cNvPr>
                <p14:cNvContentPartPr/>
                <p14:nvPr/>
              </p14:nvContentPartPr>
              <p14:xfrm>
                <a:off x="6431659" y="3930155"/>
                <a:ext cx="29520" cy="110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F2E8465-5E8B-B94A-B4AD-5986C39D5A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23019" y="3921515"/>
                  <a:ext cx="47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0CBD63C-B538-AA43-99D2-294E12A03771}"/>
                    </a:ext>
                  </a:extLst>
                </p14:cNvPr>
                <p14:cNvContentPartPr/>
                <p14:nvPr/>
              </p14:nvContentPartPr>
              <p14:xfrm>
                <a:off x="6549019" y="3890915"/>
                <a:ext cx="130320" cy="140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0CBD63C-B538-AA43-99D2-294E12A0377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0019" y="3881915"/>
                  <a:ext cx="147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7E7191C-F4FF-474A-9133-881E0558CA9F}"/>
                    </a:ext>
                  </a:extLst>
                </p14:cNvPr>
                <p14:cNvContentPartPr/>
                <p14:nvPr/>
              </p14:nvContentPartPr>
              <p14:xfrm>
                <a:off x="6703819" y="3996755"/>
                <a:ext cx="34560" cy="55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7E7191C-F4FF-474A-9133-881E0558CA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694819" y="3987755"/>
                  <a:ext cx="52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99C57C0-E264-BA46-8F8A-3104502FB40B}"/>
                    </a:ext>
                  </a:extLst>
                </p14:cNvPr>
                <p14:cNvContentPartPr/>
                <p14:nvPr/>
              </p14:nvContentPartPr>
              <p14:xfrm>
                <a:off x="6717499" y="3935915"/>
                <a:ext cx="11880" cy="21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99C57C0-E264-BA46-8F8A-3104502FB4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08499" y="3926915"/>
                  <a:ext cx="29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7B5EE3C-9555-3343-8B5F-8FEECC33D90C}"/>
                    </a:ext>
                  </a:extLst>
                </p14:cNvPr>
                <p14:cNvContentPartPr/>
                <p14:nvPr/>
              </p14:nvContentPartPr>
              <p14:xfrm>
                <a:off x="6854299" y="3979835"/>
                <a:ext cx="86400" cy="105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7B5EE3C-9555-3343-8B5F-8FEECC33D90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45659" y="3971195"/>
                  <a:ext cx="1040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C03CCCE-A530-A849-AA0B-7FF671FD6B58}"/>
              </a:ext>
            </a:extLst>
          </p:cNvPr>
          <p:cNvGrpSpPr/>
          <p:nvPr/>
        </p:nvGrpSpPr>
        <p:grpSpPr>
          <a:xfrm>
            <a:off x="7103059" y="3890195"/>
            <a:ext cx="776880" cy="159120"/>
            <a:chOff x="7103059" y="3890195"/>
            <a:chExt cx="776880" cy="15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81A0FA2-E15B-2049-816E-9C5A055F00AF}"/>
                    </a:ext>
                  </a:extLst>
                </p14:cNvPr>
                <p14:cNvContentPartPr/>
                <p14:nvPr/>
              </p14:nvContentPartPr>
              <p14:xfrm>
                <a:off x="7103059" y="3950675"/>
                <a:ext cx="72000" cy="94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81A0FA2-E15B-2049-816E-9C5A055F00A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094419" y="3941675"/>
                  <a:ext cx="896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0B3558C-C162-514A-8F17-34060A5D2238}"/>
                    </a:ext>
                  </a:extLst>
                </p14:cNvPr>
                <p14:cNvContentPartPr/>
                <p14:nvPr/>
              </p14:nvContentPartPr>
              <p14:xfrm>
                <a:off x="7211779" y="3890195"/>
                <a:ext cx="157680" cy="139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0B3558C-C162-514A-8F17-34060A5D223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03139" y="3881195"/>
                  <a:ext cx="175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7EF509D-1D40-2A44-ACDD-057CC5F13B59}"/>
                    </a:ext>
                  </a:extLst>
                </p14:cNvPr>
                <p14:cNvContentPartPr/>
                <p14:nvPr/>
              </p14:nvContentPartPr>
              <p14:xfrm>
                <a:off x="7385299" y="3969035"/>
                <a:ext cx="114840" cy="66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7EF509D-1D40-2A44-ACDD-057CC5F13B5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76659" y="3960035"/>
                  <a:ext cx="1324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D665E92-FCBB-7142-B2E6-02A01466715E}"/>
                    </a:ext>
                  </a:extLst>
                </p14:cNvPr>
                <p14:cNvContentPartPr/>
                <p14:nvPr/>
              </p14:nvContentPartPr>
              <p14:xfrm>
                <a:off x="7532899" y="3944915"/>
                <a:ext cx="92520" cy="1044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665E92-FCBB-7142-B2E6-02A0146671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24259" y="3935915"/>
                  <a:ext cx="110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ECF80C4-097F-4344-8324-260393AEA8C1}"/>
                    </a:ext>
                  </a:extLst>
                </p14:cNvPr>
                <p14:cNvContentPartPr/>
                <p14:nvPr/>
              </p14:nvContentPartPr>
              <p14:xfrm>
                <a:off x="7657099" y="3964715"/>
                <a:ext cx="146520" cy="81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ECF80C4-097F-4344-8324-260393AEA8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48459" y="3956075"/>
                  <a:ext cx="164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91FCA3C-9CF6-4C47-991D-5667319E0AFA}"/>
                    </a:ext>
                  </a:extLst>
                </p14:cNvPr>
                <p14:cNvContentPartPr/>
                <p14:nvPr/>
              </p14:nvContentPartPr>
              <p14:xfrm>
                <a:off x="7829179" y="3924395"/>
                <a:ext cx="50760" cy="99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91FCA3C-9CF6-4C47-991D-5667319E0AF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20179" y="3915395"/>
                  <a:ext cx="68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142C4C-FB2C-3848-95F6-B66DA9D1D272}"/>
                    </a:ext>
                  </a:extLst>
                </p14:cNvPr>
                <p14:cNvContentPartPr/>
                <p14:nvPr/>
              </p14:nvContentPartPr>
              <p14:xfrm>
                <a:off x="7811899" y="3965795"/>
                <a:ext cx="66600" cy="7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142C4C-FB2C-3848-95F6-B66DA9D1D2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03259" y="3956795"/>
                  <a:ext cx="842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E77F64E-84E0-184A-A552-3F3DCE16A976}"/>
              </a:ext>
            </a:extLst>
          </p:cNvPr>
          <p:cNvGrpSpPr/>
          <p:nvPr/>
        </p:nvGrpSpPr>
        <p:grpSpPr>
          <a:xfrm>
            <a:off x="8043379" y="3911795"/>
            <a:ext cx="254160" cy="196920"/>
            <a:chOff x="8043379" y="3911795"/>
            <a:chExt cx="25416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B3DBFCB-7CA2-5543-BA14-215B694C2DB4}"/>
                    </a:ext>
                  </a:extLst>
                </p14:cNvPr>
                <p14:cNvContentPartPr/>
                <p14:nvPr/>
              </p14:nvContentPartPr>
              <p14:xfrm>
                <a:off x="8043379" y="3958955"/>
                <a:ext cx="59400" cy="1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B3DBFCB-7CA2-5543-BA14-215B694C2DB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34379" y="3949955"/>
                  <a:ext cx="77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4D6DDF0-1006-164F-8790-A6423ED9005B}"/>
                    </a:ext>
                  </a:extLst>
                </p14:cNvPr>
                <p14:cNvContentPartPr/>
                <p14:nvPr/>
              </p14:nvContentPartPr>
              <p14:xfrm>
                <a:off x="8070379" y="4014035"/>
                <a:ext cx="131400" cy="13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4D6DDF0-1006-164F-8790-A6423ED9005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61379" y="4005035"/>
                  <a:ext cx="149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8579805-D665-7B46-AA6A-7D4326F8B54B}"/>
                    </a:ext>
                  </a:extLst>
                </p14:cNvPr>
                <p14:cNvContentPartPr/>
                <p14:nvPr/>
              </p14:nvContentPartPr>
              <p14:xfrm>
                <a:off x="8279539" y="3911795"/>
                <a:ext cx="18000" cy="196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8579805-D665-7B46-AA6A-7D4326F8B54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70899" y="3902795"/>
                  <a:ext cx="3564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86E5E79-A890-1B42-B62A-21FD0A7C04C2}"/>
                  </a:ext>
                </a:extLst>
              </p14:cNvPr>
              <p14:cNvContentPartPr/>
              <p14:nvPr/>
            </p14:nvContentPartPr>
            <p14:xfrm>
              <a:off x="3287059" y="4180355"/>
              <a:ext cx="34560" cy="129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86E5E79-A890-1B42-B62A-21FD0A7C04C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278419" y="4171355"/>
                <a:ext cx="522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9C67A30-45B1-5640-A773-2602AF9CDC92}"/>
                  </a:ext>
                </a:extLst>
              </p14:cNvPr>
              <p14:cNvContentPartPr/>
              <p14:nvPr/>
            </p14:nvContentPartPr>
            <p14:xfrm>
              <a:off x="1764979" y="4648715"/>
              <a:ext cx="347400" cy="90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9C67A30-45B1-5640-A773-2602AF9CDC9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756339" y="4639715"/>
                <a:ext cx="36504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41462EFF-6C0D-F54A-B0CA-5FB56D688307}"/>
                  </a:ext>
                </a:extLst>
              </p14:cNvPr>
              <p14:cNvContentPartPr/>
              <p14:nvPr/>
            </p14:nvContentPartPr>
            <p14:xfrm>
              <a:off x="5485579" y="5784875"/>
              <a:ext cx="334800" cy="2505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41462EFF-6C0D-F54A-B0CA-5FB56D68830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476939" y="5775875"/>
                <a:ext cx="352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07EC38C-2F4D-484A-A455-F7B3D1DD95E4}"/>
                  </a:ext>
                </a:extLst>
              </p14:cNvPr>
              <p14:cNvContentPartPr/>
              <p14:nvPr/>
            </p14:nvContentPartPr>
            <p14:xfrm>
              <a:off x="1591459" y="4536755"/>
              <a:ext cx="85680" cy="39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07EC38C-2F4D-484A-A455-F7B3D1DD95E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582819" y="4527755"/>
                <a:ext cx="10332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BA3BB19-6FDC-F748-B781-791C5EB819CB}"/>
              </a:ext>
            </a:extLst>
          </p:cNvPr>
          <p:cNvGrpSpPr/>
          <p:nvPr/>
        </p:nvGrpSpPr>
        <p:grpSpPr>
          <a:xfrm>
            <a:off x="3222619" y="4449635"/>
            <a:ext cx="346680" cy="151560"/>
            <a:chOff x="3222619" y="4449635"/>
            <a:chExt cx="346680" cy="15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5A5B111-32B4-514D-8C05-4CD695865F4D}"/>
                    </a:ext>
                  </a:extLst>
                </p14:cNvPr>
                <p14:cNvContentPartPr/>
                <p14:nvPr/>
              </p14:nvContentPartPr>
              <p14:xfrm>
                <a:off x="3222619" y="4466195"/>
                <a:ext cx="89640" cy="120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5A5B111-32B4-514D-8C05-4CD695865F4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13979" y="4457555"/>
                  <a:ext cx="107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6F05C2E-4E1A-BF43-8634-2E7620B69DC2}"/>
                    </a:ext>
                  </a:extLst>
                </p14:cNvPr>
                <p14:cNvContentPartPr/>
                <p14:nvPr/>
              </p14:nvContentPartPr>
              <p14:xfrm>
                <a:off x="3291019" y="4504715"/>
                <a:ext cx="81360" cy="88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6F05C2E-4E1A-BF43-8634-2E7620B69DC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82019" y="4496075"/>
                  <a:ext cx="99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52E4995-4D18-1B43-B077-B97CE5E05337}"/>
                    </a:ext>
                  </a:extLst>
                </p14:cNvPr>
                <p14:cNvContentPartPr/>
                <p14:nvPr/>
              </p14:nvContentPartPr>
              <p14:xfrm>
                <a:off x="3459499" y="4449635"/>
                <a:ext cx="109800" cy="151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52E4995-4D18-1B43-B077-B97CE5E0533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50859" y="4440635"/>
                  <a:ext cx="1274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3BAD598-4E10-6E4C-91BB-F11039CFB4C1}"/>
              </a:ext>
            </a:extLst>
          </p:cNvPr>
          <p:cNvGrpSpPr/>
          <p:nvPr/>
        </p:nvGrpSpPr>
        <p:grpSpPr>
          <a:xfrm>
            <a:off x="3285979" y="4756715"/>
            <a:ext cx="299160" cy="180720"/>
            <a:chOff x="3285979" y="4756715"/>
            <a:chExt cx="29916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4012132-73B1-5B4B-BE8E-8E27774900B0}"/>
                    </a:ext>
                  </a:extLst>
                </p14:cNvPr>
                <p14:cNvContentPartPr/>
                <p14:nvPr/>
              </p14:nvContentPartPr>
              <p14:xfrm>
                <a:off x="3285979" y="4773635"/>
                <a:ext cx="15120" cy="95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4012132-73B1-5B4B-BE8E-8E27774900B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76979" y="4764995"/>
                  <a:ext cx="32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C5AAF3C-F5D0-294C-9BA2-E1FF8E88B00C}"/>
                    </a:ext>
                  </a:extLst>
                </p14:cNvPr>
                <p14:cNvContentPartPr/>
                <p14:nvPr/>
              </p14:nvContentPartPr>
              <p14:xfrm>
                <a:off x="3342139" y="4756715"/>
                <a:ext cx="31320" cy="147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C5AAF3C-F5D0-294C-9BA2-E1FF8E88B00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33139" y="4747715"/>
                  <a:ext cx="48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E489A4F-FCF9-2941-A96D-0BEDE5B3F897}"/>
                    </a:ext>
                  </a:extLst>
                </p14:cNvPr>
                <p14:cNvContentPartPr/>
                <p14:nvPr/>
              </p14:nvContentPartPr>
              <p14:xfrm>
                <a:off x="3465619" y="4785875"/>
                <a:ext cx="119520" cy="151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E489A4F-FCF9-2941-A96D-0BEDE5B3F89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56619" y="4777235"/>
                  <a:ext cx="13716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E36B4F2-B68B-764B-8EC0-7D6089BCE959}"/>
                  </a:ext>
                </a:extLst>
              </p14:cNvPr>
              <p14:cNvContentPartPr/>
              <p14:nvPr/>
            </p14:nvContentPartPr>
            <p14:xfrm>
              <a:off x="1801699" y="4962275"/>
              <a:ext cx="355320" cy="97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E36B4F2-B68B-764B-8EC0-7D6089BCE95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793059" y="4953275"/>
                <a:ext cx="372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40E99AD-73AE-F641-9C61-3C0F3021FDCD}"/>
                  </a:ext>
                </a:extLst>
              </p14:cNvPr>
              <p14:cNvContentPartPr/>
              <p14:nvPr/>
            </p14:nvContentPartPr>
            <p14:xfrm>
              <a:off x="6069139" y="5776595"/>
              <a:ext cx="270720" cy="270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40E99AD-73AE-F641-9C61-3C0F3021FDCD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060139" y="5767955"/>
                <a:ext cx="28836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6C64FEC-99D2-F644-9612-27AEA8949E1C}"/>
                  </a:ext>
                </a:extLst>
              </p14:cNvPr>
              <p14:cNvContentPartPr/>
              <p14:nvPr/>
            </p14:nvContentPartPr>
            <p14:xfrm>
              <a:off x="1572019" y="4822955"/>
              <a:ext cx="78480" cy="1368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6C64FEC-99D2-F644-9612-27AEA8949E1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563379" y="4814315"/>
                <a:ext cx="9612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7A19D7B-AA04-0B47-8C45-62A42EBDEC23}"/>
              </a:ext>
            </a:extLst>
          </p:cNvPr>
          <p:cNvGrpSpPr/>
          <p:nvPr/>
        </p:nvGrpSpPr>
        <p:grpSpPr>
          <a:xfrm>
            <a:off x="1441339" y="4938875"/>
            <a:ext cx="430200" cy="498240"/>
            <a:chOff x="1441339" y="4938875"/>
            <a:chExt cx="430200" cy="49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3FB5F91-A200-4149-9350-040937EAA92A}"/>
                    </a:ext>
                  </a:extLst>
                </p14:cNvPr>
                <p14:cNvContentPartPr/>
                <p14:nvPr/>
              </p14:nvContentPartPr>
              <p14:xfrm>
                <a:off x="1473739" y="4938875"/>
                <a:ext cx="397800" cy="376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3FB5F91-A200-4149-9350-040937EAA92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64739" y="4929875"/>
                  <a:ext cx="415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9C4B13C-E94D-5746-8D73-6FAD68877882}"/>
                    </a:ext>
                  </a:extLst>
                </p14:cNvPr>
                <p14:cNvContentPartPr/>
                <p14:nvPr/>
              </p14:nvContentPartPr>
              <p14:xfrm>
                <a:off x="1454659" y="5301755"/>
                <a:ext cx="260280" cy="88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9C4B13C-E94D-5746-8D73-6FAD688778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45659" y="5292755"/>
                  <a:ext cx="277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F1A2BBA-C5D2-D44A-835A-23C84F3957C1}"/>
                    </a:ext>
                  </a:extLst>
                </p14:cNvPr>
                <p14:cNvContentPartPr/>
                <p14:nvPr/>
              </p14:nvContentPartPr>
              <p14:xfrm>
                <a:off x="1441339" y="5367995"/>
                <a:ext cx="135720" cy="69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F1A2BBA-C5D2-D44A-835A-23C84F3957C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32339" y="5358995"/>
                  <a:ext cx="1533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BED10CE-39BC-8240-B2BC-1FEC633BA2D9}"/>
              </a:ext>
            </a:extLst>
          </p:cNvPr>
          <p:cNvGrpSpPr/>
          <p:nvPr/>
        </p:nvGrpSpPr>
        <p:grpSpPr>
          <a:xfrm>
            <a:off x="31219" y="5328395"/>
            <a:ext cx="1233360" cy="403920"/>
            <a:chOff x="31219" y="5328395"/>
            <a:chExt cx="123336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921C61E-F9B8-FF4E-BBE8-D12506756E96}"/>
                    </a:ext>
                  </a:extLst>
                </p14:cNvPr>
                <p14:cNvContentPartPr/>
                <p14:nvPr/>
              </p14:nvContentPartPr>
              <p14:xfrm>
                <a:off x="31219" y="5414435"/>
                <a:ext cx="124920" cy="133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921C61E-F9B8-FF4E-BBE8-D12506756E9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579" y="5405435"/>
                  <a:ext cx="142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2E7FCEF-1E65-3D49-B341-700EE957A1FB}"/>
                    </a:ext>
                  </a:extLst>
                </p14:cNvPr>
                <p14:cNvContentPartPr/>
                <p14:nvPr/>
              </p14:nvContentPartPr>
              <p14:xfrm>
                <a:off x="171979" y="5417675"/>
                <a:ext cx="106200" cy="111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2E7FCEF-1E65-3D49-B341-700EE957A1F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2979" y="5408675"/>
                  <a:ext cx="123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5EB31F7-4E68-D349-8599-8157F21030C0}"/>
                    </a:ext>
                  </a:extLst>
                </p14:cNvPr>
                <p14:cNvContentPartPr/>
                <p14:nvPr/>
              </p14:nvContentPartPr>
              <p14:xfrm>
                <a:off x="327499" y="5328395"/>
                <a:ext cx="353880" cy="231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5EB31F7-4E68-D349-8599-8157F21030C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8499" y="5319395"/>
                  <a:ext cx="371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99F1BD6-5E13-5F4B-A17C-7C8E1D682350}"/>
                    </a:ext>
                  </a:extLst>
                </p14:cNvPr>
                <p14:cNvContentPartPr/>
                <p14:nvPr/>
              </p14:nvContentPartPr>
              <p14:xfrm>
                <a:off x="780739" y="5346395"/>
                <a:ext cx="185400" cy="378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99F1BD6-5E13-5F4B-A17C-7C8E1D68235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2099" y="5337755"/>
                  <a:ext cx="2030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3C1AAF5-EA6D-814F-9E8C-027F2C6AEB5E}"/>
                    </a:ext>
                  </a:extLst>
                </p14:cNvPr>
                <p14:cNvContentPartPr/>
                <p14:nvPr/>
              </p14:nvContentPartPr>
              <p14:xfrm>
                <a:off x="882259" y="5526395"/>
                <a:ext cx="198000" cy="19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3C1AAF5-EA6D-814F-9E8C-027F2C6AEB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73259" y="5517395"/>
                  <a:ext cx="215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168E90C-51E9-B04C-BCE1-FFAD99B6F2F3}"/>
                    </a:ext>
                  </a:extLst>
                </p14:cNvPr>
                <p14:cNvContentPartPr/>
                <p14:nvPr/>
              </p14:nvContentPartPr>
              <p14:xfrm>
                <a:off x="1183219" y="5475635"/>
                <a:ext cx="12240" cy="256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168E90C-51E9-B04C-BCE1-FFAD99B6F2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4579" y="5466995"/>
                  <a:ext cx="29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8B71E92-2ADF-0647-9EB9-0C55CDBCA4F9}"/>
                    </a:ext>
                  </a:extLst>
                </p14:cNvPr>
                <p14:cNvContentPartPr/>
                <p14:nvPr/>
              </p14:nvContentPartPr>
              <p14:xfrm>
                <a:off x="1191499" y="5474195"/>
                <a:ext cx="73080" cy="79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8B71E92-2ADF-0647-9EB9-0C55CDBCA4F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82859" y="5465195"/>
                  <a:ext cx="90720" cy="9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19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435935" y="1371600"/>
            <a:ext cx="4876800" cy="177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u="sng" dirty="0"/>
              <a:t>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i="1" dirty="0"/>
              <a:t>public:</a:t>
            </a:r>
            <a:endParaRPr lang="en-US" dirty="0"/>
          </a:p>
          <a:p>
            <a:pPr lvl="1"/>
            <a:r>
              <a:rPr lang="en-US" i="1" dirty="0"/>
              <a:t>char</a:t>
            </a:r>
            <a:r>
              <a:rPr lang="en-US" dirty="0"/>
              <a:t> a, b, c;</a:t>
            </a:r>
          </a:p>
          <a:p>
            <a:pPr lvl="1"/>
            <a:r>
              <a:rPr lang="en-US" i="1" dirty="0"/>
              <a:t>int</a:t>
            </a:r>
            <a:r>
              <a:rPr lang="en-US" dirty="0"/>
              <a:t> r[7];</a:t>
            </a:r>
          </a:p>
          <a:p>
            <a:r>
              <a:rPr lang="en-US" dirty="0"/>
              <a:t>};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073CD8-7581-D543-8CB8-398F42B74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35140"/>
              </p:ext>
            </p:extLst>
          </p:nvPr>
        </p:nvGraphicFramePr>
        <p:xfrm>
          <a:off x="2460172" y="1837222"/>
          <a:ext cx="3635828" cy="343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957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61293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338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Public variables: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07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AC65F68-3C95-9947-857C-B9C2C4B9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48516"/>
              </p:ext>
            </p:extLst>
          </p:nvPr>
        </p:nvGraphicFramePr>
        <p:xfrm>
          <a:off x="4648201" y="5638800"/>
          <a:ext cx="4495799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57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0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D491795-062A-B040-8CEA-3BA431C8AFD7}"/>
                  </a:ext>
                </a:extLst>
              </p14:cNvPr>
              <p14:cNvContentPartPr/>
              <p14:nvPr/>
            </p14:nvContentPartPr>
            <p14:xfrm>
              <a:off x="5325435" y="5267666"/>
              <a:ext cx="485954" cy="371133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D491795-062A-B040-8CEA-3BA431C8AF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7437" y="5249685"/>
                <a:ext cx="521591" cy="4067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024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8B642E-A801-224E-8F68-8ED9CEC0B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76779"/>
              </p:ext>
            </p:extLst>
          </p:nvPr>
        </p:nvGraphicFramePr>
        <p:xfrm>
          <a:off x="1524000" y="1397000"/>
          <a:ext cx="838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49943575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323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5F04464-4325-C94C-AFFA-21D3B16F5087}"/>
                  </a:ext>
                </a:extLst>
              </p14:cNvPr>
              <p14:cNvContentPartPr/>
              <p14:nvPr/>
            </p14:nvContentPartPr>
            <p14:xfrm>
              <a:off x="1802278" y="1114823"/>
              <a:ext cx="243000" cy="131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5F04464-4325-C94C-AFFA-21D3B16F5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4278" y="1096823"/>
                <a:ext cx="278640" cy="1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3266661-D56A-8548-A238-D969B2767027}"/>
              </a:ext>
            </a:extLst>
          </p:cNvPr>
          <p:cNvGrpSpPr/>
          <p:nvPr/>
        </p:nvGrpSpPr>
        <p:grpSpPr>
          <a:xfrm>
            <a:off x="193438" y="1374383"/>
            <a:ext cx="963000" cy="322560"/>
            <a:chOff x="193438" y="1374383"/>
            <a:chExt cx="96300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F71FC8-8340-6F40-B250-EF5240E8B687}"/>
                    </a:ext>
                  </a:extLst>
                </p14:cNvPr>
                <p14:cNvContentPartPr/>
                <p14:nvPr/>
              </p14:nvContentPartPr>
              <p14:xfrm>
                <a:off x="193438" y="1461503"/>
                <a:ext cx="182520" cy="177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F71FC8-8340-6F40-B250-EF5240E8B68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438" y="1443863"/>
                  <a:ext cx="218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DCE98F-7B9A-B54C-980A-AA1B334F5114}"/>
                    </a:ext>
                  </a:extLst>
                </p14:cNvPr>
                <p14:cNvContentPartPr/>
                <p14:nvPr/>
              </p14:nvContentPartPr>
              <p14:xfrm>
                <a:off x="389638" y="1502543"/>
                <a:ext cx="140040" cy="140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DCE98F-7B9A-B54C-980A-AA1B334F51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1638" y="1484543"/>
                  <a:ext cx="175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0791AF-B9E1-3E4F-A20D-AD99A90A6A29}"/>
                    </a:ext>
                  </a:extLst>
                </p14:cNvPr>
                <p14:cNvContentPartPr/>
                <p14:nvPr/>
              </p14:nvContentPartPr>
              <p14:xfrm>
                <a:off x="616078" y="1374383"/>
                <a:ext cx="17640" cy="280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0791AF-B9E1-3E4F-A20D-AD99A90A6A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8078" y="1356383"/>
                  <a:ext cx="532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8936FD-A3B5-4544-9C86-061A27CBE182}"/>
                    </a:ext>
                  </a:extLst>
                </p14:cNvPr>
                <p14:cNvContentPartPr/>
                <p14:nvPr/>
              </p14:nvContentPartPr>
              <p14:xfrm>
                <a:off x="735238" y="1540343"/>
                <a:ext cx="421200" cy="156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8936FD-A3B5-4544-9C86-061A27CBE1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7598" y="1522703"/>
                  <a:ext cx="45684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25771-1F83-8B4C-92D8-A42CD1A8DCFF}"/>
              </a:ext>
            </a:extLst>
          </p:cNvPr>
          <p:cNvGrpSpPr/>
          <p:nvPr/>
        </p:nvGrpSpPr>
        <p:grpSpPr>
          <a:xfrm>
            <a:off x="55198" y="1771823"/>
            <a:ext cx="1123920" cy="484200"/>
            <a:chOff x="55198" y="1771823"/>
            <a:chExt cx="1123920" cy="48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15B9600-8016-424D-988D-4B445853E389}"/>
                    </a:ext>
                  </a:extLst>
                </p14:cNvPr>
                <p14:cNvContentPartPr/>
                <p14:nvPr/>
              </p14:nvContentPartPr>
              <p14:xfrm>
                <a:off x="55198" y="1923743"/>
                <a:ext cx="147240" cy="127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15B9600-8016-424D-988D-4B445853E3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558" y="1906103"/>
                  <a:ext cx="1828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96BAAA-CD50-D744-ACA9-130F243482F8}"/>
                    </a:ext>
                  </a:extLst>
                </p14:cNvPr>
                <p14:cNvContentPartPr/>
                <p14:nvPr/>
              </p14:nvContentPartPr>
              <p14:xfrm>
                <a:off x="251038" y="1771823"/>
                <a:ext cx="141480" cy="350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96BAAA-CD50-D744-ACA9-130F243482F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3398" y="1754183"/>
                  <a:ext cx="1771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596060-65AA-BC48-A875-5D85ECB8EE4A}"/>
                    </a:ext>
                  </a:extLst>
                </p14:cNvPr>
                <p14:cNvContentPartPr/>
                <p14:nvPr/>
              </p14:nvContentPartPr>
              <p14:xfrm>
                <a:off x="403318" y="1788383"/>
                <a:ext cx="161280" cy="378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596060-65AA-BC48-A875-5D85ECB8EE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5318" y="1770743"/>
                  <a:ext cx="1969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7F67BE9-1A3E-9645-A893-6F8F11FFB068}"/>
                    </a:ext>
                  </a:extLst>
                </p14:cNvPr>
                <p14:cNvContentPartPr/>
                <p14:nvPr/>
              </p14:nvContentPartPr>
              <p14:xfrm>
                <a:off x="626158" y="1998623"/>
                <a:ext cx="220680" cy="194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7F67BE9-1A3E-9645-A893-6F8F11FFB0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8158" y="1980983"/>
                  <a:ext cx="2563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BA4708-6C1D-8E49-8162-05809DABCF8A}"/>
                    </a:ext>
                  </a:extLst>
                </p14:cNvPr>
                <p14:cNvContentPartPr/>
                <p14:nvPr/>
              </p14:nvContentPartPr>
              <p14:xfrm>
                <a:off x="764038" y="2071703"/>
                <a:ext cx="139680" cy="114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BA4708-6C1D-8E49-8162-05809DABCF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6038" y="2054063"/>
                  <a:ext cx="175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97A52A4-CA13-8342-8A33-214E56D0FF32}"/>
                    </a:ext>
                  </a:extLst>
                </p14:cNvPr>
                <p14:cNvContentPartPr/>
                <p14:nvPr/>
              </p14:nvContentPartPr>
              <p14:xfrm>
                <a:off x="965998" y="2095103"/>
                <a:ext cx="80640" cy="11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97A52A4-CA13-8342-8A33-214E56D0FF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8358" y="2077463"/>
                  <a:ext cx="1162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112A33-9A73-B048-A922-E3DE1FC7307A}"/>
                    </a:ext>
                  </a:extLst>
                </p14:cNvPr>
                <p14:cNvContentPartPr/>
                <p14:nvPr/>
              </p14:nvContentPartPr>
              <p14:xfrm>
                <a:off x="1068958" y="2123183"/>
                <a:ext cx="110160" cy="13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112A33-9A73-B048-A922-E3DE1FC730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1318" y="2105543"/>
                  <a:ext cx="1458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9C185FA-135B-8740-B2B3-8B6917018A78}"/>
              </a:ext>
            </a:extLst>
          </p:cNvPr>
          <p:cNvGrpSpPr/>
          <p:nvPr/>
        </p:nvGrpSpPr>
        <p:grpSpPr>
          <a:xfrm>
            <a:off x="1574398" y="2080703"/>
            <a:ext cx="830160" cy="227880"/>
            <a:chOff x="1574398" y="2080703"/>
            <a:chExt cx="83016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511CCE-8484-7D4C-8A74-FD94782AD437}"/>
                    </a:ext>
                  </a:extLst>
                </p14:cNvPr>
                <p14:cNvContentPartPr/>
                <p14:nvPr/>
              </p14:nvContentPartPr>
              <p14:xfrm>
                <a:off x="1574398" y="2080703"/>
                <a:ext cx="6840" cy="11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511CCE-8484-7D4C-8A74-FD94782AD43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56398" y="2062703"/>
                  <a:ext cx="42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1B946A-ECFE-6843-B939-8C3ECD8295A2}"/>
                    </a:ext>
                  </a:extLst>
                </p14:cNvPr>
                <p14:cNvContentPartPr/>
                <p14:nvPr/>
              </p14:nvContentPartPr>
              <p14:xfrm>
                <a:off x="1706158" y="2089703"/>
                <a:ext cx="10800" cy="101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1B946A-ECFE-6843-B939-8C3ECD8295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88158" y="2072063"/>
                  <a:ext cx="46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04FE48-5191-474D-8137-21652BDA5E44}"/>
                    </a:ext>
                  </a:extLst>
                </p14:cNvPr>
                <p14:cNvContentPartPr/>
                <p14:nvPr/>
              </p14:nvContentPartPr>
              <p14:xfrm>
                <a:off x="1817038" y="2086103"/>
                <a:ext cx="16200" cy="127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04FE48-5191-474D-8137-21652BDA5E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99398" y="2068463"/>
                  <a:ext cx="51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50AAE5-C88E-6D49-86D5-589B0684B01A}"/>
                    </a:ext>
                  </a:extLst>
                </p14:cNvPr>
                <p14:cNvContentPartPr/>
                <p14:nvPr/>
              </p14:nvContentPartPr>
              <p14:xfrm>
                <a:off x="1887598" y="2109503"/>
                <a:ext cx="143280" cy="14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50AAE5-C88E-6D49-86D5-589B0684B01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69958" y="2091863"/>
                  <a:ext cx="178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78AD15-5D3B-574E-BA18-FBBA59BC0A4D}"/>
                    </a:ext>
                  </a:extLst>
                </p14:cNvPr>
                <p14:cNvContentPartPr/>
                <p14:nvPr/>
              </p14:nvContentPartPr>
              <p14:xfrm>
                <a:off x="2076598" y="2099783"/>
                <a:ext cx="143640" cy="184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78AD15-5D3B-574E-BA18-FBBA59BC0A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58598" y="2081783"/>
                  <a:ext cx="179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C8F370-ACC2-E948-8E42-5618A7FBB461}"/>
                    </a:ext>
                  </a:extLst>
                </p14:cNvPr>
                <p14:cNvContentPartPr/>
                <p14:nvPr/>
              </p14:nvContentPartPr>
              <p14:xfrm>
                <a:off x="2288638" y="2105543"/>
                <a:ext cx="115920" cy="10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C8F370-ACC2-E948-8E42-5618A7FBB4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70638" y="2087543"/>
                  <a:ext cx="151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F6DFF1-A161-C74F-854A-B81A5940FB26}"/>
                    </a:ext>
                  </a:extLst>
                </p14:cNvPr>
                <p14:cNvContentPartPr/>
                <p14:nvPr/>
              </p14:nvContentPartPr>
              <p14:xfrm>
                <a:off x="2362078" y="2184383"/>
                <a:ext cx="38160" cy="124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F6DFF1-A161-C74F-854A-B81A5940FB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44438" y="2166383"/>
                  <a:ext cx="73800" cy="1598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B4D942D4-5A0C-A34F-A1EC-9A5BBCD3C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5077"/>
              </p:ext>
            </p:extLst>
          </p:nvPr>
        </p:nvGraphicFramePr>
        <p:xfrm>
          <a:off x="3547858" y="3733800"/>
          <a:ext cx="10519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980">
                  <a:extLst>
                    <a:ext uri="{9D8B030D-6E8A-4147-A177-3AD203B41FA5}">
                      <a16:colId xmlns:a16="http://schemas.microsoft.com/office/drawing/2014/main" val="3499435752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0323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DF3F9F8-5D1D-2748-984B-29A0C4E73029}"/>
                  </a:ext>
                </a:extLst>
              </p14:cNvPr>
              <p14:cNvContentPartPr/>
              <p14:nvPr/>
            </p14:nvContentPartPr>
            <p14:xfrm>
              <a:off x="3874078" y="3460223"/>
              <a:ext cx="163440" cy="1267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DF3F9F8-5D1D-2748-984B-29A0C4E7302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56078" y="3442223"/>
                <a:ext cx="199080" cy="16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B25C9A2B-8EBD-B045-94AE-820842169CE6}"/>
              </a:ext>
            </a:extLst>
          </p:cNvPr>
          <p:cNvGrpSpPr/>
          <p:nvPr/>
        </p:nvGrpSpPr>
        <p:grpSpPr>
          <a:xfrm>
            <a:off x="4644838" y="3788183"/>
            <a:ext cx="1075680" cy="336240"/>
            <a:chOff x="4644838" y="3788183"/>
            <a:chExt cx="1075680" cy="33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3931EFF-68B6-244A-AA3D-7B2151DCB428}"/>
                    </a:ext>
                  </a:extLst>
                </p14:cNvPr>
                <p14:cNvContentPartPr/>
                <p14:nvPr/>
              </p14:nvContentPartPr>
              <p14:xfrm>
                <a:off x="4644838" y="3919223"/>
                <a:ext cx="136800" cy="156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3931EFF-68B6-244A-AA3D-7B2151DCB42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27198" y="3901583"/>
                  <a:ext cx="1724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B261C1D-D9E4-D244-99B0-B175DFF88763}"/>
                    </a:ext>
                  </a:extLst>
                </p14:cNvPr>
                <p14:cNvContentPartPr/>
                <p14:nvPr/>
              </p14:nvContentPartPr>
              <p14:xfrm>
                <a:off x="4826638" y="3939743"/>
                <a:ext cx="106560" cy="138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B261C1D-D9E4-D244-99B0-B175DFF887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08998" y="3922103"/>
                  <a:ext cx="142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3333BC-3E4E-9643-ABD4-7B762718F6EC}"/>
                    </a:ext>
                  </a:extLst>
                </p14:cNvPr>
                <p14:cNvContentPartPr/>
                <p14:nvPr/>
              </p14:nvContentPartPr>
              <p14:xfrm>
                <a:off x="5008438" y="3788183"/>
                <a:ext cx="712080" cy="336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3333BC-3E4E-9643-ABD4-7B762718F6E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90798" y="3770543"/>
                  <a:ext cx="747720" cy="37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835698-A909-FA43-B6B4-5C67D663AF5A}"/>
              </a:ext>
            </a:extLst>
          </p:cNvPr>
          <p:cNvGrpSpPr/>
          <p:nvPr/>
        </p:nvGrpSpPr>
        <p:grpSpPr>
          <a:xfrm>
            <a:off x="4667518" y="4398383"/>
            <a:ext cx="1361160" cy="392760"/>
            <a:chOff x="4667518" y="4398383"/>
            <a:chExt cx="136116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955193A-C265-0C4C-9DBD-30F87D4C82A0}"/>
                    </a:ext>
                  </a:extLst>
                </p14:cNvPr>
                <p14:cNvContentPartPr/>
                <p14:nvPr/>
              </p14:nvContentPartPr>
              <p14:xfrm>
                <a:off x="4667518" y="4576943"/>
                <a:ext cx="155880" cy="179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955193A-C265-0C4C-9DBD-30F87D4C82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49518" y="4559303"/>
                  <a:ext cx="1915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1C3D640-F1BA-C54C-8B50-16C482D2A13D}"/>
                    </a:ext>
                  </a:extLst>
                </p14:cNvPr>
                <p14:cNvContentPartPr/>
                <p14:nvPr/>
              </p14:nvContentPartPr>
              <p14:xfrm>
                <a:off x="4844278" y="4464263"/>
                <a:ext cx="162360" cy="294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1C3D640-F1BA-C54C-8B50-16C482D2A13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826638" y="4446263"/>
                  <a:ext cx="198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C55466-D4A1-AB4D-9DC8-5D64AEB2C5A7}"/>
                    </a:ext>
                  </a:extLst>
                </p14:cNvPr>
                <p14:cNvContentPartPr/>
                <p14:nvPr/>
              </p14:nvContentPartPr>
              <p14:xfrm>
                <a:off x="5006278" y="4398383"/>
                <a:ext cx="162720" cy="392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C55466-D4A1-AB4D-9DC8-5D64AEB2C5A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88638" y="4380383"/>
                  <a:ext cx="1983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1FF65EE-5E3F-0D44-9B38-CEA30B4AF3CD}"/>
                    </a:ext>
                  </a:extLst>
                </p14:cNvPr>
                <p14:cNvContentPartPr/>
                <p14:nvPr/>
              </p14:nvContentPartPr>
              <p14:xfrm>
                <a:off x="5208598" y="4558943"/>
                <a:ext cx="201240" cy="202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1FF65EE-5E3F-0D44-9B38-CEA30B4AF3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90598" y="4540943"/>
                  <a:ext cx="236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C16937-CA58-9F49-9E6F-12AD98C0D1DC}"/>
                    </a:ext>
                  </a:extLst>
                </p14:cNvPr>
                <p14:cNvContentPartPr/>
                <p14:nvPr/>
              </p14:nvContentPartPr>
              <p14:xfrm>
                <a:off x="5399038" y="4585583"/>
                <a:ext cx="278280" cy="135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C16937-CA58-9F49-9E6F-12AD98C0D1D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81398" y="4567943"/>
                  <a:ext cx="313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FB8C29A-35E1-684B-B126-A6D2B0D5C77A}"/>
                    </a:ext>
                  </a:extLst>
                </p14:cNvPr>
                <p14:cNvContentPartPr/>
                <p14:nvPr/>
              </p14:nvContentPartPr>
              <p14:xfrm>
                <a:off x="5674438" y="4595663"/>
                <a:ext cx="85680" cy="147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FB8C29A-35E1-684B-B126-A6D2B0D5C7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56798" y="4577663"/>
                  <a:ext cx="1213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D2A7650-7EE0-E645-AFB1-B12D1C8EB088}"/>
                    </a:ext>
                  </a:extLst>
                </p14:cNvPr>
                <p14:cNvContentPartPr/>
                <p14:nvPr/>
              </p14:nvContentPartPr>
              <p14:xfrm>
                <a:off x="5882878" y="4596383"/>
                <a:ext cx="145800" cy="177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D2A7650-7EE0-E645-AFB1-B12D1C8EB08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65238" y="4578743"/>
                  <a:ext cx="18144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9DB98F-A39D-9940-873F-79027C19C1B8}"/>
              </a:ext>
            </a:extLst>
          </p:cNvPr>
          <p:cNvGrpSpPr/>
          <p:nvPr/>
        </p:nvGrpSpPr>
        <p:grpSpPr>
          <a:xfrm>
            <a:off x="3375478" y="4506743"/>
            <a:ext cx="975240" cy="186480"/>
            <a:chOff x="3375478" y="4506743"/>
            <a:chExt cx="97524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7BED677-B060-A847-BC6B-8A446C0CFAE3}"/>
                    </a:ext>
                  </a:extLst>
                </p14:cNvPr>
                <p14:cNvContentPartPr/>
                <p14:nvPr/>
              </p14:nvContentPartPr>
              <p14:xfrm>
                <a:off x="3375478" y="4519343"/>
                <a:ext cx="8640" cy="173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7BED677-B060-A847-BC6B-8A446C0CFA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57478" y="4501703"/>
                  <a:ext cx="44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661DADD-05DD-8041-B9D1-FEC730CF2B5A}"/>
                    </a:ext>
                  </a:extLst>
                </p14:cNvPr>
                <p14:cNvContentPartPr/>
                <p14:nvPr/>
              </p14:nvContentPartPr>
              <p14:xfrm>
                <a:off x="3460438" y="4506743"/>
                <a:ext cx="116280" cy="178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661DADD-05DD-8041-B9D1-FEC730CF2B5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42438" y="4488743"/>
                  <a:ext cx="151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6876807-6556-1141-BD8E-807BCFE951C2}"/>
                    </a:ext>
                  </a:extLst>
                </p14:cNvPr>
                <p14:cNvContentPartPr/>
                <p14:nvPr/>
              </p14:nvContentPartPr>
              <p14:xfrm>
                <a:off x="3677878" y="4529783"/>
                <a:ext cx="166680" cy="70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6876807-6556-1141-BD8E-807BCFE951C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59878" y="4511783"/>
                  <a:ext cx="2023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468D8DB-3E21-BB44-92A8-7E1C06463ED9}"/>
                    </a:ext>
                  </a:extLst>
                </p14:cNvPr>
                <p14:cNvContentPartPr/>
                <p14:nvPr/>
              </p14:nvContentPartPr>
              <p14:xfrm>
                <a:off x="3825118" y="4558583"/>
                <a:ext cx="53280" cy="108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468D8DB-3E21-BB44-92A8-7E1C06463ED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7478" y="4540583"/>
                  <a:ext cx="88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4EDFC1D-67F4-F947-9CE4-7F32621EF585}"/>
                    </a:ext>
                  </a:extLst>
                </p14:cNvPr>
                <p14:cNvContentPartPr/>
                <p14:nvPr/>
              </p14:nvContentPartPr>
              <p14:xfrm>
                <a:off x="3996118" y="4514303"/>
                <a:ext cx="63000" cy="139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4EDFC1D-67F4-F947-9CE4-7F32621EF58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78118" y="4496303"/>
                  <a:ext cx="986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CED4AD1-FE2D-2248-B876-9E874098D952}"/>
                    </a:ext>
                  </a:extLst>
                </p14:cNvPr>
                <p14:cNvContentPartPr/>
                <p14:nvPr/>
              </p14:nvContentPartPr>
              <p14:xfrm>
                <a:off x="4080718" y="4524743"/>
                <a:ext cx="41040" cy="3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CED4AD1-FE2D-2248-B876-9E874098D95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63078" y="4506743"/>
                  <a:ext cx="766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14CBD22-0BF1-E441-BB22-C30B64BA8CCA}"/>
                    </a:ext>
                  </a:extLst>
                </p14:cNvPr>
                <p14:cNvContentPartPr/>
                <p14:nvPr/>
              </p14:nvContentPartPr>
              <p14:xfrm>
                <a:off x="4208158" y="4531223"/>
                <a:ext cx="142560" cy="145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14CBD22-0BF1-E441-BB22-C30B64BA8CC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90158" y="4513583"/>
                  <a:ext cx="1782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46E348-5556-5B43-9082-F3985F2066C1}"/>
                    </a:ext>
                  </a:extLst>
                </p14:cNvPr>
                <p14:cNvContentPartPr/>
                <p14:nvPr/>
              </p14:nvContentPartPr>
              <p14:xfrm>
                <a:off x="4227238" y="4549223"/>
                <a:ext cx="30600" cy="4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46E348-5556-5B43-9082-F3985F2066C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09598" y="4531583"/>
                  <a:ext cx="662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17F685-E42A-9144-8839-429827BFC938}"/>
              </a:ext>
            </a:extLst>
          </p:cNvPr>
          <p:cNvGrpSpPr/>
          <p:nvPr/>
        </p:nvGrpSpPr>
        <p:grpSpPr>
          <a:xfrm>
            <a:off x="4561904" y="3365890"/>
            <a:ext cx="1281240" cy="328680"/>
            <a:chOff x="4561904" y="3365890"/>
            <a:chExt cx="128124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95DB55-14E0-6648-BD8A-93824F3A8154}"/>
                    </a:ext>
                  </a:extLst>
                </p14:cNvPr>
                <p14:cNvContentPartPr/>
                <p14:nvPr/>
              </p14:nvContentPartPr>
              <p14:xfrm>
                <a:off x="4561904" y="3387850"/>
                <a:ext cx="13680" cy="306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95DB55-14E0-6648-BD8A-93824F3A81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544264" y="3369850"/>
                  <a:ext cx="49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96DD527-6EFC-FD48-AD8B-2EE9F8F8BCFA}"/>
                    </a:ext>
                  </a:extLst>
                </p14:cNvPr>
                <p14:cNvContentPartPr/>
                <p14:nvPr/>
              </p14:nvContentPartPr>
              <p14:xfrm>
                <a:off x="4593224" y="3384970"/>
                <a:ext cx="79560" cy="118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96DD527-6EFC-FD48-AD8B-2EE9F8F8BCF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75224" y="3367330"/>
                  <a:ext cx="115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08421B8-6639-FD47-B1DE-B5432FE26BF1}"/>
                    </a:ext>
                  </a:extLst>
                </p14:cNvPr>
                <p14:cNvContentPartPr/>
                <p14:nvPr/>
              </p14:nvContentPartPr>
              <p14:xfrm>
                <a:off x="4752704" y="3414130"/>
                <a:ext cx="115560" cy="163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08421B8-6639-FD47-B1DE-B5432FE26BF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34704" y="3396130"/>
                  <a:ext cx="151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E0016A-DD7C-9040-B6D7-BD995372A520}"/>
                    </a:ext>
                  </a:extLst>
                </p14:cNvPr>
                <p14:cNvContentPartPr/>
                <p14:nvPr/>
              </p14:nvContentPartPr>
              <p14:xfrm>
                <a:off x="4956464" y="3464530"/>
                <a:ext cx="16560" cy="78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E0016A-DD7C-9040-B6D7-BD995372A5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38464" y="3446890"/>
                  <a:ext cx="52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B68BC1-0D26-D146-8827-2BADAC47D444}"/>
                    </a:ext>
                  </a:extLst>
                </p14:cNvPr>
                <p14:cNvContentPartPr/>
                <p14:nvPr/>
              </p14:nvContentPartPr>
              <p14:xfrm>
                <a:off x="4965104" y="3374170"/>
                <a:ext cx="33120" cy="2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B68BC1-0D26-D146-8827-2BADAC47D4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47104" y="3356170"/>
                  <a:ext cx="68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A317AE-8C54-CC44-A84D-81FD3FDE9DEC}"/>
                    </a:ext>
                  </a:extLst>
                </p14:cNvPr>
                <p14:cNvContentPartPr/>
                <p14:nvPr/>
              </p14:nvContentPartPr>
              <p14:xfrm>
                <a:off x="5081024" y="3381370"/>
                <a:ext cx="192960" cy="183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A317AE-8C54-CC44-A84D-81FD3FDE9DE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63024" y="3363730"/>
                  <a:ext cx="228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E6FA8F-9E89-674C-8D40-9B1B99DF19FA}"/>
                    </a:ext>
                  </a:extLst>
                </p14:cNvPr>
                <p14:cNvContentPartPr/>
                <p14:nvPr/>
              </p14:nvContentPartPr>
              <p14:xfrm>
                <a:off x="5103344" y="3483250"/>
                <a:ext cx="1440" cy="69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E6FA8F-9E89-674C-8D40-9B1B99DF19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85704" y="3465610"/>
                  <a:ext cx="3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9A104C-8E2E-6143-A4BB-AA31413C0112}"/>
                    </a:ext>
                  </a:extLst>
                </p14:cNvPr>
                <p14:cNvContentPartPr/>
                <p14:nvPr/>
              </p14:nvContentPartPr>
              <p14:xfrm>
                <a:off x="5234024" y="3409810"/>
                <a:ext cx="217080" cy="9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9A104C-8E2E-6143-A4BB-AA31413C011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16024" y="3392170"/>
                  <a:ext cx="252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5BDB31-FB8C-4C4F-A319-ABA8F56C8276}"/>
                    </a:ext>
                  </a:extLst>
                </p14:cNvPr>
                <p14:cNvContentPartPr/>
                <p14:nvPr/>
              </p14:nvContentPartPr>
              <p14:xfrm>
                <a:off x="5361824" y="3365890"/>
                <a:ext cx="257760" cy="192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5BDB31-FB8C-4C4F-A319-ABA8F56C827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43824" y="3347890"/>
                  <a:ext cx="293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BF5B16-2A1B-DC41-9C3C-E5F7CEAC0BA4}"/>
                    </a:ext>
                  </a:extLst>
                </p14:cNvPr>
                <p14:cNvContentPartPr/>
                <p14:nvPr/>
              </p14:nvContentPartPr>
              <p14:xfrm>
                <a:off x="5618864" y="3371650"/>
                <a:ext cx="224280" cy="18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BF5B16-2A1B-DC41-9C3C-E5F7CEAC0B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00864" y="3353650"/>
                  <a:ext cx="2599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DD35011-A7FA-0549-BC29-0A58529CEFA0}"/>
              </a:ext>
            </a:extLst>
          </p:cNvPr>
          <p:cNvGrpSpPr/>
          <p:nvPr/>
        </p:nvGrpSpPr>
        <p:grpSpPr>
          <a:xfrm>
            <a:off x="2159984" y="999970"/>
            <a:ext cx="1730160" cy="2588040"/>
            <a:chOff x="2159984" y="999970"/>
            <a:chExt cx="1730160" cy="258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239ED5-5152-E347-92EE-F395658FB69A}"/>
                    </a:ext>
                  </a:extLst>
                </p14:cNvPr>
                <p14:cNvContentPartPr/>
                <p14:nvPr/>
              </p14:nvContentPartPr>
              <p14:xfrm>
                <a:off x="2187704" y="999970"/>
                <a:ext cx="1702440" cy="258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239ED5-5152-E347-92EE-F395658FB6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70064" y="981970"/>
                  <a:ext cx="1738080" cy="26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C9F61D5-F67B-9D46-9085-0BBF7C948EC0}"/>
                    </a:ext>
                  </a:extLst>
                </p14:cNvPr>
                <p14:cNvContentPartPr/>
                <p14:nvPr/>
              </p14:nvContentPartPr>
              <p14:xfrm>
                <a:off x="2159984" y="1055410"/>
                <a:ext cx="236160" cy="201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C9F61D5-F67B-9D46-9085-0BBF7C948E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41984" y="1037770"/>
                  <a:ext cx="2718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D1346B6-5B00-484A-AD74-E08503F65E5D}"/>
              </a:ext>
            </a:extLst>
          </p:cNvPr>
          <p:cNvGrpSpPr/>
          <p:nvPr/>
        </p:nvGrpSpPr>
        <p:grpSpPr>
          <a:xfrm>
            <a:off x="3652544" y="3828490"/>
            <a:ext cx="937440" cy="262080"/>
            <a:chOff x="3652544" y="3828490"/>
            <a:chExt cx="93744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888EF71-9A5A-8742-B1F8-4DFB45B649BB}"/>
                    </a:ext>
                  </a:extLst>
                </p14:cNvPr>
                <p14:cNvContentPartPr/>
                <p14:nvPr/>
              </p14:nvContentPartPr>
              <p14:xfrm>
                <a:off x="3652544" y="3828490"/>
                <a:ext cx="9360" cy="150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888EF71-9A5A-8742-B1F8-4DFB45B649B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634544" y="3810850"/>
                  <a:ext cx="45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16F1412-3879-A349-A024-1C7FBB58B606}"/>
                    </a:ext>
                  </a:extLst>
                </p14:cNvPr>
                <p14:cNvContentPartPr/>
                <p14:nvPr/>
              </p14:nvContentPartPr>
              <p14:xfrm>
                <a:off x="3776744" y="3834970"/>
                <a:ext cx="7560" cy="157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16F1412-3879-A349-A024-1C7FBB58B60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58744" y="3816970"/>
                  <a:ext cx="43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712E725-0AC3-4B48-94E8-35C2762A2321}"/>
                    </a:ext>
                  </a:extLst>
                </p14:cNvPr>
                <p14:cNvContentPartPr/>
                <p14:nvPr/>
              </p14:nvContentPartPr>
              <p14:xfrm>
                <a:off x="3883304" y="3842530"/>
                <a:ext cx="21960" cy="151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712E725-0AC3-4B48-94E8-35C2762A23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865304" y="3824530"/>
                  <a:ext cx="576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93CE88C-FF0F-734D-B44B-E34EC94FEBEB}"/>
                    </a:ext>
                  </a:extLst>
                </p14:cNvPr>
                <p14:cNvContentPartPr/>
                <p14:nvPr/>
              </p14:nvContentPartPr>
              <p14:xfrm>
                <a:off x="3999584" y="3846130"/>
                <a:ext cx="137880" cy="151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93CE88C-FF0F-734D-B44B-E34EC94FEBE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81944" y="3828490"/>
                  <a:ext cx="173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6CB2017-ED95-A140-A104-91335018D046}"/>
                    </a:ext>
                  </a:extLst>
                </p14:cNvPr>
                <p14:cNvContentPartPr/>
                <p14:nvPr/>
              </p14:nvContentPartPr>
              <p14:xfrm>
                <a:off x="4179224" y="3842530"/>
                <a:ext cx="124200" cy="166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6CB2017-ED95-A140-A104-91335018D04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61224" y="3824890"/>
                  <a:ext cx="159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35A87BF-61AE-3448-AF26-488BA2176CB9}"/>
                    </a:ext>
                  </a:extLst>
                </p14:cNvPr>
                <p14:cNvContentPartPr/>
                <p14:nvPr/>
              </p14:nvContentPartPr>
              <p14:xfrm>
                <a:off x="4371824" y="3868090"/>
                <a:ext cx="218160" cy="115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35A87BF-61AE-3448-AF26-488BA2176CB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53824" y="3850450"/>
                  <a:ext cx="253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0757B0C-1758-4047-B7F6-4C5AACF94794}"/>
                    </a:ext>
                  </a:extLst>
                </p14:cNvPr>
                <p14:cNvContentPartPr/>
                <p14:nvPr/>
              </p14:nvContentPartPr>
              <p14:xfrm>
                <a:off x="4498184" y="3911650"/>
                <a:ext cx="5040" cy="178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0757B0C-1758-4047-B7F6-4C5AACF9479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80544" y="3893650"/>
                  <a:ext cx="40680" cy="21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5162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2705-FD01-0B4E-B2A7-7B80BAFB7369}"/>
              </a:ext>
            </a:extLst>
          </p:cNvPr>
          <p:cNvSpPr txBox="1"/>
          <p:nvPr/>
        </p:nvSpPr>
        <p:spPr>
          <a:xfrm>
            <a:off x="914400" y="1305341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x; </a:t>
            </a:r>
            <a:br>
              <a:rPr lang="en-US" dirty="0"/>
            </a:br>
            <a:r>
              <a:rPr lang="en-US" dirty="0" err="1"/>
              <a:t>x.a</a:t>
            </a:r>
            <a:r>
              <a:rPr lang="en-US" dirty="0"/>
              <a:t> = '7';</a:t>
            </a:r>
          </a:p>
          <a:p>
            <a:r>
              <a:rPr lang="en-US" dirty="0" err="1"/>
              <a:t>x.b</a:t>
            </a:r>
            <a:r>
              <a:rPr lang="en-US" dirty="0"/>
              <a:t> = 'b';</a:t>
            </a:r>
          </a:p>
          <a:p>
            <a:r>
              <a:rPr lang="en-US" dirty="0" err="1"/>
              <a:t>x.c</a:t>
            </a:r>
            <a:r>
              <a:rPr lang="en-US" dirty="0"/>
              <a:t> = 'a’;</a:t>
            </a:r>
          </a:p>
          <a:p>
            <a:endParaRPr lang="en-US" dirty="0"/>
          </a:p>
          <a:p>
            <a:r>
              <a:rPr lang="en-US" u="sng" dirty="0"/>
              <a:t>A</a:t>
            </a:r>
            <a:r>
              <a:rPr lang="en-US" dirty="0"/>
              <a:t> *p; // declare a pointer named p with the type A.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p = &amp;x; 	</a:t>
            </a:r>
            <a:br>
              <a:rPr lang="en-US" dirty="0"/>
            </a:br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).a = '8’; </a:t>
            </a:r>
          </a:p>
          <a:p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).b = 'b';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p-&gt;b = 'a’; </a:t>
            </a:r>
            <a:br>
              <a:rPr lang="en-US" dirty="0"/>
            </a:br>
            <a:r>
              <a:rPr lang="en-US" dirty="0"/>
              <a:t>p-&gt;r[6] = 5;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x.r</a:t>
            </a:r>
            <a:r>
              <a:rPr lang="en-US" dirty="0"/>
              <a:t>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18452-B05F-5049-8F65-39928246CD89}"/>
              </a:ext>
            </a:extLst>
          </p:cNvPr>
          <p:cNvSpPr txBox="1"/>
          <p:nvPr/>
        </p:nvSpPr>
        <p:spPr>
          <a:xfrm>
            <a:off x="7315200" y="3182709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p = &amp;num;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4988A-D4F4-6949-A7B0-37F4884CA1FD}"/>
              </a:ext>
            </a:extLst>
          </p:cNvPr>
          <p:cNvSpPr txBox="1"/>
          <p:nvPr/>
        </p:nvSpPr>
        <p:spPr>
          <a:xfrm>
            <a:off x="7315200" y="1314272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int num;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3F1AF-3FFE-804D-A56C-080FB56BC05C}"/>
              </a:ext>
            </a:extLst>
          </p:cNvPr>
          <p:cNvSpPr txBox="1"/>
          <p:nvPr/>
        </p:nvSpPr>
        <p:spPr>
          <a:xfrm>
            <a:off x="7315200" y="1886667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num = 78;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8C2FA-1AF7-1447-B470-8767046799EF}"/>
              </a:ext>
            </a:extLst>
          </p:cNvPr>
          <p:cNvSpPr txBox="1"/>
          <p:nvPr/>
        </p:nvSpPr>
        <p:spPr>
          <a:xfrm>
            <a:off x="7315200" y="3813685"/>
            <a:ext cx="167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A y;</a:t>
            </a:r>
          </a:p>
          <a:p>
            <a:r>
              <a:rPr lang="en-US" b="1" i="1" dirty="0" err="1">
                <a:solidFill>
                  <a:srgbClr val="00B0F0"/>
                </a:solidFill>
              </a:rPr>
              <a:t>y.a</a:t>
            </a:r>
            <a:r>
              <a:rPr lang="en-US" b="1" i="1" dirty="0">
                <a:solidFill>
                  <a:srgbClr val="00B0F0"/>
                </a:solidFill>
              </a:rPr>
              <a:t> = ‘9’;</a:t>
            </a:r>
          </a:p>
          <a:p>
            <a:r>
              <a:rPr lang="en-US" b="1" i="1" dirty="0" err="1">
                <a:solidFill>
                  <a:srgbClr val="00B0F0"/>
                </a:solidFill>
              </a:rPr>
              <a:t>y.b</a:t>
            </a:r>
            <a:r>
              <a:rPr lang="en-US" b="1" i="1" dirty="0">
                <a:solidFill>
                  <a:srgbClr val="00B0F0"/>
                </a:solidFill>
              </a:rPr>
              <a:t> = ‘b’;</a:t>
            </a:r>
          </a:p>
        </p:txBody>
      </p:sp>
    </p:spTree>
    <p:extLst>
      <p:ext uri="{BB962C8B-B14F-4D97-AF65-F5344CB8AC3E}">
        <p14:creationId xmlns:p14="http://schemas.microsoft.com/office/powerpoint/2010/main" val="372485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2705-FD01-0B4E-B2A7-7B80BAFB7369}"/>
              </a:ext>
            </a:extLst>
          </p:cNvPr>
          <p:cNvSpPr txBox="1"/>
          <p:nvPr/>
        </p:nvSpPr>
        <p:spPr>
          <a:xfrm>
            <a:off x="914400" y="1305341"/>
            <a:ext cx="762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x; </a:t>
            </a:r>
            <a:br>
              <a:rPr lang="en-US" dirty="0"/>
            </a:br>
            <a:r>
              <a:rPr lang="en-US" dirty="0" err="1"/>
              <a:t>x.a</a:t>
            </a:r>
            <a:r>
              <a:rPr lang="en-US" dirty="0"/>
              <a:t> = '7';</a:t>
            </a:r>
          </a:p>
          <a:p>
            <a:r>
              <a:rPr lang="en-US" dirty="0" err="1"/>
              <a:t>x.b</a:t>
            </a:r>
            <a:r>
              <a:rPr lang="en-US" dirty="0"/>
              <a:t> = 'b';</a:t>
            </a:r>
          </a:p>
          <a:p>
            <a:r>
              <a:rPr lang="en-US" dirty="0" err="1"/>
              <a:t>x.c</a:t>
            </a:r>
            <a:r>
              <a:rPr lang="en-US" dirty="0"/>
              <a:t> = 'a’;</a:t>
            </a:r>
          </a:p>
          <a:p>
            <a:endParaRPr lang="en-US" dirty="0"/>
          </a:p>
          <a:p>
            <a:r>
              <a:rPr lang="en-US" u="sng" dirty="0"/>
              <a:t>A</a:t>
            </a:r>
            <a:r>
              <a:rPr lang="en-US" dirty="0"/>
              <a:t> *p; 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p = &amp;x;</a:t>
            </a:r>
            <a:br>
              <a:rPr lang="en-US" dirty="0"/>
            </a:br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).a = '8’; </a:t>
            </a:r>
          </a:p>
          <a:p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).b = 'b';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p-&gt;b = 'a’; </a:t>
            </a:r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 (*p).b = ‘a’</a:t>
            </a:r>
          </a:p>
          <a:p>
            <a:r>
              <a:rPr lang="en-US" b="1" i="1" dirty="0" err="1">
                <a:solidFill>
                  <a:srgbClr val="00B050"/>
                </a:solidFill>
                <a:sym typeface="Wingdings" pitchFamily="2" charset="2"/>
              </a:rPr>
              <a:t>cout</a:t>
            </a:r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 &lt;&lt; p &lt;&lt; </a:t>
            </a:r>
            <a:r>
              <a:rPr lang="en-US" b="1" i="1" dirty="0" err="1">
                <a:solidFill>
                  <a:srgbClr val="00B050"/>
                </a:solidFill>
                <a:sym typeface="Wingdings" pitchFamily="2" charset="2"/>
              </a:rPr>
              <a:t>endl</a:t>
            </a:r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;</a:t>
            </a:r>
          </a:p>
          <a:p>
            <a:r>
              <a:rPr lang="en-US" b="1" i="1" dirty="0">
                <a:solidFill>
                  <a:srgbClr val="00B050"/>
                </a:solidFill>
                <a:sym typeface="Wingdings" pitchFamily="2" charset="2"/>
              </a:rPr>
              <a:t>p -&gt; a = ‘t’;</a:t>
            </a:r>
            <a:endParaRPr lang="en-US" b="1" i="1" dirty="0">
              <a:solidFill>
                <a:srgbClr val="00B050"/>
              </a:solidFill>
            </a:endParaRPr>
          </a:p>
          <a:p>
            <a:r>
              <a:rPr lang="en-US" b="1" i="1" dirty="0">
                <a:solidFill>
                  <a:srgbClr val="00B050"/>
                </a:solidFill>
              </a:rPr>
              <a:t>p -&gt; c = ‘n’;</a:t>
            </a:r>
          </a:p>
          <a:p>
            <a:r>
              <a:rPr lang="en-US" dirty="0"/>
              <a:t>p -&gt; r[0] = 10;</a:t>
            </a:r>
            <a:br>
              <a:rPr lang="en-US" dirty="0"/>
            </a:br>
            <a:r>
              <a:rPr lang="en-US" dirty="0"/>
              <a:t>p-&gt;r[6] = 5;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x.r</a:t>
            </a:r>
            <a:r>
              <a:rPr lang="en-US" dirty="0"/>
              <a:t>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p-&gt;r[6]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6D802D9D-88B3-2647-A586-B54D9E719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272747"/>
              </p:ext>
            </p:extLst>
          </p:nvPr>
        </p:nvGraphicFramePr>
        <p:xfrm>
          <a:off x="3505200" y="1752600"/>
          <a:ext cx="2209800" cy="165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474583195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364863">
                <a:tc>
                  <a:txBody>
                    <a:bodyPr/>
                    <a:lstStyle/>
                    <a:p>
                      <a:r>
                        <a:rPr lang="en-US" sz="1000" dirty="0"/>
                        <a:t>Object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000" dirty="0"/>
                        <a:t>With address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000" dirty="0"/>
                        <a:t>With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22453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000" dirty="0"/>
                        <a:t>Public variables: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 = ‘7’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 = 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 =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  <a:tr h="25270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073"/>
                  </a:ext>
                </a:extLst>
              </a:tr>
            </a:tbl>
          </a:graphicData>
        </a:graphic>
      </p:graphicFrame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13738CBA-B3D5-2A47-8DF7-79796C887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628662"/>
              </p:ext>
            </p:extLst>
          </p:nvPr>
        </p:nvGraphicFramePr>
        <p:xfrm>
          <a:off x="5241377" y="3685654"/>
          <a:ext cx="2988223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9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426889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141783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141783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0924EA1-E68F-2B4F-A576-AAED39639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402998"/>
              </p:ext>
            </p:extLst>
          </p:nvPr>
        </p:nvGraphicFramePr>
        <p:xfrm>
          <a:off x="3733800" y="4965407"/>
          <a:ext cx="1295400" cy="5872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34768295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22170086"/>
                    </a:ext>
                  </a:extLst>
                </a:gridCol>
              </a:tblGrid>
              <a:tr h="278455">
                <a:tc>
                  <a:txBody>
                    <a:bodyPr/>
                    <a:lstStyle/>
                    <a:p>
                      <a:r>
                        <a:rPr lang="en-US" sz="1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984150"/>
                  </a:ext>
                </a:extLst>
              </a:tr>
              <a:tr h="308797">
                <a:tc>
                  <a:txBody>
                    <a:bodyPr/>
                    <a:lstStyle/>
                    <a:p>
                      <a:r>
                        <a:rPr lang="en-US" sz="1000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161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2874CE-E90D-3948-B791-D221BF14F997}"/>
              </a:ext>
            </a:extLst>
          </p:cNvPr>
          <p:cNvSpPr txBox="1"/>
          <p:nvPr/>
        </p:nvSpPr>
        <p:spPr>
          <a:xfrm>
            <a:off x="3714135" y="453378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Pointer p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BCF236-4622-B84F-910D-58129ED36933}"/>
                  </a:ext>
                </a:extLst>
              </p14:cNvPr>
              <p14:cNvContentPartPr/>
              <p14:nvPr/>
            </p14:nvContentPartPr>
            <p14:xfrm>
              <a:off x="5409406" y="3383649"/>
              <a:ext cx="387000" cy="29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BCF236-4622-B84F-910D-58129ED369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91766" y="3365649"/>
                <a:ext cx="42264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376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pointer to a class object is no different than a pointer to any other type of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album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title;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artist;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tracks;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price;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nums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album stock[100]; 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*pick;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552383-1274-584A-B011-127F08EF4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778691"/>
              </p:ext>
            </p:extLst>
          </p:nvPr>
        </p:nvGraphicFramePr>
        <p:xfrm>
          <a:off x="2895600" y="2209800"/>
          <a:ext cx="5246157" cy="686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451">
                  <a:extLst>
                    <a:ext uri="{9D8B030D-6E8A-4147-A177-3AD203B41FA5}">
                      <a16:colId xmlns:a16="http://schemas.microsoft.com/office/drawing/2014/main" val="2473051622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2912233867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3582787295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759020944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758330988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54811173"/>
                    </a:ext>
                  </a:extLst>
                </a:gridCol>
                <a:gridCol w="749451">
                  <a:extLst>
                    <a:ext uri="{9D8B030D-6E8A-4147-A177-3AD203B41FA5}">
                      <a16:colId xmlns:a16="http://schemas.microsoft.com/office/drawing/2014/main" val="3286719144"/>
                    </a:ext>
                  </a:extLst>
                </a:gridCol>
              </a:tblGrid>
              <a:tr h="290497">
                <a:tc rowSpan="2"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album stock</a:t>
                      </a:r>
                    </a:p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[100]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96112"/>
                  </a:ext>
                </a:extLst>
              </a:tr>
              <a:tr h="377645">
                <a:tc v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Obj_array</a:t>
                      </a:r>
                      <a:r>
                        <a:rPr lang="en-US" sz="1000" dirty="0"/>
                        <a:t>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stock[1]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stock[2]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19243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B9345BF-2F85-3847-A894-3AC2D53A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704866"/>
              </p:ext>
            </p:extLst>
          </p:nvPr>
        </p:nvGraphicFramePr>
        <p:xfrm>
          <a:off x="3848097" y="3337721"/>
          <a:ext cx="1670582" cy="1314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291">
                  <a:extLst>
                    <a:ext uri="{9D8B030D-6E8A-4147-A177-3AD203B41FA5}">
                      <a16:colId xmlns:a16="http://schemas.microsoft.com/office/drawing/2014/main" val="490648837"/>
                    </a:ext>
                  </a:extLst>
                </a:gridCol>
                <a:gridCol w="835291">
                  <a:extLst>
                    <a:ext uri="{9D8B030D-6E8A-4147-A177-3AD203B41FA5}">
                      <a16:colId xmlns:a16="http://schemas.microsoft.com/office/drawing/2014/main" val="80825249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679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artist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496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360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Price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174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r[7]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395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4CA0EA-6D92-1E47-AB95-98491E97CB0E}"/>
                  </a:ext>
                </a:extLst>
              </p14:cNvPr>
              <p14:cNvContentPartPr/>
              <p14:nvPr/>
            </p14:nvContentPartPr>
            <p14:xfrm>
              <a:off x="4587583" y="2889812"/>
              <a:ext cx="21960" cy="447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4CA0EA-6D92-1E47-AB95-98491E97CB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9583" y="2872172"/>
                <a:ext cx="5760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07675F-780A-4D40-8ABC-151AD3BDB622}"/>
                  </a:ext>
                </a:extLst>
              </p14:cNvPr>
              <p14:cNvContentPartPr/>
              <p14:nvPr/>
            </p14:nvContentPartPr>
            <p14:xfrm>
              <a:off x="5291743" y="2897012"/>
              <a:ext cx="831960" cy="417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07675F-780A-4D40-8ABC-151AD3BDB6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4103" y="2879012"/>
                <a:ext cx="867600" cy="453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EA5BF4CC-E78C-F64C-89DB-2D7B4ED4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5665"/>
              </p:ext>
            </p:extLst>
          </p:nvPr>
        </p:nvGraphicFramePr>
        <p:xfrm>
          <a:off x="5759212" y="3338039"/>
          <a:ext cx="1670582" cy="13144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35291">
                  <a:extLst>
                    <a:ext uri="{9D8B030D-6E8A-4147-A177-3AD203B41FA5}">
                      <a16:colId xmlns:a16="http://schemas.microsoft.com/office/drawing/2014/main" val="490648837"/>
                    </a:ext>
                  </a:extLst>
                </a:gridCol>
                <a:gridCol w="835291">
                  <a:extLst>
                    <a:ext uri="{9D8B030D-6E8A-4147-A177-3AD203B41FA5}">
                      <a16:colId xmlns:a16="http://schemas.microsoft.com/office/drawing/2014/main" val="808252497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title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62679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string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artist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94964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tracks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36019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double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Price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1742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r>
                        <a:rPr lang="en-US" sz="1000" dirty="0"/>
                        <a:t>int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nums</a:t>
                      </a:r>
                      <a:r>
                        <a:rPr lang="en-US" sz="1000" dirty="0"/>
                        <a:t>[10]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39516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05D24D7-8D4B-744E-91FA-0E1A91AC0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689109"/>
              </p:ext>
            </p:extLst>
          </p:nvPr>
        </p:nvGraphicFramePr>
        <p:xfrm>
          <a:off x="3677140" y="4948268"/>
          <a:ext cx="3485660" cy="614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1415">
                  <a:extLst>
                    <a:ext uri="{9D8B030D-6E8A-4147-A177-3AD203B41FA5}">
                      <a16:colId xmlns:a16="http://schemas.microsoft.com/office/drawing/2014/main" val="4246210304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82774889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2219401224"/>
                    </a:ext>
                  </a:extLst>
                </a:gridCol>
                <a:gridCol w="871415">
                  <a:extLst>
                    <a:ext uri="{9D8B030D-6E8A-4147-A177-3AD203B41FA5}">
                      <a16:colId xmlns:a16="http://schemas.microsoft.com/office/drawing/2014/main" val="3960016220"/>
                    </a:ext>
                  </a:extLst>
                </a:gridCol>
              </a:tblGrid>
              <a:tr h="307166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31404"/>
                  </a:ext>
                </a:extLst>
              </a:tr>
              <a:tr h="307166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483EE5-9ED2-7840-B340-592A3B9C52A4}"/>
                  </a:ext>
                </a:extLst>
              </p14:cNvPr>
              <p14:cNvContentPartPr/>
              <p14:nvPr/>
            </p14:nvContentPartPr>
            <p14:xfrm>
              <a:off x="5078983" y="4609532"/>
              <a:ext cx="45360" cy="340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483EE5-9ED2-7840-B340-592A3B9C52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0983" y="4591532"/>
                <a:ext cx="81000" cy="3765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DC55A1CE-B97C-C648-83DF-11EA423BB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79116"/>
              </p:ext>
            </p:extLst>
          </p:nvPr>
        </p:nvGraphicFramePr>
        <p:xfrm>
          <a:off x="7459075" y="4973816"/>
          <a:ext cx="2360260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90065">
                  <a:extLst>
                    <a:ext uri="{9D8B030D-6E8A-4147-A177-3AD203B41FA5}">
                      <a16:colId xmlns:a16="http://schemas.microsoft.com/office/drawing/2014/main" val="4246210304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82774889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2219401224"/>
                    </a:ext>
                  </a:extLst>
                </a:gridCol>
                <a:gridCol w="590065">
                  <a:extLst>
                    <a:ext uri="{9D8B030D-6E8A-4147-A177-3AD203B41FA5}">
                      <a16:colId xmlns:a16="http://schemas.microsoft.com/office/drawing/2014/main" val="3960016220"/>
                    </a:ext>
                  </a:extLst>
                </a:gridCol>
              </a:tblGrid>
              <a:tr h="208980">
                <a:tc>
                  <a:txBody>
                    <a:bodyPr/>
                    <a:lstStyle/>
                    <a:p>
                      <a:r>
                        <a:rPr lang="en-US" sz="8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31404"/>
                  </a:ext>
                </a:extLst>
              </a:tr>
              <a:tr h="208980">
                <a:tc>
                  <a:txBody>
                    <a:bodyPr/>
                    <a:lstStyle/>
                    <a:p>
                      <a:r>
                        <a:rPr lang="en-US" sz="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73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20042D-3D65-0846-9589-1FF6FC6578FC}"/>
                  </a:ext>
                </a:extLst>
              </p14:cNvPr>
              <p14:cNvContentPartPr/>
              <p14:nvPr/>
            </p14:nvContentPartPr>
            <p14:xfrm>
              <a:off x="7055023" y="4657412"/>
              <a:ext cx="717840" cy="318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20042D-3D65-0846-9589-1FF6FC6578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7023" y="4639772"/>
                <a:ext cx="753480" cy="35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particular album can be selected by assignment: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stock; // </a:t>
            </a:r>
            <a:r>
              <a:rPr 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album a, *p; p = &amp;a;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pick + 49; // pick + 49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stock[49]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&amp;(stock[49]);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The members of that album are accessed by a combination of dereference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/>
              <a:t>) and membership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/>
              <a:t>):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(*pick).title = “Listener Supported”;</a:t>
            </a:r>
          </a:p>
          <a:p>
            <a:pPr>
              <a:defRPr/>
            </a:pPr>
            <a:r>
              <a:rPr lang="en-US" sz="2800" dirty="0"/>
              <a:t>There is also a syntactic shortcut: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</a:t>
            </a:r>
            <a:r>
              <a:rPr lang="en-US" sz="20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title = “Listener Supported”;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pick is a pointer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point to an object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one element of the object is title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Pointers and Functions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 dirty="0"/>
              <a:t>Pointers, </a:t>
            </a:r>
            <a:r>
              <a:rPr lang="en-US" dirty="0"/>
              <a:t>like any variable, can be used as parameters and return values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);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some_other_function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y );</a:t>
            </a:r>
          </a:p>
          <a:p>
            <a:r>
              <a:rPr lang="en-US" dirty="0"/>
              <a:t>They are passed by value by default</a:t>
            </a:r>
          </a:p>
          <a:p>
            <a:pPr lvl="1"/>
            <a:r>
              <a:rPr lang="en-US" dirty="0"/>
              <a:t>Involves copying the value (an address) into a local variable</a:t>
            </a:r>
          </a:p>
          <a:p>
            <a:pPr lvl="1"/>
            <a:r>
              <a:rPr lang="en-US" dirty="0"/>
              <a:t>Changes to a local copy </a:t>
            </a:r>
            <a:r>
              <a:rPr lang="en-US" i="1" dirty="0"/>
              <a:t>do not</a:t>
            </a:r>
            <a:r>
              <a:rPr lang="en-US" dirty="0"/>
              <a:t> change the pointer</a:t>
            </a:r>
          </a:p>
          <a:p>
            <a:pPr lvl="1"/>
            <a:r>
              <a:rPr lang="en-US" dirty="0"/>
              <a:t>But, changes to the memory the pointer points at are not limited to local variables!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p-&gt;artist = “The Black Crowes”;	// non-local change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				// local change!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Dynamic Memory Allocation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/>
              <a:t>All the variables we have dealt with so far have been </a:t>
            </a:r>
            <a:r>
              <a:rPr lang="en-US" sz="2800" i="1"/>
              <a:t>stack </a:t>
            </a:r>
            <a:r>
              <a:rPr lang="en-US" sz="2800"/>
              <a:t>variables</a:t>
            </a:r>
          </a:p>
          <a:p>
            <a:pPr lvl="1"/>
            <a:r>
              <a:rPr lang="en-US" sz="2400"/>
              <a:t>Allocated by the compiler before the program is run</a:t>
            </a:r>
          </a:p>
          <a:p>
            <a:pPr lvl="1"/>
            <a:r>
              <a:rPr lang="en-US" sz="2400"/>
              <a:t>Pre-determined size, even arrays</a:t>
            </a:r>
          </a:p>
          <a:p>
            <a:endParaRPr lang="en-US" sz="2800"/>
          </a:p>
          <a:p>
            <a:r>
              <a:rPr lang="en-US" sz="2800"/>
              <a:t>Pointers give us a mechanism for dynamically allocating memory on demand</a:t>
            </a:r>
          </a:p>
          <a:p>
            <a:pPr lvl="1"/>
            <a:r>
              <a:rPr lang="en-US" sz="2400"/>
              <a:t>Allocated as needed at run-time (during execution)</a:t>
            </a:r>
          </a:p>
          <a:p>
            <a:pPr lvl="1"/>
            <a:r>
              <a:rPr lang="en-US" sz="2400"/>
              <a:t>Size determined at time of allocation</a:t>
            </a:r>
          </a:p>
          <a:p>
            <a:pPr lvl="1"/>
            <a:r>
              <a:rPr lang="en-US" sz="2400"/>
              <a:t>De-allocated when no longer useful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Declaring a pointer only allocates memory for the pointer address, not the data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album-&gt;tracks = 4; // error, write to some random address (segmentation fault)</a:t>
            </a:r>
          </a:p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 operator allocates memory for a specified type of variable and returns the address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album()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p-&gt;tracks =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4; // write to newly allocated memory</a:t>
            </a:r>
            <a:endParaRPr lang="en-US" sz="2000" dirty="0"/>
          </a:p>
          <a:p>
            <a:pPr lvl="1">
              <a:defRPr/>
            </a:pPr>
            <a:r>
              <a:rPr lang="en-US" sz="2400" dirty="0"/>
              <a:t>This memory is not named like the parameters and variables we’ve been using</a:t>
            </a:r>
          </a:p>
          <a:p>
            <a:pPr lvl="1">
              <a:defRPr/>
            </a:pPr>
            <a:r>
              <a:rPr lang="en-US" dirty="0"/>
              <a:t>That pointer is the only way to refer to it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  can also be used to dynamically allocate memory space for arrays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ct;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“how many albums?: ”;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ct;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album[ct];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Calls the default constructor on each object in the array (no way to pass in parameters)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An array is a contiguous block of memory, divided into some number of equal sized elements</a:t>
            </a:r>
          </a:p>
          <a:p>
            <a:pPr>
              <a:defRPr/>
            </a:pPr>
            <a:r>
              <a:rPr lang="en-US" sz="2800" dirty="0"/>
              <a:t>An array variable is really just a constant pointer to the first element in that block</a:t>
            </a:r>
          </a:p>
          <a:p>
            <a:pPr lvl="1">
              <a:defRPr/>
            </a:pPr>
            <a:r>
              <a:rPr lang="en-US" sz="2400" dirty="0"/>
              <a:t>A pointer can be assigned the value of an array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a[20];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a;</a:t>
            </a:r>
          </a:p>
          <a:p>
            <a:pPr lvl="1">
              <a:defRPr/>
            </a:pPr>
            <a:r>
              <a:rPr lang="en-US" sz="2400" dirty="0"/>
              <a:t>a[0] </a:t>
            </a:r>
            <a:r>
              <a:rPr lang="en-US" dirty="0"/>
              <a:t>, p[0] and</a:t>
            </a:r>
            <a:r>
              <a:rPr lang="en-US" sz="2400" dirty="0"/>
              <a:t> *p </a:t>
            </a:r>
            <a:r>
              <a:rPr lang="en-US" dirty="0"/>
              <a:t>all</a:t>
            </a:r>
            <a:r>
              <a:rPr lang="en-US" sz="2400" dirty="0"/>
              <a:t> refer to the first element in the array, expected to be 4 bytes long (the size of an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)</a:t>
            </a:r>
          </a:p>
          <a:p>
            <a:pPr lvl="1">
              <a:defRPr/>
            </a:pPr>
            <a:r>
              <a:rPr lang="en-US" sz="2400" dirty="0"/>
              <a:t>a[1], p[1]  both refer to the second element in the array, starting 4 bytes after the first element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Dynamic memory allocation runs the risk of running out of memory during program execution</a:t>
            </a:r>
          </a:p>
          <a:p>
            <a:pPr lvl="1">
              <a:defRPr/>
            </a:pPr>
            <a:r>
              <a:rPr lang="en-US" sz="2400" dirty="0"/>
              <a:t>If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/>
              <a:t> cannot allocate the requested piece of memory, it fails and terminates the program</a:t>
            </a:r>
          </a:p>
          <a:p>
            <a:pPr>
              <a:defRPr/>
            </a:pPr>
            <a:r>
              <a:rPr lang="en-US" sz="2800" dirty="0"/>
              <a:t>To avoid this, programs need to de-allocate dynamic memory when they are done with it</a:t>
            </a:r>
          </a:p>
          <a:p>
            <a:pPr lvl="1">
              <a:defRPr/>
            </a:pPr>
            <a:r>
              <a:rPr lang="en-US" sz="2400" dirty="0"/>
              <a:t>This is done with the operator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/>
              <a:t>, called on a pointer to a dynamically allocated piece of memory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[x];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 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 [] p;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A variable is a named piece of memory</a:t>
            </a:r>
          </a:p>
          <a:p>
            <a:pPr lvl="1">
              <a:defRPr/>
            </a:pPr>
            <a:r>
              <a:rPr lang="en-US" dirty="0"/>
              <a:t>The name stands in for the </a:t>
            </a:r>
            <a:r>
              <a:rPr lang="en-US" i="1" dirty="0"/>
              <a:t>memory address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num;//allocate memory to it first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34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6523B-B4DE-BA48-889D-263B957269AF}"/>
              </a:ext>
            </a:extLst>
          </p:cNvPr>
          <p:cNvSpPr txBox="1"/>
          <p:nvPr/>
        </p:nvSpPr>
        <p:spPr>
          <a:xfrm>
            <a:off x="4648200" y="529146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Memory Leaks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If a pointer to dynamically allocated memory is moved, that memory location cannot be found again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[1024];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[518];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[20435];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0;</a:t>
            </a:r>
          </a:p>
          <a:p>
            <a:pPr lvl="1">
              <a:defRPr/>
            </a:pPr>
            <a:r>
              <a:rPr lang="en-US" sz="2400" dirty="0"/>
              <a:t>This means it cannot be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/>
              <a:t>d, and is lost to the program</a:t>
            </a:r>
          </a:p>
          <a:p>
            <a:pPr lvl="1">
              <a:defRPr/>
            </a:pPr>
            <a:r>
              <a:rPr lang="en-US" sz="2400" dirty="0"/>
              <a:t>This is referred to as a </a:t>
            </a:r>
            <a:r>
              <a:rPr lang="en-US" sz="2400" i="1" dirty="0"/>
              <a:t>memory leak</a:t>
            </a:r>
          </a:p>
          <a:p>
            <a:pPr lvl="1">
              <a:defRPr/>
            </a:pPr>
            <a:r>
              <a:rPr lang="en-US" sz="2400" dirty="0"/>
              <a:t>If a leak occurs in a repeating part of the program, then no matter how small it is the program will eventually run out of memory</a:t>
            </a:r>
          </a:p>
          <a:p>
            <a:pPr lvl="2">
              <a:defRPr/>
            </a:pPr>
            <a:r>
              <a:rPr lang="en-US" sz="2000" dirty="0"/>
              <a:t>This matters a lot in server programs that run for months or years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a value is assigned to a variable, it is stored at that address in memory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78;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variable that holds the address of another variable</a:t>
            </a:r>
          </a:p>
          <a:p>
            <a:pPr lvl="1">
              <a:defRPr/>
            </a:pPr>
            <a:r>
              <a:rPr lang="en-US" dirty="0"/>
              <a:t>It is declared in terms of the type of variable it points at: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given a * in front of a variable, it means that this variable is a pointer. </a:t>
            </a:r>
          </a:p>
          <a:p>
            <a:pPr>
              <a:defRPr/>
            </a:pPr>
            <a:r>
              <a:rPr lang="en-US" dirty="0"/>
              <a:t>int num; num = 78;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returns the address of a variable</a:t>
            </a:r>
          </a:p>
          <a:p>
            <a:pPr lvl="1">
              <a:defRPr/>
            </a:pPr>
            <a:r>
              <a:rPr lang="en-US" dirty="0"/>
              <a:t>It can then be assigned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&amp;num;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&amp;num =&gt; the address of the variable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1800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the address of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 the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value of p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126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247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059544-8738-7C42-BB24-39F73DC2EF25}"/>
              </a:ext>
            </a:extLst>
          </p:cNvPr>
          <p:cNvGrpSpPr/>
          <p:nvPr/>
        </p:nvGrpSpPr>
        <p:grpSpPr>
          <a:xfrm>
            <a:off x="3886200" y="4724400"/>
            <a:ext cx="762000" cy="990600"/>
            <a:chOff x="3886200" y="4724400"/>
            <a:chExt cx="7620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510501-D510-5642-B136-9035A314E32D}"/>
                </a:ext>
              </a:extLst>
            </p:cNvPr>
            <p:cNvSpPr/>
            <p:nvPr/>
          </p:nvSpPr>
          <p:spPr>
            <a:xfrm>
              <a:off x="3886200" y="5105400"/>
              <a:ext cx="457200" cy="609600"/>
            </a:xfrm>
            <a:prstGeom prst="ellipse">
              <a:avLst/>
            </a:prstGeom>
            <a:noFill/>
            <a:ln w="698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7B81F9-41BA-FE48-AFEA-627B93B78F40}"/>
                </a:ext>
              </a:extLst>
            </p:cNvPr>
            <p:cNvCxnSpPr>
              <a:stCxn id="4" idx="7"/>
            </p:cNvCxnSpPr>
            <p:nvPr/>
          </p:nvCxnSpPr>
          <p:spPr>
            <a:xfrm flipV="1">
              <a:off x="4276445" y="4724400"/>
              <a:ext cx="371755" cy="47027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5F98C04-E2F2-9647-B9D7-05AE263B8B5D}"/>
              </a:ext>
            </a:extLst>
          </p:cNvPr>
          <p:cNvSpPr/>
          <p:nvPr/>
        </p:nvSpPr>
        <p:spPr>
          <a:xfrm>
            <a:off x="2362200" y="2743200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E03E-0DB2-EB45-BFAB-3AE96300B2AF}"/>
              </a:ext>
            </a:extLst>
          </p:cNvPr>
          <p:cNvSpPr/>
          <p:nvPr/>
        </p:nvSpPr>
        <p:spPr>
          <a:xfrm>
            <a:off x="2667000" y="3381375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6782B-53F5-1743-AF9F-F39263EDC545}"/>
              </a:ext>
            </a:extLst>
          </p:cNvPr>
          <p:cNvSpPr txBox="1"/>
          <p:nvPr/>
        </p:nvSpPr>
        <p:spPr>
          <a:xfrm>
            <a:off x="31242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&amp;num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53B7C79-D63F-6E46-9052-3355D9E59D91}"/>
              </a:ext>
            </a:extLst>
          </p:cNvPr>
          <p:cNvSpPr/>
          <p:nvPr/>
        </p:nvSpPr>
        <p:spPr>
          <a:xfrm>
            <a:off x="5638800" y="2766219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58624-C828-B74C-A9E5-5FA53AD5FA9F}"/>
              </a:ext>
            </a:extLst>
          </p:cNvPr>
          <p:cNvSpPr/>
          <p:nvPr/>
        </p:nvSpPr>
        <p:spPr>
          <a:xfrm>
            <a:off x="6019800" y="3399353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FF751-1EEE-6E40-8CFB-C45B3A844B08}"/>
              </a:ext>
            </a:extLst>
          </p:cNvPr>
          <p:cNvSpPr txBox="1"/>
          <p:nvPr/>
        </p:nvSpPr>
        <p:spPr>
          <a:xfrm>
            <a:off x="6438900" y="345864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takes an address (a pointer) and returns the location in memory being pointed to</a:t>
            </a:r>
          </a:p>
          <a:p>
            <a:pPr lvl="1">
              <a:defRPr/>
            </a:pPr>
            <a:r>
              <a:rPr lang="en-US" dirty="0"/>
              <a:t>Can only be applied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24;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 *q;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define a pointer;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*q = 30;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30 to the variable that the pointer pointed to.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81425"/>
            <a:ext cx="71247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A4C23-9800-438C-B18F-F248AD6206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Declaring Pointer Variables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991600" cy="4678363"/>
          </a:xfrm>
        </p:spPr>
        <p:txBody>
          <a:bodyPr/>
          <a:lstStyle/>
          <a:p>
            <a:pPr eaLnBrk="1" hangingPunct="1"/>
            <a:r>
              <a:rPr lang="en-US" dirty="0"/>
              <a:t>Syntax:</a:t>
            </a:r>
          </a:p>
          <a:p>
            <a:pPr lvl="1" eaLnBrk="1" hangingPunct="1">
              <a:lnSpc>
                <a:spcPct val="30000"/>
              </a:lnSpc>
              <a:buFont typeface="Arial" charset="0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*p; </a:t>
            </a:r>
            <a:r>
              <a:rPr lang="en-US" sz="1800" dirty="0">
                <a:latin typeface="Courier New" pitchFamily="49" charset="0"/>
              </a:rPr>
              <a:t>// this pointer will point to an integer variable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; </a:t>
            </a:r>
            <a:r>
              <a:rPr lang="en-US" sz="1500" dirty="0">
                <a:latin typeface="Courier New" pitchFamily="49" charset="0"/>
              </a:rPr>
              <a:t>// a pointer, </a:t>
            </a:r>
            <a:r>
              <a:rPr lang="en-US" sz="1500" dirty="0" err="1">
                <a:latin typeface="Courier New" pitchFamily="49" charset="0"/>
              </a:rPr>
              <a:t>ch</a:t>
            </a:r>
            <a:r>
              <a:rPr lang="en-US" sz="1500" dirty="0">
                <a:latin typeface="Courier New" pitchFamily="49" charset="0"/>
              </a:rPr>
              <a:t>, points to a character variable</a:t>
            </a:r>
          </a:p>
          <a:p>
            <a:pPr eaLnBrk="1" hangingPunct="1"/>
            <a:r>
              <a:rPr lang="en-US" dirty="0"/>
              <a:t>These statements are equivalent: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 </a:t>
            </a:r>
            <a:r>
              <a:rPr lang="en-US" dirty="0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*  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 p;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3609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68913-7CE6-42DB-B0C9-FB934626FE7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Declaring Pointer Variables (continued)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statement: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* p, q; // p is a pointer; q is variable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latin typeface="Courier New" pitchFamily="49" charset="0"/>
              </a:rPr>
              <a:t>int num1, num2; </a:t>
            </a:r>
            <a:r>
              <a:rPr lang="en-US" sz="2200" dirty="0">
                <a:latin typeface="Courier New" pitchFamily="49" charset="0"/>
                <a:sym typeface="Wingdings" pitchFamily="2" charset="2"/>
              </a:rPr>
              <a:t> int num1; int num2;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/>
              <a:t>	only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is the pointer variable, not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; here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 is an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To avoid confusion, attach the character 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 to the variable name: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q;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*q;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Courier New" pitchFamily="49" charset="0"/>
              </a:rPr>
              <a:t>	int array1[100], array2[20];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Words>2487</Words>
  <Application>Microsoft Macintosh PowerPoint</Application>
  <PresentationFormat>On-screen Show (4:3)</PresentationFormat>
  <Paragraphs>430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Verdana</vt:lpstr>
      <vt:lpstr>Office Theme</vt:lpstr>
      <vt:lpstr>Variables, Memory and Pointers</vt:lpstr>
      <vt:lpstr>PowerPoint Presentation</vt:lpstr>
      <vt:lpstr>Variables, Memory and Pointers</vt:lpstr>
      <vt:lpstr>Variables, Memory and Pointers</vt:lpstr>
      <vt:lpstr>Variables, Memory and Pointers</vt:lpstr>
      <vt:lpstr>Variables, Memory and Pointers</vt:lpstr>
      <vt:lpstr>Variables, Memory and Pointers</vt:lpstr>
      <vt:lpstr>Declaring Pointer Variables</vt:lpstr>
      <vt:lpstr>Declaring Pointer Variables (continued)</vt:lpstr>
      <vt:lpstr>Address of Operator (&amp;)</vt:lpstr>
      <vt:lpstr>Dereferencing Operator (*)</vt:lpstr>
      <vt:lpstr>Exercise</vt:lpstr>
      <vt:lpstr>Assigning Pointers</vt:lpstr>
      <vt:lpstr>Assigning Pointers</vt:lpstr>
      <vt:lpstr>The Null Pointer</vt:lpstr>
      <vt:lpstr>Comparing Pointers</vt:lpstr>
      <vt:lpstr>Comparing Pointers</vt:lpstr>
      <vt:lpstr>Pointers and Arrays</vt:lpstr>
      <vt:lpstr>Pointers and Class</vt:lpstr>
      <vt:lpstr>Pointers and Class</vt:lpstr>
      <vt:lpstr>Pointers and Class</vt:lpstr>
      <vt:lpstr>Pointers and Classes</vt:lpstr>
      <vt:lpstr>Pointers and Classes</vt:lpstr>
      <vt:lpstr>Pointers and Functions</vt:lpstr>
      <vt:lpstr>Dynamic Memory Allocation</vt:lpstr>
      <vt:lpstr>Operator new</vt:lpstr>
      <vt:lpstr>Operator new</vt:lpstr>
      <vt:lpstr>Pointers and Arrays</vt:lpstr>
      <vt:lpstr>Operator delete</vt:lpstr>
      <vt:lpstr>Memory Leaks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330</cp:revision>
  <dcterms:created xsi:type="dcterms:W3CDTF">2009-09-01T00:23:15Z</dcterms:created>
  <dcterms:modified xsi:type="dcterms:W3CDTF">2021-04-22T17:17:50Z</dcterms:modified>
</cp:coreProperties>
</file>