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2" r:id="rId24"/>
    <p:sldId id="303" r:id="rId25"/>
    <p:sldId id="28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6" autoAdjust="0"/>
    <p:restoredTop sz="94730" autoAdjust="0"/>
  </p:normalViewPr>
  <p:slideViewPr>
    <p:cSldViewPr>
      <p:cViewPr varScale="1">
        <p:scale>
          <a:sx n="96" d="100"/>
          <a:sy n="96" d="100"/>
        </p:scale>
        <p:origin x="184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program can proceed:</a:t>
            </a:r>
          </a:p>
          <a:p>
            <a:pPr lvl="1" eaLnBrk="1" hangingPunct="1"/>
            <a:r>
              <a:rPr lang="en-US" dirty="0"/>
              <a:t>Sequentially</a:t>
            </a:r>
          </a:p>
          <a:p>
            <a:pPr lvl="1" eaLnBrk="1" hangingPunct="1"/>
            <a:r>
              <a:rPr lang="en-US" dirty="0"/>
              <a:t>Selectively (branch) - making a choice</a:t>
            </a:r>
          </a:p>
          <a:p>
            <a:pPr lvl="1" eaLnBrk="1" hangingPunct="1"/>
            <a:r>
              <a:rPr lang="en-US" dirty="0"/>
              <a:t>Repetitively (iteratively) - looping</a:t>
            </a:r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3CCA9-65E5-4153-B3D2-30771A2ACB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Comparing </a:t>
            </a:r>
            <a:r>
              <a:rPr lang="en-US" dirty="0">
                <a:latin typeface="Courier New" pitchFamily="49" charset="0"/>
              </a:rPr>
              <a:t>strings</a:t>
            </a:r>
            <a:endParaRPr lang="en-US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Relational operators can be applied to strings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Strings are compared character by character, starting with the first character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Comparison continues until either a mismatch is found or all characters are found equal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If two strings of different lengths are compared and the comparison is equal to the last character of the shorter string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The shorter string is less than the larger string</a:t>
            </a:r>
          </a:p>
          <a:p>
            <a:pPr eaLnBrk="1" hangingPunct="1">
              <a:spcBef>
                <a:spcPts val="0"/>
              </a:spcBef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Note: this does not work for comparing 2 string literals!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C643-636A-4CD9-8770-D23FC05FD8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620963"/>
            <a:ext cx="7011987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70104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271C4-C7C3-44A4-9EF2-060220ED33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469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70104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74311-12AB-4485-85DD-9CCCA9E8A0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Two-way 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can be paired with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endParaRPr lang="en-US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statement1 is executed 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, statement2 is executed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DA9B6-6A46-443E-8E72-A573899C47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One-Way Selection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01040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5D270-0A83-4FAE-8041-1B3460E2B1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0104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Two-Way Selection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1E85C-8EEF-4349-9C7A-70FC0B9D306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6000" dirty="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7010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B2A1-AC2A-47B1-951F-54E2078B9B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F07F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89200"/>
            <a:ext cx="7010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0BC6A-5A5B-4DEA-8C8E-E8D93AFF64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Block Statements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block (or compound) statement looks like: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/>
              <a:t>A block can be used anywhere a statement can be used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133600"/>
            <a:ext cx="22574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01C34-091E-4DA7-92D4-0CE3C7887B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is a reserved word</a:t>
            </a:r>
          </a:p>
          <a:p>
            <a:pPr eaLnBrk="1" hangingPunct="1">
              <a:defRPr/>
            </a:pPr>
            <a:r>
              <a:rPr lang="en-US" dirty="0"/>
              <a:t>The most basic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eaLnBrk="1" hangingPunct="1">
              <a:defRPr/>
            </a:pPr>
            <a:r>
              <a:rPr lang="en-US" dirty="0"/>
              <a:t>// pseudo code (the outline to do the task): the structure of and may not be syntax correct. 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condition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/>
              <a:t>The statement is executed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</a:p>
          <a:p>
            <a:pPr eaLnBrk="1" hangingPunct="1">
              <a:defRPr/>
            </a:pPr>
            <a:r>
              <a:rPr lang="en-US" dirty="0"/>
              <a:t>The statement is bypassed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A1B49-4AC8-470D-93E6-6AE4D41104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CAB79-9E1B-4FC3-B19E-4E582510C7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6CAA8-7D31-4D66-83DC-5724069D258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"Eligible to vote."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"Not eligible to vote."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More Than 2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Series of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statements: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logical-expression1 )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logical-expression2 )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logical-expression3 )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Checks all three conditions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Can’t have a default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</a:rPr>
              <a:t>condition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Used for statements that are not mutually exclusive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More Than 2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For mutually exclusive conditions, use an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</a:rPr>
              <a:t>if…else</a:t>
            </a:r>
            <a:r>
              <a:rPr lang="en-US" sz="2000" dirty="0"/>
              <a:t> tree</a:t>
            </a:r>
          </a:p>
          <a:p>
            <a:pPr lvl="1" eaLnBrk="1" hangingPunct="1">
              <a:defRPr/>
            </a:pPr>
            <a:r>
              <a:rPr lang="en-US" sz="2000" dirty="0"/>
              <a:t>Stops when a condition is true</a:t>
            </a:r>
          </a:p>
          <a:p>
            <a:pPr lvl="1" eaLnBrk="1" hangingPunct="1">
              <a:defRPr/>
            </a:pPr>
            <a:r>
              <a:rPr lang="en-US" sz="2000" dirty="0"/>
              <a:t>Can have a default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/>
              <a:t> condition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logical-expression1 )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 if( logical-expression2 )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 if( logical-expression3 )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statement4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Example: Car Insurance Premium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5B401-A50D-F14C-A7EA-7CE12A08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9"/>
          <a:stretch/>
        </p:blipFill>
        <p:spPr>
          <a:xfrm>
            <a:off x="609600" y="1219200"/>
            <a:ext cx="8305800" cy="5257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4F7A5-BE41-4174-B9E3-E93AE0A197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+mj-lt"/>
              </a:rPr>
              <a:t> Data Type and Conditions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condition can be a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variable</a:t>
            </a:r>
          </a:p>
          <a:p>
            <a:pPr eaLnBrk="1" hangingPunct="1">
              <a:defRPr/>
            </a:pPr>
            <a:r>
              <a:rPr lang="en-US" dirty="0"/>
              <a:t>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 has logical (Boolean) values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are reserved words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endParaRPr lang="en-US" sz="2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C7F17-51B9-4237-8E4B-3C98E137F0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Data Type and Conditions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Earlier versions of C++ did not provide built-in data types that had Boolean values</a:t>
            </a:r>
          </a:p>
          <a:p>
            <a:pPr eaLnBrk="1" hangingPunct="1">
              <a:defRPr/>
            </a:pPr>
            <a:r>
              <a:rPr lang="en-US" dirty="0"/>
              <a:t>Logical expressions evaluate to either 1 or 0</a:t>
            </a:r>
          </a:p>
          <a:p>
            <a:pPr lvl="1" eaLnBrk="1" hangingPunct="1">
              <a:defRPr/>
            </a:pPr>
            <a:r>
              <a:rPr lang="en-US" dirty="0"/>
              <a:t>The value of a logical expression was stored in a variable of 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You can use 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dirty="0"/>
              <a:t> data type as a condition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C148-A612-40B3-A2A3-E8A3B82AFE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/>
              <a:t>A logical expression is any expression that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lvl="1" eaLnBrk="1" hangingPunct="1">
              <a:defRPr/>
            </a:pPr>
            <a:r>
              <a:rPr lang="en-US" dirty="0"/>
              <a:t>A literal (anything but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is true)</a:t>
            </a:r>
          </a:p>
          <a:p>
            <a:pPr lvl="1" eaLnBrk="1" hangingPunct="1">
              <a:defRPr/>
            </a:pPr>
            <a:r>
              <a:rPr lang="en-US" dirty="0"/>
              <a:t>A variable (any built-in type)</a:t>
            </a:r>
          </a:p>
          <a:p>
            <a:pPr lvl="1" eaLnBrk="1" hangingPunct="1">
              <a:defRPr/>
            </a:pPr>
            <a:r>
              <a:rPr lang="en-US" dirty="0"/>
              <a:t>A function (should return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Any expression that evaluates to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0CCD-4389-4F09-8B79-91B28F4A4F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Arithmetic expressions</a:t>
            </a:r>
          </a:p>
          <a:p>
            <a:pPr lvl="1" eaLnBrk="1" hangingPunct="1">
              <a:defRPr/>
            </a:pPr>
            <a:r>
              <a:rPr lang="en-US" dirty="0"/>
              <a:t>Built with arithmetic operators</a:t>
            </a:r>
          </a:p>
          <a:p>
            <a:pPr lvl="1" eaLnBrk="1" hangingPunct="1">
              <a:defRPr/>
            </a:pPr>
            <a:r>
              <a:rPr lang="en-US" dirty="0"/>
              <a:t>Evaluate to numbers (integer or floating-point)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+ 5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(7 / 2) * 4.0</a:t>
            </a:r>
          </a:p>
          <a:p>
            <a:pPr eaLnBrk="1" hangingPunct="1">
              <a:defRPr/>
            </a:pPr>
            <a:r>
              <a:rPr lang="en-US" dirty="0"/>
              <a:t>Logical expressions</a:t>
            </a:r>
          </a:p>
          <a:p>
            <a:pPr lvl="1" eaLnBrk="1" hangingPunct="1">
              <a:defRPr/>
            </a:pPr>
            <a:r>
              <a:rPr lang="en-US" dirty="0"/>
              <a:t>Built with relational operators</a:t>
            </a:r>
          </a:p>
          <a:p>
            <a:pPr lvl="1" eaLnBrk="1" hangingPunct="1">
              <a:defRPr/>
            </a:pPr>
            <a:r>
              <a:rPr lang="en-US" dirty="0"/>
              <a:t>Evaluate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endParaRPr lang="en-US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== 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“hello” &lt; “goodbye”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1C72-5275-4834-A83D-3AE75112D4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35238"/>
            <a:ext cx="7010400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F42C4-DC2A-432C-889C-28648A87E6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Comparing Numbers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Integer and floating-point types can be compared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8 &lt; 15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6 != 6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2.5 &gt; 5.8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5.9 &lt;= 7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945BA-10A5-456A-805B-F02BCA11CD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Characters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60928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981</Words>
  <Application>Microsoft Macintosh PowerPoint</Application>
  <PresentationFormat>On-screen Show (4:3)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Verdana</vt:lpstr>
      <vt:lpstr>Office Theme</vt:lpstr>
      <vt:lpstr>Control Structures</vt:lpstr>
      <vt:lpstr>Conditional Execution</vt:lpstr>
      <vt:lpstr>bool Data Type and Conditions</vt:lpstr>
      <vt:lpstr>int Data Type and Conditions</vt:lpstr>
      <vt:lpstr>Logical Expressions</vt:lpstr>
      <vt:lpstr>Logical Expressions</vt:lpstr>
      <vt:lpstr>Relational Operators</vt:lpstr>
      <vt:lpstr>Comparing Numbers</vt:lpstr>
      <vt:lpstr>Comparing Characters</vt:lpstr>
      <vt:lpstr>Comparing strings</vt:lpstr>
      <vt:lpstr>Examples</vt:lpstr>
      <vt:lpstr>PowerPoint Presentation</vt:lpstr>
      <vt:lpstr>Common Syntax Errors</vt:lpstr>
      <vt:lpstr>Two-way Conditional Execution</vt:lpstr>
      <vt:lpstr>One-Way Selection</vt:lpstr>
      <vt:lpstr>Two-Way Selection</vt:lpstr>
      <vt:lpstr>Example</vt:lpstr>
      <vt:lpstr>Common Syntax Errors</vt:lpstr>
      <vt:lpstr>Block Statements</vt:lpstr>
      <vt:lpstr>Conditional Block Statements</vt:lpstr>
      <vt:lpstr>Conditional Block Statements</vt:lpstr>
      <vt:lpstr>Conditional Block Statements</vt:lpstr>
      <vt:lpstr>More Than 2 Choices</vt:lpstr>
      <vt:lpstr>More Than 2 Choices</vt:lpstr>
      <vt:lpstr>Example: Car Insurance Premium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253</cp:revision>
  <dcterms:created xsi:type="dcterms:W3CDTF">2009-09-01T00:23:15Z</dcterms:created>
  <dcterms:modified xsi:type="dcterms:W3CDTF">2021-02-02T18:01:55Z</dcterms:modified>
</cp:coreProperties>
</file>