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9"/>
  </p:notesMasterIdLst>
  <p:sldIdLst>
    <p:sldId id="275" r:id="rId2"/>
    <p:sldId id="286" r:id="rId3"/>
    <p:sldId id="287" r:id="rId4"/>
    <p:sldId id="274" r:id="rId5"/>
    <p:sldId id="276" r:id="rId6"/>
    <p:sldId id="277" r:id="rId7"/>
    <p:sldId id="28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4" autoAdjust="0"/>
    <p:restoredTop sz="94663" autoAdjust="0"/>
  </p:normalViewPr>
  <p:slideViewPr>
    <p:cSldViewPr>
      <p:cViewPr varScale="1">
        <p:scale>
          <a:sx n="100" d="100"/>
          <a:sy n="100" d="100"/>
        </p:scale>
        <p:origin x="18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9.1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24575,'76'6'0,"-1"0"0,-20-1 0,4-1 0,18 1 0,11 0 0,-7-2 0,-1 0 0,-7-1 0,-6 0 0,-7 0 0,5-2 0,-68 0 0,-2 0 0,-15 1 0,14-1 0,-10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6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24575,'7'80'0,"-1"-14"0,3 2 0,-3-18 0,0-2 0,-1-8 0,-2-9 0,-2-14 0,-1-12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7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61 138 24575,'5'89'0,"1"-42"0,3 7 0,3-3 0,4-19 0,8 6 0,-2-25 0,-5-7 0,4-3 0,1-3 0,2-1 0,9-4 0,-1-4 0,20-17 0,-19 6 0,28-38 0,-43 6 0,-1-9 0,-27 6 0,-14 15 0,-12-3 0,-17-3 0,7 15 0,4 9 0,26 20 0,2 2 0,0 1 0,-37 7 0,13 0 0,-19 4 0,27-5 0,2 1 0,16-3 0,-1 3 0,14-2 0,0 0 0,1-3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9.1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 24575,'13'0'0,"14"-1"0,-6 1 0,13-1 0,-20 1 0,-2 0 0,-6-2 0,6 2 0,7-1 0,12 1 0,-12 0 0,1 1 0,-17-1 0,-3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0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 24575,'10'0'0,"-1"0"0,-1-1 0,-2 0 0,6 0 0,21 1 0,-13 0 0,12 0 0,-25 0 0,-5 0 0,6 0 0,-1 0 0,2 0 0,-2-1 0,-2 1 0,-3-1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4.4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78 24575,'22'-25'0,"-6"9"0,9-3 0,-6 11 0,1 2 0,2 2 0,-6 4 0,11 13 0,-7 2 0,13 25 0,-15-9 0,-3 26 0,-20-17 0,-29 30 0,-23-12 0,8-12 0,0-15 0,29-30 0,11-1 0,0 0 0,105 16 0,-42-9 0,12 3 0,-1 0 0,-17-5 0,-8-1 0,-22-3 0,-2-2 0,-5-1 0,0 0 0,-1 0 0,-2 1 0,-3 1 0,-3-1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5.0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24575,'10'50'0,"1"-2"0,1 2 0,4 17 0,0 3 0,0 1 0,-4-5 0,2 13 0,-10-41 0,-2-16 0,0-10 0,0-3 0,-2-8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6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1 279 24575,'0'-17'0,"0"2"0,0-4 0,12-12 0,10-5 0,2 1 0,18 1 0,1 3 0,-14 13 0,49-25 0,-47 44 0,15 10 0,-2 2 0,11 21 0,-9 25 0,1 29 0,-26-20 0,-4 1 0,-1 24 0,-15-40 0,-8-6 0,-27-1 0,-3-9 0,-3 0 0,-2-1 0,0-3 0,-31 18 0,51-45 0,-17-6 0,16-7 0,-4 0 0,8 0 0,13 3 0,3 0 0,18-9 0,14-8 0,-7 5 0,3-2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6.6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24575,'4'78'0,"0"0"0,0 1 0,0-1 0,0-1 0,0-19 0,1-19 0,-1 5 0,-2-36 0,2-5 0,-2-3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7.8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175 51 24575,'8'-16'0,"5"1"0,-3 6 0,12 2 0,14 4 0,-1 2 0,10 1 0,-16 0 0,3 4 0,39 21 0,-30-5 0,28 17 0,-48 8 0,-10 6 0,-9 23 0,-16 3 0,-10-2 0,-26-2 0,-19-7 0,30-48 0,19-14 0,-20-9 0,12-1 0,-20-8 0,4-4 0,-4-4 0,0-4 0,5-3 0,1-11 0,12-2 0,6 3 0,15 3 0,12 7 0,8 0 0,5-3 0,0 11 0,3 0 0,-6 10 0,5-6 0,-14 11 0,4-3 0,-12 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2.3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1 24575,'-2'31'0,"-2"3"0,-3 1 0,0 4 0,-1 5 0,2 7 0,0 7 0,2-17 0,1-8 0,2-25 0,1-7 0,7-21 0,6 2 0,-2-6 0,0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9.5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127 0 24575,'-26'95'0,"5"-4"0,2 2 0,7-29 0,2-2 0,-4 21 0,1-2 0,7-27 0,2-8 0,2-9 0,2-9 0,0-22 0,1-5 0,3-7 0,-2 4 0,1-3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3.2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 24575,'34'-4'0,"3"2"0,-10 0 0,-9 2 0,6 0 0,-22 0 0,12-1 0,-6 1 0,8-2 0,-14 1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4.0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24575,'0'38'0,"0"21"0,1-25 0,-1 8 0,2-30 0,-2-7 0,0 0 0,0-1 0,0 3 0,2 0 0,-1-3 0,9 1 0,3-3 0,9 2 0,64-3 0,-32 0 0,16-2 0,1-1 0,-15 1 0,19-3 0,-58 4 0,-13-1 0,-6 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4.6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24575,'4'26'0,"14"40"0,6 17 0,-7-25 0,0-2 0,9 20 0,-7-3 0,-10-34 0,0 4 0,-1-11 0,-1-3 0,-2-10 0,-2-6 0,-2-7 0,-1-5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5.4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 24575,'19'0'0,"10"-3"0,7-1 0,21-1 0,-18 1 0,-3 2 0,-26 1 0,31-6 0,-8 2 0,26-3 0,-19 3 0,-23 3 0,-6 1 0,-13 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5.9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24575,'3'67'0,"1"-13"0,-1-6 0,2-13 0,-2-12 0,0-7 0,-2-11 0,4-15 0,-4 6 0,4-4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6.5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24575,'8'24'0,"0"-1"0,4-3 0,-1-5 0,2 0 0,6-5 0,0-3 0,4 0 0,48 6 0,-24-5 0,52 6 0,-27-11 0,19-3 0,-8-1 0,-15-4 0,-3 0 0,-10 0 0,26-9 0,-76 7 0,-5-3 0,-4-2 0,-39-22 0,29 20 0,-25-15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7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0 24575,'-12'46'0,"2"2"0,0 3 0,-2 7 0,3 18 0,1 0 0,2-15 0,1 30 0,5-71 0,0-7 0,-1-11 0,-9-7 0,7 4 0,-6-5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08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0 24575,'-3'25'0,"2"-6"0,-1 2 0,1-2 0,0-1 0,1-3 0,0-8 0,0-4 0,0 1 0,-1 1 0,-1-3 0,-4 1 0,-3-3 0,3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39.0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0 137 24575,'11'-42'0,"8"2"0,1 24 0,10-1 0,-4 7 0,19 2 0,1 4 0,23 9 0,-19 2 0,16 18 0,-13 11 0,-4 0 0,-8 15 0,-27-24 0,-31 46 0,-2-34 0,-12 8 0,-4 0 0,-9-6 0,-21 9 0,36-34 0,7-8 0,13-5 0,6-1 0,3 1 0,61 16 0,-13-7 0,22 0 0,1-1 0,-17-3 0,25-3 0,-52-5 0,-9 2 0,3-4 0,-12 1 0,-8-5 0,0 4 0,0-3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39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24575,'10'73'0,"-3"-24"0,10 36 0,4-14 0,5 15 0,-6-26 0,-4-8 0,-15-46 0,1-1 0,-2-2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0.3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1 132 24575,'2'27'0,"2"-7"0,9 17 0,-1-19 0,5 4 0,-7-14 0,2-2 0,-4-3 0,12-2 0,25-2 0,0-4 0,5 1 0,-12-31 0,-27 15 0,4-22 0,-16 21 0,-11-12 0,-10 4 0,-6-2 0,-16 6 0,18 13 0,-17 1 0,29 7 0,-7 6 0,17 2 0,-2 10 0,3-2 0,0 2 0,4-2 0,4 0 0,7-1 0,22 8 0,-19-12 0,12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0.4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24575,'4'56'0,"1"-21"0,9 41 0,27-12 0,-19-27 0,17 5 0,-23-41 0,20-7 0,8-9 0,-2 1 0,-14 0 0,-22 10 0,-5 1 0,0-1 0,2-13 0,-1 8 0,2-8 0,-4 13 0,0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1.8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1 152 24575,'3'-21'0,"6"-13"0,0 7 0,5-5 0,3 14 0,-2 8 0,0 3 0,4 4 0,-9 3 0,4 1 0,-8 3 0,1 7 0,23 31 0,-12-12 0,14 19 0,-22-28 0,-5 13 0,-1 1 0,-5 26 0,0-25 0,-1 4 0,-2-18 0,0 3 0,1-7 0,-2-5 0,-2-13 0,1-3 0,-4 0 0,1 0 0,-1-2 0,-5-5 0,-26-16 0,15 10 0,-12-11 0,16 8 0,15 9 0,-8-7 0,13 13 0,2-3 0,9-3 0,-4 4 0,4-2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2.6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24575,'7'16'0,"1"13"0,0 3 0,4 13 0,17 48 0,0-9 0,-8-21 0,-1 0 0,9 16 0,-5 3 0,-12-41 0,3 8 0,-11-32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4.0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136 501 24575,'-6'-11'0,"-1"-2"0,-12-20 0,10 10 0,-8-14 0,10-4 0,2-26 0,0 5 0,8-30 0,4 51 0,6-7 0,4 27 0,0 9 0,21 14 0,-4 7 0,53 36 0,-43-17 0,-3 4 0,-2 3 0,-11 0 0,4 11 0,-10-9 0,-6 8 0,-12 21 0,-6-5 0,-14 4 0,-8-11 0,5-24 0,-4 4 0,4-23 0,4-4 0,-7 1 0,-33 10 0,9-9 0,-10 6 0,21-19 0,20-8 0,-4-5 0,-17-30 0,12 16 0,-10-20 0,15 11 0,8 9 0,2-15 0,6 22 0,3-13 0,-1 22 0,7-13 0,-3 17 0,2-6 0,-2 10 0,-1 2 0,5 4 0,17 0 0,-13 1 0,10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11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24575,'12'27'0,"1"-2"0,37 57 0,-6-7 0,-14-31 0,-1-1 0,1 8 0,-16-34 0,-6-28 0,23-28 0,-8 6 0,20-17 0,-24 31 0,4-2 0,-13 14 0,1 0 0,4 17 0,1 4 0,24 24 0,5 6 0,2 4 0,-2-3 0,0 3 0,1 11 0,-19-25 0,2-2 0,-12-52 0,-4-6 0,28-36 0,-17 25 0,17-5 0,-27 30 0,4 13 0,-6 10 0,20 18 0,38 35 0,-25-24 0,31 12 0,-41-69 0,7-9 0,5-19 0,3-2 0,11 7 0,-18 4 0,-3 11 0,3 47 0,-5 30 0,20 23 0,-5-9 0,-12-23 0,-16-42 0,-5-35 0,1-3 0,8-20 0,-14 31 0,-3 2 0,-7 19 0,-4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13.6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24575,'9'98'0,"-5"-46"0,1 3 0,6 31 0,1-1 0,1 13 0,6-9 0,-14-82 0,0-16 0,14-36 0,4-9 0,7-5 0,7-5 0,2 4 0,-2 24 0,17 8 0,-19 23 0,28 23 0,-23-2 0,2 14 0,0 4 0,0 7 0,-6-1 0,-2-3 0,-7-11 0,19-16 0,-8-42 0,0 2 0,3 5 0,-19 28 0,43 46 0,-15-9 0,26 24 0,-21-22 0,-26-23 0,29-3 0,-29-19 0,31 1 0,-23 3 0,49 21 0,-18 2 0,-7-1 0,-1-2 0,-3-2 0,9-9 0,-58-14 0,1-7 0,-10-4 0,1 11 0,-2-10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17.0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1 102 24575,'26'-29'0,"-11"14"0,27-20 0,-24 26 0,11-3 0,-16 11 0,-1 1 0,7 5 0,15 9 0,54 29 0,-23-11 0,19 14 0,-57-28 0,-17-8 0,-8-1 0,-8 11 0,1-5 0,-5 7 0,5-16 0,-3 1 0,5-2 0,0 1 0,1-1 0,4 0 0,0-2 0,22 7 0,1-3 0,36 10 0,-28-12 0,5 2 0,-29-6 0,-8-1 0,-60 0 0,34 0 0,-62 0 0,58 3 0,-10 0 0,11 3 0,9-3 0,2 1 0,4-2 0,-5 1 0,4 0 0,-1 1 0,15-3 0,59 5 0,-10-3 0,17 4 0,8 1 0,-16-3 0,-1-1 0,7 1 0,-1 1 0,3-3 0,-6-1 0,-3-1 0,-2-1 0,-44-1 0,-7-1 0,-2-1 0,-1-10 0,-1 9 0,2-7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17.8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63 24575,'0'64'0,"0"0"0,6-4 0,4-6 0,9 9 0,6-23 0,-6-31 0,-8-12 0,20-21 0,-8-2 0,26-25 0,-19 19 0,14-14 0,-22 18 0,0-21 0,-16 19 0,-6-24 0,-12 23 0,1 3 0,-2 14 0,0 14 0,3 2 0,-6 1 0,-1 1 0,-9 1 0,10-2 0,-4 1 0,16-1 0,1-1 0,3 4 0,0-1 0,0-1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18.6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85 24575,'-11'22'0,"1"0"0,3-3 0,3 1 0,-1 1 0,4-3 0,1 2 0,0-8 0,3 3 0,-1-8 0,4-1 0,-2-5 0,12-3 0,-2-5 0,23-11 0,-14 3 0,12-10 0,-20 11 0,-1-13 0,-9 9 0,-2-14 0,-3 13 0,-5-10 0,0 14 0,-17-8 0,8 15 0,-12-5 0,15 11 0,-6 1 0,7 5 0,-5 8 0,6-1 0,0 6 0,7-5 0,3 0 0,3 0 0,3-2 0,6-3 0,-5-3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19.9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243 233 24575,'10'-21'0,"-2"3"0,-1-5 0,-3 6 0,0-4 0,-3 4 0,0-6 0,-2 6 0,-6-7 0,-13 3 0,1 5 0,-27 3 0,20 11 0,-32 16 0,32 0 0,-18 28 0,31-11 0,-3 23 0,14-22 0,8 7 0,3-23 0,19-1 0,-3-11 0,41-2 0,-26-4 0,20-3 0,-34-2 0,-8 0 0,-10 1 0,-5 5 0,-3 16 0,-5 4 0,-6 37 0,3-16 0,-4 11 0,7-22 0,0-3 0,3-9 0,-1 4 0,2-15 0,0 2 0,1 2 0,0-4 0,0 4 0,-1-5 0,0 2 0,-1 3 0,4 13 0,-1-13 0,3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1.4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358 513 24575,'-12'-15'0,"-10"-9"0,-26-13 0,11 10 0,-23 2 0,31 28 0,-18 24 0,7 20 0,4 6 0,13 28 0,19-44 0,8 10 0,1-37 0,4-5 0,11-13 0,12-21 0,4-7 0,12-37 0,-8-14 0,-10 0 0,-15 10 0,-7-1 0,-13-13 0,3-8 0,-6 70 0,8 42 0,3 76 0,0-17 0,0 7 0,1 2 0,5 13 0,0-26 0,4-1 0,12 10 0,-2-11 0,-7-36 0,-12-23 0,-2-5 0,5 0 0,9-5 0,-8 3 0,6-2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24.2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143 32 24575,'-20'-17'0,"3"6"0,10 7 0,-10 15 0,4 3 0,-14 30 0,10-9 0,-2 44 0,13-31 0,6 46 0,7-48 0,12 17 0,-6-44 0,7-5 0,8-30 0,-2-3 0,39-31 0,-15 11 0,-9 9 0,0-1 0,5-5 0,1-16 0,-33 27 0,-6-7 0,-7 24 0,-1 4 0,-1 19 0,-1 7 0,5 33 0,4-8 0,9 14 0,1-23 0,1-11 0,-5-11 0,-4-6 0,2-13 0,2-8 0,-3 2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24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24575,'15'88'0,"-1"0"0,-1-19 0,1 2 0,1 1 0,0 8 0,0 0 0,0-4 0,4 12 0,-3-11 0,0-4 0,-16-68 0,2-9 0,-2-8 0,-4-76 0,-4 5 0,2 15 0,0 2 0,-4 4 0,4 23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25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24575,'15'-1'0,"-2"1"0,0-1 0,-4 1 0,6 2 0,12 19 0,-4-5 0,10 21 0,-11 4 0,-7-11 0,-4 19 0,-12-32 0,-4 5 0,-5-17 0,-6 1 0,-17-2 0,10 1 0,-6-3 0,22-4 0,20-23 0,22-10 0,-11 4 0,7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25.7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24575,'18'46'0,"6"18"0,1 4 0,3 4 0,-1-2 0,0 2 0,-1 13 0,-8-28 0,2 22 0,-13-51 0,-2 1 0,-4-20 0,-1-3 0,0-6 0,-1-10 0,1-32 0,-6-22 0,5 14 0,-4 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26.4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 2 24575,'12'-2'0,"4"2"0,-6 1 0,3 4 0,-9-1 0,1 11 0,-7 4 0,-7 8 0,-12 0 0,0-7 0,-10-4 0,14-9 0,-7-2 0,9-3 0,-8 1 0,5 1 0,4-1 0,15 0 0,37-14 0,-5 0 0,6-2 0,-22 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26.9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98 24575,'90'-3'0,"-20"2"0,23-2 0,-41 3 0,-11 0 0,-8 1 0,1-1 0,16 2 0,-25-2 0,5-2 0,-28-2 0,-2 0 0,0-4 0,-7-9 0,-1 2 0,-10-10 0,10 15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27.4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1 24575,'-15'55'0,"5"0"0,-1 27 0,7-17 0,7 23 0,2-35 0,6 17 0,7-35 0,-4-9 0,23-8 0,-12-14 0,16 0 0,-10-7 0,-4 0 0,-4-8 0,-8 0 0,-4-21 0,-5 5 0,-1 0 0,-5 14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42.8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24575,'32'2'0,"29"-1"0,-29-1 0,58 0 0,-28 1 0,22 1 0,-27 0 0,3 1 0,-15-1 0,29-1 0,-11-1 0,8-1 0,-24 0 0,8 0 0,-28 1 0,8 0 0,4 0 0,-15 0 0,26 0 0,-36 0 0,6 0 0,-16 0 0,0 0 0,-1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44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89 24575,'10'-9'0,"0"0"0,5 2 0,3 1 0,26-3 0,-4-1 0,56-4 0,-28 4 0,0 4 0,0 2 0,6-1 0,5 8 0,-3 0 0,-19-1 0,35 7 0,-72-8 0,-5-1 0,-1 1 0,3-1 0,-6 0 0,0 0 0,-12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57.1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9 24575,'-1'-9'0,"19"47"0,9 15 0,9 23 0,0-15 0,-15-26 0,-6-12 0,-4-9 0,-3-12 0,9-28 0,-1-3 0,23-37 0,-22 39 0,8-6 0,-18 38 0,44 60 0,-20-25 0,22 24 0,0-2 0,-21-32 0,30 19 0,-5-127 0,-29 40 0,28-39 0,-44 72 0,1 14 0,13 20 0,6 2 0,-6-4 0,-5-11 0,-16-18 0,-1-3 0,1-3 0,-2 5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2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104 9 24575,'-9'-4'0,"0"2"0,3 1 0,-1 0 0,1 1 0,-9 13 0,-8 50 0,7-21 0,4 42 0,18-55 0,9 6 0,2-18 0,-1-4 0,10-17 0,-7-8 0,26-19 0,-12-2 0,-3 4 0,-15-1 0,-13 18 0,-1-3 0,-1 8 0,-1 7 0,1 14 0,1 0 0,2 6 0,-2-7 0,5 0 0,11 13 0,-1-8 0,2 2 0,-10-14 0,-9-8 0,0-8 0,1 6 0,0-5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6:58.5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1 144 24575,'25'74'0,"-4"-26"0,1-2 0,16 14 0,-3-3 0,-10-38 0,-14-32 0,9-17 0,19-34 0,5-8 0,7-6 0,-3 3 0,0 7 0,-12 29 0,-5 31 0,3 29 0,26 57 0,-12-14 0,4 4 0,-33-45 0,-10-28 0,5-5 0,8 0 0,12 0 0,30 31 0,-1 1 0,-12 12 0,-1 3 0,14 9 0,5 13 0,-32-32 0,-17-12 0,-9-9 0,5-23 0,21-13 0,6-2 0,0-8 0,37-18 0,-70 50 0,-9 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20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 24575,'-6'27'0,"-3"30"0,1 8 0,-2 22 0,0-10 0,0-3 0,2-11 0,2-23 0,4-22 0,1-7 0,1-7 0,6-11 0,1-6 0,20-20 0,9-3 0,-1 2 0,5 0 0,-18 17 0,1-1 0,-7 7 0,-7 4 0,-2 2 0,3-1 0,-5 2 0,2 4 0,-6 4 0,0 6 0,0 0 0,-1 5 0,0 19 0,1 1 0,0 6 0,2 0 0,-1-24 0,2 10 0,-2-17 0,1 4 0,-1-8 0,4 5 0,1-4 0,5 1 0,-3-3 0,4-3 0,-2-3 0,5-3 0,-3-2 0,3-2 0,-11 3 0,2-2 0,-3 1 0,-3 2 0,2 0 0,-4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22.9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83 24575,'4'15'0,"4"23"0,-2-16 0,5 18 0,7-1 0,-6-20 0,6 12 0,-4-23 0,-6-6 0,14-16 0,5-39 0,-5 10 0,6-16 0,-15 29 0,-6 12 0,1 1 0,-6 15 0,-1 4 0,-1 25 0,1-12 0,1 18 0,8-8 0,-3-8 0,6 4 0,-3-11 0,-2-6 0,3 2 0,9 0 0,-5 0 0,17 1 0,-13-1 0,23 0 0,-18-3 0,38-17 0,-38 3 0,23-30 0,-37 21 0,7-31 0,-14 14 0,2 0 0,-5 9 0,0 21 0,0 2 0,0 3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25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305 1 24575,'-10'10'0,"-32"45"0,8-9 0,2-1 0,1 2 0,-11 21 0,16-15 0,1-1 0,-4 10 0,1 8 0,22-52 0,7-18 0,12-25 0,-9 14 0,8-14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25.9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24575,'13'26'0,"-3"-4"0,15 34 0,-3-3 0,5 9 0,2 7 0,-8-10 0,-1-2 0,-2 15 0,-8-11 0,-1-4 0,-4-16 0,-4-25 0,-5-17 0,-15-17 0,10 9 0,-9-8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26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31 24575,'17'0'0,"0"-1"0,15 0 0,4-3 0,0 2 0,6-2 0,-19 2 0,7 1 0,-8-1 0,-5 1 0,17-4 0,-22 3 0,9-2 0,-22 3 0,-3 1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27.3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 24575,'14'-4'0,"5"0"0,-2-1 0,2 0 0,11-3 0,-13 4 0,3 0 0,-15 3 0,-4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28.0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 24575,'22'-4'0,"19"-3"0,-12-1 0,40-4 0,-45 6 0,25-2 0,-35 4 0,2 2 0,-13 1 0,-3 1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36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1 24575,'-2'11'0,"-2"9"0,-6 22 0,0 10 0,-8 30 0,0 5 0,1 2 0,-4 10 0,2-6 0,9-34 0,-7 38 0,11-59 0,-2 6 0,3-14 0,3-11 0,-1 2 0,2-14 0,13-36 0,-1 3 0,15-36 0,-8 26 0,19-29 0,-23 39 0,12-12 0,-17 30 0,-2 2 0,0 3 0,-3 2 0,-3 2 0,2 2 0,-2 9 0,1 19 0,-1 7 0,-3 7 0,-3 14 0,-1-4 0,2-4 0,2-10 0,2-29 0,0-4 0,8-4 0,10-2 0,6-2 0,3-3 0,4-3 0,-12 1 0,1-2 0,-13 5 0,-4 1 0,-1-6 0,0 5 0,-2-4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38.0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24575,'12'44'0,"2"-1"0,4-2 0,1-1 0,11 23 0,-11-23 0,13 24 0,-18-36 0,1 2 0,-9-15 0,-1-3 0,0 2 0,0 1 0,-1-3 0,0-5 0,-7-10 0,1-3 0,-1 0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2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24575,'10'24'0,"6"5"0,2-3 0,16 20 0,-7-16 0,13 20 0,-21-29 0,-1 1 0,-13-16 0,3-14 0,4-7 0,-4 4 0,2-2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38.7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487 0 24575,'-10'5'0,"-13"9"0,6-2 0,-39 24 0,23-12 0,-8 1 0,-4 2 0,-39 16 0,13-7 0,1-4 0,50-24 0,10-2 0,4-5 0,9-9 0,3-3 0,-1 0 0,-1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39.7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24575,'39'1'0,"0"0"0,-2 0 0,0 0 0,-14-1 0,11 1 0,-11 0 0,9 0 0,-16 0 0,22 3 0,-12-3 0,41 7 0,-42-6 0,14 2 0,-36-4 0,-2 0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41.1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13 130 24575,'-6'32'0,"2"-1"0,1 6 0,3-6 0,3 16 0,1-20 0,8 20 0,-5-32 0,6 7 0,-3-19 0,1-3 0,10-16 0,15-30 0,-8 5 0,24-37 0,-31 45 0,11-10 0,-21 28 0,0 3 0,-6 7 0,-1 2 0,-4 13 0,0 4 0,-1 10 0,1-1 0,12 26 0,-7-25 0,14 20 0,-14-35 0,11 7 0,-9-10 0,4 3 0,-6-6 0,-1-2 0,3 1 0,6-2 0,1 0 0,12-9 0,-6-2 0,6-9 0,-7 2 0,-1-2 0,-2 0 0,-1 0 0,1-8 0,-4 7 0,3-16 0,-7 13 0,3-17 0,-5 17 0,0-12 0,-3 21 0,-2 0 0,0 12 0,1 1 0,1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41.9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 1 24575,'-17'25'0,"2"-4"0,3-2 0,1-2 0,-7 7 0,9-12 0,-2 3 0,14-19 0,2-2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42.5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24575,'1'10'0,"-1"-3"0,2-1 0,-2-4 0,2 1 0,-1-2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48:49.2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 24575,'9'-6'0,"-2"0"0,-5 5 0,19 0 0,13 0 0,14 0 0,9 0 0,14 0 0,4 0 0,3 0 0,5 1 0,-2-1 0,5 0 0,-7 1 0,-6 2 0,1 0 0,21 1 0,12 0 0,-9 1 0,-15 3 0,4 1 0,-14-3 0,11 1 0,6 1 0,-1-1 0,-8 0 0,16 1 0,-5 0 0,10 1 0,-15-1 0,10 1 0,6 0 0,0 0 0,-3 0 0,-9-2 0,6 1 0,-6-1 0,-3-1 0,2 1 0,-11 0 0,-1 0 0,1 1 0,3-1 0,4-1 0,8-1 0,7 0 0,3-1 0,-1 0 0,-5 0 0,-10-1 0,-7 0 0,-9 0 0,-1-1 0,8 0-422,1 1 0,10 1 1,2-1-1,0 0 0,-7 0 1,-12-1 421,1-1 0,-11-1 0,2 0-404,11-1 1,1 0-1,-4 1 404,5 0 0,1 0-246,6 0 1,7-2 0,-12 3 245,-25 2 0,-1 0-166,37 1 1,0-1 165,8 4 0,-12-2 0,15 0 0,-12 0 0,-26-1 0,-1-1 736,15 1 0,9 1 1,-7-1-737,-3 2 0,-5 0 0,-10-3 0,4-1 431,10 2 0,8 0 0,-5-1-431,7-2 0,-1 0 0,-19 0 0,2 0 0,0 0 0,27-1 0,-6 0 0,-31 1 0,2-2 0,20 1 0,10-2 0,-7 1 0,-11 0 0,1-1 0,12 1 0,9-1 0,-10 0 0,-18 1 0,1 0 294,18-1 0,12-1 0,-4 0-294,-19-1 0,-3-1 0,1 0 0,5 1 0,0 0 0,-6 0 0,6-3 0,-14 1 424,-17 2-424,-26 2 0,18-3 0,-21 3 0,13-2 0,-14 3 0,-6 1 0,-2 0 0,-7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53.2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 1 24575,'-8'69'0,"-2"-1"0,5-16 0,0 4 0,-3 10 0,1 0 0,2-12 0,1 0 0,-2 11 0,1-3 0,-3 20 0,1-18 0,-1-7 0,-2-9 0,-6 13 0,16-44 0,20-19 0,-5-21 0,13-8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5.5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415 1 24575,'-14'5'0,"-5"7"0,-26 17 0,7-2 0,-21 14 0,12-12 0,4-1 0,-6 2 0,3 5 0,19-12 0,2 1 0,22-17 0,5-4 0,0 0 0,3-1 0,9 2 0,33 6 0,24 2 0,6-5 0,17 1 0,-3 0 0,6 1 0,3-1 0,-19-2 0,7-1 0,2-1 0,-7 0 0,0-3 0,-5 0 0,-5-1 0,5-1 0,-6 0 0,-6-2 0,-16-1 0,-38 1 0,-34-13 0,-9-1 0,-12-9 0,-1 0 0,6 3 0,-21-12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25:46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24575,'0'34'0,"0"4"0,10 53 0,-6-40 0,1 4 0,4 17 0,1 1 0,-2-13 0,-1-6 0,4 19 0,-4-40 0,-6-25 0,-1-7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6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" Type="http://schemas.openxmlformats.org/officeDocument/2006/relationships/image" Target="../media/image51.png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5.png"/><Relationship Id="rId24" Type="http://schemas.openxmlformats.org/officeDocument/2006/relationships/customXml" Target="../ink/ink62.xml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64.xml"/><Relationship Id="rId10" Type="http://schemas.openxmlformats.org/officeDocument/2006/relationships/customXml" Target="../ink/ink55.xml"/><Relationship Id="rId19" Type="http://schemas.openxmlformats.org/officeDocument/2006/relationships/image" Target="../media/image59.png"/><Relationship Id="rId31" Type="http://schemas.openxmlformats.org/officeDocument/2006/relationships/image" Target="../media/image65.png"/><Relationship Id="rId4" Type="http://schemas.openxmlformats.org/officeDocument/2006/relationships/customXml" Target="../ink/ink52.xml"/><Relationship Id="rId9" Type="http://schemas.openxmlformats.org/officeDocument/2006/relationships/image" Target="../media/image54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3.png"/><Relationship Id="rId30" Type="http://schemas.openxmlformats.org/officeDocument/2006/relationships/customXml" Target="../ink/ink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dates with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 appt, today;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appt.yr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appt.mon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appt.day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today.yr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today.mon = 4;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today.day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14;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before( appt, today ) )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“You missed it!” &lt;&lt;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Function compares two objects: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</a:t>
            </a:r>
          </a:p>
          <a:p>
            <a:pPr lvl="1"/>
            <a:r>
              <a:rPr lang="en-US" dirty="0"/>
              <a:t>The function takes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</a:t>
            </a:r>
            <a:r>
              <a:rPr lang="en-US" dirty="0"/>
              <a:t> as parameters</a:t>
            </a:r>
          </a:p>
          <a:p>
            <a:pPr lvl="1"/>
            <a:r>
              <a:rPr lang="en-US" dirty="0"/>
              <a:t>The function will return true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/>
              <a:t> is before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dates with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  <a:p>
            <a:pPr lvl="1"/>
            <a:r>
              <a:rPr lang="en-US" dirty="0"/>
              <a:t>Takes 2 dates,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 lvl="1"/>
            <a:r>
              <a:rPr lang="en-US" dirty="0"/>
              <a:t>Returns true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is before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before( Date a, Date b )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if( (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 ||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&amp;&amp; a.mon &lt; b.mon) ||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&amp;&amp; a.mon == b.mon &amp;&amp;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a.day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b.day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false;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F62B3F-8BF6-2B47-A0A3-71A93FEA46AC}"/>
              </a:ext>
            </a:extLst>
          </p:cNvPr>
          <p:cNvGrpSpPr/>
          <p:nvPr/>
        </p:nvGrpSpPr>
        <p:grpSpPr>
          <a:xfrm>
            <a:off x="4638323" y="2449385"/>
            <a:ext cx="849960" cy="531360"/>
            <a:chOff x="4638323" y="2449385"/>
            <a:chExt cx="84996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E0BD61-7F1A-564E-8FB7-DCFA8B30907B}"/>
                    </a:ext>
                  </a:extLst>
                </p14:cNvPr>
                <p14:cNvContentPartPr/>
                <p14:nvPr/>
              </p14:nvContentPartPr>
              <p14:xfrm>
                <a:off x="4638323" y="2449385"/>
                <a:ext cx="308160" cy="1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E0BD61-7F1A-564E-8FB7-DCFA8B3090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20323" y="2431385"/>
                  <a:ext cx="343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70E59F-7716-6141-99B8-7D52EC60A25F}"/>
                    </a:ext>
                  </a:extLst>
                </p14:cNvPr>
                <p14:cNvContentPartPr/>
                <p14:nvPr/>
              </p14:nvContentPartPr>
              <p14:xfrm>
                <a:off x="4838123" y="2471345"/>
                <a:ext cx="46080" cy="26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70E59F-7716-6141-99B8-7D52EC60A2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20123" y="2453345"/>
                  <a:ext cx="81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836AFC-8431-A14A-9961-EC15303433EB}"/>
                    </a:ext>
                  </a:extLst>
                </p14:cNvPr>
                <p14:cNvContentPartPr/>
                <p14:nvPr/>
              </p14:nvContentPartPr>
              <p14:xfrm>
                <a:off x="4911923" y="2627945"/>
                <a:ext cx="109440" cy="98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836AFC-8431-A14A-9961-EC1530343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4283" y="2610305"/>
                  <a:ext cx="145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607029-A9F4-2043-879E-91DE701A9A9A}"/>
                    </a:ext>
                  </a:extLst>
                </p14:cNvPr>
                <p14:cNvContentPartPr/>
                <p14:nvPr/>
              </p14:nvContentPartPr>
              <p14:xfrm>
                <a:off x="5045483" y="2495465"/>
                <a:ext cx="140760" cy="269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607029-A9F4-2043-879E-91DE701A9A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7483" y="2477825"/>
                  <a:ext cx="176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73E037-8E92-404C-8660-C3173CE0BF67}"/>
                    </a:ext>
                  </a:extLst>
                </p14:cNvPr>
                <p14:cNvContentPartPr/>
                <p14:nvPr/>
              </p14:nvContentPartPr>
              <p14:xfrm>
                <a:off x="5242043" y="2666825"/>
                <a:ext cx="106200" cy="10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73E037-8E92-404C-8660-C3173CE0BF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4403" y="2649185"/>
                  <a:ext cx="141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357456-0933-7C4B-80D6-6FF6633B275D}"/>
                    </a:ext>
                  </a:extLst>
                </p14:cNvPr>
                <p14:cNvContentPartPr/>
                <p14:nvPr/>
              </p14:nvContentPartPr>
              <p14:xfrm>
                <a:off x="5371283" y="2656025"/>
                <a:ext cx="81360" cy="9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357456-0933-7C4B-80D6-6FF6633B27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53643" y="2638025"/>
                  <a:ext cx="117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790B02-00A3-7F46-B50A-577FFA072947}"/>
                    </a:ext>
                  </a:extLst>
                </p14:cNvPr>
                <p14:cNvContentPartPr/>
                <p14:nvPr/>
              </p14:nvContentPartPr>
              <p14:xfrm>
                <a:off x="5447243" y="2641625"/>
                <a:ext cx="41040" cy="339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790B02-00A3-7F46-B50A-577FFA0729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9603" y="2623985"/>
                  <a:ext cx="76680" cy="37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2E733E-AF0E-9C4E-9566-2117C8E97A91}"/>
                  </a:ext>
                </a:extLst>
              </p14:cNvPr>
              <p14:cNvContentPartPr/>
              <p14:nvPr/>
            </p14:nvContentPartPr>
            <p14:xfrm>
              <a:off x="6696443" y="1829105"/>
              <a:ext cx="523440" cy="13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2E733E-AF0E-9C4E-9566-2117C8E97A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8443" y="1811465"/>
                <a:ext cx="559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AC70FC-0ED2-8B45-999B-6E138186C9A4}"/>
                  </a:ext>
                </a:extLst>
              </p14:cNvPr>
              <p14:cNvContentPartPr/>
              <p14:nvPr/>
            </p14:nvContentPartPr>
            <p14:xfrm>
              <a:off x="7005683" y="1843145"/>
              <a:ext cx="26280" cy="232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AC70FC-0ED2-8B45-999B-6E138186C9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7683" y="1825505"/>
                <a:ext cx="61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5F0F01-49A1-C94A-82F1-102B88C37DEF}"/>
                  </a:ext>
                </a:extLst>
              </p14:cNvPr>
              <p14:cNvContentPartPr/>
              <p14:nvPr/>
            </p14:nvContentPartPr>
            <p14:xfrm>
              <a:off x="7393763" y="1870145"/>
              <a:ext cx="16200" cy="146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5F0F01-49A1-C94A-82F1-102B88C37D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76123" y="1852505"/>
                <a:ext cx="518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BD7601-A715-694C-BC79-8F6AF6FB9F94}"/>
                  </a:ext>
                </a:extLst>
              </p14:cNvPr>
              <p14:cNvContentPartPr/>
              <p14:nvPr/>
            </p14:nvContentPartPr>
            <p14:xfrm>
              <a:off x="7490603" y="1883825"/>
              <a:ext cx="174960" cy="169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BD7601-A715-694C-BC79-8F6AF6FB9F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2963" y="1865825"/>
                <a:ext cx="210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82BD75-D27B-6748-8C6F-C194903BBDB0}"/>
                  </a:ext>
                </a:extLst>
              </p14:cNvPr>
              <p14:cNvContentPartPr/>
              <p14:nvPr/>
            </p14:nvContentPartPr>
            <p14:xfrm>
              <a:off x="6522923" y="1853945"/>
              <a:ext cx="83520" cy="2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82BD75-D27B-6748-8C6F-C194903BBD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04923" y="1836305"/>
                <a:ext cx="119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BEAA51-187D-3F40-85EE-73981828D226}"/>
                  </a:ext>
                </a:extLst>
              </p14:cNvPr>
              <p14:cNvContentPartPr/>
              <p14:nvPr/>
            </p14:nvContentPartPr>
            <p14:xfrm>
              <a:off x="7234643" y="1889225"/>
              <a:ext cx="64800" cy="2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BEAA51-187D-3F40-85EE-73981828D2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7003" y="1871585"/>
                <a:ext cx="1004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767318D-6F0E-6C42-AE32-0EFE35DEAD68}"/>
              </a:ext>
            </a:extLst>
          </p:cNvPr>
          <p:cNvGrpSpPr/>
          <p:nvPr/>
        </p:nvGrpSpPr>
        <p:grpSpPr>
          <a:xfrm>
            <a:off x="5878523" y="2526785"/>
            <a:ext cx="822960" cy="356400"/>
            <a:chOff x="5878523" y="2526785"/>
            <a:chExt cx="822960" cy="3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548596-2A6D-F746-9782-B946C0954FC6}"/>
                    </a:ext>
                  </a:extLst>
                </p14:cNvPr>
                <p14:cNvContentPartPr/>
                <p14:nvPr/>
              </p14:nvContentPartPr>
              <p14:xfrm>
                <a:off x="5878523" y="2546225"/>
                <a:ext cx="170280" cy="164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548596-2A6D-F746-9782-B946C0954F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0523" y="2528225"/>
                  <a:ext cx="205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841B58-42BA-344C-8E7C-3BB16F67FF3F}"/>
                    </a:ext>
                  </a:extLst>
                </p14:cNvPr>
                <p14:cNvContentPartPr/>
                <p14:nvPr/>
              </p14:nvContentPartPr>
              <p14:xfrm>
                <a:off x="6112523" y="2567105"/>
                <a:ext cx="42480" cy="21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841B58-42BA-344C-8E7C-3BB16F67FF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4523" y="2549105"/>
                  <a:ext cx="78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3B1793F-66B7-6C42-93C5-12AEA6D00E05}"/>
                    </a:ext>
                  </a:extLst>
                </p14:cNvPr>
                <p14:cNvContentPartPr/>
                <p14:nvPr/>
              </p14:nvContentPartPr>
              <p14:xfrm>
                <a:off x="6101723" y="2526785"/>
                <a:ext cx="207360" cy="28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3B1793F-66B7-6C42-93C5-12AEA6D00E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4083" y="2508785"/>
                  <a:ext cx="2430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D12E9F-5D67-0445-BCB5-12E1F1651A8F}"/>
                    </a:ext>
                  </a:extLst>
                </p14:cNvPr>
                <p14:cNvContentPartPr/>
                <p14:nvPr/>
              </p14:nvContentPartPr>
              <p14:xfrm>
                <a:off x="6468203" y="2600585"/>
                <a:ext cx="16200" cy="19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D12E9F-5D67-0445-BCB5-12E1F1651A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50203" y="2582585"/>
                  <a:ext cx="51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E1C7ED-E691-1547-A4AE-52D160380DB7}"/>
                    </a:ext>
                  </a:extLst>
                </p14:cNvPr>
                <p14:cNvContentPartPr/>
                <p14:nvPr/>
              </p14:nvContentPartPr>
              <p14:xfrm>
                <a:off x="6477923" y="2655305"/>
                <a:ext cx="223560" cy="20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E1C7ED-E691-1547-A4AE-52D160380D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59923" y="2637305"/>
                  <a:ext cx="2592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623804-0870-354A-B14C-1F490367EC36}"/>
                    </a:ext>
                  </a:extLst>
                </p14:cNvPr>
                <p14:cNvContentPartPr/>
                <p14:nvPr/>
              </p14:nvContentPartPr>
              <p14:xfrm>
                <a:off x="6469283" y="2747465"/>
                <a:ext cx="18000" cy="13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623804-0870-354A-B14C-1F490367EC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51643" y="2729825"/>
                  <a:ext cx="5364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E6D6A09-37F8-C14F-9EA0-2720B252D7B0}"/>
                  </a:ext>
                </a:extLst>
              </p14:cNvPr>
              <p14:cNvContentPartPr/>
              <p14:nvPr/>
            </p14:nvContentPartPr>
            <p14:xfrm>
              <a:off x="6818483" y="2727305"/>
              <a:ext cx="66240" cy="5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E6D6A09-37F8-C14F-9EA0-2720B252D7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00843" y="2709305"/>
                <a:ext cx="1018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28B459D-6BD1-1A45-A4DE-1EAAAA671CFD}"/>
              </a:ext>
            </a:extLst>
          </p:cNvPr>
          <p:cNvGrpSpPr/>
          <p:nvPr/>
        </p:nvGrpSpPr>
        <p:grpSpPr>
          <a:xfrm>
            <a:off x="7096763" y="2647025"/>
            <a:ext cx="174600" cy="223920"/>
            <a:chOff x="7096763" y="2647025"/>
            <a:chExt cx="174600" cy="22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59554D1-D8F6-3240-BCB9-AEE13829090B}"/>
                    </a:ext>
                  </a:extLst>
                </p14:cNvPr>
                <p14:cNvContentPartPr/>
                <p14:nvPr/>
              </p14:nvContentPartPr>
              <p14:xfrm>
                <a:off x="7096763" y="2659265"/>
                <a:ext cx="174600" cy="83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59554D1-D8F6-3240-BCB9-AEE1382909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9123" y="2641625"/>
                  <a:ext cx="210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B47CAA-BB57-9E45-8DB8-29F717EC44C0}"/>
                    </a:ext>
                  </a:extLst>
                </p14:cNvPr>
                <p14:cNvContentPartPr/>
                <p14:nvPr/>
              </p14:nvContentPartPr>
              <p14:xfrm>
                <a:off x="7195763" y="2647025"/>
                <a:ext cx="60480" cy="223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B47CAA-BB57-9E45-8DB8-29F717EC44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77763" y="2629025"/>
                  <a:ext cx="9612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2E9B82-EFA1-8644-A60D-F83A6C7CFA1D}"/>
              </a:ext>
            </a:extLst>
          </p:cNvPr>
          <p:cNvGrpSpPr/>
          <p:nvPr/>
        </p:nvGrpSpPr>
        <p:grpSpPr>
          <a:xfrm>
            <a:off x="7448123" y="2652065"/>
            <a:ext cx="648360" cy="218880"/>
            <a:chOff x="7448123" y="2652065"/>
            <a:chExt cx="64836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48DCC4-AAF7-A245-BA00-AB88E6340443}"/>
                    </a:ext>
                  </a:extLst>
                </p14:cNvPr>
                <p14:cNvContentPartPr/>
                <p14:nvPr/>
              </p14:nvContentPartPr>
              <p14:xfrm>
                <a:off x="7448123" y="2781665"/>
                <a:ext cx="154080" cy="17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48DCC4-AAF7-A245-BA00-AB88E63404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0483" y="2764025"/>
                  <a:ext cx="189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0AE192-3CF6-F942-AC89-D186CD24BF91}"/>
                    </a:ext>
                  </a:extLst>
                </p14:cNvPr>
                <p14:cNvContentPartPr/>
                <p14:nvPr/>
              </p14:nvContentPartPr>
              <p14:xfrm>
                <a:off x="7689323" y="2721545"/>
                <a:ext cx="12240" cy="89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0AE192-3CF6-F942-AC89-D186CD24BF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71683" y="2703905"/>
                  <a:ext cx="47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84F244-0F4D-594C-BA23-68DDE5B4B4CB}"/>
                    </a:ext>
                  </a:extLst>
                </p14:cNvPr>
                <p14:cNvContentPartPr/>
                <p14:nvPr/>
              </p14:nvContentPartPr>
              <p14:xfrm>
                <a:off x="7790123" y="2715065"/>
                <a:ext cx="306360" cy="5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84F244-0F4D-594C-BA23-68DDE5B4B4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72123" y="2697425"/>
                  <a:ext cx="34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A56F52-94E2-E940-B90A-3C39C0306E79}"/>
                    </a:ext>
                  </a:extLst>
                </p14:cNvPr>
                <p14:cNvContentPartPr/>
                <p14:nvPr/>
              </p14:nvContentPartPr>
              <p14:xfrm>
                <a:off x="7947443" y="2675465"/>
                <a:ext cx="34560" cy="195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A56F52-94E2-E940-B90A-3C39C0306E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29803" y="2657465"/>
                  <a:ext cx="70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B3C842C-42FB-8F41-9F6E-6331EDC4E2FA}"/>
                    </a:ext>
                  </a:extLst>
                </p14:cNvPr>
                <p14:cNvContentPartPr/>
                <p14:nvPr/>
              </p14:nvContentPartPr>
              <p14:xfrm>
                <a:off x="7795883" y="2652065"/>
                <a:ext cx="14040" cy="5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B3C842C-42FB-8F41-9F6E-6331EDC4E2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78243" y="2634065"/>
                  <a:ext cx="496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FE8443-27DC-3A41-B76E-3AD3583906DA}"/>
              </a:ext>
            </a:extLst>
          </p:cNvPr>
          <p:cNvGrpSpPr/>
          <p:nvPr/>
        </p:nvGrpSpPr>
        <p:grpSpPr>
          <a:xfrm>
            <a:off x="5648843" y="1784465"/>
            <a:ext cx="759240" cy="544320"/>
            <a:chOff x="5648843" y="1784465"/>
            <a:chExt cx="75924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BA7FFC-BC18-C84E-A069-E9B405D989E2}"/>
                    </a:ext>
                  </a:extLst>
                </p14:cNvPr>
                <p14:cNvContentPartPr/>
                <p14:nvPr/>
              </p14:nvContentPartPr>
              <p14:xfrm>
                <a:off x="5648843" y="1787345"/>
                <a:ext cx="261360" cy="210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BA7FFC-BC18-C84E-A069-E9B405D989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0843" y="1769345"/>
                  <a:ext cx="297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D6FBFD-942F-884B-9105-0BE3682D1FD5}"/>
                    </a:ext>
                  </a:extLst>
                </p14:cNvPr>
                <p14:cNvContentPartPr/>
                <p14:nvPr/>
              </p14:nvContentPartPr>
              <p14:xfrm>
                <a:off x="6003083" y="1810745"/>
                <a:ext cx="43920" cy="17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D6FBFD-942F-884B-9105-0BE3682D1F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85083" y="1793105"/>
                  <a:ext cx="79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C94EA7D-A012-3643-8290-9DFD65E21DF9}"/>
                    </a:ext>
                  </a:extLst>
                </p14:cNvPr>
                <p14:cNvContentPartPr/>
                <p14:nvPr/>
              </p14:nvContentPartPr>
              <p14:xfrm>
                <a:off x="6139523" y="1887425"/>
                <a:ext cx="110880" cy="11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C94EA7D-A012-3643-8290-9DFD65E21DF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21523" y="1869425"/>
                  <a:ext cx="146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FDEFE5D-6868-A048-81A1-5F07FB1DEAE0}"/>
                    </a:ext>
                  </a:extLst>
                </p14:cNvPr>
                <p14:cNvContentPartPr/>
                <p14:nvPr/>
              </p14:nvContentPartPr>
              <p14:xfrm>
                <a:off x="6019643" y="1830185"/>
                <a:ext cx="85680" cy="15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FDEFE5D-6868-A048-81A1-5F07FB1DEA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02003" y="1812185"/>
                  <a:ext cx="121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B4B11C-EEBE-EE4B-B58F-4359BD7F2EDB}"/>
                    </a:ext>
                  </a:extLst>
                </p14:cNvPr>
                <p14:cNvContentPartPr/>
                <p14:nvPr/>
              </p14:nvContentPartPr>
              <p14:xfrm>
                <a:off x="6132323" y="1802825"/>
                <a:ext cx="80280" cy="25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B4B11C-EEBE-EE4B-B58F-4359BD7F2E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14323" y="1785185"/>
                  <a:ext cx="115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C3C007-BF74-444F-BC29-320DAB47B6C3}"/>
                    </a:ext>
                  </a:extLst>
                </p14:cNvPr>
                <p14:cNvContentPartPr/>
                <p14:nvPr/>
              </p14:nvContentPartPr>
              <p14:xfrm>
                <a:off x="6225923" y="1784465"/>
                <a:ext cx="181080" cy="249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C3C007-BF74-444F-BC29-320DAB47B6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07923" y="1766465"/>
                  <a:ext cx="216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93F684-1953-E942-9B92-7B2B17197B6F}"/>
                    </a:ext>
                  </a:extLst>
                </p14:cNvPr>
                <p14:cNvContentPartPr/>
                <p14:nvPr/>
              </p14:nvContentPartPr>
              <p14:xfrm>
                <a:off x="5750003" y="2123225"/>
                <a:ext cx="658080" cy="205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93F684-1953-E942-9B92-7B2B17197B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32003" y="2105585"/>
                  <a:ext cx="69372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3789180-1A44-4B4B-8B6C-BA5E33C96FD4}"/>
                  </a:ext>
                </a:extLst>
              </p14:cNvPr>
              <p14:cNvContentPartPr/>
              <p14:nvPr/>
            </p14:nvContentPartPr>
            <p14:xfrm>
              <a:off x="6016763" y="2918465"/>
              <a:ext cx="627480" cy="261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3789180-1A44-4B4B-8B6C-BA5E33C96FD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98763" y="2900825"/>
                <a:ext cx="66312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1716EB3-DCF2-A446-92FE-561B5E2523D8}"/>
              </a:ext>
            </a:extLst>
          </p:cNvPr>
          <p:cNvGrpSpPr/>
          <p:nvPr/>
        </p:nvGrpSpPr>
        <p:grpSpPr>
          <a:xfrm>
            <a:off x="5677283" y="1344185"/>
            <a:ext cx="815040" cy="223200"/>
            <a:chOff x="5677283" y="1344185"/>
            <a:chExt cx="81504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137F32-D5A0-C344-9226-5B0F4AE5ACC2}"/>
                    </a:ext>
                  </a:extLst>
                </p14:cNvPr>
                <p14:cNvContentPartPr/>
                <p14:nvPr/>
              </p14:nvContentPartPr>
              <p14:xfrm>
                <a:off x="5677283" y="1390985"/>
                <a:ext cx="368280" cy="144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137F32-D5A0-C344-9226-5B0F4AE5ACC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59643" y="1373345"/>
                  <a:ext cx="403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B6FF7A-B3FA-FF4E-B52F-8869D4FC29EE}"/>
                    </a:ext>
                  </a:extLst>
                </p14:cNvPr>
                <p14:cNvContentPartPr/>
                <p14:nvPr/>
              </p14:nvContentPartPr>
              <p14:xfrm>
                <a:off x="6048083" y="1393505"/>
                <a:ext cx="114480" cy="150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B6FF7A-B3FA-FF4E-B52F-8869D4FC29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30443" y="1375865"/>
                  <a:ext cx="1501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BD2FD1-6803-CD45-92F6-14661BEEA991}"/>
                    </a:ext>
                  </a:extLst>
                </p14:cNvPr>
                <p14:cNvContentPartPr/>
                <p14:nvPr/>
              </p14:nvContentPartPr>
              <p14:xfrm>
                <a:off x="6290723" y="1399265"/>
                <a:ext cx="64080" cy="96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BD2FD1-6803-CD45-92F6-14661BEEA9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72723" y="1381265"/>
                  <a:ext cx="99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27EE28-ED5C-7A4C-B309-4D015C5C4A36}"/>
                    </a:ext>
                  </a:extLst>
                </p14:cNvPr>
                <p14:cNvContentPartPr/>
                <p14:nvPr/>
              </p14:nvContentPartPr>
              <p14:xfrm>
                <a:off x="6388283" y="1344185"/>
                <a:ext cx="104040" cy="223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27EE28-ED5C-7A4C-B309-4D015C5C4A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0283" y="1326185"/>
                  <a:ext cx="13968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B32E954-3B71-F648-AAA4-F18257FEFB86}"/>
              </a:ext>
            </a:extLst>
          </p:cNvPr>
          <p:cNvGrpSpPr/>
          <p:nvPr/>
        </p:nvGrpSpPr>
        <p:grpSpPr>
          <a:xfrm>
            <a:off x="4409003" y="1744145"/>
            <a:ext cx="785520" cy="390600"/>
            <a:chOff x="4409003" y="1744145"/>
            <a:chExt cx="78552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9F69C5-8046-D245-ADD0-2FA52D923C03}"/>
                    </a:ext>
                  </a:extLst>
                </p14:cNvPr>
                <p14:cNvContentPartPr/>
                <p14:nvPr/>
              </p14:nvContentPartPr>
              <p14:xfrm>
                <a:off x="4409003" y="1745945"/>
                <a:ext cx="198000" cy="16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9F69C5-8046-D245-ADD0-2FA52D923C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91003" y="1727945"/>
                  <a:ext cx="233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C7AEBE-3423-6448-8CE9-19CDBA25BE6F}"/>
                    </a:ext>
                  </a:extLst>
                </p14:cNvPr>
                <p14:cNvContentPartPr/>
                <p14:nvPr/>
              </p14:nvContentPartPr>
              <p14:xfrm>
                <a:off x="4690523" y="1822265"/>
                <a:ext cx="60840" cy="31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C7AEBE-3423-6448-8CE9-19CDBA25BE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72523" y="1804625"/>
                  <a:ext cx="96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D430AA4-1D84-294E-A98A-D32751251BEB}"/>
                    </a:ext>
                  </a:extLst>
                </p14:cNvPr>
                <p14:cNvContentPartPr/>
                <p14:nvPr/>
              </p14:nvContentPartPr>
              <p14:xfrm>
                <a:off x="4719683" y="1784825"/>
                <a:ext cx="70920" cy="9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D430AA4-1D84-294E-A98A-D32751251B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02043" y="1767185"/>
                  <a:ext cx="106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22AFE8-35D0-F241-8308-EE5F1F2E7C22}"/>
                    </a:ext>
                  </a:extLst>
                </p14:cNvPr>
                <p14:cNvContentPartPr/>
                <p14:nvPr/>
              </p14:nvContentPartPr>
              <p14:xfrm>
                <a:off x="4874843" y="1779425"/>
                <a:ext cx="81720" cy="246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22AFE8-35D0-F241-8308-EE5F1F2E7C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57203" y="1761425"/>
                  <a:ext cx="117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9C763A-F282-2142-94C3-EF552DAF4110}"/>
                    </a:ext>
                  </a:extLst>
                </p14:cNvPr>
                <p14:cNvContentPartPr/>
                <p14:nvPr/>
              </p14:nvContentPartPr>
              <p14:xfrm>
                <a:off x="4900763" y="1778705"/>
                <a:ext cx="70560" cy="58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9C763A-F282-2142-94C3-EF552DAF41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83123" y="1760705"/>
                  <a:ext cx="106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56F4E4-E04F-C547-ACDF-33F0270E08A2}"/>
                    </a:ext>
                  </a:extLst>
                </p14:cNvPr>
                <p14:cNvContentPartPr/>
                <p14:nvPr/>
              </p14:nvContentPartPr>
              <p14:xfrm>
                <a:off x="4973843" y="1765745"/>
                <a:ext cx="187560" cy="35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56F4E4-E04F-C547-ACDF-33F0270E08A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56203" y="1748105"/>
                  <a:ext cx="2232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8B13D9-21D4-724F-8702-3A632661B18F}"/>
                    </a:ext>
                  </a:extLst>
                </p14:cNvPr>
                <p14:cNvContentPartPr/>
                <p14:nvPr/>
              </p14:nvContentPartPr>
              <p14:xfrm>
                <a:off x="5096243" y="1744145"/>
                <a:ext cx="98280" cy="200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8B13D9-21D4-724F-8702-3A632661B1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78243" y="1726505"/>
                  <a:ext cx="1339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619BA2E-A40F-8C4E-9F36-E9A9FB8B276A}"/>
                  </a:ext>
                </a:extLst>
              </p14:cNvPr>
              <p14:cNvContentPartPr/>
              <p14:nvPr/>
            </p14:nvContentPartPr>
            <p14:xfrm>
              <a:off x="6789683" y="2359385"/>
              <a:ext cx="380520" cy="5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619BA2E-A40F-8C4E-9F36-E9A9FB8B276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72043" y="2341385"/>
                <a:ext cx="416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5BC73DC-FB75-E147-A051-0C5BB94E874F}"/>
                  </a:ext>
                </a:extLst>
              </p14:cNvPr>
              <p14:cNvContentPartPr/>
              <p14:nvPr/>
            </p14:nvContentPartPr>
            <p14:xfrm>
              <a:off x="7003523" y="3167585"/>
              <a:ext cx="325440" cy="32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5BC73DC-FB75-E147-A051-0C5BB94E87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85523" y="3149585"/>
                <a:ext cx="361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E56E0E2-87CB-2A4F-B58E-750E3CB62561}"/>
                  </a:ext>
                </a:extLst>
              </p14:cNvPr>
              <p14:cNvContentPartPr/>
              <p14:nvPr/>
            </p14:nvContentPartPr>
            <p14:xfrm>
              <a:off x="7455683" y="2132945"/>
              <a:ext cx="311760" cy="157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E56E0E2-87CB-2A4F-B58E-750E3CB6256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38043" y="2114945"/>
                <a:ext cx="347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15301E3-9797-CA40-A509-4A135A30299A}"/>
                  </a:ext>
                </a:extLst>
              </p14:cNvPr>
              <p14:cNvContentPartPr/>
              <p14:nvPr/>
            </p14:nvContentPartPr>
            <p14:xfrm>
              <a:off x="7652603" y="3083345"/>
              <a:ext cx="520920" cy="175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15301E3-9797-CA40-A509-4A135A30299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34963" y="3065705"/>
                <a:ext cx="556560" cy="21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dates with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Date appt, today;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appt.yr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appt.mon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appt.day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today.yr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2010;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today.mon = 4;</a:t>
            </a:r>
          </a:p>
          <a:p>
            <a:pPr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today.day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14;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appt.Before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today ) )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“You missed it!” &lt;&lt;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Method compares two objects: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</a:t>
            </a:r>
          </a:p>
          <a:p>
            <a:pPr lvl="1"/>
            <a:r>
              <a:rPr lang="en-US" dirty="0"/>
              <a:t>The method is called 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</a:p>
          <a:p>
            <a:pPr lvl="1"/>
            <a:r>
              <a:rPr lang="en-US" dirty="0"/>
              <a:t>The method takes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</a:t>
            </a:r>
            <a:r>
              <a:rPr lang="en-US" dirty="0"/>
              <a:t> as a parameter</a:t>
            </a:r>
          </a:p>
          <a:p>
            <a:pPr lvl="1"/>
            <a:r>
              <a:rPr lang="en-US" dirty="0"/>
              <a:t>The method will return true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/>
              <a:t> is before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dates with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Declare the method in the Date class</a:t>
            </a:r>
          </a:p>
          <a:p>
            <a:pPr lvl="1"/>
            <a:r>
              <a:rPr lang="en-US" dirty="0">
                <a:cs typeface="Courier New" pitchFamily="49" charset="0"/>
              </a:rPr>
              <a:t>This method takes a single argument of type Date</a:t>
            </a:r>
          </a:p>
          <a:p>
            <a:pPr lvl="1">
              <a:buNone/>
            </a:pPr>
            <a:endParaRPr lang="en-US" dirty="0"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day,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yr;</a:t>
            </a:r>
          </a:p>
          <a:p>
            <a:pPr lvl="1"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Print();</a:t>
            </a:r>
          </a:p>
          <a:p>
            <a:pPr lvl="1">
              <a:buNone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Before( Date other );</a:t>
            </a:r>
          </a:p>
          <a:p>
            <a:pPr>
              <a:buNone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dates with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Date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day,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yr;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Print();</a:t>
            </a:r>
          </a:p>
          <a:p>
            <a:pPr lvl="1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Before( Date other );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Method definition</a:t>
            </a: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Date::Before( Date other )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if( (yr 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 ||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(yr ==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 other.mon) ||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(yr ==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== other.mon &amp;&amp; day 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other.day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false;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dates with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dirty="0">
                <a:cs typeface="Courier New" pitchFamily="49" charset="0"/>
              </a:rPr>
              <a:t>Comparing the object called on with the object passed in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yr</a:t>
            </a:r>
            <a:r>
              <a:rPr lang="en-US" dirty="0">
                <a:cs typeface="Courier New" pitchFamily="49" charset="0"/>
              </a:rPr>
              <a:t> is in the object called on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other.yr</a:t>
            </a:r>
            <a:r>
              <a:rPr lang="en-US" dirty="0">
                <a:cs typeface="Courier New" pitchFamily="49" charset="0"/>
              </a:rPr>
              <a:t> is in the object passed in</a:t>
            </a:r>
          </a:p>
          <a:p>
            <a:pPr>
              <a:buNone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Date::Before( Date other )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if( (yr 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 ||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(yr ==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 other.mon) ||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(yr ==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other.yr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== other.mon &amp;&amp; day 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other.day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) )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false;</a:t>
            </a:r>
          </a:p>
          <a:p>
            <a:pPr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400" dirty="0"/>
              <a:t> class with:</a:t>
            </a:r>
          </a:p>
          <a:p>
            <a:pPr lvl="1"/>
            <a:r>
              <a:rPr lang="en-US" sz="2200" dirty="0"/>
              <a:t>Data members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200" dirty="0"/>
              <a:t> (doubles)</a:t>
            </a:r>
          </a:p>
          <a:p>
            <a:pPr lvl="1"/>
            <a:r>
              <a:rPr lang="en-US" sz="2200" dirty="0"/>
              <a:t>A method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set_size</a:t>
            </a:r>
            <a:r>
              <a:rPr lang="en-US" sz="2200" dirty="0"/>
              <a:t> that takes values from the keyboard for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2200" dirty="0"/>
              <a:t> and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width</a:t>
            </a:r>
            <a:endParaRPr lang="en-US" sz="2200" dirty="0"/>
          </a:p>
          <a:p>
            <a:pPr lvl="1"/>
            <a:r>
              <a:rPr lang="en-US" sz="2200" dirty="0"/>
              <a:t>A method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area</a:t>
            </a:r>
            <a:r>
              <a:rPr lang="en-US" sz="2200" dirty="0"/>
              <a:t> that returns the area (double)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Define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set_size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area</a:t>
            </a:r>
            <a:r>
              <a:rPr lang="en-US" sz="2400" dirty="0"/>
              <a:t>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400" dirty="0"/>
              <a:t> class to:</a:t>
            </a:r>
          </a:p>
          <a:p>
            <a:pPr marL="914400" lvl="1" indent="-514350"/>
            <a:r>
              <a:rPr lang="en-US" sz="2200" dirty="0"/>
              <a:t>Declare a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200" dirty="0"/>
              <a:t> object</a:t>
            </a:r>
          </a:p>
          <a:p>
            <a:pPr marL="914400" lvl="1" indent="-514350"/>
            <a:r>
              <a:rPr lang="en-US" sz="2200" dirty="0"/>
              <a:t>Call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set_size</a:t>
            </a:r>
            <a:r>
              <a:rPr lang="en-US" sz="2200" dirty="0"/>
              <a:t> to set the size of the Rectangle to width 10 and height 3</a:t>
            </a:r>
          </a:p>
          <a:p>
            <a:pPr marL="914400" lvl="1" indent="-514350"/>
            <a:r>
              <a:rPr lang="en-US" sz="2200" dirty="0"/>
              <a:t>Print the area of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200" dirty="0"/>
              <a:t> </a:t>
            </a:r>
          </a:p>
          <a:p>
            <a:pPr marL="914400" lvl="1" indent="-514350"/>
            <a:r>
              <a:rPr lang="en-US" sz="2200" dirty="0"/>
              <a:t>Call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set_size</a:t>
            </a:r>
            <a:r>
              <a:rPr lang="en-US" sz="2200" dirty="0"/>
              <a:t> to change the size of the Rectangle to width 15 and height 7</a:t>
            </a:r>
          </a:p>
          <a:p>
            <a:pPr marL="914400" lvl="1" indent="-514350"/>
            <a:r>
              <a:rPr lang="en-US" sz="2200" dirty="0"/>
              <a:t>Print the area of 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sz="2200" dirty="0"/>
              <a:t> again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08E87-95A6-7247-B98C-F599D42EFD96}"/>
              </a:ext>
            </a:extLst>
          </p:cNvPr>
          <p:cNvSpPr/>
          <p:nvPr/>
        </p:nvSpPr>
        <p:spPr>
          <a:xfrm>
            <a:off x="6477000" y="685800"/>
            <a:ext cx="23622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217671-81E5-0B44-B6B3-B82D88C47BCF}"/>
                  </a:ext>
                </a:extLst>
              </p14:cNvPr>
              <p14:cNvContentPartPr/>
              <p14:nvPr/>
            </p14:nvContentPartPr>
            <p14:xfrm>
              <a:off x="6578674" y="853474"/>
              <a:ext cx="141840" cy="21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217671-81E5-0B44-B6B3-B82D88C47B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674" y="835834"/>
                <a:ext cx="1774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0674F3-36BC-DD45-B1BF-EB3BC06773AB}"/>
                  </a:ext>
                </a:extLst>
              </p14:cNvPr>
              <p14:cNvContentPartPr/>
              <p14:nvPr/>
            </p14:nvContentPartPr>
            <p14:xfrm>
              <a:off x="7300474" y="1213114"/>
              <a:ext cx="220320" cy="10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0674F3-36BC-DD45-B1BF-EB3BC0677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2834" y="1195114"/>
                <a:ext cx="255960" cy="1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D5BFA5A-84D3-D849-A26D-16A91FFB165F}"/>
              </a:ext>
            </a:extLst>
          </p:cNvPr>
          <p:cNvGrpSpPr/>
          <p:nvPr/>
        </p:nvGrpSpPr>
        <p:grpSpPr>
          <a:xfrm>
            <a:off x="6828154" y="1605514"/>
            <a:ext cx="398160" cy="234720"/>
            <a:chOff x="6828154" y="1605514"/>
            <a:chExt cx="39816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824761-8D5C-BE46-AE5B-F51F31AD2C02}"/>
                    </a:ext>
                  </a:extLst>
                </p14:cNvPr>
                <p14:cNvContentPartPr/>
                <p14:nvPr/>
              </p14:nvContentPartPr>
              <p14:xfrm>
                <a:off x="6828154" y="1638634"/>
                <a:ext cx="109800" cy="18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824761-8D5C-BE46-AE5B-F51F31AD2C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0154" y="1620994"/>
                  <a:ext cx="145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DF6653-DEE0-3642-81AF-CF8E6EFD1D41}"/>
                    </a:ext>
                  </a:extLst>
                </p14:cNvPr>
                <p14:cNvContentPartPr/>
                <p14:nvPr/>
              </p14:nvContentPartPr>
              <p14:xfrm>
                <a:off x="6954874" y="1605514"/>
                <a:ext cx="75960" cy="23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DF6653-DEE0-3642-81AF-CF8E6EFD1D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36874" y="1587874"/>
                  <a:ext cx="111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1DFC3E-6AE0-7541-B205-94938DC4D8BF}"/>
                    </a:ext>
                  </a:extLst>
                </p14:cNvPr>
                <p14:cNvContentPartPr/>
                <p14:nvPr/>
              </p14:nvContentPartPr>
              <p14:xfrm>
                <a:off x="6893314" y="1731514"/>
                <a:ext cx="122040" cy="1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1DFC3E-6AE0-7541-B205-94938DC4D8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75314" y="1713514"/>
                  <a:ext cx="157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176124-BE23-C14E-B8A5-132D4CB7AC08}"/>
                    </a:ext>
                  </a:extLst>
                </p14:cNvPr>
                <p14:cNvContentPartPr/>
                <p14:nvPr/>
              </p14:nvContentPartPr>
              <p14:xfrm>
                <a:off x="7161154" y="1693354"/>
                <a:ext cx="51480" cy="1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176124-BE23-C14E-B8A5-132D4CB7AC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43514" y="1675354"/>
                  <a:ext cx="87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E9F2AE7-96DF-1741-9F9C-D8240E9B11C3}"/>
                    </a:ext>
                  </a:extLst>
                </p14:cNvPr>
                <p14:cNvContentPartPr/>
                <p14:nvPr/>
              </p14:nvContentPartPr>
              <p14:xfrm>
                <a:off x="7129834" y="1754914"/>
                <a:ext cx="96480" cy="1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E9F2AE7-96DF-1741-9F9C-D8240E9B11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1834" y="1736914"/>
                  <a:ext cx="1321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A858E2-22CE-054F-BAAC-BB96C7287128}"/>
              </a:ext>
            </a:extLst>
          </p:cNvPr>
          <p:cNvGrpSpPr/>
          <p:nvPr/>
        </p:nvGrpSpPr>
        <p:grpSpPr>
          <a:xfrm>
            <a:off x="7412794" y="1529914"/>
            <a:ext cx="845280" cy="387720"/>
            <a:chOff x="7412794" y="1529914"/>
            <a:chExt cx="84528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C06F25-F2EE-EB49-98A2-837444392557}"/>
                    </a:ext>
                  </a:extLst>
                </p14:cNvPr>
                <p14:cNvContentPartPr/>
                <p14:nvPr/>
              </p14:nvContentPartPr>
              <p14:xfrm>
                <a:off x="7412794" y="1529914"/>
                <a:ext cx="115920" cy="34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C06F25-F2EE-EB49-98A2-8374443925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5154" y="1512274"/>
                  <a:ext cx="151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E4D851-661A-EE4C-8055-62219B154CC0}"/>
                    </a:ext>
                  </a:extLst>
                </p14:cNvPr>
                <p14:cNvContentPartPr/>
                <p14:nvPr/>
              </p14:nvContentPartPr>
              <p14:xfrm>
                <a:off x="7660114" y="1678234"/>
                <a:ext cx="73080" cy="168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E4D851-661A-EE4C-8055-62219B154C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2474" y="1660594"/>
                  <a:ext cx="108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354129-0A45-3A46-AFF8-86A130A79D2A}"/>
                    </a:ext>
                  </a:extLst>
                </p14:cNvPr>
                <p14:cNvContentPartPr/>
                <p14:nvPr/>
              </p14:nvContentPartPr>
              <p14:xfrm>
                <a:off x="7577674" y="1730794"/>
                <a:ext cx="175680" cy="97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354129-0A45-3A46-AFF8-86A130A79D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0034" y="1712794"/>
                  <a:ext cx="211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ED64E5-9F7E-2C41-9A67-73818CEA9708}"/>
                    </a:ext>
                  </a:extLst>
                </p14:cNvPr>
                <p14:cNvContentPartPr/>
                <p14:nvPr/>
              </p14:nvContentPartPr>
              <p14:xfrm>
                <a:off x="7621954" y="1758154"/>
                <a:ext cx="172800" cy="10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ED64E5-9F7E-2C41-9A67-73818CEA97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03954" y="1740514"/>
                  <a:ext cx="208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8A9118-3AC4-ED4E-B0C7-8CCE79173773}"/>
                    </a:ext>
                  </a:extLst>
                </p14:cNvPr>
                <p14:cNvContentPartPr/>
                <p14:nvPr/>
              </p14:nvContentPartPr>
              <p14:xfrm>
                <a:off x="7871074" y="1667074"/>
                <a:ext cx="224280" cy="15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8A9118-3AC4-ED4E-B0C7-8CCE791737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53074" y="1649074"/>
                  <a:ext cx="259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5A6436-41E2-7F4A-B6E5-A0A7379803AE}"/>
                    </a:ext>
                  </a:extLst>
                </p14:cNvPr>
                <p14:cNvContentPartPr/>
                <p14:nvPr/>
              </p14:nvContentPartPr>
              <p14:xfrm>
                <a:off x="8188594" y="1869394"/>
                <a:ext cx="33480" cy="4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5A6436-41E2-7F4A-B6E5-A0A7379803A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70594" y="1851754"/>
                  <a:ext cx="69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2E4E27-484B-E441-954A-0AAF0E01192C}"/>
                    </a:ext>
                  </a:extLst>
                </p14:cNvPr>
                <p14:cNvContentPartPr/>
                <p14:nvPr/>
              </p14:nvContentPartPr>
              <p14:xfrm>
                <a:off x="8255554" y="1812874"/>
                <a:ext cx="2520" cy="1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2E4E27-484B-E441-954A-0AAF0E0119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37554" y="1794874"/>
                  <a:ext cx="381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1B660C-6C24-E045-A177-4BBFFAABCF6E}"/>
                  </a:ext>
                </a:extLst>
              </p14:cNvPr>
              <p14:cNvContentPartPr/>
              <p14:nvPr/>
            </p14:nvContentPartPr>
            <p14:xfrm>
              <a:off x="4354954" y="2286634"/>
              <a:ext cx="3499560" cy="96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1B660C-6C24-E045-A177-4BBFFAABCF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36954" y="2268994"/>
                <a:ext cx="3535200" cy="13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644</Words>
  <Application>Microsoft Macintosh PowerPoint</Application>
  <PresentationFormat>On-screen Show 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Verdana</vt:lpstr>
      <vt:lpstr>Office Theme</vt:lpstr>
      <vt:lpstr>Comparing dates with a function</vt:lpstr>
      <vt:lpstr>Comparing dates with a function</vt:lpstr>
      <vt:lpstr>Comparing dates with a method</vt:lpstr>
      <vt:lpstr>Comparing dates with a method</vt:lpstr>
      <vt:lpstr>Comparing dates with a method</vt:lpstr>
      <vt:lpstr>Comparing dates with a method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330</cp:revision>
  <dcterms:created xsi:type="dcterms:W3CDTF">2009-09-01T00:23:15Z</dcterms:created>
  <dcterms:modified xsi:type="dcterms:W3CDTF">2021-04-20T17:24:29Z</dcterms:modified>
</cp:coreProperties>
</file>