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2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89" r:id="rId21"/>
    <p:sldId id="290" r:id="rId22"/>
    <p:sldId id="274" r:id="rId23"/>
    <p:sldId id="275" r:id="rId24"/>
    <p:sldId id="276" r:id="rId25"/>
    <p:sldId id="279" r:id="rId26"/>
    <p:sldId id="280" r:id="rId27"/>
    <p:sldId id="281" r:id="rId28"/>
    <p:sldId id="286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6" autoAdjust="0"/>
    <p:restoredTop sz="94595" autoAdjust="0"/>
  </p:normalViewPr>
  <p:slideViewPr>
    <p:cSldViewPr>
      <p:cViewPr varScale="1">
        <p:scale>
          <a:sx n="90" d="100"/>
          <a:sy n="90" d="100"/>
        </p:scale>
        <p:origin x="20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4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483 96 24575,'-21'-21'0,"3"6"0,-19-10 0,16 15 0,-14-6 0,18 12 0,-19-1 0,-16 9 0,10 1 0,-13 6 0,10 15 0,14-7 0,-12 23 0,28-6 0,4 25 0,7-18 0,13 17 0,4-36 0,4 1 0,-1-18 0,8-5 0,14-9 0,6 0 0,23-27 0,-31 15 0,7-15 0,-24 18 0,28-18 0,-16 11 0,20-17 0,-36 26 0,-6 0 0,-9 12 0,0 5 0,-1 23 0,0-2 0,1 15 0,2-11 0,3 5 0,-1-7 0,2 0 0,-1-15 0,-1-6 0,10-3 0,2-2 0,40-3 0,-25 3 0,15-3 0,-39 3 0,-6-1 0,-9-9 0,5 6 0,-4-6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5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 24575,'4'50'0,"1"-11"0,4 15 0,0-16 0,-1-14 0,-1-4 0,-4-14 0,2 0 0,-1-3 0,4-1 0,-1-1 0,9-3 0,4-6 0,9-5 0,-2-5 0,2-7 0,0-13 0,-10 11 0,5-17 0,-12 24 0,8-14 0,-10 18 0,3-2 0,-10 13 0,0 2 0,-3 12 0,4 21 0,9 38 0,-5-14 0,10 13 0,-9-33 0,-1-14 0,2 3 0,-6-17 0,4 1 0,-1-2 0,26 1 0,-6-3 0,46 2 0,-29-5 0,47 0 0,-39-2 0,23-3 0,-39-1 0,-2-11 0,-15-8 0,-3 2 0,0-17 0,-7-3 0,-5 3 0,-13-12 0,-8 30 0,-3-1 0,-10 15 0,12 6 0,-10 3 0,3 7 0,8 2 0,-6 10 0,10 13 0,3-7 0,1 11 0,7-14 0,-1 14 0,6-6 0,11 27 0,-1-28 0,22 21 0,-11-32 0,25 11 0,-12-17 0,34 4 0,-20-7 0,36-1 0,-27-4 0,-7-2 0,-1-1 0,-7 0 0,12 1 0,-52-2 0,-7-1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3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390 59 24575,'-5'-7'0,"0"2"0,-2 2 0,-2-1 0,-19-6 0,-3 0 0,-15-1 0,1 5 0,4 4 0,-16 5 0,27 0 0,-9 4 0,24 4 0,2 9 0,3 1 0,3 4 0,6-5 0,5 7 0,6 3 0,2-3 0,11 10 0,0-16 0,0 1 0,-2-10 0,-10-8 0,9-3 0,7-6 0,3-2 0,4-10 0,0-10 0,-8 6 0,6-7 0,-13 4 0,-9 8 0,0-2 0,-8 11 0,-1 25 0,-3-3 0,2 24 0,-1-12 0,7 22 0,0-12 0,4-5 0,-1-18 0,-6-18 0,2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5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208 592 24575,'-1'-17'0,"1"4"0,-2 5 0,0 6 0,1 1 0,-3 0 0,-1 0 0,-1 1 0,-6 2 0,-2 4 0,-21 11 0,11 0 0,-26 35 0,31-23 0,-9 41 0,24-45 0,5 22 0,3-34 0,21 12 0,5-18 0,10 3 0,-7-9 0,14-23 0,-24 7 0,17-19 0,-27 8 0,-1-3 0,-2-16 0,-2 11 0,-2-30 0,1 16 0,-2-7 0,3-11 0,-3 28 0,2-35 0,-2 25 0,2-33 0,-1 6 0,0 15 0,-2 12 0,-1 40 0,-5 25 0,-2 11 0,-13 63 0,-2-8 0,6 5 0,0 3 0,6-39 0,2 0 0,2 37 0,3-4 0,4-20 0,10 26 0,-10-67 0,4 3 0,-7-21 0,1-2 0,0 3 0,2 0 0,10 13 0,-5-7 0,6 6 0,-10-13 0,0-1 0,-2-4 0,10 0 0,-8-1 0,7-1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6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297 727 24575,'-5'-15'0,"0"3"0,-6-8 0,4 8 0,-8-9 0,6 11 0,-12-8 0,10 10 0,-8-2 0,10 8 0,-14 10 0,0 4 0,-26 20 0,18-6 0,-7 21 0,26-17 0,3 14 0,13-17 0,13 3 0,4-16 0,15-1 0,-1-9 0,8-6 0,-10-3 0,0-8 0,-12-4 0,14-42 0,-13 17 0,-4-17 0,-3-7 0,-8 16 0,-3-1 0,0-9 0,-1-4 0,0-6 0,-1 3 0,2-17 0,0-16 0,-1 57 0,-2 10 0,-2 45 0,-2 30 0,0 15 0,2 18 0,-1-5 0,-1-3 0,1 1 0,0 5 0,2 6 0,2-6 0,3-2 0,2-9 0,2 9 0,4 13 0,-8-61 0,0-2 0,0-8 0,0 4 0,-2-9 0,0 4 0,3 13 0,-2-10 0,4-4 0,-1-21 0,-3-1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7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0 121 24575,'43'40'0,"-16"-14"0,21 51 0,-32-16 0,-3-2 0,-10-7 0,-6-23 0,-1 0 0,0-11 0,-1 4 0,2-16 0,5-22 0,16-31 0,1-7 0,6 4 0,4-3 0,20-32 0,-22 42 0,-1 0 0,22-37 0,-27 48 0,1 3 0,-15 24 0,5 3 0,-3 4 0,22 9 0,7 6 0,0-1 0,-4 1 0,-19-13 0,-7 1 0,-4-3 0,-8 4 0,2-4 0,-2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0 201 24575,'15'-1'0,"32"-2"0,-16 1 0,56-2 0,-46 4 0,31-7 0,-43 4 0,4-6 0,-19 2 0,-3-6 0,-7 0 0,-1-8 0,-5-3 0,-2 2 0,-3 1 0,-4 5 0,-10 0 0,6 7 0,-10 0 0,-2 14 0,2 2 0,-11 7 0,-6 14 0,10-5 0,-8 18 0,25-7 0,6-6 0,8-3 0,3-8 0,0-6 0,15 17 0,-4-14 0,21 10 0,-18-16 0,7-1 0,-14-5 0,8-1 0,-9-1 0,23 0 0,-13-2 0,4 2 0,-9-1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9.8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224 16 24575,'-26'-9'0,"4"3"0,10 6 0,1 6 0,-6 6 0,4 2 0,-5 12 0,10-11 0,1 3 0,6-10 0,2-3 0,1 4 0,2-4 0,2 11 0,3 1 0,4 6 0,6 7 0,-5-10 0,-1 5 0,-8-12 0,-2 2 0,-1-7 0,-2 2 0,-6-5 0,-3 0 0,-19-2 0,5 0 0,-21-1 0,22 0 0,-6-1 0,17-1 0,3 0 0,8-1 0,22-6 0,-15 5 0,16-4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17 24575,'-26'-9'0,"6"4"0,-12 3 0,3 8 0,9-1 0,-9 6 0,21-4 0,-6 1 0,4 7 0,3-5 0,0 10 0,5-8 0,4 0 0,4 2 0,0-5 0,5 5 0,21 18 0,-16-14 0,17 18 0,-26-25 0,2 8 0,-6-9 0,0 4 0,-1-7 0,-1 0 0,0-2 0,-3 2 0,-2 0 0,-3 2 0,-5 1 0,-11 0 0,1-4 0,-5-1 0,14-5 0,0 1 0,7-1 0,-5 2 0,-29 2 0,25-2 0,-22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24575,'-7'74'0,"5"3"0,-4 4 0,6-23 0,-1-47 0,1-5 0,-2-6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 24575,'-9'32'0,"2"19"0,-1 5 0,5 14 0,1-36 0,2-5 0,1-23 0,-1-4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5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24575,'0'32'0,"0"27"0,0-5 0,1 25 0,1-22 0,2 1 0,-1 8 0,-2-20 0,1 25 0,-2-29 0,1 4 0,-1-26 0,1-14 0,-1-31 0,11-31 0,-5 14 0,10-23 0,-2 32 0,0 4 0,-1 8 0,-2 11 0,-1 8 0,-2-1 0,16 3 0,-9-1 0,10 2 0,0 1 0,-8 1 0,2 2 0,-11-2 0,-3 4 0,1 5 0,-3 3 0,0 11 0,-3-4 0,5 26 0,-4-17 0,2 4 0,-3-18 0,-1-13 0,-6 4 0,1-1 0,-10 3 0,6-3 0,-2-3 0,3-3 0,5-1 0,-7-2 0,6-1 0,-17-4 0,10 3 0,-9-1 0,10 3 0,2 1 0,4-1 0,0 1 0,4-4 0,0 3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4.2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24575,'-10'66'0,"0"1"0,-4 11 0,10-21 0,1-8 0,0-28 0,3-5 0,5-27 0,-3 4 0,4-3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15 24575,'45'-5'0,"-17"1"0,18 0 0,-18 3 0,-13 4 0,2 1 0,-14 13 0,-3-2 0,-4 16 0,-21 24 0,1-9 0,-9-3 0,-1-3 0,2-7 0,-14 6 0,39-32 0,27-2 0,31 6 0,10 1 0,20-1 0,-15 1 0,-6-1 0,-20-9 0,-25-2 0,-12-5 0,-7-5 0,-1-1 0,1 1 0,2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24575,'22'1'0,"2"2"0,3-2 0,12 3 0,-17-1 0,3 2 0,-21 0 0,-5 10 0,-16 15 0,-9 3 0,-41 26 0,32-33 0,-8 7 0,59-29 0,47 6 0,-9 2 0,1 1 0,35 12 0,-1 9 0,-68-18 0,-12-4 0,-7-7 0,-16 8 0,-17 11 0,-7 5 0,-18 10 0,11-12 0,8-8 0,3-8 0,22-10 0,-3-1 0,11-1 0,9-12 0,-2 9 0,7-9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6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0 24575,'-69'52'0,"0"1"0,13-14 0,9-2 0,10 10 0,27-30 0,-3 2 0,16-13 0,22-1 0,26 4 0,39-1 0,-26 1 0,5-6 0,-57-4 0,-5-6 0,-9 3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7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106 0 24575,'-4'16'0,"-12"28"0,-1 4 0,-1 16 0,7-11 0,9-13 0,1-3 0,1-14 0,-2-4 0,-13-22 0,10 4 0,-9-9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9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190 26 24575,'9'-10'0,"5"1"0,-5 2 0,11 12 0,0 16 0,2 4 0,-1 22 0,-17-15 0,-22 41 0,-7-27 0,-26 27 0,13-37 0,-23 1 0,25-20 0,-15 9 0,33-18 0,7 6 0,51-6 0,-16-4 0,26 4 0,-22-7 0,-6-3 0,13 0 0,-23 0 0,2-1 0,-13 3 0,-1-2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9.8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68 1 24575,'-12'75'0,"-1"0"0,1 0 0,-5 21 0,5-14 0,10-22 0,2-37 0,2 2 0,7-24 0,-5-2 0,4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0.8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10 24575,'22'-4'0,"1"0"0,5 2 0,3 2 0,44 23 0,-45-4 0,-16 52 0,-75-14 0,23-22 0,-3-2 0,-33 10 0,35-24 0,17-13 0,15-3 0,12-3 0,53 5 0,-9 7 0,37 16 0,-52-7 0,-8 4 0,-80 10 0,23-15 0,-53 21 0,57-29 0,6-7 0,67-44 0,10-1 0,4-3 0,-1 1 0,-5 5 0,9-3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1.3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191 1 24575,'-41'36'0,"-17"18"0,19-13 0,-5 18 0,35-30 0,14-2 0,11-12 0,19-1 0,51-4 0,-31-10 0,0-2 0,40-3 0,-22-12 0,-64 8 0,-6 3 0,-7 0 0,-1-2 0,1 2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1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24575,'-6'27'0,"-11"54"0,6-12 0,3 1 0,1 6 0,6-14 0,1-3 0,0 29 0,13-60 0,-10-36 0,11-29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7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0 183 24575,'14'23'0,"22"38"0,4 5 0,-9-21 0,8 22 0,-5-19 0,-27-50 0,0-7 0,23-32 0,17-24 0,9-16 0,-19 24 0,-3 0 0,3-10 0,-1-3 0,-22 43 0,-10 17 0,-1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2.5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24575,'-8'72'0,"4"-3"0,-4 8 0,8-32 0,1-21 0,49-24 0,-19-1 0,68-2 0,-68 2 0,16 3 0,-44 9 0,-3 4 0,-4 31 0,-3-10 0,-18 38 0,2-40 0,-7 7 0,-41-33 0,17-4 0,-16-2 0,36-1 0,44-27 0,5 8 0,5-11 0,-8 17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2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27 24575,'33'-1'0,"-8"0"0,26-3 0,3 0 0,-11 0 0,41-4 0,-73 6 0,-7 0 0,-5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4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270 16 24575,'-9'-6'0,"-1"1"0,1 3 0,-15-1 0,6 3 0,-25 1 0,21 6 0,-12 7 0,12 15 0,2 18 0,3 6 0,-1 12 0,4-9 0,5-5 0,12-14 0,27 5 0,-13-24 0,21 6 0,-28-22 0,6-9 0,-8-2 0,19-28 0,7-20 0,-1 0 0,0-11 0,-20 29 0,-1-13 0,-5 24 0,-1-3 0,-3 39 0,1 39 0,5 23 0,-3-7 0,1-12 0,-1-40 0,7 1 0,9-5 0,-8-1 0,1-3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5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402 547 24575,'-10'-24'0,"-4"2"0,-12-6 0,-6 2 0,-16-7 0,-5 20 0,10 7 0,2 36 0,4 14 0,1 37 0,9-30 0,3 0 0,14 31 0,12-43 0,4-8 0,4-13 0,0-13 0,4-7 0,25-23 0,-3-6 0,22-22 0,-24 5 0,-3-2 0,5-14 0,-13 13 0,-4-3 0,-4-38 0,-10 29 0,-1 3 0,0 2 0,-4 8 0,-2-30 0,2 55 0,-1 4 0,0 36 0,-4 45 0,2 25 0,2-17 0,0 12 0,2-7 0,1-8 0,1-2 0,1 39 0,1-7 0,7-12 0,-4-31 0,1-8 0,-4-39 0,3-4 0,-1 2 0,0-2 0,-4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6.7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309 699 24575,'2'-22'0,"-15"-15"0,3 16 0,-22-16 0,11 20 0,-12 0 0,13 7 0,-2 6 0,3 6 0,3 6 0,-36 66 0,24-14 0,4 21 0,6 3 0,16-10 0,4-20 0,6-6 0,13-22 0,-4-13 0,13-7 0,-8-12 0,43-47 0,-30 16 0,1-34 0,-5-6 0,-11 7 0,-6 0 0,-2-5 0,-7 18 0,-1 3 0,3 2 0,0-2 0,0-25 0,0 4 0,1-3 0,1-18 0,-9 59 0,-1 15 0,-3 84 0,-2 44 0,4-20 0,0 6 0,-1-1 0,-1 6 0,2-2 0,0-12 0,2-4 0,0-7 0,0-10 0,1-4 0,1 7 0,0-9 0,2-14 0,0-10 0,-2-29 0,3-7 0,4-9 0,14-15 0,11-12 0,-12 14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7.5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0 207 24575,'26'29'0,"-9"-6"0,9 18 0,-14-9 0,-3 18 0,-5-9 0,-1 9 0,-3-19 0,0-11 0,-1-10 0,0-12 0,0-11 0,4-16 0,1-16 0,10-44 0,3 16 0,9 8 0,6 2 0,13 5 0,-7 20 0,1 6 0,-3 15 0,-3 9 0,-24 7 0,3 3 0,-2 1 0,16 7 0,-10-4 0,4 3 0,-15-5 0,-6 4 0,-14 15 0,10-10 0,-9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8.4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0 368 24575,'73'-6'0,"-20"-3"0,31-11 0,-23-13 0,-18 2 0,-3-9 0,-20-2 0,-8-3 0,-2 3 0,-13 0 0,-15 17 0,-6 3 0,-11 11 0,1 15 0,1 6 0,-2 13 0,4 2 0,-6 16 0,10-10 0,-1 13 0,16-18 0,3 20 0,9-18 0,4 20 0,6-11 0,5 4 0,7 0 0,14 3 0,-3-13 0,16 2 0,36-18 0,-29-10 0,30-10 0,-54-12 0,-6-3 0,-6 2 0,-10 5 0,-3 1 0,-6 3 0,0-1 0,-1 5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29.3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235 1 24575,'-83'42'0,"23"-11"0,14 9 0,26-15 0,3-2 0,12 5 0,10-13 0,13 6 0,27 2 0,-17-8 0,19 16 0,-37-20 0,3 4 0,-14-7 0,-8 12 0,0-8 0,-24 12 0,8-16 0,-21 2 0,19-7 0,7-2 0,23-5 0,27-3 0,13-1 0,21-9 0,-30 10 0,-2-4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3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271 0 24575,'-48'1'0,"23"2"0,-33 12 0,38-1 0,-10 10 0,7 6 0,9-3 0,3 18 0,11-20 0,18 16 0,-1-23 0,27 18 0,-18-16 0,20 14 0,-24-12 0,2 3 0,-16-7 0,-4-5 0,-21 17 0,0-13 0,-18 15 0,6-16 0,-1-1 0,0-4 0,9-4 0,2-3 0,7-2 0,-3-5 0,2 1 0,2-3 0,10 0 0,3 0 0,3 0 0,-4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 3 24575,'-17'-2'0,"-3"1"0,-2 1 0,-2 1 0,-23 1 0,-42 12 0,21-2 0,-14 4 0,54-4 0,16-8 0,-4 12 0,10-5 0,-8 28 0,11-15 0,-2 13 0,9-6 0,-1-14 0,5 7 0,-4-15 0,7 7 0,-2-7 0,6 3 0,11 4 0,-10-9 0,22 7 0,-23-10 0,24 0 0,-10-4 0,8-1 0,10 0 0,-18 0 0,11-1 0,-20 0 0,-8 0 0,-7 1 0,-6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24575,'-13'0'0,"-9"1"0,5 2 0,-16 5 0,12 1 0,-15 14 0,-5 19 0,9-6 0,-2 12 0,22-25 0,3 8 0,5-13 0,10 13 0,16-13 0,6-2 0,37-12 0,-12-19 0,4-3 0,-11-17 0,-21 4 0,5-12 0,-14 16 0,-1 4 0,-11 14 0,1 4 0,-2-1 0,-1 7 0,-3 18 0,-1 1 0,-2 17 0,-1 55 0,4-53 0,0 40 0,2-75 0,0-4 0,0-10 0,2-3 0,5-15 0,-4 15 0,3-4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2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24575,'14'48'0,"0"1"0,7 9 0,3 1 0,2-3 0,-1-18 0,30-58 0,-26-11 0,1-26 0,-1-6 0,-4 5 0,11-29 0,-17 38 0,-2 14 0,-7 8 0,-6 22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3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1 24575,'-22'3'0,"-45"58"0,34-15 0,0-5 0,3 2 0,17 21 0,7-34 0,5 4 0,2-28 0,1-5 0,19-16 0,33-43 0,-9 14 0,12-25 0,-35 43 0,-11 13 0,-4 11 0,-5 25 0,4 50 0,17 5 0,-7-6 0,7-36 0,-20-47 0,-2-12 0,-1 8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24575,'0'68'0,"4"18"0,1 10 0,1-9 0,1 1 0,-3-18 0,1 2 0,1-8 0,1-9 0,0-11 0,-2-6 0,-1-21 0,8-25 0,12-20 0,22-24 0,-5 5 0,-1 3 0,-1 1 0,-6 6 0,21-25 0,-44 56 0,-3 13 0,-5 16 0,2 61 0,1-31 0,3 12 0,3-2 0,2-14 0,5 8 0,-1-51 0,1-15 0,33-23 0,9-10 0,-12 3 0,1-1 0,10-2 0,-4 1 0,5-15 0,-56 59 0,-2 33 0,-2 5 0,8 32 0,11 8 0,-2-25 0,9 3 0,-12-43 0,13-13 0,21-24 0,7-10 0,27-17 0,-5-2 0,-1-4 0,-33 12 0,-7 0 0,-3-4 0,-6 2 0,-5-9 0,-25 16 0,-12 36 0,0 5 0,-8 3 0,-11 12 0,-32 40 0,28-23 0,-12 41 0,52-48 0,32 22 0,35-22 0,27-4 0,-10-2 0,-25-2 0,1-2 0,32 4 0,13 0 0,-28-12 0,-38-16 0,-11-37 0,-31 25 0,-4-21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0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1 24575,'-14'3'0,"-18"36"0,6 4 0,1 14 0,2 4 0,5 6 0,-4 26 0,26-39 0,3-23 0,12 8 0,-8-29 0,12-13 0,12-64 0,-1 10 0,-4-3 0,-2 0 0,0 0 0,1-16 0,-22 56 0,-2 4 0,5 68 0,-4-17 0,9 18 0,4 2 0,1-9 0,22 34 0,-23-55 0,-1-4 0,-12-19 0,2-2 0,-4-2 0,1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1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129 428 24575,'-16'2'0,"-1"5"0,-23 36 0,15 2 0,-5 19 0,30 15 0,9-32 0,11 16 0,-4-39 0,-2-11 0,-4-10 0,19-26 0,-4-1 0,5-15 0,1-6 0,1-12 0,-8-3 0,-4-1 0,-7 3 0,-5 6 0,-2-6 0,-1-9 0,-2 2 0,2-23 0,-1 25 0,-1 14 0,-4 40 0,2 22 0,5 61 0,3 21 0,-4-40 0,0 0 0,5 38 0,0-5 0,-3-19 0,-6-56 0,1 3 0,-2-12 0,8 5 0,6 4 0,15 7 0,-11-8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3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240 612 24575,'-30'-31'0,"-9"0"0,2 2 0,6 11 0,14 19 0,-14 63 0,12-10 0,2 12 0,4 3 0,8 6 0,9-10 0,7-1 0,17 0 0,0 1 0,16-65 0,3-73 0,-22 30 0,0-5 0,11-35 0,-2-5 0,-12 29 0,-4-3 0,-3-12 0,-3-9 0,-2 9 0,-2 16 0,-3 2 0,-3-43 0,-2 9 0,-1 40 0,-4 0 0,3 59 0,-1 44 0,2 10 0,2 12 0,2 3 0,-2-27 0,2 0 0,6 49 0,2-3 0,0-9 0,-2-27 0,2-8 0,3-21 0,-7-15 0,1-17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9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0 177 24575,'22'8'0,"1"4"0,3 11 0,18 39 0,2 9 0,-4-11 0,2 10 0,-7-8 0,-30-45 0,-7-19 0,-1-39 0,12-43 0,4 14 0,4-2 0,-3 14 0,1 3 0,5-3 0,2 7 0,5 11 0,-11 20 0,-1 10 0,-11 9 0,-4 2 0,6 6 0,0 1 0,19 37 0,-16-30 0,7 22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3.6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1 350 24575,'53'-9'0,"0"0"0,-2 2 0,-1-2 0,5-6 0,-3-2 0,17-8 0,15-7 0,-56 6 0,-17-15 0,-7 9 0,-8-14 0,-28 6 0,18 19 0,-25 1 0,22 29 0,-26 30 0,12-5 0,-12 24 0,22-17 0,6 12 0,7-16 0,7 7 0,6-26 0,5 0 0,12-8 0,28-5 0,9-2 0,22 3 0,6-8 0,-4-4 0,-24-1 0,4-9 0,-59 8 0,0 0 0,-3 3 0,0 0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4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24575,'-18'4'0,"-34"36"0,25-16 0,-20 32 0,40-32 0,9 0 0,13-5 0,14 2 0,1-1 0,32 27 0,-38-27 0,11 24 0,-89-19 0,27-9 0,-46 6 0,57-19 0,3-3 0,52-23 0,19-6 0,-31 14 0,23-11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5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1 24575,'-45'6'0,"8"14"0,-2-3 0,19 10 0,34 18 0,4-18 0,22 7 0,6-2 0,7-9 0,12 2 0,-2 0 0,-24-10 0,21 13 0,-56-17 0,-2 0 0,-10 10 0,-3-3 0,-27 16 0,5-10 0,-25 5 0,32-17 0,-4-4 0,26-8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9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24575,'-2'86'0,"1"-1"0,0 0 0,0 1 0,1-1 0,0-14 0,1 14 0,2 11 0,-3-59 0,2 3 0,-1-30 0,2 2 0,14-17 0,-12 4 0,11-5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7.5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24575,'2'81'0,"1"-1"0,-1-26 0,0-1 0,-2 14 0,0-7 0,1-18 0,-1-4 0,3-31 0,1-11 0,-1 0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2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24575,'49'16'0,"-1"0"0,34 38 0,-15-3 0,-32 7 0,-69-17 0,11-16 0,-22 9 0,29-25 0,33 0 0,12 6 0,8-1 0,-9 15 0,-21-13 0,-6 12 0,-5-14 0,-14 11 0,0-10 0,-7 3 0,11-10 0,13-9 0,18-20 0,28-25 0,-20 17 0,9-6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0 24575,'-50'58'0,"0"6"0,39-44 0,0 8 0,19-24 0,40 5 0,47-5 0,-43-1 0,1 0 0,11-2 0,-5-1 0,-8-1 0,-19 0 0,-33-1 0,-2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0 24575,'-4'61'0,"0"-19"0,3 45 0,1-35 0,1-9 0,10-28 0,46-71 0,-34 33 0,32-32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24575,'6'58'0,"7"-11"0,6-39 0,3-2 0,3 4 0,4 1 0,-6 0 0,1 7 0,-18-10 0,1 9 0,-7-7 0,-4 15 0,-22 26 0,9-15 0,-15 16 0,23-42 0,-1-2 0,-15-10 0,13 1 0,-15-9 0,22 8 0,3-5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0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24575,'21'0'0,"15"-2"0,-20 0 0,12-1 0,-22 2 0,-1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1.1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1 24575,'21'18'0,"-4"0"0,-17 69 0,-23-8 0,12-27 0,-3-2 0,-23 12 0,-4-39 0,25-14 0,-3-4 0,62-5 0,44 0 0,-3 0 0,6-1 0,-46-1 0,-22 1 0,-6-2 0,-10 0 0,-4 1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2.5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1 24575,'-9'0'0,"1"0"0,4 0 0,-1 0 0,-2 1 0,-2 0 0,1 0 0,0 2 0,3-3 0,1 1 0,-2 0 0,3 0 0,-1 1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10:04.63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283970.6875"/>
      <inkml:brushProperty name="anchorY" value="-302589.5"/>
      <inkml:brushProperty name="scaleFactor" value="0.5"/>
    </inkml:brush>
  </inkml:definitions>
  <inkml:trace contextRef="#ctx0" brushRef="#br0">3168 5921 24575,'-10'-3'0,"-3"2"0,3 1 0,-26 2 0,6 0 0,-12-1 0,12 2 0,9-3 0,-34 1 0,-3-1 0,-24 0 0,29-2 0,0-1 0,-29-1 0,-2-3 0,-1-1 0,-14-3 0,25 3 0,3 0 0,1-4 0,-4-2 0,8-4 0,0-2 0,-14-5 0,5 1 0,3 0 0,14 2 0,5 1 0,-1-1 0,-14-11 0,-11-5 0,14-8 0,26 14 0,-12-14 0,13 9 0,0-4 0,2-4 0,0-2 0,-11-11 0,1-2 0,11 10 0,3 3 0,-15-23 0,10 14 0,10 16 0,-5-21 0,2-9 0,8 18 0,-2-12 0,15 36 0,-7-30 0,5 16 0,-6-32 0,-1-16 0,6 30 0,1-21 0,7 39 0,0-10 0,0-11 0,-1-17 0,1-3 0,1-9 0,0 5 0,1 21 0,2-11 0,0 30 0,0-36 0,2-3 0,-2 32 0,1-2 0,2-7 0,0-2 0,1 1 0,0 3 0,3-30 0,2-5 0,0 2 0,-1 17 0,-2 12 0,0-1 0,0-9 0,2-10 0,0 2 0,-4 51 0,3-18 0,-3 30 0,4-9 0,-2 5 0,6-24 0,-5 22 0,4-14 0,-4 18 0,11-29 0,-7 21 0,9-24 0,-10 27 0,9-24 0,4-6 0,-3 1 0,8-16 0,-8 14 0,-2 5 0,-1 3 0,-11 30 0,2-7 0,-2 8 0,-1-3 0,-1 4 0,-2 7 0,1-4 0,0 5 0,-1-2 0,1 0 0,-2 0 0,10-22 0,-5 14 0,7-18 0,-5 13 0,0-2 0,0-9 0,-1 1 0,-2-37 0,-1-5 0,-1 2 0,0-16 0,-2 54 0,-2-42 0,1 42 0,-2-24 0,2 34 0,-1-13 0,1 17 0,-3-3 0,3 9 0,-1-20 0,0 15 0,-2-31 0,0 29 0,-2-17 0,2 18 0,-1-7 0,1 15 0,2-2 0,0 11 0,0-1 0,1 4 0,-3-5 0,2 2 0,-3-5 0,0 4 0,-1-4 0,-1 4 0,2 0 0,-1 1 0,3 5 0,-1 0 0,0 0 0,-2-2 0,0-1 0,-4 1 0,3-2 0,-3 2 0,1 0 0,1 1 0,-1 0 0,3 1 0,-3-1 0,0 0 0,-3 2 0,-11-3 0,-28 2 0,16-1 0,-19 0 0,30 0 0,-4 1 0,-1-2 0,-29 3 0,28 0 0,-21 1 0,31 2 0,1 0 0,1 2 0,-3 2 0,1 3 0,1 0 0,-9 9 0,9-5 0,-15 13 0,11-9 0,-4 6 0,7-6 0,2 1 0,0 1 0,7-5 0,-5 4 0,9-11 0,-6 11 0,5-8 0,-5 13 0,2-6 0,-7 12 0,3-7 0,-11 12 0,14-17 0,-4 2 0,10-13 0,-4 3 0,1 1 0,-6 5 0,7-6 0,-1-8 0,5-1 0,2-7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10:05.95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290283.8125"/>
      <inkml:brushProperty name="anchorY" value="-309135.875"/>
      <inkml:brushProperty name="scaleFactor" value="0.5"/>
    </inkml:brush>
  </inkml:definitions>
  <inkml:trace contextRef="#ctx0" brushRef="#br0">19 1 24575,'-1'31'0,"0"-7"0,-1 17 0,1-14 0,-2 19 0,3-14 0,-4 6 0,4-16 0,-3 0 0,3-13 0,-1 6 0,0-10 0,0 3 0,0-3 0,3-4 0,1 1 0,16-3 0,3-2 0,30-6 0,-5-2 0,-3 1 0,-6 0 0,-22 7 0,-1 0 0,0 0 0,-5 0 0,9-2 0,-6 0 0,6-2 0,-8 4 0,-1-2 0,-5 5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24575,'8'82'0,"1"-15"0,-2-26 0,-1-15 0,-2-10 0,3-10 0,18-35 0,10-16 0,10-15 0,-10 13 0,-16 22 0,-12 18 0,-3 4 0,-3 6 0,0 5 0,-1 30 0,3-2 0,3 32 0,0-34 0,3 3 0,-3-25 0,17-1 0,-1-4 0,19-5 0,-5-6 0,13-5 0,4-1 0,16-3 0,-11 3 0,-2 1 0,-6 1 0,-13-17 0,-23 3 0,-10-30 0,-9 18 0,-8-13 0,-2 22 0,-22-10 0,-14 15 0,3 3 0,-16 34 0,38 2 0,-8 36 0,24-6 0,3-4 0,12 7 0,4-27 0,21 17 0,4-15 0,19 6 0,40-4 0,-14-12 0,-28-8 0,2-1 0,3-5 0,-4-1 0,18 0 0,8-2 0,-49 0 0,-16-3 0,-4 3 0,1-1 0,-10 1 0,-5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00:17.8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142.38281"/>
      <inkml:brushProperty name="anchorY" value="-11514.49609"/>
      <inkml:brushProperty name="scaleFactor" value="0.5"/>
    </inkml:brush>
  </inkml:definitions>
  <inkml:trace contextRef="#ctx0" brushRef="#br0">5479 9221 24575,'10'-3'0,"37"-21"0,-11-3 0,40-18 0,-17 1 0,9-10 0,-6 3 0,-10 7 0,0-2 0,8-5 0,6-5 0,-15 7 0,-10-8 0,-25 15 0,-7 7 0,-2-45 0,-1-8 0,6 4-575,-7-11 1,-2 1 574,3 18 0,-6-10 0,-22 22 0,-14-16 0,-3-2 0,6 12 0,5 4 0,-2 0 0,-8-4 0,-8-12 0,-5 0 0,-1 9 0,-14 2 0,-3 8 0,3 5 0,16 13 0,3 4 0,-8-6 0,-13-9 0,-11-7 0,-6-4 0,5 4 0,10 9 0,10 9 0,7 6 0,-5-3 0,-8-5 0,-6-3 0,-2-1 0,-1-1 0,8 6 0,-3-3 0,1 1 0,2 3 0,7 4 0,1 1 0,6 4 0,-7-3 0,-4-5 0,-11-7 0,-2-1 0,6 4 0,12 9 0,1 3 0,5 4 0,-3-4 0,-5-2 0,6 5 0,10 8 0,2 1 0,-11-7 0,-5-4 0,0-1 0,-6-3 0,6 3 0,7 7 0,-2-2-2,-10-7 1,-11-9-1,-2-1 1,8 7 1,-11-5 0,2 1 0,-1-2 0,-5-3 0,5 4 0,-1 1 0,7 3 0,7 3 0,-2 0 0,-21-4 0,6 3 0,8-2 0,10 8 0,-12-6 0,14 7 0,2-6 0,7 9 0,2 0 0,-2-8 0,-12-3 0,-4-5 0,-4-3 0,21 9 0,0 2 0,-15-7 0,1 2 0,22 9 0,5 3 0,-2-1 1148,-10-21-1148,11 13 0,-1 0 0,-14-19 3,15 17 1,-6-3-4,-18-17 0,2 2 0,2 0 0,1-3 0,6 4 0,27 27 0,-10-12 0,20 19 0,-7-3 0,12 9 0,2 1 0,0 3 0,3 2 0,-2-3 0,3-2 0,3 4 0,-10-18 0,7-9 0,-9 3 0,11-15 0,-6 11 0,8-5 0,-7-35 0,8 30 0,-1-9 0,0-1 0,2 5 0,0-36 0,3 36 0,-2 26 0,4-8 0,-1 19 0,3-11 0,4-17 0,-6 9 0,5-1 0,0-6 0,-2 22 0,5-32 0,2 18 0,-6-2 0,7 0 0,15-22 0,-11 20 0,6-10 0,-1 1 0,-2 8 0,14-37 0,-23 52 0,5-15 0,-14 26 0,4-1 0,-6 12 0,11-9 0,-5 4 0,8-7 0,27-48 0,-14 31 0,0-7 0,1-2 0,5-7 0,0 5 0,5-15 0,-16 34 0,2-7 0,-9 13 0,-5 9 0,3-8 0,1 5 0,-6 3 0,12-7 0,10 2 0,-1-8 0,17-1 0,22-26 0,-15 16 0,25-21 0,-25 20 0,-2 1 0,12-12 0,-11 11 0,-2 3 0,-5 3 0,-11 8 0,17-10 0,-13 3 0,7 1 0,4-8 0,-25 22 0,7-8 0,7 0 0,-17 13 0,28-9 0,6 0 0,1 4 0,26-11 0,1-1 0,-25 11 0,-5-2 0,-9 0 0,-30 11 0,0 0 0,7 5 0,-1-2 0,7 0 0,-7 0 0,63-9 0,-11 2 0,-23 5 0,-2 0 0,8-2 0,-43 8 0,1 0 0,38 0 0,-25-3 0,29 2 0,27-1 0,-38 2 0,16 0 0,-3 0 0,-25 0 0,15 0 0,-3 0 0,-23 0 0,17 0 0,-35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00:19.6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935.20313"/>
      <inkml:brushProperty name="anchorY" value="-14510.04883"/>
      <inkml:brushProperty name="scaleFactor" value="0.5"/>
    </inkml:brush>
  </inkml:definitions>
  <inkml:trace contextRef="#ctx0" brushRef="#br0">0 0 24575,'10'0'0,"-1"3"0,75 45 0,-50-30 0,23 16 0,-3-2 0,-34-22 0,11 10 0,-14-3 0,-13-8 0,3 11 0,-14-13 0,-16 13 0,16-11 0,-12 8 0,15-10 0,1-1 0,-11 14 0,8-8 0,-12 20 0,11-20 0,1 5 0,1-8 0,1 1 0,1-1 0,-3 3 0,5-8 0,-1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51:07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24575,'64'52'0,"1"-1"0,-23-16 0,-2-3 0,40 24 0,-56-39 0,15 17 0,6 6 0,-1 0 0,1 2 0,8 9 0,-1-2 0,-12-13 0,-5-4 0,0 1 0,-12-15 0,0-2 0,2 0 0,-4-6 0,-8-2 0,14 10 0,-13-6 0,13 8 0,2 0 0,4-2 0,-6-5 0,-7-2 0,-13-11 0,11 10 0,-5-2 0,8 4 0,-9-5 0,-2-3 0,-6-4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6:46.6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698.41797"/>
      <inkml:brushProperty name="anchorY" value="-20059.86719"/>
      <inkml:brushProperty name="scaleFactor" value="0.5"/>
    </inkml:brush>
  </inkml:definitions>
  <inkml:trace contextRef="#ctx0" brushRef="#br0">0 0 24575,'8'8'0,"-1"9"0,1-7 0,-4 7 0,2-10 0,-5 4 0,2-3 0,-3 3 0,0 10 0,0-11 0,0 27 0,0-25 0,4 25 0,-4-26 0,4 19 0,-1-17 0,-2 5 0,2-4 0,-3 4 0,0-5 0,3 8 0,-2-13 0,2 6 0,-3-6 0,0 10 0,0-9 0,0 8 0,0-6 0,0 8 0,0-7 0,0 2 0,0 3 0,0-7 0,0 14 0,0-15 0,0 5 0,4-10 0,-3 3 0,2 0 0,-3 1 0,0 16 0,0-13 0,0 9 0,0-6 0,0-5 0,0 5 0,0-7 0,0 4 0,0-3 0,0 3 0,0-4 0,0 7 0,3-1 0,-2 8 0,2-5 0,-3-2 0,4-3 0,-4-4 0,4 1 0,-1 6 0,1-9 0,0 9 0,-1-10 0,-3 3 0,4 0 0,-4 1 0,7 2 0,-6-1 0,2 5 0,0-6 0,-2 2 0,3-2 0,-4-1 0,3-3 0,-2 0 0,2-4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7:27.0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75.3125"/>
      <inkml:brushProperty name="anchorY" value="-35872.41016"/>
      <inkml:brushProperty name="scaleFactor" value="0.5"/>
    </inkml:brush>
  </inkml:definitions>
  <inkml:trace contextRef="#ctx0" brushRef="#br0">0 1 24575,'8'12'0,"-1"1"0,16 0 0,3 11 0,21 3 0,-4 7 0,0-1 0,-1-6 0,3 5 0,-4-1 0,-19-13 0,21 10 0,-19-12 0,4 4 0,-12-7 0,33 15 0,9 3 0,3 0 0,4 0 0,-1-2 0,-21-11 0,3 2 0,-22-10 0,11 6 0,27 1 0,-12-6 0,33 8 0,-43-14 0,14 5 0,-18-9 0,16 10 0,1-10 0,34 5 0,-42-6 0,27 0 0,-58 0 0,13 0 0,-14 3 0,8-2 0,-9 2 0,2 4 0,1-2 0,-3 2 0,5 3 0,1-5 0,24 14 0,-4-6 0,4 3 0,12 5 0,-32-8 0,19 2 0,-31-9 0,-5-2 0,1-4 0,-5 7 0,5-6 0,-5 5 0,6 5 0,-6-2 0,5 5 0,-5-7 0,2 1 0,-3-1 0,4-3 0,-4 3 0,4-3 0,-4 3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2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24575,'9'75'0,"0"-23"0,1 1 0,12 42 0,-7-41 0,0-8 0,1-17 0,-2-15 0,-5-23 0,20-38 0,-2 7 0,13-16 0,5-5 0,11-16 0,-23 33 0,-3 4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3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2 24575,'-23'-1'0,"-26"20"0,-5 36 0,4-9 0,17 24 0,27-37 0,2 15 0,5-13 0,8 6 0,-2-26 0,5-4 0,-6-12 0,12-16 0,-4-1 0,38-52 0,-25 31 0,29-35 0,-29 33 0,-7 11 0,-7 9 0,-12 21 0,0 21 0,1 36 0,3-6 0,2 31 0,0-52 0,2-19 0,-3-28 0,7-25 0,-6 24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3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 24575,'-1'39'0,"-2"36"0,1-4 0,0-7 0,0 2 0,0 13 0,1-22 0,1-3 0,-2-2 0,2 23 0,0-10 0,0-17 0,2-6 0,5-44 0,7-9 0,15-21 0,-14 16 0,5-3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5" Type="http://schemas.openxmlformats.org/officeDocument/2006/relationships/image" Target="../media/image110.png"/><Relationship Id="rId4" Type="http://schemas.openxmlformats.org/officeDocument/2006/relationships/customXml" Target="../ink/ink6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5" Type="http://schemas.openxmlformats.org/officeDocument/2006/relationships/image" Target="../media/image140.png"/><Relationship Id="rId4" Type="http://schemas.openxmlformats.org/officeDocument/2006/relationships/customXml" Target="../ink/ink64.xml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326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033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 7, 8, 3};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r>
              <a:rPr lang="en-US" dirty="0"/>
              <a:t>	// the default is that array pass by address / memory.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7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8; p[2]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3; p[3] </a:t>
            </a:r>
            <a:r>
              <a:rPr lang="en-US" dirty="0">
                <a:sym typeface="Wingdings" pitchFamily="2" charset="2"/>
              </a:rPr>
              <a:t> a[3]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//8; *(p+2)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// 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5490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Array:</a:t>
                      </a:r>
                    </a:p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7147847" y="1098734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b="1" dirty="0">
                <a:solidFill>
                  <a:srgbClr val="00B0F0"/>
                </a:solidFill>
              </a:rPr>
              <a:t>p = &amp;num;</a:t>
            </a:r>
          </a:p>
          <a:p>
            <a:r>
              <a:rPr lang="en-US" dirty="0"/>
              <a:t>// variable pass</a:t>
            </a:r>
          </a:p>
          <a:p>
            <a:r>
              <a:rPr lang="en-US" dirty="0"/>
              <a:t>by values;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890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 </a:t>
                      </a: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4498559" y="6458635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P[2]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p+2)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P[3]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p+3)</a:t>
            </a:r>
          </a:p>
        </p:txBody>
      </p:sp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35140"/>
              </p:ext>
            </p:extLst>
          </p:nvPr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55019"/>
              </p:ext>
            </p:extLst>
          </p:nvPr>
        </p:nvGraphicFramePr>
        <p:xfrm>
          <a:off x="4648201" y="52324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B642E-A801-224E-8F68-8ED9CEC0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20710"/>
              </p:ext>
            </p:extLst>
          </p:nvPr>
        </p:nvGraphicFramePr>
        <p:xfrm>
          <a:off x="1524000" y="1397000"/>
          <a:ext cx="838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7FEB73-A90F-3446-9543-7F318BD6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87406"/>
              </p:ext>
            </p:extLst>
          </p:nvPr>
        </p:nvGraphicFramePr>
        <p:xfrm>
          <a:off x="3505200" y="1052091"/>
          <a:ext cx="838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14:cNvPr>
              <p14:cNvContentPartPr/>
              <p14:nvPr/>
            </p14:nvContentPartPr>
            <p14:xfrm>
              <a:off x="1802278" y="1114823"/>
              <a:ext cx="243000" cy="131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278" y="1096823"/>
                <a:ext cx="278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4FFA03-F029-034A-BD69-D6D4759D426E}"/>
                  </a:ext>
                </a:extLst>
              </p14:cNvPr>
              <p14:cNvContentPartPr/>
              <p14:nvPr/>
            </p14:nvContentPartPr>
            <p14:xfrm>
              <a:off x="3766438" y="675983"/>
              <a:ext cx="100080" cy="22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4FFA03-F029-034A-BD69-D6D4759D4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8798" y="658343"/>
                <a:ext cx="13572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66661-D56A-8548-A238-D969B2767027}"/>
              </a:ext>
            </a:extLst>
          </p:cNvPr>
          <p:cNvGrpSpPr/>
          <p:nvPr/>
        </p:nvGrpSpPr>
        <p:grpSpPr>
          <a:xfrm>
            <a:off x="193438" y="1374383"/>
            <a:ext cx="963000" cy="322560"/>
            <a:chOff x="193438" y="1374383"/>
            <a:chExt cx="9630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14:cNvPr>
                <p14:cNvContentPartPr/>
                <p14:nvPr/>
              </p14:nvContentPartPr>
              <p14:xfrm>
                <a:off x="193438" y="1461503"/>
                <a:ext cx="182520" cy="17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438" y="1443863"/>
                  <a:ext cx="21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14:cNvPr>
                <p14:cNvContentPartPr/>
                <p14:nvPr/>
              </p14:nvContentPartPr>
              <p14:xfrm>
                <a:off x="389638" y="1502543"/>
                <a:ext cx="140040" cy="14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638" y="1484543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14:cNvPr>
                <p14:cNvContentPartPr/>
                <p14:nvPr/>
              </p14:nvContentPartPr>
              <p14:xfrm>
                <a:off x="616078" y="1374383"/>
                <a:ext cx="17640" cy="28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078" y="1356383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14:cNvPr>
                <p14:cNvContentPartPr/>
                <p14:nvPr/>
              </p14:nvContentPartPr>
              <p14:xfrm>
                <a:off x="735238" y="1540343"/>
                <a:ext cx="421200" cy="15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598" y="1522703"/>
                  <a:ext cx="4568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AB0CF3-57A6-8F43-A545-197645537BED}"/>
              </a:ext>
            </a:extLst>
          </p:cNvPr>
          <p:cNvGrpSpPr/>
          <p:nvPr/>
        </p:nvGrpSpPr>
        <p:grpSpPr>
          <a:xfrm>
            <a:off x="4592638" y="1109423"/>
            <a:ext cx="1017360" cy="343440"/>
            <a:chOff x="4592638" y="1109423"/>
            <a:chExt cx="101736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61D789-8EDF-0846-94F5-9B38ECD10D60}"/>
                    </a:ext>
                  </a:extLst>
                </p14:cNvPr>
                <p14:cNvContentPartPr/>
                <p14:nvPr/>
              </p14:nvContentPartPr>
              <p14:xfrm>
                <a:off x="4592638" y="1228943"/>
                <a:ext cx="146520" cy="15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61D789-8EDF-0846-94F5-9B38ECD10D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74998" y="1211303"/>
                  <a:ext cx="182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22948D-8A7F-9043-8CC2-98164A72B9E1}"/>
                    </a:ext>
                  </a:extLst>
                </p14:cNvPr>
                <p14:cNvContentPartPr/>
                <p14:nvPr/>
              </p14:nvContentPartPr>
              <p14:xfrm>
                <a:off x="4762918" y="1250543"/>
                <a:ext cx="118800" cy="13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22948D-8A7F-9043-8CC2-98164A72B9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5278" y="1232903"/>
                  <a:ext cx="154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F0C68C-208C-5547-904A-F47800942BB5}"/>
                    </a:ext>
                  </a:extLst>
                </p14:cNvPr>
                <p14:cNvContentPartPr/>
                <p14:nvPr/>
              </p14:nvContentPartPr>
              <p14:xfrm>
                <a:off x="4974598" y="1109423"/>
                <a:ext cx="31680" cy="28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F0C68C-208C-5547-904A-F47800942B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6958" y="1091783"/>
                  <a:ext cx="67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FC4CCB-7EC4-7345-9B67-E9B0C1AAB842}"/>
                    </a:ext>
                  </a:extLst>
                </p14:cNvPr>
                <p14:cNvContentPartPr/>
                <p14:nvPr/>
              </p14:nvContentPartPr>
              <p14:xfrm>
                <a:off x="5115358" y="1269983"/>
                <a:ext cx="494640" cy="18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FC4CCB-7EC4-7345-9B67-E9B0C1AAB8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7718" y="1251983"/>
                  <a:ext cx="5302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25771-1F83-8B4C-92D8-A42CD1A8DCFF}"/>
              </a:ext>
            </a:extLst>
          </p:cNvPr>
          <p:cNvGrpSpPr/>
          <p:nvPr/>
        </p:nvGrpSpPr>
        <p:grpSpPr>
          <a:xfrm>
            <a:off x="55198" y="1771823"/>
            <a:ext cx="1123920" cy="484200"/>
            <a:chOff x="55198" y="1771823"/>
            <a:chExt cx="112392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14:cNvPr>
                <p14:cNvContentPartPr/>
                <p14:nvPr/>
              </p14:nvContentPartPr>
              <p14:xfrm>
                <a:off x="55198" y="1923743"/>
                <a:ext cx="147240" cy="12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58" y="1906103"/>
                  <a:ext cx="18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14:cNvPr>
                <p14:cNvContentPartPr/>
                <p14:nvPr/>
              </p14:nvContentPartPr>
              <p14:xfrm>
                <a:off x="251038" y="1771823"/>
                <a:ext cx="141480" cy="35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398" y="1754183"/>
                  <a:ext cx="17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14:cNvPr>
                <p14:cNvContentPartPr/>
                <p14:nvPr/>
              </p14:nvContentPartPr>
              <p14:xfrm>
                <a:off x="403318" y="1788383"/>
                <a:ext cx="161280" cy="37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318" y="1770743"/>
                  <a:ext cx="196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14:cNvPr>
                <p14:cNvContentPartPr/>
                <p14:nvPr/>
              </p14:nvContentPartPr>
              <p14:xfrm>
                <a:off x="626158" y="1998623"/>
                <a:ext cx="220680" cy="19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158" y="1980983"/>
                  <a:ext cx="256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14:cNvPr>
                <p14:cNvContentPartPr/>
                <p14:nvPr/>
              </p14:nvContentPartPr>
              <p14:xfrm>
                <a:off x="764038" y="2071703"/>
                <a:ext cx="139680" cy="11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038" y="2054063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14:cNvPr>
                <p14:cNvContentPartPr/>
                <p14:nvPr/>
              </p14:nvContentPartPr>
              <p14:xfrm>
                <a:off x="965998" y="2095103"/>
                <a:ext cx="80640" cy="11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358" y="2077463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14:cNvPr>
                <p14:cNvContentPartPr/>
                <p14:nvPr/>
              </p14:nvContentPartPr>
              <p14:xfrm>
                <a:off x="1068958" y="2123183"/>
                <a:ext cx="110160" cy="13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318" y="2105543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C185FA-135B-8740-B2B3-8B6917018A78}"/>
              </a:ext>
            </a:extLst>
          </p:cNvPr>
          <p:cNvGrpSpPr/>
          <p:nvPr/>
        </p:nvGrpSpPr>
        <p:grpSpPr>
          <a:xfrm>
            <a:off x="1574398" y="2080703"/>
            <a:ext cx="830160" cy="227880"/>
            <a:chOff x="1574398" y="2080703"/>
            <a:chExt cx="83016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14:cNvPr>
                <p14:cNvContentPartPr/>
                <p14:nvPr/>
              </p14:nvContentPartPr>
              <p14:xfrm>
                <a:off x="1574398" y="2080703"/>
                <a:ext cx="6840" cy="11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6398" y="2062703"/>
                  <a:ext cx="42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14:cNvPr>
                <p14:cNvContentPartPr/>
                <p14:nvPr/>
              </p14:nvContentPartPr>
              <p14:xfrm>
                <a:off x="1706158" y="2089703"/>
                <a:ext cx="1080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8158" y="2072063"/>
                  <a:ext cx="46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14:cNvPr>
                <p14:cNvContentPartPr/>
                <p14:nvPr/>
              </p14:nvContentPartPr>
              <p14:xfrm>
                <a:off x="1817038" y="2086103"/>
                <a:ext cx="1620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9398" y="2068463"/>
                  <a:ext cx="5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14:cNvPr>
                <p14:cNvContentPartPr/>
                <p14:nvPr/>
              </p14:nvContentPartPr>
              <p14:xfrm>
                <a:off x="1887598" y="2109503"/>
                <a:ext cx="143280" cy="14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9958" y="209186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14:cNvPr>
                <p14:cNvContentPartPr/>
                <p14:nvPr/>
              </p14:nvContentPartPr>
              <p14:xfrm>
                <a:off x="2076598" y="2099783"/>
                <a:ext cx="143640" cy="18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8598" y="2081783"/>
                  <a:ext cx="17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14:cNvPr>
                <p14:cNvContentPartPr/>
                <p14:nvPr/>
              </p14:nvContentPartPr>
              <p14:xfrm>
                <a:off x="2288638" y="2105543"/>
                <a:ext cx="115920" cy="10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0638" y="2087543"/>
                  <a:ext cx="15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14:cNvPr>
                <p14:cNvContentPartPr/>
                <p14:nvPr/>
              </p14:nvContentPartPr>
              <p14:xfrm>
                <a:off x="2362078" y="2184383"/>
                <a:ext cx="38160" cy="12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4438" y="2166383"/>
                  <a:ext cx="738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A25F2-56B5-5344-AAB3-DE4A4CFD9D04}"/>
              </a:ext>
            </a:extLst>
          </p:cNvPr>
          <p:cNvGrpSpPr/>
          <p:nvPr/>
        </p:nvGrpSpPr>
        <p:grpSpPr>
          <a:xfrm>
            <a:off x="3392758" y="1641503"/>
            <a:ext cx="2259720" cy="510120"/>
            <a:chOff x="3392758" y="1641503"/>
            <a:chExt cx="225972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687086-E144-A04B-88C6-D86F592FA079}"/>
                    </a:ext>
                  </a:extLst>
                </p14:cNvPr>
                <p14:cNvContentPartPr/>
                <p14:nvPr/>
              </p14:nvContentPartPr>
              <p14:xfrm>
                <a:off x="3392758" y="1676783"/>
                <a:ext cx="111240" cy="17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687086-E144-A04B-88C6-D86F592FA0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4758" y="1658783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C7A3A2-3BC4-F345-95AB-B01C9D319CC6}"/>
                    </a:ext>
                  </a:extLst>
                </p14:cNvPr>
                <p14:cNvContentPartPr/>
                <p14:nvPr/>
              </p14:nvContentPartPr>
              <p14:xfrm>
                <a:off x="3613078" y="1679303"/>
                <a:ext cx="24840" cy="18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C7A3A2-3BC4-F345-95AB-B01C9D319C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5078" y="1661663"/>
                  <a:ext cx="60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3B8FD5-6007-D248-BD9B-DE500E0649A4}"/>
                    </a:ext>
                  </a:extLst>
                </p14:cNvPr>
                <p14:cNvContentPartPr/>
                <p14:nvPr/>
              </p14:nvContentPartPr>
              <p14:xfrm>
                <a:off x="3767878" y="1745183"/>
                <a:ext cx="136800" cy="18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3B8FD5-6007-D248-BD9B-DE500E0649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0238" y="1727183"/>
                  <a:ext cx="172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9E5647-08EC-3A41-86D5-7596323D012C}"/>
                    </a:ext>
                  </a:extLst>
                </p14:cNvPr>
                <p14:cNvContentPartPr/>
                <p14:nvPr/>
              </p14:nvContentPartPr>
              <p14:xfrm>
                <a:off x="3966958" y="1752383"/>
                <a:ext cx="155520" cy="10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9E5647-08EC-3A41-86D5-7596323D01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8958" y="1734743"/>
                  <a:ext cx="191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3000B1-3A72-5745-89F7-2D10F8E74AFD}"/>
                    </a:ext>
                  </a:extLst>
                </p14:cNvPr>
                <p14:cNvContentPartPr/>
                <p14:nvPr/>
              </p14:nvContentPartPr>
              <p14:xfrm>
                <a:off x="4087198" y="1806383"/>
                <a:ext cx="18720" cy="20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3000B1-3A72-5745-89F7-2D10F8E74A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9558" y="1788743"/>
                  <a:ext cx="5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C9C2F4-6435-F54F-99D1-3E631E315305}"/>
                    </a:ext>
                  </a:extLst>
                </p14:cNvPr>
                <p14:cNvContentPartPr/>
                <p14:nvPr/>
              </p14:nvContentPartPr>
              <p14:xfrm>
                <a:off x="4201678" y="1757423"/>
                <a:ext cx="114840" cy="20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C9C2F4-6435-F54F-99D1-3E631E3153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84038" y="1739423"/>
                  <a:ext cx="150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28ACAF-5F53-984D-B897-461E9A63193A}"/>
                    </a:ext>
                  </a:extLst>
                </p14:cNvPr>
                <p14:cNvContentPartPr/>
                <p14:nvPr/>
              </p14:nvContentPartPr>
              <p14:xfrm>
                <a:off x="4293118" y="1789103"/>
                <a:ext cx="110160" cy="1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28ACAF-5F53-984D-B897-461E9A6319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75478" y="1771103"/>
                  <a:ext cx="14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3B27D4-A374-9C42-B3A0-77004BDA5DA8}"/>
                    </a:ext>
                  </a:extLst>
                </p14:cNvPr>
                <p14:cNvContentPartPr/>
                <p14:nvPr/>
              </p14:nvContentPartPr>
              <p14:xfrm>
                <a:off x="4547998" y="1817183"/>
                <a:ext cx="139320" cy="16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3B27D4-A374-9C42-B3A0-77004BDA5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30358" y="1799183"/>
                  <a:ext cx="174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A70F10-54DA-5948-A3FC-EB6ADC545329}"/>
                    </a:ext>
                  </a:extLst>
                </p14:cNvPr>
                <p14:cNvContentPartPr/>
                <p14:nvPr/>
              </p14:nvContentPartPr>
              <p14:xfrm>
                <a:off x="4696318" y="1686503"/>
                <a:ext cx="146520" cy="323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A70F10-54DA-5948-A3FC-EB6ADC5453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78678" y="1668503"/>
                  <a:ext cx="182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AEE68A-9569-DA48-BB47-B959214E8CE1}"/>
                    </a:ext>
                  </a:extLst>
                </p14:cNvPr>
                <p14:cNvContentPartPr/>
                <p14:nvPr/>
              </p14:nvContentPartPr>
              <p14:xfrm>
                <a:off x="4858318" y="1641503"/>
                <a:ext cx="170280" cy="42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AEE68A-9569-DA48-BB47-B959214E8C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0678" y="1623863"/>
                  <a:ext cx="2059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AEB3CB-6A13-1E4F-B352-0A57DDD6132D}"/>
                    </a:ext>
                  </a:extLst>
                </p14:cNvPr>
                <p14:cNvContentPartPr/>
                <p14:nvPr/>
              </p14:nvContentPartPr>
              <p14:xfrm>
                <a:off x="5073238" y="1869743"/>
                <a:ext cx="172800" cy="19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AEB3CB-6A13-1E4F-B352-0A57DDD613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5238" y="1852103"/>
                  <a:ext cx="208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96BB1F-7D89-8643-A92D-D59BA5779CC9}"/>
                    </a:ext>
                  </a:extLst>
                </p14:cNvPr>
                <p14:cNvContentPartPr/>
                <p14:nvPr/>
              </p14:nvContentPartPr>
              <p14:xfrm>
                <a:off x="5193478" y="1893863"/>
                <a:ext cx="203400" cy="206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96BB1F-7D89-8643-A92D-D59BA5779C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5478" y="1875863"/>
                  <a:ext cx="239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8276CA-EF14-1F4F-8C1F-D2E141EFA9F9}"/>
                    </a:ext>
                  </a:extLst>
                </p14:cNvPr>
                <p14:cNvContentPartPr/>
                <p14:nvPr/>
              </p14:nvContentPartPr>
              <p14:xfrm>
                <a:off x="5408758" y="1919783"/>
                <a:ext cx="84960" cy="14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8276CA-EF14-1F4F-8C1F-D2E141EFA9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90758" y="1902143"/>
                  <a:ext cx="120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0666A8-6CA8-AB42-AD92-D2E35F050CED}"/>
                    </a:ext>
                  </a:extLst>
                </p14:cNvPr>
                <p14:cNvContentPartPr/>
                <p14:nvPr/>
              </p14:nvContentPartPr>
              <p14:xfrm>
                <a:off x="5554918" y="1955063"/>
                <a:ext cx="97560" cy="19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0666A8-6CA8-AB42-AD92-D2E35F050C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7278" y="1937063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D942D4-5A0C-A34F-A1EC-9A5BBCD3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98833"/>
              </p:ext>
            </p:extLst>
          </p:nvPr>
        </p:nvGraphicFramePr>
        <p:xfrm>
          <a:off x="3547858" y="3733800"/>
          <a:ext cx="105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8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111234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14:cNvPr>
              <p14:cNvContentPartPr/>
              <p14:nvPr/>
            </p14:nvContentPartPr>
            <p14:xfrm>
              <a:off x="3874078" y="3460223"/>
              <a:ext cx="163440" cy="126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6078" y="3442223"/>
                <a:ext cx="19908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25C9A2B-8EBD-B045-94AE-820842169CE6}"/>
              </a:ext>
            </a:extLst>
          </p:cNvPr>
          <p:cNvGrpSpPr/>
          <p:nvPr/>
        </p:nvGrpSpPr>
        <p:grpSpPr>
          <a:xfrm>
            <a:off x="4644838" y="3788183"/>
            <a:ext cx="1075680" cy="336240"/>
            <a:chOff x="4644838" y="3788183"/>
            <a:chExt cx="107568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14:cNvPr>
                <p14:cNvContentPartPr/>
                <p14:nvPr/>
              </p14:nvContentPartPr>
              <p14:xfrm>
                <a:off x="4644838" y="3919223"/>
                <a:ext cx="136800" cy="15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7198" y="3901583"/>
                  <a:ext cx="172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14:cNvPr>
                <p14:cNvContentPartPr/>
                <p14:nvPr/>
              </p14:nvContentPartPr>
              <p14:xfrm>
                <a:off x="4826638" y="3939743"/>
                <a:ext cx="106560" cy="138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8998" y="3922103"/>
                  <a:ext cx="14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14:cNvPr>
                <p14:cNvContentPartPr/>
                <p14:nvPr/>
              </p14:nvContentPartPr>
              <p14:xfrm>
                <a:off x="5008438" y="3788183"/>
                <a:ext cx="712080" cy="336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0798" y="3770543"/>
                  <a:ext cx="7477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35698-A909-FA43-B6B4-5C67D663AF5A}"/>
              </a:ext>
            </a:extLst>
          </p:cNvPr>
          <p:cNvGrpSpPr/>
          <p:nvPr/>
        </p:nvGrpSpPr>
        <p:grpSpPr>
          <a:xfrm>
            <a:off x="4667518" y="4398383"/>
            <a:ext cx="1361160" cy="392760"/>
            <a:chOff x="4667518" y="4398383"/>
            <a:chExt cx="136116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14:cNvPr>
                <p14:cNvContentPartPr/>
                <p14:nvPr/>
              </p14:nvContentPartPr>
              <p14:xfrm>
                <a:off x="4667518" y="4576943"/>
                <a:ext cx="155880" cy="179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9518" y="4559303"/>
                  <a:ext cx="19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14:cNvPr>
                <p14:cNvContentPartPr/>
                <p14:nvPr/>
              </p14:nvContentPartPr>
              <p14:xfrm>
                <a:off x="4844278" y="4464263"/>
                <a:ext cx="162360" cy="29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6638" y="4446263"/>
                  <a:ext cx="198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14:cNvPr>
                <p14:cNvContentPartPr/>
                <p14:nvPr/>
              </p14:nvContentPartPr>
              <p14:xfrm>
                <a:off x="5006278" y="4398383"/>
                <a:ext cx="162720" cy="39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638" y="4380383"/>
                  <a:ext cx="198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14:cNvPr>
                <p14:cNvContentPartPr/>
                <p14:nvPr/>
              </p14:nvContentPartPr>
              <p14:xfrm>
                <a:off x="5208598" y="4558943"/>
                <a:ext cx="201240" cy="20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0598" y="4540943"/>
                  <a:ext cx="236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14:cNvPr>
                <p14:cNvContentPartPr/>
                <p14:nvPr/>
              </p14:nvContentPartPr>
              <p14:xfrm>
                <a:off x="5399038" y="4585583"/>
                <a:ext cx="278280" cy="135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1398" y="4567943"/>
                  <a:ext cx="31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14:cNvPr>
                <p14:cNvContentPartPr/>
                <p14:nvPr/>
              </p14:nvContentPartPr>
              <p14:xfrm>
                <a:off x="5674438" y="4595663"/>
                <a:ext cx="85680" cy="147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56798" y="4577663"/>
                  <a:ext cx="12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14:cNvPr>
                <p14:cNvContentPartPr/>
                <p14:nvPr/>
              </p14:nvContentPartPr>
              <p14:xfrm>
                <a:off x="5882878" y="4596383"/>
                <a:ext cx="145800" cy="17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5238" y="4578743"/>
                  <a:ext cx="1814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9DB98F-A39D-9940-873F-79027C19C1B8}"/>
              </a:ext>
            </a:extLst>
          </p:cNvPr>
          <p:cNvGrpSpPr/>
          <p:nvPr/>
        </p:nvGrpSpPr>
        <p:grpSpPr>
          <a:xfrm>
            <a:off x="3375478" y="4506743"/>
            <a:ext cx="975240" cy="186480"/>
            <a:chOff x="3375478" y="4506743"/>
            <a:chExt cx="9752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14:cNvPr>
                <p14:cNvContentPartPr/>
                <p14:nvPr/>
              </p14:nvContentPartPr>
              <p14:xfrm>
                <a:off x="3375478" y="4519343"/>
                <a:ext cx="8640" cy="173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7478" y="4501703"/>
                  <a:ext cx="4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14:cNvPr>
                <p14:cNvContentPartPr/>
                <p14:nvPr/>
              </p14:nvContentPartPr>
              <p14:xfrm>
                <a:off x="3460438" y="4506743"/>
                <a:ext cx="116280" cy="178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2438" y="4488743"/>
                  <a:ext cx="15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14:cNvPr>
                <p14:cNvContentPartPr/>
                <p14:nvPr/>
              </p14:nvContentPartPr>
              <p14:xfrm>
                <a:off x="3677878" y="4529783"/>
                <a:ext cx="166680" cy="70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9878" y="4511783"/>
                  <a:ext cx="20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14:cNvPr>
                <p14:cNvContentPartPr/>
                <p14:nvPr/>
              </p14:nvContentPartPr>
              <p14:xfrm>
                <a:off x="3825118" y="4558583"/>
                <a:ext cx="53280" cy="10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7478" y="4540583"/>
                  <a:ext cx="8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14:cNvPr>
                <p14:cNvContentPartPr/>
                <p14:nvPr/>
              </p14:nvContentPartPr>
              <p14:xfrm>
                <a:off x="3996118" y="4514303"/>
                <a:ext cx="63000" cy="13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8118" y="4496303"/>
                  <a:ext cx="9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14:cNvPr>
                <p14:cNvContentPartPr/>
                <p14:nvPr/>
              </p14:nvContentPartPr>
              <p14:xfrm>
                <a:off x="4080718" y="4524743"/>
                <a:ext cx="41040" cy="3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3078" y="4506743"/>
                  <a:ext cx="76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14:cNvPr>
                <p14:cNvContentPartPr/>
                <p14:nvPr/>
              </p14:nvContentPartPr>
              <p14:xfrm>
                <a:off x="4208158" y="4531223"/>
                <a:ext cx="142560" cy="14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0158" y="4513583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14:cNvPr>
                <p14:cNvContentPartPr/>
                <p14:nvPr/>
              </p14:nvContentPartPr>
              <p14:xfrm>
                <a:off x="4227238" y="4549223"/>
                <a:ext cx="30600" cy="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9598" y="4531583"/>
                  <a:ext cx="66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F188722-8B1B-974F-B788-9CF423506C37}"/>
              </a:ext>
            </a:extLst>
          </p:cNvPr>
          <p:cNvGrpSpPr/>
          <p:nvPr/>
        </p:nvGrpSpPr>
        <p:grpSpPr>
          <a:xfrm>
            <a:off x="2355598" y="1763903"/>
            <a:ext cx="1160280" cy="2133360"/>
            <a:chOff x="2355598" y="1763903"/>
            <a:chExt cx="1160280" cy="2133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C91FE3-2DBE-E749-AC61-F35A4D39499E}"/>
                    </a:ext>
                  </a:extLst>
                </p14:cNvPr>
                <p14:cNvContentPartPr/>
                <p14:nvPr/>
              </p14:nvContentPartPr>
              <p14:xfrm>
                <a:off x="2375038" y="1763903"/>
                <a:ext cx="1140840" cy="213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C91FE3-2DBE-E749-AC61-F35A4D3949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57038" y="1746263"/>
                  <a:ext cx="1176480" cy="21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BC22CA-B3CB-C24B-9272-07119DE94196}"/>
                    </a:ext>
                  </a:extLst>
                </p14:cNvPr>
                <p14:cNvContentPartPr/>
                <p14:nvPr/>
              </p14:nvContentPartPr>
              <p14:xfrm>
                <a:off x="2355598" y="1892423"/>
                <a:ext cx="130320" cy="118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BC22CA-B3CB-C24B-9272-07119DE941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37598" y="1874783"/>
                  <a:ext cx="16596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516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 // assign the address of an object to a pointer.</a:t>
            </a:r>
          </a:p>
          <a:p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// 1. p is a pointer;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2. p points to an object;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3. one element of this object is b; 	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4. we are updated the value of the element b for this object ( the object that the pointer p points to). </a:t>
            </a:r>
          </a:p>
          <a:p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5334000" y="3810000"/>
            <a:ext cx="16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 y;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p = &amp;x;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 (*p).b = ‘a’</a:t>
            </a:r>
          </a:p>
          <a:p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cout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 &lt;&lt; p &lt;&lt; </a:t>
            </a:r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endl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;</a:t>
            </a:r>
          </a:p>
          <a:p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p -&gt; a = ‘t’;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p -&gt; c = ‘n’;</a:t>
            </a:r>
          </a:p>
          <a:p>
            <a:r>
              <a:rPr lang="en-US" dirty="0"/>
              <a:t>p -&gt; r[0] = 10;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p-&gt;r[6]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D802D9D-88B3-2647-A586-B54D9E71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2747"/>
              </p:ext>
            </p:extLst>
          </p:nvPr>
        </p:nvGraphicFramePr>
        <p:xfrm>
          <a:off x="3505200" y="1752600"/>
          <a:ext cx="2209800" cy="165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745831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r>
                        <a:rPr lang="en-US" sz="1000" dirty="0"/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22453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 = 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3738CBA-B3D5-2A47-8DF7-79796C88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8662"/>
              </p:ext>
            </p:extLst>
          </p:nvPr>
        </p:nvGraphicFramePr>
        <p:xfrm>
          <a:off x="5241377" y="3685654"/>
          <a:ext cx="298822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9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924EA1-E68F-2B4F-A576-AAED3963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2998"/>
              </p:ext>
            </p:extLst>
          </p:nvPr>
        </p:nvGraphicFramePr>
        <p:xfrm>
          <a:off x="3733800" y="4965407"/>
          <a:ext cx="1295400" cy="587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768295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22170086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150"/>
                  </a:ext>
                </a:extLst>
              </a:tr>
              <a:tr h="308797">
                <a:tc>
                  <a:txBody>
                    <a:bodyPr/>
                    <a:lstStyle/>
                    <a:p>
                      <a:r>
                        <a:rPr lang="en-US" sz="10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16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874CE-E90D-3948-B791-D221BF14F997}"/>
              </a:ext>
            </a:extLst>
          </p:cNvPr>
          <p:cNvSpPr txBox="1"/>
          <p:nvPr/>
        </p:nvSpPr>
        <p:spPr>
          <a:xfrm>
            <a:off x="3714135" y="45337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Pointer 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2BD972-06D1-7A4C-A561-82B5ABF8E9B1}"/>
              </a:ext>
            </a:extLst>
          </p:cNvPr>
          <p:cNvGrpSpPr/>
          <p:nvPr/>
        </p:nvGrpSpPr>
        <p:grpSpPr>
          <a:xfrm>
            <a:off x="3073452" y="1712671"/>
            <a:ext cx="2240280" cy="3408120"/>
            <a:chOff x="3073452" y="1712671"/>
            <a:chExt cx="2240280" cy="3408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E2DCF2-2014-B340-ACC8-0AC185287DD0}"/>
                    </a:ext>
                  </a:extLst>
                </p14:cNvPr>
                <p14:cNvContentPartPr/>
                <p14:nvPr/>
              </p14:nvContentPartPr>
              <p14:xfrm>
                <a:off x="3073452" y="1800871"/>
                <a:ext cx="2240280" cy="331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E2DCF2-2014-B340-ACC8-0AC185287D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55452" y="1783231"/>
                  <a:ext cx="2275920" cy="33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B5A6B9-B399-5E43-A623-CB8063EB9BD8}"/>
                    </a:ext>
                  </a:extLst>
                </p14:cNvPr>
                <p14:cNvContentPartPr/>
                <p14:nvPr/>
              </p14:nvContentPartPr>
              <p14:xfrm>
                <a:off x="4204212" y="1712671"/>
                <a:ext cx="118080" cy="15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B5A6B9-B399-5E43-A623-CB8063EB9B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6212" y="1694671"/>
                  <a:ext cx="1537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14:cNvPr>
              <p14:cNvContentPartPr/>
              <p14:nvPr/>
            </p14:nvContentPartPr>
            <p14:xfrm>
              <a:off x="5409406" y="3383649"/>
              <a:ext cx="387000" cy="29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766" y="3365649"/>
                <a:ext cx="42264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6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album stock[100];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album stock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	   // </a:t>
            </a:r>
            <a:r>
              <a:rPr lang="en-US" sz="2000" b="1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stock.title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 “today is Wed”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53375"/>
              </p:ext>
            </p:extLst>
          </p:nvPr>
        </p:nvGraphicFramePr>
        <p:xfrm>
          <a:off x="2895600" y="2209800"/>
          <a:ext cx="5246157" cy="68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290497"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album stock</a:t>
                      </a:r>
                    </a:p>
                    <a:p>
                      <a:r>
                        <a:rPr lang="en-US" sz="1000" dirty="0"/>
                        <a:t>[100]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37764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Obj_array</a:t>
                      </a:r>
                      <a:r>
                        <a:rPr lang="en-US" sz="100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4866"/>
              </p:ext>
            </p:extLst>
          </p:nvPr>
        </p:nvGraphicFramePr>
        <p:xfrm>
          <a:off x="3848097" y="3337721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665"/>
              </p:ext>
            </p:extLst>
          </p:nvPr>
        </p:nvGraphicFramePr>
        <p:xfrm>
          <a:off x="5759212" y="3338039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nums</a:t>
                      </a:r>
                      <a:r>
                        <a:rPr lang="en-US" sz="1000" dirty="0"/>
                        <a:t>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9109"/>
              </p:ext>
            </p:extLst>
          </p:nvPr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14:cNvPr>
              <p14:cNvContentPartPr/>
              <p14:nvPr/>
            </p14:nvContentPartPr>
            <p14:xfrm>
              <a:off x="5078983" y="4609532"/>
              <a:ext cx="45360" cy="34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983" y="4591532"/>
                <a:ext cx="81000" cy="376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79116"/>
              </p:ext>
            </p:extLst>
          </p:nvPr>
        </p:nvGraphicFramePr>
        <p:xfrm>
          <a:off x="7459075" y="4973816"/>
          <a:ext cx="236026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14:cNvPr>
              <p14:cNvContentPartPr/>
              <p14:nvPr/>
            </p14:nvContentPartPr>
            <p14:xfrm>
              <a:off x="7055023" y="4657412"/>
              <a:ext cx="717840" cy="31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7023" y="4639772"/>
                <a:ext cx="75348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stock; // 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album a, *p; p = &amp;a;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 // pick + 49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stock[49]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&amp;(stock[49]);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title = “Listener Supported”;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pick is a pointer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point to an object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one element of the object is title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2650</Words>
  <Application>Microsoft Macintosh PowerPoint</Application>
  <PresentationFormat>On-screen Show (4:3)</PresentationFormat>
  <Paragraphs>435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Office Theme</vt:lpstr>
      <vt:lpstr>Variables, Memory and Pointers</vt:lpstr>
      <vt:lpstr>PowerPoint Presentation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Arrays</vt:lpstr>
      <vt:lpstr>Pointers and Class</vt:lpstr>
      <vt:lpstr>Pointers and Class</vt:lpstr>
      <vt:lpstr>Pointers and Class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313</cp:revision>
  <dcterms:created xsi:type="dcterms:W3CDTF">2009-09-01T00:23:15Z</dcterms:created>
  <dcterms:modified xsi:type="dcterms:W3CDTF">2021-04-20T17:24:17Z</dcterms:modified>
</cp:coreProperties>
</file>