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700" r:id="rId2"/>
    <p:sldId id="889" r:id="rId3"/>
    <p:sldId id="797" r:id="rId4"/>
    <p:sldId id="760" r:id="rId5"/>
    <p:sldId id="798" r:id="rId6"/>
    <p:sldId id="799" r:id="rId7"/>
    <p:sldId id="800" r:id="rId8"/>
    <p:sldId id="801" r:id="rId9"/>
    <p:sldId id="896" r:id="rId10"/>
    <p:sldId id="903" r:id="rId11"/>
    <p:sldId id="813" r:id="rId12"/>
    <p:sldId id="802" r:id="rId13"/>
    <p:sldId id="815" r:id="rId14"/>
    <p:sldId id="816" r:id="rId15"/>
    <p:sldId id="817" r:id="rId16"/>
    <p:sldId id="818" r:id="rId17"/>
    <p:sldId id="819" r:id="rId18"/>
    <p:sldId id="821" r:id="rId19"/>
    <p:sldId id="822" r:id="rId20"/>
    <p:sldId id="823" r:id="rId21"/>
    <p:sldId id="824" r:id="rId22"/>
    <p:sldId id="825" r:id="rId23"/>
    <p:sldId id="826" r:id="rId24"/>
    <p:sldId id="827" r:id="rId25"/>
    <p:sldId id="828" r:id="rId26"/>
    <p:sldId id="90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2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24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0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1:54:56.653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2704 4001 24575,'46'8'0,"-12"-4"0,36 2 0,26 1 0,-10-1 0,-28-1 0,1-1 0,28 2 0,13 1 0,-7-1 0,-2 2 0,-7-2 0,-13-1 0,4-2 0,-2-4 0,11-2 0,0-2 0,-12-1 0,-2-1 0,-3-5 0,15-3 0,7-5 0,-8-9 0,1-30 0,-9-7 0,-6 8 0,1-4-474,-9 3 1,2-4 0,-6 3 473,-1 0 0,-2-5 0,-3 1 0,5-10 0,-1-2 0,-6 9 0,4-4 0,-3-7-40,-14 9 1,4-15-1,2-10 1,-3-1 0,-5 4-1,-9 12 40,-7-8 0,-10 9 0,2-6 0,6-6 0,3-9 0,-3 3 0,-7 12 0,-11-5 0,-8 15 0,-8-10 0,-7 9 0,-4-1 0,7 23 0,-1 1 0,-15-28 0,-6 4 0,5 30 0,-3 5 0,0 1 0,0 1 0,3 7 0,-2-2 0,-36-25 0,-2 2 0,27 25 0,-2 1 467,-3-5 1,-5-4-1,-1 4-467,4 7 0,-1 2 0,-1 1 0,-7-3 0,-3 2 0,3 0 0,-20-8 0,-3 1 85,14 7 0,-3 0 0,-1 1-85,7 2 0,0 1 0,-2-1 0,-13-1 0,-2-1 0,2 1 0,12 3 0,2 0 0,-2 1 0,-16 0 0,-3 0 0,10 3 0,17 4 0,2 1-274,-3-1 0,-6 0 0,6 2 274,4 3 0,4 2 0,5 1 0,0 2-85,-4 1 0,0 1 85,6 0 0,-4 1 0,-9-1 0,-9 2 0,-1 1 0,-6 4 0,-1 1 0,0 2 0,3-1 0,0 1 0,2 5 0,0 3 0,2 4 0,5 6 0,-10 24 0,10 4 0,19-15 0,2 2 0,-15 16 0,6 1 0,-3 12 0,17-5 0,-8 13 0,5-3 0,-2 3 0,3 3 0,12-15 0,-4 7 0,3 1 0,7-10 0,1 4 0,8-4 0,5 7 0,6-1 0,4 29 407,6-49 1,0 5-408,0 29 0,4 12 0,4-5 0,4 7 0,2 0 0,1-6 0,3-1 0,3 4-483,1-7 0,3 6 0,1-4 0,2-10 483,10 9 0,6-5 0,-6-22 0,5 4 0,4-1 0,3-4 0,15 6 0,5-5 0,2 2 0,-7-5 0,2 3 0,0-1 0,-1-5 0,9 3 0,-1-5 0,-4-5 0,6 0 0,-1-5 0,8 1 0,-4-6 0,5 1 0,-17-10 0,12 2 0,-7-5 0,-13-10 0,-3-2 0,11 3 0,4 0 0,21 5 0,-4-2 0,-2-5 0,0 3 0,-1-2 0,-7-7 1054,-20-5 1,7-2-1055,28-3 0,5-2 0,-18-1 0,2 0 0,-12-1 0,2-1 0,-4-2 0,3-2 0,-8-3 0,25-13 0,-26 4 0,-33 5 0,-24 12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1:55:27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82 24575,'11'-23'0,"20"0"0,-5 3 0,7 6 0,-23 13 0,-4 3 0,16 25 0,-12-10 0,12 22 0,-20-14 0,-10 18 0,-21 21 0,-3-9 0,-1-15 0,-4-3 0,-10-6 0,-6 5 0,35-23 0,19-5 0,83 14 0,-47-13 0,54 9 0,-80-17 0,-4-2 0,-9 1 0,-2-1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4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24575,'24'33'0,"-3"2"0,-8 0 0,-4-2 0,-9 59 0,-8-41 0,-16 15 0,-12 16 0,6-13 0,-2 1 0,-16 9 0,10-11 0,35-52 0,8-14 0,-3 0 0,4-3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4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24575,'-12'40'0,"-1"7"0,-1 2 0,-2 12 0,1-2 0,3-4 0,6-19 0,1 2 0,5-28 0,4-11 0,9-10 0,-5 3 0,4-3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46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24575,'-31'50'0,"-1"1"0,4-5 0,2 0 0,0 2 0,3-2 0,-3 15 0,9-14 0,11-28 0,3-8 0,2-1 0,1-8 0,0 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4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24575,'-26'72'0,"0"1"0,0 0 0,7 4 0,6 0 0,12-16 0,28-9 0,15 7 0,-18-48 0,-13-16 0,-3-4 0,-4 1 0,0-1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47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24575,'44'70'0,"-11"-14"0,-7-8 0,0 0 0,-1-1 0,5 11 0,-18-40 0,-5-8 0,0-15 0,-3-6 0,0 0 0,-1 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4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24575,'-65'63'0,"9"-10"0,31-31 0,-3 6 0,43-33 0,-23 17 0,33-28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48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0 24575,'-67'52'0,"18"-12"0,5-1 0,10-10 0,-33 32 0,52-47 0,-4 2 0,20-15 0,14 1 0,-9-2 0,9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4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24575,'24'6'0,"2"7"0,-11-6 0,-10 14 0,-14-11 0,-18 10 0,-25 21 0,19-15 0,-8 9 0,82-23 0,-8-11 0,42 2 0,-30-5 0,-16 1 0,-9-3 0,-18 2 0,1-2 0,-1 3 0,1-1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49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24575,'-50'46'0,"9"-9"0,38-30 0,2-6 0,1 0 0,2-4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5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24575,'6'24'0,"5"6"0,37 35 0,-22-31 0,22 21 0,-38-48 0,11-18 0,-15 9 0,12-9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1:55:28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849 141 24575,'-25'-15'0,"-1"1"0,-30-9 0,2 5 0,-25-3 0,-6 1 0,-8 5 0,9 4 0,2 8 0,3 26 0,36 2 0,3 11 0,3 33 0,7 9 0,8-19 0,8 4 0,17 9 0,10 8 0,3-14 0,14 8 0,47-18 0,12-19 0,-20-41 0,1 0 0,-5-3 0,-23-7 0,-4-7 0,-24 11 0,0-4 0,-12 11 0,-3 2 0,-6-2 0,4 2 0,-4-1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5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 24575,'-24'79'0,"-1"1"0,0-1 0,0 1 0,-6 19 0,1-3 0,8-15 0,6 17 0,5-6 0,0 1 0,8-44 0,0-17 0,4-35 0,10-9 0,7-13 0,-4 10 0,0-1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5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24575,'17'3'0,"-2"2"0,-14 12 0,-6 2 0,-7 12 0,-34 18 0,14-15 0,-28 21 0,40-37 0,3 0 0,32-14 0,38-3 0,-5 1 0,36-1 0,-50-1 0,-1 0 0,-28-2 0,-3-4 0,2-3 0,-1 4 0,2-2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51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24575,'5'85'0,"0"1"0,0-1 0,1-7 0,0-3 0,-11-20 0,-28-16 0,12-18 0,21-27 0,10-17 0,30-37 0,-21 28 0,12-12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5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24575,'35'-17'0,"1"0"0,-3 4 0,-4 3 0,-17 4 0,-4 4 0,-8 2 0,0 0 0,-1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5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24575,'72'-7'0,"0"0"0,8-2 0,-16 2 0,-8-1 0,-30 2 0,-5 4 0,-13 1 0,10-1 0,-3 0 0,5-6 0,-3 1 0,-6 0 0,-4 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5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24575,'-38'73'0,"14"-22"0,-12 34 0,19-2 0,11-31 0,21 33 0,12-59 0,20 0 0,-14-26 0,2-16 0,-15-4 0,-8 5 0,-4 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5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24575,'42'30'0,"0"0"0,35 27 0,-39-7 0,-3 2 0,14 18 0,-16-17 0,-2-3 0,-7-8 0,-16-30 0,-3-5 0,-4-10 0,-1 1 0,0-2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54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0 24575,'-38'73'0,"0"-1"0,1 0 0,-12 20 0,9-13 0,14-13 0,17-39 0,2-5 0,7-16 0,0-2 0,2 4 0,7 2 0,11 2 0,12 0 0,-13-6 0,2-3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5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0 24575,'7'13'0,"-4"10"0,-5-2 0,-37 19 0,-9-13 0,-4-3 0,-17 11 0,-20 6 0,79-35 0,16-4 0,19 1 0,2 2 0,18 2 0,-1 4 0,-15-3 0,-5-1 0,-27 2 0,-12 2 0,-10 10 0,-17 7 0,13-9 0,5-2 0,30-15 0,-2-3 0,7-1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5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24575,'35'-1'0,"-3"1"0,9 1 0,17 1 0,-17 0 0,2-1 0,-41-1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1:55:29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24575,'74'-1'0,"-17"1"0,-1 1 0,2 1 0,26 1 0,-45 0 0,-19-1 0,2 0 0,-18 10 0,-7 17 0,1 7 0,-6 24 0,2-21 0,-1 7 0,5-27 0,1-7 0,7-17 0,22-21 0,-16 13 0,15-11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5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24575,'9'93'0,"1"-11"0,16-1 0,-9-28 0,2 1 0,-12-34 0,-4-19 0,-3-2 0,2-2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56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0 24575,'-30'89'0,"1"0"0,-1 0 0,1 0 0,-1 0 0,1-4 0,-1 3 0,1-3 0,4-8 0,6-16 0,-4 29 0,5-22 0,1-5 0,5-15 0,-2 10 0,54-91 0,9-19 0,-26 28 0,21-20 0,1 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5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24575,'13'19'0,"-3"1"0,-20 10 0,-5-8 0,-61 42 0,46-44 0,-21 22 0,101-29 0,-19-4 0,49 26 0,-60-22 0,9 15 0,-31-16 0,-11 11 0,-18 3 0,-8 0 0,16-16 0,5-4 0,27-14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58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24575,'33'27'0,"-4"1"0,0 14 0,-16 29 0,-8 8 0,-7 7 0,-3 8 0,-9 2 0,-7-43 0,-3-6 0,-11 30 0,1-21 0,14-44 0,14-8 0,-8-4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3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24575,'-8'6'0,"-34"56"0,20-20 0,-3 5 0,3 12 0,15 11 0,9 9 0,2-6 0,0-13 0,4 0 0,8 16 0,5 8 0,1-21 0,11-23 0,16-14 0,-41-26 0,1-6 0,-3 4 0,2-3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24575,'38'64'0,"4"-9"0,2-3 0,11 9 0,-6-8 0,-12-16 0,-1-3 0,28 27 0,-9-13 0,-38-37 0,-7-9 0,-10-4 0,0-2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31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0 24575,'-20'16'0,"-20"27"0,-4 8 0,-13 15 0,12-12 0,3-3 0,3-4 0,15-19 0,2-7 0,-19 27 0,25-31 0,-8 13 0,40-34 0,-11 3 0,11-3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3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24575,'-2'19'0,"1"0"0,3 2 0,2 0 0,1 2 0,0-2 0,-1-3 0,2 8 0,-4-14 0,4 3 0,14-16 0,-13 1 0,13-2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33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24575,'92'-24'0,"-27"10"0,9-1 0,-5 0 0,1-1 0,-1-1 0,28-3 0,-10 1 0,-33 5 0,-48 10 0,-12 5 0,1-1 0,1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3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24575,'-6'51'0,"0"-1"0,-1 47 0,2-1 0,5 0 0,-1-60 0,1 11 0,0-32 0,0-5 0,0-4 0,9-19 0,-6 10 0,6-12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1:55:30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20 24575,'16'-5'0,"5"0"0,7 1 0,28-1 0,8 4 0,-7 2 0,-9 7 0,-26 29 0,-13-11 0,-23 38 0,-13-34 0,-28 12 0,12-25 0,5-4 0,16-9 0,17-4 0,12 1 0,31 20 0,-4 7 0,10 5 0,-23-2 0,-17-13 0,-4-6 0,-8 12 0,-11-3 0,-2-1 0,1-4 0,3-14 0,-10 1 0,-3-3 0,-4 2 0,6-2 0,-1 0 0,13 0 0,-6 0 0,17 0 0,-1 0 0,-2 0 0,-2 0 0,0 0 0,0 0 0,5 0 0,0 0 0,3 0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3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24575,'41'48'0,"0"0"0,18 18 0,7 6 0,3 2 0,-25-29 0,-3-4 0,0 1 0,-2-4 0,10 13 0,-28-30 0,-12-10 0,-3-7 0,-5-17 0,-1 7 0,0-6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34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24575,'-70'65'0,"32"-29"0,2-3 0,-1 3 0,1 0 0,35-29 0,37-22 0,-17 6 0,20-10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3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6 24575,'-6'-3'0,"0"1"0,-19 2 0,16 0 0,-13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35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24575,'-47'45'0,"-1"4"0,-8 14 0,-3 3 0,20-27 0,-1-1 0,-20 26 0,11-9 0,36-31 0,69-41 0,10-2 0,-8 1 0,-29 9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3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24575,'78'-7'0,"14"0"0,-66 7 0,15-1 0,-30 1 0,-4 1 0,6 6 0,-7 7 0,0 11 0,-9-3 0,-4 3 0,-6-9 0,-5 6 0,-4-3 0,-1 5 0,3-6 0,-6 3 0,16-12 0,-6 0 0,23-8 0,3-2 0,39-6 0,12 0 0,26-2 0,-26 5 0,-11 4 0,-32 0 0,-7-4 0,-6 4 0,-5-4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01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24575,'-3'32'0,"-1"8"0,2-19 0,-3 14 0,3-18 0,-1 0 0,2-13 0,1-8 0,0-3 0,4-21 0,-2 7 0,5-15 0,-3 13 0,-2 8 0,-1 6 0,0 8 0,-1 2 0,1 7 0,-1 4 0,0 3 0,-1 7 0,1-14 0,0 0 0,4-24 0,0 5 0,0 19 0,-2 0 0,-1 15 0,3-22 0,4-9 0,-4 3 0,2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03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24575,'92'-3'0,"-1"0"0,1 0 0,0 0 0,1 2 0,-5 0 0,-20-4 0,-10-9 0,-64 10 0,-11-2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03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24575,'11'49'0,"0"0"0,5 6 0,0 1 0,-3-1 0,0-2 0,13 23 0,-8-77 0,-14-3 0,10-13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0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24575,'63'73'0,"0"0"0,-1-1 0,1 1 0,7 10 0,-3-3 0,-13-20 0,-4-20 0,-28-19 0,-9-10 0,-3-6 0,-10-5 0,1-6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04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 24575,'-53'56'0,"-6"6"0,25-23 0,0 1 0,-5 4 0,0 1 0,0 3 0,1-2 0,-11 16 0,26-31 0,21-26 0,8-9 0,50-48 0,-36 34 0,31-31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1:18.07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72 16383,'2'-38'0,"1"13"0,5 16 0,0 10 0,14 7 0,-2 5 0,8 7 0,-4 6 0,-5 23 0,-12-8 0,-6 8 0,-8-25 0,0-13 0,3-7 0,-15-6 0,8-1 0,-12-3 0,14 0 0,1-2 0,0-5 0,0-7 0,-1-17 0,3 8 0,-1-8 0,6 22 0,1 5 0,1 8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0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24575,'2'67'0,"2"-16"0,-31-39 0,17-8 0,7-3 0,29 7 0,-6-3 0,26 11 0,-11-1 0,-3 1 0,-5 0 0,-15-7 0,-12 2 0,-44 17 0,-25 4 0,-6 3 0,18-13 0,37-19 0,19-3 0,1-1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0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24575,'9'0'0,"0"0"0,1 1 0,-2-1 0,17 3 0,14-1 0,7 1 0,-9-2 0,-20-1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0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24575,'70'-9'0,"2"-1"0,-16 1 0,4-2 0,0-1 0,-3-1 0,18-3 0,-16 0 0,-54 14 0,-6 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06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24575,'-4'70'0,"2"-8"0,3-5 0,6 18 0,-4-20 0,3 2 0,-6-35 0,1-14 0,10-12 0,-9 3 0,9-5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07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24575,'0'4'0,"1"-1"0,-1-3 0,1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07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24575,'5'-3'0,"-1"1"0,-3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0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0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24575,'21'0'0,"60"-19"0,-19 5 0,-4-2 0,-3-1 0,-21 4 0,-1 1 0,-32 11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09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24575,'-22'36'0,"-4"12"0,16-23 0,-6 31 0,9 29 0,4-33 0,1 0 0,-2 35 0,4-23 0,1-53 0,-1 0 0,13-19 0,-10 8 0,9-13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0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0 24575,'18'44'0,"-5"-3"0,-1 15 0,-7-3 0,-7 22 0,-7-21 0,-12-5 0,-8-2 0,-15 5 0,-23 17 0,18-33 0,-2-11 0,23-13 0,-2-2 0,2-15 0,21 4 0,-18-3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1:19.945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 0 16383,'18'46'0,"-3"-22"0,-20 15 0,2-32 0,-3-3 0,-6-23 0,5-6 0,-2-2 0,11 3 0,6 15 0,-1 3 0,9 3 0,-9 4 0,5 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12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0 344 24575,'26'-2'0,"-3"1"0,-11 0 0,1 1 0,69-1 0,-29 1 0,2-1 0,1 1 0,7 0 0,28 0 0,14 1 0,-36-1 0,2-1 0,5 1 0,9-1 0,9 0 0,0-1 0,-6 1 0,-2-2 0,-4 1 0,0-1 0,0-1 0,1-1 0,7 0 0,-12-1 0,7-2 0,3 1 0,-3-1 0,-8 2 0,6 1 0,-6 1 0,7-1 0,-2 0 0,9-2 0,3 1 0,0-1 0,-4 3 0,5 1 0,-2 1 0,-1 1 0,2-1 0,-15-1 0,-1 0 0,1 0 0,4-1 0,7 0 0,-9 1 0,7 0 0,5-1 0,2 0 0,1 0 0,-3 1 0,-4-1 0,-7 0 0,11-1 0,-6 1 0,-4-1 0,0 1 0,4-1-492,13 0 0,6-1 1,-1 1-1,-9 0 0,-14 1 492,4-1 0,-8 1 0,-8 0 0,5-1 0,8 0 0,-2 2 0,10-1 0,4 1 0,-1-1 0,-6 1 0,-5-1 0,-4 1 0,0 0 0,4 0-347,3-1 1,6 1 0,1-1 0,-6 1 0,-12 1 346,13 1 0,-14 0 0,-13 0 0,-4 0 0,-5 1 0,5-1 0,13 1 0,10 0 0,-1 0 0,-8-1 0,-2 1 0,3-1 740,8 1 1,4 0 0,4 0-741,0 1 0,8-1 0,-3 1 0,-12-1 0,-1 0 0,-2 0-265,16 1 0,8 0 1,-14-1 264,-32 0 0,-6 0 941,8 0 1,-2 0-942,30 0 0,-8 0 0,9 0 0,-6-2 0,12 0 0,-27 0 0,-1 0 0,9-1 439,11 0 1,7-1-440,-21 0 0,0 0 0,8-1 0,-1 1 0,-16 0 0,-6 1 0,18-1 0,-35 1 0,23-2 0,-19 3 0,-5 0 0,-19 2 0,-18 0 0,-2 0 0,0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1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150 318 24575,'29'-9'0,"46"-40"0,-31 23 0,25-37 0,-70 40 0,-2-4 0,-21-1 0,-3 8 0,-55-14 0,40 18 0,-34-4 0,53 17 0,-1 4 0,5 5 0,5 4 0,1 3 0,4 20 0,4-8 0,7 22 0,7-20 0,15 10 0,-3-16 0,9 2 0,3-5 0,9 4 0,18 7 0,-15-3 0,1 6 0,-30-6 0,-4 3 0,-10 2 0,-1-1 0,-4 16 0,-17 4 0,-3 2 0,-17-9 0,14-23 0,4-8 0,1-9 0,-25-2 0,10 0 0,-23-1 0,36-2 0,1-8 0,16-41 0,5 11 0,6-16 0,18 24 0,15 2 0,11-7 0,-9 6 0,-16 11 0,-17 17 0,-4 2 0,3 0 0,7-3 0,9-6 0,-8 4 0,2-2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2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24575,'68'-4'0,"-1"0"0,1 0 0,-12-1 0,1-2 0,16-2 0,9-2 0,-4 1 0,6-1 0,-5 1 0,-15-1 0,2 1 0,18 4 0,1 1 0,-11-1 0,-8 1 0,5 1 0,7-3 0,-83 8 0,-5 0 0,3 0 0,-2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27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24575,'28'26'0,"26"24"0,4 9 0,5 6 0,-13-12 0,1 0-449,15 18 1,-3-3 448,-25-27 0,-4-2 147,3 2 0,-3-1-147,8 7 149,-7-8-149,-27-29 0,-6-16 0,2-2 454,1-11-454,3-4 0,-4 10 0,1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27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792 1 24575,'-9'8'0,"-2"1"0,-14 12 0,7-5 0,-14 10 0,-6 8 0,9-8 0,-17 14 0,18-14 0,-6 3 0,-14 12 0,9-8 0,-14 12 0,15-13 0,-35 26 0,30-22 0,-21 15 0,38-32 0,-16 11 0,13-8 0,-8 4 0,19-11 0,11-12 0,2 2 0,5-7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29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24575,'33'-3'0,"35"-1"0,-10-2 0,19-1 0,-60 6 0,-1-1 0,-17 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2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24575,'81'-23'0,"-2"2"0,-17 14 0,-16 1 0,28 3 0,-47 3 0,13-2 0,-29 1 0,1-1 0,-3 0 0,-3 0 0,-1 1 0,-5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2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24575,'-4'11'0,"0"6"0,-3 15 0,1 2 0,-7 41 0,6-35 0,0 19 0,4-55 0,2-5 0,0-22 0,2-25 0,0 13 0,4-49 0,-3 52 0,2-8 0,-6 42 0,-3 29 0,-4 13 0,1-2 0,-1 7 0,4-24 0,0-2 0,1-5 0,23-38 0,-15 19 0,16-28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43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24575,'54'-7'0,"-1"1"0,41-3 0,7 1 0,-34 3 0,1 1 0,8 0-1222,-1 1 0,8 0 1,5 0-1,-3 1 1,-6 0 1221,14 0 0,-6 0 0,2 1 0,-8 0 0,5 1 0,-5-1 0,-15 1 1801,30 0-1801,-51 0 0,-50 0 0,-3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4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24575,'0'9'0,"1"2"0,13 32 0,-1-11 0,25 42 0,-13-31 0,5-1 0,-15-19 0,-10-15 0,-2-4 0,-2-9 0,-1 3 0,0-4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1:30.81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 24 16383,'32'-11'0,"-9"3"0,-7 12 0,-8 0 0,11 14 0,-12-6 0,1 5 0,-7-6 0,-3 3 0,-1-4 0,-2 1 0,-8-6 0,5-4 0,-6-1 0,4-1 0,-5-3 0,5-2 0,-10-9 0,11 3 0,-2-2 0,5 2 0,4 4 0,4-5 0,7 1 0,-2 5 0,6-1 0,-5 20 0,4 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4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0 24575,'-17'70'0,"-9"16"0,11-34 0,-3 3 0,-12 23 0,-2-3 0,-2 0 0,9-22 0,0-4 0,0-11 0,-7-5 0,8-10 0,-46 9 0,38-21 0,-33 8 0,40-15 0,-1-1 0,2-1 0,23-7 0,-8 4 0,22-4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4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24575,'-1'51'0,"1"-22"0,-1 30 0,1-28 0,-1-9 0,0-1 0,-1-11 0,1-1 0,-2 3 0,2-7 0,-1 1 0,1-18 0,1 7 0,-1-6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4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24575,'36'-2'0,"28"-6"0,23-5 0,-7 2 0,-12 2 0,0 0 0,11-2 0,6-1 0,-17 2 0,-14 0 0,-60 11 0,2-1 0,-2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4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24575,'62'-7'0,"19"-2"0,-16 1 0,7-1 0,26-2 0,-5 1 0,-40 3 0,-4 1 0,20-2 0,-22 4 0,-46 4 0,1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4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24575,'-46'81'0,"21"-29"0,0 16 0,-1 19 0,18-4 0,36 3 0,18-4 0,-14-18 0,3 0 0,5-8 0,18 3 0,6-24 0,1-41 0,-14-14 0,-39 6 0,0-10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4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24575,'44'47'0,"-1"1"0,26 24 0,-30-37 0,-1-1 0,18 18 0,-31-23 0,6 7 0,-19-18 0,-3-6 0,-7-14 0,-9-10 0,3 1 0,-3-1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48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24575,'17'83'0,"-10"-23"0,-1-1 0,1 15 0,-6-20 0,-4-2 0,-7 11 0,-8-4 0,-8-4 0,-2-11 0,-36 14 0,26-27 0,-19 3 0,44-28 0,4-5 0,8-2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4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24575,'7'42'0,"-2"-10"0,-3-16 0,-3-2 0,2-5 0,3 5 0,-1-8 0,1-1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49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24575,'58'-1'0,"24"-8"0,7-2 0,-30 7 0,1 0 0,32-7 0,-11 1 0,-42 7 0,-24 2 0,-16 1 0,-9 0 0,6 0 0,-5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5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24575,'2'25'0,"-1"0"0,6 35 0,-6-22 0,4 21 0,-5-29 0,5 9 0,-4-14 0,3 3 0,2-26 0,-3-1 0,3-3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1:50.6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375 20 24575,'-69'-12'0,"4"4"0,29 9 0,-6 6 0,10 12 0,-19 44 0,16 3 0,2 15 0,22-22 0,10-17 0,44 39 0,1-39 0,30 23 0,14-60 0,-43-7 0,10-9 0,-45-4 0,-6 5 0,-2 0 0,-5 6 0,1 4 0,0-1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24575,'2'4'0,"-1"-1"0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51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24575,'13'0'0,"-2"0"0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51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24575,'99'-4'0,"-53"3"0,15-2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51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5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24575,'4'0'0,"-1"0"0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52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24575,'24'0'0,"67"-2"0,-14-1 0,3 0 0,-9 2 0,-3-1 0,6-1 0,-15-1 0,-37 4 0,-38-1 0,5 1 0,-1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5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24575,'-14'72'0,"0"-1"0,-4 14 0,10-16 0,8-58 0,0-6 0,0-5 0,0-5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53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 24575,'18'9'0,"2"3"0,14 8 0,-8 1 0,6 4 0,-16-7 0,-3 2 0,-6 0 0,1 21 0,-2-7 0,0 10 0,-3-18 0,-4 13 0,-2-15 0,-32 59 0,2-26 0,-20 25 0,-4-6 0,-3-27 0,-4-2 0,-12 15 0,14-21 0,8-9 0,31-22 0,12-7 0,10-3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5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1 398 24575,'77'-10'0,"11"-2"0,12 0 0,-30 4 0,1 1 0,6-2-1482,4 0 0,6-2 1,3 0-1,-3 1 1482,-6 0 0,-2 1 0,0 0 0,3-1 0,7-1 0,2 0 0,2-1 0,3 0 0,0 1 0,3-1 0,3 1 0,-1-1 0,-3 1 0,-15 2 0,-4 0 0,0 0 0,4 0 0,10 2 164,-9 2 1,8 0 0,7 1 0,4 0 0,1 0 0,-1 1 0,-2 0 0,-6 0 0,-7 1-165,20-2 0,-8 1 0,-5 0 0,1 1 0,4 0 0,-2 1 0,4 2 0,1 0 0,-1 0 0,-7-1 0,-8 0 0,24-3 0,-11-1 0,-24 0 0,-12-3 505,-4 0 1,-1 2-506,-8 1 0,39-7 0,-20 6 0,1 0 0,20-3 1588,-16 4 0,-7 2-1588,-22 4 256,15 0-256,21-1 0,16-2 0,-40 0 0,-1 1 0,34-1 0,-24 1 0,-44 0 0,0 0 0,-14 1 0,2-1 0,-6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5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420 119 24575,'-4'-11'0,"-3"0"0,-24-8 0,-6 3 0,-41-16 0,25 18 0,-26 1 0,43 12 0,-7 0 0,28 4 0,4 1 0,3 1 0,0 3 0,2 7 0,2 0 0,4 16 0,5-13 0,26 25 0,28-6 0,1 2 0,-12-16 0,-1-3 0,1 0 0,20 10 0,-31 0 0,-7-3 0,-10 32 0,-18-33 0,-2 24 0,-23-19 0,-2-5 0,-13 6 0,-4-8 0,12-9 0,-48-7 0,46-9 0,-28-8 0,43-5 0,8 0 0,-2-23 0,10 12 0,2-28 0,2 27 0,9-15 0,3 14 0,30-41 0,-14 27 0,20-27 0,-30 45 0,0 4 0,-7 10 0,10-5 0,14-7 0,-8 2 0,6-2 0,-21 10 0,11-8 0,-11 6 0,-1-3 0,-11 11 0,-6 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1:51.3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0 24575,'-7'61'0,"3"5"0,2-1 0,2-11 0,0-17 0,0 1 0,0 7 0,0-14 0,0-10 0,0-16 0,0-4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41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24575,'15'5'0,"5"4"0,0 3 0,-4-3 0,-2 2 0,-10-7 0,4 7 0,0 6 0,0-1 0,-1 7 0,-4-8 0,-1 3 0,-1 2 0,-1 11 0,0-6 0,-7 29 0,1-25 0,-9 23 0,-5-10 0,-16 11 0,11-16 0,-7-4 0,23-26 0,2-2 0,-3-3 0,6-2 0,-2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2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24575,'12'0'0,"5"-1"0,41-5 0,36-1 0,-13-2 0,-10 4 0,-61 8 0,-26 5 0,7-3 0,-4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24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24575,'74'-13'0,"-31"8"0,29-9 0,-47 10 0,-9 2 0,7 1 0,18-1 0,23-1 0,-1 0 0,2-3 0,-40 4 0,-6-2 0,-31 1 0,8 3 0,-7-3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2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24575,'20'1'0,"5"2"0,1 0 0,29 4 0,-21-1 0,32 6 0,-33-1 0,-3-3 0,-16 2 0,-28 32 0,1 0 0,-14 30 0,-2 5 0,4-10 0,1-4 0,3-5 0,11-22 0,5-19 0,5-21 0,1-4 0,3-14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35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27 24575,'-9'-5'0,"-8"-1"0,7 1 0,-3-2 0,7 5 0,1 1 0,-11 1 0,0 0 0,-21 9 0,-1 14 0,0 4 0,-11 25 0,19-16 0,-10 34 0,26-32 0,2 13 0,20-21 0,10 3 0,24-1 0,-1-9 0,49-6 0,-41-14 0,35-7 0,-56 0 0,3-5 0,-25 4 0,-2 1 0,-1 2 0,2 1 0,-2 0 0,0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3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24575,'-13'54'0,"3"-2"0,1 38 0,6-38 0,-1 31 0,4-52 0,27-39 0,-20 14 0,20-29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3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24575,'46'-13'0,"6"-4"0,-17 7 0,-10 3 0,-15 7 0,-12 3 0,1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3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24575,'15'-3'0,"1"0"0,40-7 0,-16 6 0,15-3 0,-21 6 0,-19 1 0,-1-1 0,-9 1 0,-2 0 0,-1 0 0,0 0 0,-1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3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24575,'-13'26'0,"4"-3"0,-8 18 0,4-1 0,-1 3 0,1 37 0,3-22 0,7-5 0,1 1 0,3 12 0,18 23 0,2-39 0,36 4 0,-16-32 0,42-3 0,-22-18 0,-2-4 0,-4-13 0,-41 11 0,8-7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38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24575,'20'20'0,"30"20"0,2 3 0,17 9 0,-24-18 0,-3-1 0,3 4 0,19 16 0,-46-36 0,-6 0 0,-1-5 0,0 4 0,-3-8 0,-5-2 0,-5-7 0,-2-2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1:54.7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187 25 24575,'-9'-10'0,"1"2"0,4 6 0,-10 1 0,6-1 0,-9 1 0,12 0 0,-2 1 0,4 0 0,-2 0 0,-2 2 0,0 0 0,-18 15 0,7 1 0,-12 23 0,15 8 0,10 9 0,9-13 0,14-8 0,11-17 0,4-3 0,-2-5 0,6-5 0,-26-6 0,7 0 0,-19-1 0,-1 0 0,-1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3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0 24575,'-8'10'0,"-21"19"0,7-5 0,-32 36 0,21-20 0,-18 30 0,21-27 0,-11 14 0,19-27 0,-9 6 0,15-17 0,-15 19 0,19-23 0,-6 11 0,14-20 0,1-3 0,4-3 0,7-5 0,1 1 0,1-2 0,-4 4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40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24575,'-19'20'0,"-2"4"0,12-13 0,-6 7 0,3-7 0,-10 9 0,7-7 0,0 1 0,11-8 0,12-6 0,-6 0 0,6-1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41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24575,'8'11'0,"34"37"0,-16-18 0,23 24 0,-18-21 0,-13-13 0,28 26 0,-26-26 0,30 18 0,-35-28 0,6 0 0,-7-28 0,-10 13 0,8-14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7:4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24575,'-7'24'0,"-5"6"0,-2 2 0,-13 31 0,9-23 0,-17 46 0,14-26 0,-6 14 0,3-1 0,3-18 0,3-13 0,-2-7 0,6-17 0,-1 1 0,0 0 0,-2 4 0,-8 12 0,11-15 0,-4 6 0,12-20 0,2-4 0,-1 3 0,3-4 0,0 1 0,2-1 0,0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8:1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24575,'34'-7'0,"-1"2"0,65-13 0,-16 6 0,-30 3 0,0 0 0,28-3 0,-17 2 0,-28 5 0,-9 2 0,-26 4 0,0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8:18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24575,'0'14'0,"0"-1"0,0 3 0,2 47 0,-2-31 0,3 39 0,-2-47 0,0-2 0,0-7 0,-1-5 0,0-5 0,-1 0 0,1 1 0,-1 0 0,2 2 0,0-4 0,4-4 0,0-5 0,30-33 0,-23 20 0,21-22 0,-47 32 0,8 2 0,-18 4 0,13 0 0,2 0 0,2 0 0,2 0 0,-1-4 0,3 3 0,-2-2 0,5 2 0,-2-1 0,2-1 0,0-8 0,0-4 0,0 2 0,0-4 0,0 10 0,0-1 0,0 9 0,5 30 0,-2-10 0,3 23 0,-4-23 0,0-5 0,0 2 0,-1-7 0,0-2 0,-2-3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8:2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 24575,'-49'32'0,"9"-6"0,1-2 0,18-11 0,-2 3 0,11-9 0,4-1 0,4-3 0,5-8 0,-1 3 0,3-4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8:2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24575,'13'-11'0,"1"2"0,57 3 0,-9 0 0,26-3 0,-8-1 0,13-5 0,-42 6 0,5-3 0,-54 11 0,2 2 0,-1 2 0,0-2 0,0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8:22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37 24575,'-2'20'0,"-3"12"0,0 4 0,-1 8 0,3-19 0,1-17 0,1-12 0,3-29 0,1 6 0,3-6 0,-1 7 0,7-10 0,-8 17 0,5-4 0,-7 26 0,-2 22 0,1-6 0,-4 30 0,1-26 0,-2 4 0,3-24 0,0-4 0,1-2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9:05.63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17 16383,'8'35'0,"2"5"0,8 19 0,-8-24 0,6 11 0,-4-71 0,-5 11 0,20-53 0,-7 34 0,4-7 0,-7 33 0,-11 18 0,-3 11 0,-1 5 0,-1 14 0,0-18 0,0 4 0,-22-68 0,-3-12 0,-1-6 0,6 15 0,16 73 0,0 18 0,0 11 0,1-9 0,2-36 0,0-13 0,16-59 0,-10 36 0,11-34 0,-15 54 0,3 50 0,-5-30 0,4 31 0,-5-44 0,1-6 0,2-18 0,3 1 0,-2-3 0,3 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1:54:58.651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8680.10352"/>
      <inkml:brushProperty name="anchorY" value="-12777.25684"/>
      <inkml:brushProperty name="scaleFactor" value="0.5"/>
    </inkml:brush>
  </inkml:definitions>
  <inkml:trace contextRef="#ctx0" brushRef="#br0">3817 3584 24575,'78'-35'0,"-4"3"0,-17 7 0,5-4 0,-3-3 0,-14-18 0,4-17 0,-6 5 0,-9 13 0,-3-3 0,8-15 0,3-9 0,-10 4 0,-13 0 0,-8 1 0,-3-20 0,-4-3 0,1 13 0,-6-1 0,-10-13 0,-10-1 0,-4 29 0,-4 0 0,0 4 0,-1-5 0,-3-3 0,1 4 0,-4-10 0,-3-1 0,0 6 0,-7-1 0,-1 5 0,0 0 0,1-4 0,-1-1 0,-5 0 0,-2 12 0,-6-1 0,0 4 0,7 8 0,-1 2 0,0 3-235,1 0 0,-5-3 0,6 4 235,2 3 0,4 3 0,-2 1 0,-3 0 0,-7-4 0,-8-1 0,-9 1 0,-10-2 0,4 3 0,-3-3 0,-2 1 0,6 6 0,-5-2 0,0 4 0,3 5 0,0 4 0,5 4 0,0 0 0,-1 3-245,4-1 0,-4 0 0,6 4 245,10 5 0,2 4 0,-33 7 0,-1 3 0,27 0 0,0 2 0,1 3 0,-5 2 0,8 3 0,7 2 0,3 6 0,-32 25 0,2 7 0,31-18 0,1 8 0,-5 14 0,-7 16 0,0 2 0,10-9 0,3 0 0,2 4 0,10-12 0,-7 11 0,0 5 0,2-1 0,8-6 0,4 12 0,7-4 0,0 2 0,-7 6 0,0 2 0,4 7 0,11-1 0,4 8 0,3-1 0,1-10 0,1-17 0,2-7 0,1 4 0,-1 23 0,0 5 0,6-5 0,6-16 0,3-4 0,2-1 339,4 22 0,3 1-339,-1-13 0,1 4 0,0-4 0,3 16 0,2-2 0,-6-26 0,1-1 0,1-3 381,7 10 0,2-3-381,7 5 0,5-5 0,3-19 0,2-6 0,27 14 0,-15-23 0,9 3 0,-5-5 0,-10-9 0,2 0 0,8 6 0,8 3 0,-1-4 0,22-2 0,-3-5 0,-12 0 0,0-1-297,-10-6 0,3-1 1,-5-1 296,6-1 0,1 1 0,11 1 0,9 2 0,-6-2 0,-4-2 0,7-3 0,-6-3 0,16-1 0,6-1 0,-5 0 0,-15-3 0,14 0 0,-3-3-413,-9-2 1,12-2 0,-1-1-1,-16-1 413,-8-4 0,-7-1 0,5 0 0,1 0-261,1-3 1,1-1 260,-4 1 0,0-1 0,2 0 0,5-6 0,-6-5 0,5-6 0,-5-5 0,-10-4 0,-4-6 0,0 2 0,1 6 0,1 1 0,-7-3 396,1-24 0,-10 0-396,6-21 837,-32 30 0,-4-6-837,-3-10 0,-5-1 297,-6 6 1,-6 4-298,-20-30 0,-3 14 0,-16 7 0,4 21 0,-2 2 0,-21-17 0,-7 12 0,55 45 0,9 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1:55.9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14 24575,'8'-5'0,"6"0"0,-3 5 0,14-2 0,-8 2 0,5-2 0,-6 4 0,-4 0 0,5 13 0,-11-5 0,2 8 0,-10-6 0,-1 0 0,-4 2 0,-21 15 0,10-13 0,-24 16 0,27-20 0,-8 4 0,14-9 0,1 0 0,5-4 0,1 2 0,1 0 0,0 3 0,1-3 0,0 0 0,2-3 0,19 2 0,29 0 0,28-1 0,-4-2 0,-22-2 0,-36-1 0,-16 2 0,-4 0 0,4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9:08.00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83 16383,'10'53'0,"1"0"0,3 8 0,-3-10 0,0-4 0,-3-20 0,-4-16 0,6-102 0,-7 41 0,2-8 0,-1 0 0,0 11 0,-2 25 0,0 17 0,-9-7 0,2 60 0,-5-108 0,6 84 0,1-79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9:10.0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118 0 16383,'-11'54'0,"-6"20"0,7-22 0,-1-1 0,9-38 0,3-23 0,8-42 0,-4 16 0,5-18 0,-7 42 0,-13 97 0,7-48 0,-3 15 0,1-5 0,4-29 0,1-22 0,2-47 0,4-10 0,-2-2 0,-5 47 0,-6 20 0,4-15 0,-11 46 0,16-52 0,-10 58 0,-9-34 0,9 1 0,-10 2 0,13-2 0,3-3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17:54.157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1 16383,'4'31'0,"0"-6"0,-3-16 0,-1-2 0,4 14 0,-3-11 0,4 9 0,-2 3 0,1-4 0,1 17 0,-2-18 0,-2-2 0,19-37 0,-12 11 0,13-16 0,-18 15 0,-2 5 0,-1-5 0,-5 1 0,2-2 0,-6-1 0,4 6 0,0 0 0,2 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17:56.657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15 5 16383,'-6'32'0,"1"-1"0,3-4 0,1-5 0,0-16 0,1-30 0,0-13 0,1-6 0,-1 25 0,1 58 0,-1-18 0,0 38 0,0-51 0,1-16 0,3-13 0,-2 6 0,4 38 0,-5-13 0,1-27 0,-2-8 0,0-33 0,0 52 0,0 11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17:58.424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8 57 16383,'-3'42'0,"0"-5"0,2-16 0,1-9 0,2-44 0,15-23 0,-9 27 0,7 20 0,-15 47 0,-1 0 0,1-33 0,4-48 0,1 8 0,0-19 0,-5 56 0,-7 40 0,2 4 0,-2-9 0,7-41 0,0-20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19:42.9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24575,'2'86'0,"1"-1"0,-1 0 0,1 16 0,0 1 0,0-15 0,-1-31 0,0-5 0,2 24 0,-2-11 0,-2-37 0,1-11 0,7-26 0,-5 6 0,5-10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19:43.7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594 0 24575,'-31'21'0,"1"-3"0,-22 9 0,-7 2 0,-10 4 0,2-2 0,2-1 0,10-4 0,-6-3 0,33-13 0,-5 0 0,14-3 0,0 0 0,14-4 0,6 1 0,2 0 0,16 14 0,25 8 0,24 13 0,-7-9 0,-4-3 0,-6-1 0,5-1 0,-5-1 0,-13-9 0,-34-14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19:44.2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15 24575,'46'6'0,"47"-2"0,6-2 0,-25-3 0,2 0 0,-13-1 0,-2 0 0,1-1 0,-2-1 0,27-2 0,-37 3 0,-22-1 0,-28 5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19:46.2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24575,'11'54'0,"1"11"0,2 7 0,-4-12 0,-1-1 0,3 17 0,1 16 0,-9-49 0,-1-30 0,0-10 0,0-21 0,5-13 0,5-7 0,12-31 0,-1 8 0,-1 4 0,1 2 0,0 5 0,11-17 0,-18 54 0,-8 8 0,10 6 0,-5 12 0,21 33 0,-10-3 0,-2 6 0,-2 2 0,0 6 0,-5-1 0,-2 0 0,-2-5 0,1 11 0,-8-41 0,-2-14 0,-1-6 0,12-27 0,1 3 0,15-23 0,5-7 0,-6 13 0,2 0 0,7-12 0,0 2 0,18-18 0,-19 27 0,-6 11 0,-8 9 0,-10 9 0,-7 10 0,-2 7 0,3 8 0,10 29 0,14 49 0,-7-11 0,-8-16 0,-1-2 0,-3 0 0,7 22 0,-9-44 0,4 6 0,-3-26 0,-1-5 0,1-8 0,12-7 0,25-7 0,10-4 0,-7-5 0,1-4 0,22-12 0,-14 2 0,-2-5 0,3-31 0,-4-7 0,-62-19 0,-23 34 0,-8 4 0,-16 34 0,27 19 0,-20 14 0,22 17 0,2 5 0,10 63 0,29-12 0,-8-32 0,7 0 0,20-5 0,7-7 0,22 5 0,-8-23 0,1-7 0,7-5 0,-7-18 0,-1-10 0,7-20 0,11-8 0,-5-25 0,-43 39 0,23-18 0,-30 32 0,-7 6 0,-7 4 0,-5 5 0,-3 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19:47.1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154 1 24575,'-26'2'0,"1"4"0,-6 3 0,-5 32 0,16 31 0,5-4 0,20 9 0,10-45 0,7-8 0,20-3 0,31-15 0,-16-4 0,19-33 0,-48-14 0,0-7 0,-15-1 0,-7 6 0,-5 18 0,0 0 0,-1 30 0,3 31 0,4 6 0,12 16 0,5 3 0,11 4 0,-3-14 0,0-4 0,7-10 0,7-10 0,-26-13 0,6-16 0,-20-6 0,7-21 0,-7 20 0,3-4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1:57.8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321 58 24575,'-42'-18'0,"-2"2"0,-15 1 0,-2 6 0,10 14 0,9 20 0,28 2 0,7 26 0,56 30 0,-27-36 0,17-4 0,3-9 0,-18-25 0,15 2 0,-22-8 0,-4-6 0,0 2 0,-9-3 0,2 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19:48.0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18 24575,'-6'51'0,"3"-9"0,0 16 0,1 6 0,0 33 0,3-42 0,0-1 0,-1 20 0,1-42 0,-1-15 0,0-15 0,3-18 0,4-10 0,15-27 0,8 9 0,6-4 0,8-5 0,2-1 0,-1 4 0,1 0 0,11-5 0,-2 9 0,-7 14 0,8-4 0,-33 36 0,-15 5 0,5 11 0,-2 13 0,17 64 0,-10-32 0,-4-3 0,-3-3 0,-4-14 0,-5 8 0,-2-30 0,-1-2 0,0-12 0,1-4 0,-1-1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19:53.4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161 34 24575,'-14'-5'0,"-3"0"0,6 4 0,2-1 0,3 2 0,3 0 0,0 0 0,0 0 0,-4-1 0,0 0 0,-7-2 0,6 2 0,-4-1 0,8 1 0,-3 0 0,1 0 0,-5-2 0,2 0 0,3 1 0,2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1:21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25 24575,'-85'-16'0,"32"9"0,2 5 0,-10 23 0,-8 13 0,28 9 0,16 4 0,13 14 0,6-5 0,17 32 0,3-33 0,17 7 0,-10-36 0,7-4 0,10-18 0,-12-1 0,13-3 0,-28 0 0,-2 0 0,-8 0 0,1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1:22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24575,'10'-6'0,"-2"0"0,21 2 0,-9 2 0,37 4 0,-34 1 0,14 6 0,-28-4 0,-5 3 0,0 0 0,-4 6 0,-2 3 0,-12 18 0,-10 4 0,2-3 0,-4-4 0,17-20 0,-4 0 0,8-6 0,-3 1 0,7-5 0,0 1 0,30 5 0,41-3 0,-3 1 0,30-9 0,-62 0 0,-4-1 0,-24 0 0,-3-3 0,-3 1 0,2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1:23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24575,'54'-1'0,"6"0"0,-24 1 0,-8 0 0,-27 0 0,-3 0 0,-2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1:23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24575,'97'5'0,"-6"-7"0,-31 1 0,-1-1 0,24-6 0,-34 1 0,-30 3 0,-4 0 0,-20 4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1:24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0 24575,'-27'31'0,"-17"21"0,6 8 0,-4 13 0,16-1 0,6 3 0,6 18 0,5-27 0,6-2 0,18 4 0,8-26 0,25-6 0,10-9 0,26-17 0,-27 5 0,-3-7 0,2-41 0,-42 6 0,-8 8 0,-1 7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1:24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24575,'18'31'0,"6"3"0,29 25 0,13 9 0,-16-22 0,2-2 0,-1 1 0,17 19 0,-2-3 0,-2-6 0,-16-22 0,-38-35 0,-7-13 0,0-10 0,-1 9 0,0 4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1:25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379 1 24575,'-44'50'0,"-1"0"0,0 0 0,-19 28 0,10-10 0,20-20 0,2 8 0,8-17 0,9-14 0,1-1 0,9-11 0,3-17 0,2-21 0,1 10 0,0-12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1:25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 24575,'24'0'0,"23"-4"0,-10-1 0,40-9 0,-33 5 0,16-5 0,4 4 0,-17 4 0,16-2 0,-41 7 0,-10-1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1:59.3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 24575,'19'-2'0,"3"1"0,-5 0 0,2 2 0,-4 1 0,10 12 0,-10-2 0,6 8 0,-11-5 0,-4 8 0,-45 45 0,18-28 0,-43 30 0,47-58 0,-1-2 0,26-11 0,15-1 0,5 1 0,21-2 0,-14 5 0,0-1 0,-13 4 0,-11 1 0,-2 0 0,4 19 0,-10-14 0,6 19 0,-8-22 0,-2 12 0,-3-7 0,-1 2 0,-13 1 0,-2-4 0,-4-1 0,-1-1 0,10-7 0,1 0 0,0 0 0,7-1 0,-1 0 0,6-2 0,1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1:30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 0 24575,'-51'48'0,"13"-13"0,-31 34 0,31-32 0,7-6 0,17-19 0,14-15 0,15-21 0,9-9 0,19-24 0,-17 24 0,-2 4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1:31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24575,'29'0'0,"35"0"0,-14-2 0,3 0 0,3-1 0,13-3 0,23-5 0,-54 4 0,-7 1 0,-26 5 0,-1 1 0,1 0 0,1 0 0,3-1 0,-3 1 0,1-1 0,-5 1 0,-1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1:32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24575,'38'57'0,"-2"-3"0,-2-7 0,-8-10 0,-20-28 0,2-7 0,-6-3 0,1-4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1:33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0 24575,'-34'78'0,"14"-27"0,-17 26 0,9-12 0,-8 27 0,3-12 0,13-30 0,2-3 0,-1-6 0,5-9 0,-1-11 0,5-8 0,0-1 0,26-34 0,1 2 0,9-15 0,-12 21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1:34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24575,'8'13'0,"9"15"0,-5-8 0,9 20 0,7 22 0,-9 13 0,-7-26 0,-2 0 0,-4 30 0,-10 5 0,-1-35 0,-5 19 0,6-43 0,-2 0 0,3-23 0,-3 2 0,2-1 0,-6 3 0,4-1 0,-1 0 0,4-2 0,0-2 0,-3 0 0,2 0 0,0 0 0,3-1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1:40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163 197 24575,'-4'-8'0,"-1"-4"0,3 7 0,0-6 0,2-8 0,0-1 0,0-1 0,2 3 0,2 9 0,-1 2 0,3-2 0,-3 6 0,0 0 0,-1 3 0,3 5 0,3 7 0,-2 1 0,2 6 0,-7-10 0,-4 8 0,-6-4 0,-6 3 0,3-6 0,-2-5 0,3-4 0,-10-3 0,2 0 0,-4-2 0,10-2 0,-3-4 0,-2-8 0,3 4 0,4-1 0,14-3 0,3 4 0,10-14 0,2 12 0,-2 2 0,24 4 0,-19 9 0,36 22 0,-34-5 0,2 10 0,-17-18 0,-9-7 0,1 4 0,0-1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1:41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1:42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 24575,'9'-8'0,"-2"2"0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1:42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 24575,'31'-35'0,"-11"15"0,-11 6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1:42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 24575,'67'-23'0,"-31"12"0,-5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2:02.2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24575,'21'42'0,"16"21"0,11 18 0,3-3 0,-3-9 0,-19-31 0,-2 4 0,-17-28 0,-5-2 0,-3-19 0,0-2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1:43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24575,'11'9'0,"2"3"0,-3-6 0,-3 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1:53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24575,'96'7'0,"1"0"0,-1 0 0,-19-2 0,3-1 0,8 2 0,17 1 0,0-1 0,-17 0 0,-10-2 0,-5-1 0,1 1 0,4 0 0,-5 0 0,-4 1 0,0-1 0,2-2 0,7 0 0,2 0 0,10 2 0,3-1 0,-3 0 0,-21-1 0,-3-1 0,7 1 0,18 1 0,9 0 0,2 1 0,-11-1 0,-10-1 0,-6-1 0,1 1 0,16 0 0,3 0 0,-4 0 0,-13-1 0,-3 0 0,-9-1 0,29-1 0,-7-1 0,-54 1 0,7 0 0,-13 1 0,6 1 0,-11-1 0,-5 1 0,-10-1 0,-3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3:54.797"/>
    </inkml:context>
    <inkml:brush xml:id="br0">
      <inkml:brushProperty name="width" value="0.2" units="cm"/>
      <inkml:brushProperty name="height" value="0.4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 37 16383,'0'48'0,"0"7"0,0-27 0,1 7 0,-1-16 0,2-15 0,10-50 0,-3-15 0,5-13 0,-8 30 0,-9 49 0,-6 47 0,2-3 0,0 2 0,-4 20 0,2 20 0,7-81 0,17-72 0,-3 5 0,-2 5 0,0 2 0,0 8 0,-8 39 0,-6 35 0,1-11 0,-3 16 0,5-37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3:58.810"/>
    </inkml:context>
    <inkml:brush xml:id="br0">
      <inkml:brushProperty name="width" value="0.2" units="cm"/>
      <inkml:brushProperty name="height" value="0.4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78 2 16383,'-16'52'0,"0"0"0,-1 3 0,3-8 0,8-20 0,-2 5 0,7-26 0,15-52 0,-8 26 0,9-40 0,-10 42 0,-2 1 0,-1 10 0,-2 45 0,0-12 0,-2 29 0,2-42 0,18-45 0,18-48 0,-9 24 0,4-13 0,-31 73 0,-18 46 0,7-13 0,-10 6 0,15-33 0,4-26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0:39.8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167 47 24575,'-33'-25'0,"12"7"0,6 14 0,7 8 0,-12 10 0,6-3 0,-5 7 0,2 21 0,10-14 0,-5 28 0,17-5 0,4-8 0,18 15 0,-5-30 0,7-2 0,34-5 0,-37-12 0,31 6 0,-47-11 0,-5-1 0,0 1 0,-6-1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0:40.5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 24575,'-2'33'0,"0"3"0,3-2 0,-1-8 0,2 1 0,-2 1 0,1-8 0,-1 3 0,0-15 0,0-4 0,0-1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0:48.0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425 41 23735,'-43'-21'0,"3"7"415,-15 9-415,10 7 70,-9 19 1,0 7-71,0 9 70,-26 23-70,94 27 214,21-49-214,20 35 0,25-46 0,-29-21 0,-1-3 0,13 6 0,15-15 0,-74 4 0,3-3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0:49.3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72 24575,'65'-14'0,"1"0"0,-1 0 0,9 1 0,1 2 0,-10 5 0,16 13 0,-28 5 0,-11 7 0,-31 9 0,-2 9 0,-11-15 0,-24 28 0,7-23 0,-21 20 0,18-31 0,-22 4 0,17-5 0,-22 10 0,18-3 0,-18 17 0,13-11 0,-3 4 0,19-13 0,9-5 0,0 0 0,5-4 0,2-4 0,6-4 0,67 5 0,-23-3 0,18 2 0,4 0 0,8-2 0,7 2 0,-37-5 0,-24 0 0,-16-1 0,-4 0 0,-4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4:28.4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3095 3051 24575,'6'-36'0,"-1"2"0,-4-14 0,-2-49 0,-3 30 0,0-2 0,1 7 0,0 2 0,-2 5 0,-1 2 0,-4 4 0,0 0 0,-1-7 0,0-1 0,-1 3 0,-1-2 0,-5-17 0,0 6 0,-1 8 0,-2-4 0,-1 0 0,-2-6 0,-8-16 0,-2-1 0,-2-1 0,-1 6 0,-1 2 0,0 7 0,-1 2 0,-2-1 0,-7-13 0,11 24 0,-5-8 0,3 8 0,4 13 0,1 2 0,-17-23 0,-3 0 0,1 15 0,-2 4 0,0-2 0,-1 1 0,-8-3 0,-2 1 0,-5 0 0,1 5 0,19 17 0,2 2 0,1 2 0,3 2 0,-19-7 0,22 14 0,-33-6 0,29 11 0,-48-4 0,57 11 0,-26 1 0,-3 5 0,17 5 0,-4 2 0,1-1 0,-2 3 0,-9 4 0,1 3 0,-31 19 0,21-6 0,20-2 0,1 4 0,-10 14 0,10 0 0,3 3 0,-1 12 0,0 11 0,16-7 0,0 0 0,10-14 0,1 2 0,-10 26 0,10-9 0,4 1 0,4 6 0,3-14 0,2 2 0,5-10 0,2-3 0,-2 42 0,3-20 0,1 0 0,2 7 0,-1 5 0,0 0 0,1-8 0,-2-2 0,1 4 0,2-17 0,3 1 0,7 29 0,3 2 0,-4-23 0,1-3 0,4 5 0,4-2 0,2-9 0,2-3 0,1-5 0,1-1 0,7 12 0,1-1 0,-2-14 0,-1-6 0,13 14 0,4 5 0,-18-24 0,4 2 0,4 2 0,2 0 0,2 2 0,2 0 0,15 4 0,0-4 0,-18-17 0,1-1 0,23 11 0,0-3 0,12 2 0,-23-14 0,0-2 0,9-4 0,9-4 0,6-5 0,-29-7 0,1-3 0,20 3 0,0-3 0,14-11 0,-27-2 0,17-4 0,9-4 0,-15 5 0,3-4 0,2-2 0,7-5 0,-8 2 0,-5-2 0,-7 1 0,-11 2 0,-3-4 0,-2-14 0,-6 0 0,-3 5 0,11-10 0,-1 0 0,-19 17 0,15-13 0,-21 23 0,3-2 0,1 3 0,-1-1 0,26-21 0,-28 22 0,25-28 0,-27 24 0,-3 0 0,-1 0 0,-13 17 0,0 1 0,-3 5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4:31.4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1282 3973 24575,'-63'-1'0,"0"0"0,-6-4 0,1-3 0,10-2 0,-1-3 0,-21-12 0,2-4 0,25 4 0,3-2 0,-12-5 0,2-3 0,11 0 0,5-1 0,-19-17 0,21 13 0,4 0 0,1-9 0,-5-15 0,6-7 0,-6-13 0,1-2 0,17 24 0,2 0 0,1-12 0,10-14 0,4-8 0,8 20 0,3-1 0,1 10 0,2-2 0,2 3 0,3-13 0,5 4 0,10-4 0,4 5 0,-7 22 0,2-1 0,14-27 0,4-6 0,-11 24 0,0-2 0,1-1 0,-2-2 0,1-2 0,-1 2-236,-1 4 0,0 1 0,-3 2 236,4-15 0,-4 4 0,-7 14 0,-1 3 0,16-37 0,-12 31 0,0 1 0,9-13 0,0 9 0,-1 1 0,1-2 0,-4 11 0,2 2 0,13-9 708,15-8-708,-7 15 0,10-4 0,2 16 0,19 5 0,5 0 0,-36 15 0,0 1 0,37-9 0,-3 3 0,-13 10 0,-12 8 0,4 3 0,-9 3 0,5 4 0,24 4 0,11 2 0,-8 2 0,-16 0 0,-2 3 0,7 2 0,5 3 0,-11 4 0,-16 6 0,-6 3 0,-1 0 0,-1 8 0,12 37 0,-7 6 0,-22-31 0,-4 0 0,9 33 0,-5-1 0,-10 6 0,-5-11 0,-2 2 0,4 18 0,-8-19 0,0 13 0,-1-12 0,-4-29 0,0-1 0,-2 19 0,1 10 0,-2-12 0,-3 9 0,-2 8 0,0 5 0,1-35 0,-1 5 0,-3 9 0,-3 14 0,-2 3 0,-1-8 0,-3-3 0,-1-6 0,-1 4 0,-2 20 0,-2 4 0,-2-7 0,0-22 0,-1-3 0,1-8 0,2-5 0,-1-3 0,-9 19 0,0-3 0,-8 9 0,-17-1 0,-6-3 0,26-31 0,-1-3 0,-22 17 0,1-5 0,-2-11 0,6-10 0,2-4 0,-4 1 0,-4-2 0,-3 0 0,-5 2 0,-18 4 0,-3 0 0,4-4 0,24-8 0,4-2 0,-4-3 0,-19-4 0,0 4 0,0-2 0,-17 2 0,54-7 0,-16-2 0,25-2 0,-10 0 0,17-1 0,-10 0 0,21 1 0,-2-1 0,14 1 0,1 1 0,4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2:03.0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654 0 24575,'-33'16'0,"-10"6"0,11-3 0,-13 7 0,-29 23 0,29-22 0,1 1 0,0 3 0,-15 8 0,-6 8 0,6-4 0,24-15 0,15-12 0,-5 8 0,13-13 0,-6 9 0,18-19 0,1-1 0,0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4:42.7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118 1 24575,'-3'20'0,"1"12"0,1-4 0,0 23 0,0-29 0,0 23 0,1-27 0,0 20 0,0-7 0,0-1 0,0-3 0,-2-1 0,0-3 0,-1 4 0,1-11 0,1-8 0,0 1 0,0-4 0,0 0 0,1-17 0,0 0 0,-2-27 0,-2-23 0,0-25 0,-1 13 0,1-6 0,2 45 0,-1 4 0,3 14 0,-2 19 0,-2 6 0,-19 83 0,11-49 0,-1 17 0,2-2 0,7-30 0,1 10 0,3-27 0,2-5 0,2-7 0,0-1 0,0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4:44.4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5 24575,'-8'17'0,"-1"21"0,7-17 0,-2 25 0,4-28 0,-1 3 0,1-14 0,0-2 0,0-1 0,0-2 0,1 1 0,0 19 0,0-12 0,1 11 0,-1-20 0,6-12 0,1-4 0,13-27 0,0-19 0,-3 12 0,-5-4 0,-11 43 0,-7 25 0,-4 30 0,0 2 0,0 7 0,5-13 0,2-15 0,0 1 0,2-20 0,15-21 0,-12 9 0,12-11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6:21.38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16383,'0'0'0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6:21.69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16383,'0'0'0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6:26.67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3705 455 16383,'-84'-10'0,"1"0"0,0-1 0,0 1 0,0-1 0,-1 1 0,5-1 0,7 1 0,0 1 0,-10-1 0,-8 2 0,-13 0 0,-4 0 0,0 1 0,8 1 0,13 1 0,-1 1 0,12 1 0,-5 1 0,-4 0 0,-8 1 0,4 0 0,14 1 0,5 0 0,6 0 0,-25 0 0,8 1 0,19-1 0,26-1 0,-34-1 0,-3-4 0,3 0 0,-24 0 0,48 2 0,11 4 0,27 1 0,-8 14 0,2-1 0,-7 11 0,9-9 0,2 0 0,6-9 0,0 8 0,3-9 0,13 33 0,-1-24 0,30 17 0,-16-27 0,24-4 0,39-1 0,10 0 0,-35 0 0,3 0 0,19 0 0,12 0 0,-6 2 0,6 4 0,-8 1 0,-16-4 0,-3 0 0,6 3 0,-3 0 0,-13-4 0,-4-1 0,30 1 0,-22-1 0,10 0 0,9 0 0,9-1 0,-5 1 0,-1 0 0,0 0 0,-1 0 0,5-1 0,-17 1 0,-4 0 0,-41-1 0,16 0 0,13 0 0,-14 0 0,-9 0 0,-23 0 0,1 0 0,-1 0 0,2 0 0,-4 0 0,9 0 0,26 2 0,-6 0 0,14 0 0,-32-1 0,-1-4 0,-10-2 0,5-6 0,-2 1 0,0-1 0,-7 4 0,-2-4 0,-2-5 0,0 2 0,1-4 0,-2 5 0,0 0 0,-1 0 0,0-2 0,-2-4 0,0 3 0,0-14 0,0 15 0,1-7 0,0 14 0,0 1 0,-20-28 0,9 17 0,-13-20 0,15 27 0,-3 2 0,-15-1 0,3 2 0,-9-1 0,6 4 0,-3 2 0,-12-1 0,-2 3 0,-18-3 0,-6 1 0,-24 2 0,2-2 0,-1 0 0,0 3 0,34 0 0,-2 0 0,-2 0 0,-2 0 0,-20-1 0,-8-1 0,6 2 0,-6 0 0,1-1 0,9 0 0,1-1 0,-3 1 0,-9 0 0,-3 1 0,-2-1 0,16 0 0,-2-1 0,0 1 0,5-1 0,-7-1 0,5-1 0,-2 1 0,-10 0 0,-2 1 0,12-1 0,14-2 0,9 0 0,-30 0 0,21 1 0,0 0 0,-24-2 0,16 3 0,6-1 0,16 0 0,-6-1 0,15-2 0,11 4 0,6-1 0,18 4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6:27.89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16383,'1'60'0,"2"31"0,-1-22 0,2 14 0,-4-59 0,5-6 0,4-14 0,24-3 0,28 0 0,6 2 0,-9-3 0,-1 1 0,-2 0 0,10-1 0,-53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7:00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24575,'19'-2'0,"13"-3"0,21 1 0,6-2 0,28-3 0,-25 4 0,-3 1 0,-6 0 0,-34 3 0,-12 0 0,-5 1 0,-6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7:01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1 134 24575,'19'-3'0,"29"-6"0,45-9 0,10-2 0,-48 10 0,2 1 0,22-5 0,10-1 0,-17 4 0,-2 6 0,-16-1 0,-5 1 0,-13 3 0,-5-3 0,-33 4 0,-7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7:01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24575,'14'70'0,"1"0"0,3 25 0,1-9 0,-1-2 0,-3 1 0,-4-29 0,-1-2 0,2 22 0,1-13 0,2 34 0,-4-29 0,-2-6 0,7-67 0,-12-4 0,10-20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7:02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301 0 24575,'-63'64'0,"15"-17"0,-6 4 0,0-5 0,21-16 0,-6 5 0,31-26 0,6-1 0,14 15 0,1 0 0,14 17 0,0-4 0,5 1 0,-1-4 0,0-4 0,-6-7 0,-12-11 0,-3-3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2:03.7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1 24575,'-4'14'0,"2"2"0,0 2 0,2 4 0,0-4 0,-1 8 0,1-14 0,-1 3 0,3-14 0,6-8 0,-5 2 0,5-3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7:03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216 238 24575,'-13'-21'0,"1"-1"0,4-1 0,9-22 0,20 7 0,48-16 0,10 29 0,-25 18 0,-1 5 0,19 15 0,7 46 0,-62-13 0,-8 6 0,7-5 0,-7 3 0,-19 17 0,-15-1 0,-9-18 0,-7-5 0,1 1 0,-7-1 0,-25 7 0,-6-2 0,7-3 0,4-2 0,13-12 0,5-2 0,-25 25 0,87-53 0,35 0 0,10-2 0,27-3 0,2 3 0,3-1 0,-29-1 0,-1-2 0,19 0 0,-2 0 0,20-3 0,-8-2 0,-66 8 0,-17 1 0,-11 0 0,1 1 0,-3-1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7:05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24575,'51'2'0,"-25"1"0,40 6 0,-37-1 0,12 4 0,-3 1 0,22 9 0,-21-6 0,28 14 0,-41-18 0,9 5 0,-15-8 0,0 2 0,0-1 0,1 1 0,3 1 0,-11-4 0,0-1 0,-12-6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7:28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24575,'38'4'0,"-5"-3"0,42-1 0,14-1 0,-22-1 0,1-1 0,22 0 0,2 0 0,-4-1 0,-5 1 0,-25 1 0,-3 1 0,1-1 0,0 1 0,4 3 0,-6 1 0,-10 0 0,14 4 0,1 1 0,-3-2 0,7 0 0,14 0 0,-11-2 0,10 1 0,-2-1 0,16-1 0,-14-1 0,9 0 0,-20 0 0,11 0 0,-8 0 0,29 0 0,-29 0 0,16 0 0,2 1 0,-8-1 0,16 1 0,-2-1 0,-5 0 0,6 1 0,-11-2 0,-17 1 0,-5-1 0,5 0 0,-4 0 0,10 1 0,-7 0 0,12 1 0,-9-1 0,25 0 0,-9 1 0,16-1 0,-13 0 0,-30-1 0,-1-1 0,15 1 0,9 1 0,-7-1 0,-8-1 0,-4 0 0,-2 1 0,0-2 0,5 0 0,2-1 0,4-1 0,-1 0 0,-11 0 0,5 0 0,12 1 0,8 0 0,-7 1 0,-10 0 0,0 1 0,19 0 0,10 0 0,-11 0 0,-22 0 0,-5 0 0,22 0 0,5 0 0,11 1 0,-2 1 0,-23-1 0,2 1 0,4 0 0,8-1 0,-8 1 0,-5 0 0,-1 0 0,27 1 0,0 0 0,-31-1 0,-3 1 0,9-1 0,-1 0 0,-9 1 0,-7 0 0,1-1 0,0 1 0,0 1 0,4-3 0,-5 1 0,0-1 0,3-1 0,8 0 0,-31 0 0,-12 0 0,-2 0 0,2 0 0,-19-2 0,6 2 0,-17-2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7:30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24575,'40'5'0,"4"0"0,21 4 0,33 7 0,-28-10 0,15 0 0,4 0 0,-6 0 0,-6 1 0,-3 0 0,12-1 0,-4-2 0,13-1 0,7 1 0,2-1 0,-3-1 0,-6 1-447,-4-1 0,-4 0 0,-2-1 0,1 0 0,2 0 447,9-1 0,3 0 0,0 0 0,-2-1 0,-4 1 133,2 1 1,-4 0 0,-2 0 0,-1 0-134,-3-2 0,0-1 0,-4 0 0,-9 0 0,7 1 0,-4 0-144,-2-1 1,5-1-1,-9 1 144,29 0 0,-50 1 0,4 1 0,20 0 0,0 0 0,-19 0 0,0 0 0,22 0 0,1 0 830,-19-1 1,0 0-831,16 0 0,3 1 0,-3-1 0,0 0 0,-8 0 0,-3 1 0,-8-1 0,-5 1 0,5-1 470,11 0-470,-33 1 0,8-1 0,-27 0 0,4 1 0,-17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7:42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75 24575,'-55'69'0,"24"-25"0,6-2 0,7 9 0,-1 15 0,14-25 0,7-2 0,6-5 0,2-9 0,9 2 0,0-17 0,50 2 0,28-15 0,-28-5 0,1-3 0,-13 0 0,-4-2 0,26-21 0,-51 0 0,-16-19 0,-12-31 0,-13 30 0,-7 0 0,-20-38 0,-2 31 0,10 38 0,21 23 0,-7 0 0,1 0 0,-21 0 0,10 6 0,-10 3 0,7 13 0,14-6 0,-10 8 0,18-17 0,-3 1 0,11-7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7:44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0 24575,'-28'13'0,"8"-2"0,6 0 0,5-3 0,-1 1 0,-6 5 0,4-3 0,-13 14 0,12-12 0,-10 12 0,13-13 0,-15 21 0,0 7 0,-1-3 0,2 4 0,10-16 0,1 2 0,2 3 0,2-3 0,-1 14 0,4-10 0,0 29 0,6-12 0,1 11 0,1-22 0,4 2 0,-3-21 0,4 14 0,-3-15 0,1 9 0,-1-11 0,-1 2 0,1-4 0,0-4 0,-1 1 0,2-3 0,2 4 0,-1 1 0,2 0 0,-4-2 0,-1-5 0,-2-4 0,-1-3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8:05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 24575,'25'-3'0,"29"-1"0,1 1 0,12-3 0,3 0 0,3 0 0,-17 1 0,-8 0 0,-28-3 0,-14 3 0,-10 1 0,2 2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8:06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24575,'-2'50'0,"1"1"0,-2 14 0,3 3 0,1 1 0,4 4 0,5 2 0,18-27 0,-2-31 0,34-7 0,-18-15 0,15-8 0,-13-10 0,0-10 0,-18 13 0,-4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8:07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24575,'14'0'0,"24"0"0,-7 0 0,26 0 0,-13 0 0,-3-1 0,6 1 0,-15-1 0,-9 1 0,-13 0 0,-12 0 0,-1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8:07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24575,'27'3'0,"39"3"0,-8-1 0,28 0 0,-32-5 0,25-4 0,-45 2 0,14-2 0,-48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2:05.5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24575,'32'46'0,"-5"-9"0,14 21 0,1 2 0,-12-17 0,1 2 0,-5-5 0,-18-25 0,-4-2 0,6 2 0,-2-2 0,-1-5 0,-3 0 0,-2-10 0,-2-7 0,1-7 0,-1 4 0,1 3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8:09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24575,'15'-6'0,"7"-1"0,16 0 0,-2 1 0,27-1 0,-7 4 0,-11 3 0,-4 3 0,-30 2 0,-1 13 0,-8 10 0,-6 0 0,-17 8 0,-12-9 0,-2-4 0,-11 1 0,22-15 0,-7 0 0,23-7 0,17 2 0,7-2 0,17 0 0,-7 1 0,-2-3 0,11 4 0,-7-2 0,24 6 0,-31-4 0,10 4 0,-26-3 0,-1 5 0,0-1 0,-1 8 0,-3-4 0,-1 7 0,-4 1 0,0-4 0,-16 14 0,-5-3 0,-11 6 0,3-6 0,4-11 0,0-3 0,7-8 0,-4 0 0,16-17 0,1 6 0,8-7 0,2 9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8:22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756 212 24575,'-1'-11'0,"-4"-12"0,1 11 0,-6-12 0,2 12 0,-2-2 0,-1 2 0,-1 1 0,-2 1 0,-9-5 0,-3 0 0,-15-5 0,8 6 0,0 4 0,4 5 0,15 3 0,-1 1 0,10 1 0,-13 3 0,4 0 0,-13 3 0,8 2 0,-3 2 0,-10 9 0,-18 15 0,-6 8 0,3 2 0,5 14 0,16 5 0,2 5 0,6 9 0,10-23 0,1 9 0,4 9 0,12 8 0,4 1 0,-9-7 0,4-1 0,10-1 0,8-13 0,10-26 0,-7-14 0,26-4 0,4-17 0,2-3 0,5-12 0,3-7 0,9-7 0,-24 8 0,0-2 0,22-19 0,-19-2 0,-32 13 0,-14 8 0,-14-19 0,-16 8 0,-12-17 0,-3 24 0,-16 2 0,18 17 0,-9-3 0,0 9 0,26 3 0,-9 1 0,23 0 0,-6 3 0,2-1 0,-19 8 0,14-4 0,-12 4 0,15-6 0,0 1 0,5-3 0,2 1 0,1 0 0,2 0 0,-3 2 0,7-3 0,6-1 0,-2-2 0,3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8:23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24575,'12'57'0,"-3"-4"0,-3-2 0,-1 1 0,-1 22 0,-1-18 0,-2 1 0,-7 21 0,2 2 0,-3-25 0,3-46 0,6-17 0,5-62 0,14-22 0,-2 12 0,8-2 0,-8 51 0,-1 6 0,0 3 0,5 0 0,-4 4 0,18-9 0,-1 6 0,5 0 0,-12 10 0,-13 9 0,-5 2 0,-5 1 0,17 14 0,-8 0 0,13 21 0,-16-8 0,3 28 0,-11-19 0,-1 18 0,-4-17 0,-4 26 0,3-25 0,-1 10 0,3-32 0,0 2 0,0-8 0,1 6 0,0-11 0,0-1 0,1-4 0,-1-3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8:24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0 24575,'70'13'0,"-12"-1"0,-30-1 0,10 30 0,1 9 0,7 39 0,-23-19 0,-12-19 0,-2-1 0,-4 17 0,-1 16 0,-4-20 0,-12 22 0,5-34 0,-14 17 0,5-43 0,-1-4 0,-20 15 0,18-19 0,-19 16 0,16-17 0,-18 15 0,10-9 0,-20 14 0,18-16 0,5-4 0,11-9 0,8-6 0,4-1 0,-2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8:30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 24575,'8'30'0,"-2"-8"0,-2-12 0,-2-7 0,-1-3 0,6-6 0,26-33 0,-7 10 0,18-19 0,-21 29 0,-10 8 0,3 17 0,14 28 0,-11-10 0,8 8 0,-23-30 0,7-15 0,-6 7 0,7-5 0,-1 26 0,-1 1 0,9 13 0,-8-14 0,-2-4 0,-1-18 0,3-2 0,0 2 0,5 12 0,-8 4 0,6 8 0,-6-10 0,5-15 0,-5-3 0,12-16 0,-6 8 0,0 5 0,-7 6 0,-6 8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8:32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44 24575,'-3'31'0,"1"8"0,3-25 0,1 7 0,0-19 0,2-2 0,7-7 0,10-8 0,22-22 0,-6 3 0,-2 0 0,-19 21 0,-12 14 0,2 9 0,1-2 0,5 4 0,13-18 0,-2-1 0,14-12 0,-22 9 0,13 13 0,-3 15 0,3 0 0,-3-1 0,-15-13 0,-8-3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8:43.19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562 0 16383,'81'12'0,"-8"-3"0,13-4 0,4-2 0,8 1 0,-16-2 0,13 2 0,-11-2 0,-26-1 0,-3 0 0,20 2 0,5-2 0,-6-1 0,4-1 0,-8 1 0,-10 0 0,0-1 0,9 1 0,7-1 0,-4 1 0,10 0 0,-8 1 0,-19-1 0,-1 0 0,20 1 0,0 0 0,-21-1 0,0 0 0,13 0 0,-1 0 0,32 0 0,-27 0 0,-2 0 0,12 0 0,15 0 0,-23-1 0,11 0 0,-3 0 0,6 0 0,0 1 0,-5-1 0,5 0 0,-6 0 0,-2 1 0,-4 0 0,-5 1 0,-1 2 0,6 3 0,-1 0 0,-11-2 0,0 0 0,10 4 0,-1 0 0,-7-1 0,-2 0 0,-6-2 0,-1 1 0,4 2 0,0 1 0,35 11 0,-16-3 0,8 5 0,-16-13 0,-2-3 0,-2 2 0,5-2 0,-6 0 0,-29-1 0,-3 2 0,-38-5 0,-31 8 0,-2-4 0,-19-2 0,-26 1 0,-13 1 0,2-1 0,16-1 0,-9 0 0,-2 0 0,10 0 0,-16 0 0,-4 1 0,7-1 0,18-1 0,5-1 0,8-1 0,-13 1 0,-6-1 0,0 1 0,-7 0 0,5-1 0,-10 0 0,2 0 0,18 1 0,-3-1 0,2 1 0,-28 0 0,7-1 0,35-1 0,-2 0 0,-12-2 0,-10 0 0,3-1 0,-12-1 0,-6-1 0,9 1 0,-12 0 0,-2 0 0,11 0 0,11 0 0,7 1 0,-4 0 0,-2 1 0,-6-1 0,0 1 0,6 0 0,-1 1 0,5 0 0,4 0 0,-12-1 0,-5 0 0,8 2 0,-11 1 0,-1 0 0,9 0 0,10-2 0,6 1 0,-2 0 0,-15 1 0,-4 0 0,3 0 0,12-1 0,2 0 0,7 0 0,1-1 0,4 0 0,-7 1 0,6 0 0,2 1 0,36 0 0,3 1 0,109 15 0,-32-8 0,5 0 0,16 3 0,8 0 0,-6-1 0,5-1 0,-2-1 0,-13-1 0,-3-1 0,4 0 0,20 1 0,4 0 0,-5-2 0,-22 0 0,-3-2 0,3 0 0,23-1 0,6 0 0,-5-2 0,-21-1 0,-4-1 0,2 0 0,6 2 0,2 0 0,1-1 0,13 0 0,1-1 0,-9 1 0,-14 0 0,-1 0 0,17 1 0,10 1 0,0 0 0,-5-2 0,0 1 0,3 2 0,-11 1 0,3 2 0,-1 1 0,-4-2 0,5-2 0,-3-1 0,-5 2 0,26 6 0,-21-1 0,-43-6 0,25-2 0,-12 0 0,24-4 0,22 1 0,-10-2 0,-3 2 0,-1 1 0,6-1 0,-29 0 0,-5 1 0,-10 0 0,51-2 0,-34 0 0,-11 1 0,2 0 0,27-5 0,14 0 0,-14 2 0,7 0 0,-57 5 0,1-1 0,-23 0 0,-2 1 0,13-2 0,-14 1 0,-67-25 0,41 19 0,-55-18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9:53.78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1 106 16383,'95'3'0,"-19"0"0,8-2 0,-10-1 0,3-2 0,0 0 0,-4 1 0,-2 0 0,4-2 0,15 0 0,4-1 0,3-1 0,-14 0 0,2-1 0,2-1 0,-2 1 0,-2 1 0,-1 0 0,1 1 0,3-1 0,-7 0 0,3-1 0,1 0 0,0 1 0,-2 1 0,18 0 0,0 0 0,-3 2 0,-5-1 0,3 0 0,-5 0 0,-2 1 0,2 1 0,0 1 0,-7 0 0,9 0 0,-11-1 0,-27 2 0,1 0 0,35 2 0,7 0 0,-10-2 0,5 1 0,-19 0 0,8 0 0,-1 0 0,-5 0 0,-4 0 0,-5-1 0,2 1 0,9-1 0,2 0 0,-8 1 0,-13 1 0,-4 0 0,5-1 0,0-1 0,-6 2 0,0-1 0,43 1 0,-7-1 0,-19-1 0,19-1 0,11 0 0,-44 1 0,-2 0 0,31 1 0,-29 1 0,-30-1 0,-5 2 0,-5-1 0,2 1 0,-60-3 0,-3 0 0,-9-1 0,-8 1 0,-8-1 0,-2 1 0,-1-2 0,-2 1 0,-14-1 0,9 0 0,-13 0 0,-8-1 0,-4 0 0,-2 1 0,2-1 0,6 1 0,-2 0 0,3 1 0,1 0 0,1 0 0,-2-1 0,-2 0 0,4 0 0,-3 0 0,-2-1 0,1 1 0,2-1 0,3 1 0,6 1 0,-7 0 0,2 0 0,4 1 0,10-1 0,13 1 0,2 0 0,6 0 0,-38-1 0,-3 0 0,15 0 0,1 0 0,-9 0 0,-3 0 0,21 0 0,-2 1 0,5 0 0,-7 1 0,4 0 0,-6 0 0,1 1 0,9-1 0,9 0 0,7 0 0,-36 2 0,49-2 0,-25 1 0,31-3 0,-40 2 0,-22 2 0,43-2 0,-1 0 0,2 1 0,-1 0 0,-5-1 0,2 1 0,-30 2 0,5-2 0,32 1 0,45-3 0,6-1 0,3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29:57.40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875 295 16383,'79'6'0,"12"-2"0,-34-2 0,1 0 0,-4-1 0,3-1 0,23 2 0,3-1 0,-8 0 0,8 0 0,-6 1 0,11 0 0,2 1 0,-8-1 0,-13 0 0,-6 0 0,11 1 0,5 0 0,15 1 0,6 0 0,0 0 0,-7 1 0,-15-2 0,21 2 0,-3 0 0,-18-1 0,12 0 0,3-1 0,-6 1 0,-15-1 0,3-1 0,-6 1 0,5-1 0,6 0 0,-7 0 0,-11 0 0,2 0 0,23 2 0,11 1 0,-10 0 0,-19-1 0,3 0 0,9 1 0,14 1 0,5 0 0,-8-1 0,3 0 0,-5-1 0,0 0 0,5 1 0,-1-1 0,-2 0 0,-9-1 0,-3 0 0,-15-2 0,2-1 0,5 1 0,-31 1 0,-8 0 0,33 0 0,-14 0 0,1-1 0,26 0 0,-22 1 0,-4-1 0,-7 0 0,-18 0 0,-9-2 0,-71-24 0,5 7 0,-22-4 0,-21-3 0,1 2 0,19 6 0,1 3 0,-12-1 0,6 1 0,-12-1 0,-6 0 0,-2 0 0,1 1 0,6 2 0,2 1 0,5 2 0,0 1 0,-5-1 0,-9 1 0,15 1 0,-6 0 0,-5 0 0,-5 0 0,-2-1 0,-2 1 0,0 1 0,2-1 0,1 2 0,4-1 0,0 2 0,0 0 0,2 0 0,0 1 0,1 0 0,0 1 0,0-1 0,-1-1 0,-1 1 0,-1-1 0,0-1 0,0 1 0,0-1 0,-1 1 0,1-1 0,-2 1 0,0 0 0,-1 0 0,3 1 0,-5 0 0,-3 0 0,0 0 0,0 0 0,2 1 0,4-1 0,6 1 0,8-1 0,9 1 0,-38-3 0,19 1 0,-7-1 0,5 2 0,-13 0 0,1 0 0,12 0 0,27 1 0,4 1 0,15 1 0,8-2 0,13 1 0,6-1 0,16 2 0,44 2 0,-10-2 0,23-1 0,7 0 0,32 1 0,-25-1 0,12 0 0,5 0 0,0 1 0,6 1 0,1-1 0,-5 1 0,2 0 0,-5 0 0,7 1 0,3-1 0,8 0 0,-1 1 0,-6 2 0,-5 3 0,-6 2 0,4-1 0,-7-2 0,3-1 0,1 0 0,-2 0 0,17 4 0,-3-1 0,2 0 0,-15-2 0,2 0 0,-2-1 0,-7 0 0,22 0 0,0 1 0,-24-2 0,6 1 0,2-1 0,-4 1 0,9 1 0,-3-1 0,-1 1 0,-9-2 0,-1 0 0,-3-1 0,20 3 0,-11-1 0,-7-3 0,-12-2 0,-9 0 0,9 1 0,-9 0 0,4 0 0,4 1 0,-5 0 0,1 0 0,11 1 0,1-1 0,-6 1 0,1-1 0,17 2 0,-3-1 0,19 1 0,-27-1 0,9-1 0,-12 0 0,8 1 0,-7-2 0,11 1 0,-11 0 0,8 2 0,6 0 0,-1-1 0,-16 1 0,26 0 0,-53-3 0,0 0 0,-29-1 0,-93-19 0,2 9 0,-4-1 0,24 0 0,1-1 0,-12 4 0,0 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1:07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 1115 24575,'12'2'0,"17"6"0,-14-3 0,33 9 0,-25-6 0,20 4 0,-15-5 0,31 7 0,-19-6 0,16 4 0,-23-6 0,6-1 0,-4 0 0,32 5 0,-26-5 0,29 7 0,-16-4 0,-5 2 0,18 0 0,-25-3 0,12 1 0,-6-1 0,1-1 0,28 2 0,12-1 0,-23-3 0,1 0 0,32 4 0,-47-5 0,-2 1 0,12 1 0,-1 0 0,28-2 0,-11 2 0,-7-4 0,4 0 0,-20 0 0,-1 0 0,11 0 0,-2-1 0,27 0 0,-33 0 0,6-1 0,1-1 0,6 0 0,-4 1 0,-1-2 0,-6-2 0,1 0 0,30-4 0,-31 2 0,12-6 0,-1-1 0,-13 0 0,-5 0 0,-3 0 0,-14 0 0,30-8 0,-26 7 0,16-4 0,-19 2 0,-13 7 0,32-21 0,-21 10 0,16-14 0,-7-2 0,-12 3 0,-1 0 0,-7-14 0,-7-10 0,1-5 0,-6-4 0,-7 21 0,-2-1 0,-2 13 0,-1 0 0,-2 7 0,0 6 0,-7-19 0,-1 15 0,-9-11 0,1 14 0,-7-6 0,8 9 0,-6-6 0,4 10 0,-17-7 0,-30-9 0,-17-3 0,-2 3 0,31 15 0,-7 1 0,0 3 0,-7 2 0,1 0 0,-31-4 0,-1 2 0,29 3 0,0 0 0,5 2 0,-1 2 0,8 1 0,-27-1 0,12 0 0,2-1 0,0 1 0,-7 1 0,9-1 0,-2 0 0,19 1 0,2 0 0,-45-2 0,30 1 0,2 1 0,-6 0 0,-11 1 0,33 1 0,-4 1 0,-30-1 0,-4 0 0,8 1 0,0 0 0,-13 0 0,4 0 0,28 2 0,5-1 0,-44 0 0,18 0 0,0 0 0,-16 0 0,35 1 0,6-1 0,17 1 0,-35 3 0,22-2 0,-12 3 0,23 1 0,3 6 0,-2 2 0,-1 10 0,10 3 0,-1 9 0,6 4 0,3-4 0,-2 32 0,11-21 0,-6 27 0,13-1 0,2-29 0,3 13 0,2-34 0,0-3 0,3 5 0,-1-3 0,8 27 0,-2-17 0,4 14 0,-2-21 0,2 5 0,-2-7 0,22 33 0,-12-24 0,17 24 0,-2-10 0,-8-11 0,5 4 0,19 9 0,-25-24 0,24 20 0,-33-30 0,10 7 0,-11-9 0,2 2 0,-12-9 0,-1 0 0,-2-2 0,1 0 0,-4-2 0,-1-1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2:06.2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483 0 24575,'-6'8'0,"-1"1"0,-11 7 0,-11 10 0,-4 3 0,-5 8 0,-7 3 0,-18 18 0,25-25 0,1-1 0,-20 17 0,7-7 0,28-19 0,0-2 0,5-3 0,29-21 0,-8 1 0,16-9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0:32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24575,'30'3'0,"53"10"0,-8-9 0,16-1 0,-8 1 0,-8 2 0,0 0 0,6-2 0,6-2 0,-14-1 0,7-2 0,-7-6 0,-15 5 0,-19-6 0,-38 8 0,-1-2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0:32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24575,'62'22'0,"0"0"0,21 6 0,-20-5 0,-5-2 0,-18-8 0,-3 1 0,-34-12 0,-10 7 0,-12 3 0,-13 8 0,-11 1 0,4-1 0,5-2 0,16-4 0,6-4 0,9-4 0,1-3 0,2-2 0,-1-1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0:33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510 0 24575,'-13'0'0,"-32"2"0,-11 8 0,8-2 0,-4 1 0,-31 10 0,-11 4 0,42-8 0,8-3 0,23-4 0,19-3 0,13 7 0,32 6 0,14-1 0,38 13 0,-16-7 0,4-3 0,-20-9 0,-5-2 0,16 3 0,-20-8 0,-46-4 0,-4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0:34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0 231 24575,'27'9'0,"39"3"0,9-9 0,-23-9 0,0-3 0,12-4 0,-20-15 0,-38 7 0,-3 5 0,-2-14 0,-11-1 0,-9-4 0,-13 2 0,-5 13 0,11 10 0,4 7 0,13 5 0,-24 33 0,12-1 0,-12 20 0,44 26 0,23-34 0,27-5 0,11-6 0,-20-22 0,1-7 0,18 0 0,-5-6 0,-9-11 0,-32-13 0,-22 8 0,-3-8 0,0 12 0,-1 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0:35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24575,'11'73'0,"-5"-19"0,4 14 0,1 4 0,4 3 0,-5-21 0,2-2 0,11 9 0,17 15 0,-7-37 0,2-3 0,16 22 0,21-24 0,-37-48 0,2-2 0,8-21 0,-8 3 0,-1-1 0,20-21 0,4-3 0,-41 37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0:36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24575,'20'61'0,"-5"-12"0,1 2 0,14 43 0,-13-33 0,-1 0 0,7 26 0,-10-32 0,-1-2 0,7 27 0,-5-24 0,0-3 0,-3-11 0,1-3 0,-12-46 0,-1-35 0,1 2 0,1-37 0,7 9 0,2 11 0,27-6 0,-6 45 0,8-6 0,1 32 0,-16 4 0,11 10 0,2 14 0,-14-11 0,5 31 0,-22-35 0,-13 22 0,-8-31 0,-33 6 0,-25-11 0,-10-5 0,10-4 0,30-3 0,35 1 0,16 0 0,-3 2 0,6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0:37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191 113 24575,'-30'4'0,"-23"17"0,20-4 0,-13 16 0,30-14 0,6 13 0,7-5 0,3 4 0,26 4 0,-6-19 0,22 4 0,-6-14 0,4-7 0,2-3 0,16-19 0,-12-21 0,-5 2 0,-17-10 0,-19 18 0,-2-1 0,-18-28 0,7 33 0,-15-13 0,16 41 0,-2 1 0,5 2 0,-1 0 0,0 1 0,-1 7 0,4-3 0,-2 4 0,4-5 0,0-3 0,0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0:38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1 358 24575,'11'20'0,"16"29"0,-10-22 0,22 34 0,-23-40 0,5 9 0,-12-21 0,1-2 0,-5-5 0,48-30 0,-20 3 0,41-32 0,-19-8 0,-14 13 0,5-26 0,-30 49 0,-2 2 0,-12 47 0,1 9 0,14 45 0,-1-22 0,8 9 0,6-19 0,-11-24 0,11 3 0,-8-18 0,-3-8 0,2-7 0,13-34 0,-7 4 0,21-37 0,2-5 0,-8 10 0,0 0 0,-5 7 0,-22 34 0,-8 15 0,-4 9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0:39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1 24575,'-38'2'0,"-1"6"0,0 41 0,4 14 0,8 23 0,-2-13 0,17-1 0,48-22 0,15-12 0,23-9 0,-22-13 0,-2-10 0,3-35 0,-28-16 0,-7 2 0,-4-11 0,-6 22 0,-4 10 0,0 8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0:39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24575,'2'60'0,"4"8"0,2-28 0,15 12 0,-2-28 0,5-2 0,14-18 0,-13-10 0,16-10 0,-8-12 0,3-13 0,11-27 0,-14 15 0,6-16 0,-27 41 0,-2 3 0,-10 21 0,-1 4 0,0 6 0,1 22 0,4 0 0,14 39 0,0-24 0,9 11 0,-10-31 0,-1-4 0,-10-12 0,0-2 0,7-30 0,-11 17 0,10-16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2:07.3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73 0 24575,'46'2'0,"-17"-1"0,-13 5 0,-14 0 0,1 3 0,-1 2 0,-1 2 0,-3 11 0,-15 8 0,2-2 0,-19 6 0,12-18 0,-11 6 0,14-11 0,0 0 0,12-8 0,3-1 0,5-2 0,45 15 0,-2-7 0,22 9 0,-19-15 0,-24-3 0,-8-2 0,-10-1 0,-3 0 0,-5 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0:40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0 148 24575,'21'19'0,"28"30"0,-19-16 0,21 22 0,-20 2 0,-13-6 0,1 11 0,-15-36 0,-1-21 0,7-43 0,4-1 0,21-34 0,-1 18 0,9-2 0,4 0 0,3-1 0,-8 11 0,-4 6 0,-16 18 0,-6 8 0,-12 14 0,0 1 0,1 1 0,-3-1 0,1 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0:41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96 24575,'2'38'0,"4"11"0,0-10 0,4 14 0,-2-22 0,4 13 0,-3-19 0,8 10 0,-8-20 0,1-1 0,-5-14 0,-2-1 0,11-6 0,-2 2 0,24-19 0,-8 0 0,19-20 0,3-11 0,-10 8 0,1-5 0,-16-13 0,-14 29 0,3-21 0,-12 44 0,0 4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0:42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103 326 24575,'57'-9'0,"-2"-5"0,-41 3 0,6-13 0,-9 6 0,7-25 0,-8 17 0,3-14 0,-20-15 0,0 28 0,-8-20 0,0 39 0,4 5 0,-27 19 0,-10 37 0,14-15 0,1 2 0,-14 33 0,12 9 0,29-50 0,2 15 0,4-17 0,5 8 0,1-11 0,5 4 0,1-13 0,1-2 0,17 5 0,-7-10 0,37 7 0,15-11 0,-16-2 0,19-10 0,-54-1 0,12-9 0,-20 8 0,6-2 0,-12 7 0,-1 0 0,-7 2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2:02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 24575,'36'-1'0,"24"0"0,-4 0 0,6 0 0,-5 1 0,9-1 0,19-3 0,18-1 0,4-1 0,-10 1 0,-12 3 0,-6 0 0,7 0-236,-5-1 1,8-1 0,4-1-1,-3 1 1,-8 2 235,7 2 0,-6 2 0,3 0 0,-1-1 0,6 0 0,-2 1 0,-7-1 0,-11 0 0,-5 0 0,8 1 0,6 0 0,12 0 0,2 1 0,-5-1 0,-14 0 0,1-1 0,-2 0 96,0 1 0,10 0 0,3 0 1,-6 0-97,2-3 0,-3 0 0,-2 1 0,-10-1 0,-2 1 0,1 0 65,6 0 0,1 0 0,3 1-65,20 2 0,3 2 0,-10-1 0,-13 0 0,0-1 0,14 1 0,10 1 0,-5-1 0,-21-1 0,-3-1 0,-1 0 0,-1 1 0,-1-1 0,4 1 0,18-1 0,6 1 0,3 0 0,-14-2 0,5 1 0,-3-1 0,-6 0 0,-14 1 0,-6-1 0,13 1 0,-1-2 0,14 0 0,10 0 0,2-1 0,-3 1 0,-9-1 0,-14 1 0,26 1 0,-1-1 0,-16 0 0,19 0 0,7 0 0,0 0 0,-13 0 0,-20 0 0,-9 0 0,-6 0-7,13 0 1,8 0 0,-10 0 6,-16 1 0,-5-1 0,3 0 0,2-1 0,25 3 0,0-1 0,-20-1 0,-2 1 0,15-1 0,7 1 0,5-2 0,8 0 0,-6 0 0,-2-1 0,2 0 0,-11 0 0,11 0 0,-3-1 0,-12 1 0,-7-2 0,-8 1 0,9-1 0,-12-1 0,-26 3 0,4-1 0,-22 2 616,4 0-616,-18-1 0,-4 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2:03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557 0 24575,'-69'11'0,"-1"1"0,1-1 0,-23 6 0,9 4 0,26 1 0,9 0 0,-7 7 0,41-17 0,14-11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2:04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611 0 24575,'-29'17'0,"-48"5"0,12 0 0,-5-2 0,-2 2 0,-9 9 0,-10 6 0,36-12 0,29-9 0,9-6 0,-1-2 0,16-8 0,-6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2:05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24575,'-2'61'0,"3"8"0,3-12 0,1 0 0,4 23 0,3 3 0,-7-58 0,-4-35 0,-1-6 0,3-24 0,15-36 0,1-5 0,10-7 0,-2 20 0,8 35 0,4 15 0,-3 19 0,9 36 0,-12 19 0,-5-1 0,0 4 0,6 29 0,-15-34 0,-2-4 0,-6-6 0,-2-8 0,-6-19 0,0-8 0,0-13 0,14-40 0,10-9 0,9-14 0,-4 7 0,-7 15 0,1 1 0,32-47 0,-1 27 0,-29 73 0,15 48 0,-23-15 0,7 22 0,-12-23 0,-5-6 0,0 2 0,0-21 0,3 1 0,-4-16 0,-2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2:06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436 134 24575,'-14'-9'0,"-23"-14"0,5 6 0,-23-14 0,15 14 0,1 0 0,-17 3 0,23 8 0,-15 7 0,21 50 0,8 15 0,1 17 0,5-4 0,9-2 0,24-11 0,0-34 0,5-25 0,-10-15 0,43-48 0,-23 22 0,8-11 0,0-4 0,1-15 0,-1 5 0,-22 16 0,-19 36 0,-2 19 0,0 5 0,6 29 0,1-8 0,4 10 0,2-16 0,5-4 0,-7-16 0,5-4 0,18-31 0,-22 13 0,19-11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2:07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0 172 24575,'26'-35'0,"5"-2"0,5-7 0,-8 8 0,-11 16 0,-16 106 0,-4-23 0,1-3 0,0 13 0,1 2 0,3 7 0,2 1 0,0-4 0,-1 9 0,1-1 0,3-2 0,0 4 0,-7-26 0,-13-35 0,-19-24 0,7-26 0,-5-22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2:08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24575,'3'21'0,"0"0"0,2-7 0,-3-1 0,1-3 0,-4-7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2:08.1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24575,'14'55'0,"1"-4"0,5-2 0,-2-3 0,3 3 0,-7-13 0,1-7 0,-6-10 0,-2-4 0,-2-3 0,-3-4 0,-1-7 0,-2-4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2:08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0 185 24575,'0'60'0,"9"-10"0,2-1 0,-1 6 0,16 19 0,-20-62 0,5-12 0,9-16 0,13-10 0,43-33 0,-22 13 0,-17 6 0,-5-1 0,-12 1 0,-26-31 0,-10 39 0,-34-23 0,14 32 0,-26-4 0,27 19 0,-6 7 0,23 7 0,-3 11 0,11-4 0,-1 16 0,8-9 0,15 10 0,1-15 0,22-1 0,-22-11 0,7-2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2:09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0 143 24575,'39'54'0,"-3"-9"0,3 9 0,-20-30 0,0-1 0,-14-39 0,5-11 0,12-30 0,4-5 0,5 1 0,-6 6 0,-2 7 0,-9 33 0,-2 14 0,9 3 0,-4 0 0,10 6 0,-22-5 0,3 3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2:09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24575,'8'46'0,"0"-23"0,-7-24 0,1-12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2:10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2:10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0 24575,'-7'61'0,"1"-5"0,-7 15 0,4-10 0,1-8 0,3 7 0,7-17 0,3 5 0,6-25 0,-1-9 0,6-13 0,31-13 0,-22-1 0,17-11 0,-38-2 0,-14-9 0,-9-1 0,5 10 0,0 10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2:11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24575,'84'-7'0,"-1"1"0,-3 0 0,-29 1 0,-50 5 0,-4 0 0,-2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2:11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24575,'33'88'0,"-1"0"0,-7-23 0,7 18 0,-2-21 0,-21-62 0,31-44 0,2-3 0,1-3 0,14-14 0,-21 22 0,1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2:12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539 0 24575,'-32'81'0,"-1"1"0,1-1 0,-1 0 0,1 0 0,-1 0 0,-1 3 0,0-3 0,3-4 0,3-11 0,-8 18 0,2-8 0,-7 16 0,4-10 0,10-12 0,-1-9 0,22-47 0,0-11 0,5-25 0,0-2 0,1-1 0,0 11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2:13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24575,'84'0'0,"8"-4"0,2 0 0,-40-1 0,-15 2 0,-42 3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5:46.527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16383,'57'5'0,"-22"-2"0,-10-1 0,-28-3 0,-6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1:55:01.21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34650.64453"/>
      <inkml:brushProperty name="anchorY" value="-27133.09375"/>
      <inkml:brushProperty name="scaleFactor" value="0.5"/>
    </inkml:brush>
  </inkml:definitions>
  <inkml:trace contextRef="#ctx0" brushRef="#br0">1098 3402 24575,'39'44'0,"10"5"0,14-10 0,19 4 0,0-5 0,-14-11 0,0-5 0,14-1 0,-8-5 0,14-1 0,9 0 0,3-1 0,-1-2 0,-7-2 0,-11-2 0,23-1 0,-12-4 0,8-4-277,-6-1 0,10-2 0,2-2 0,-5-3 0,-14-4 277,-7-8 0,-11-3 0,-3-1-522,16-4 0,0-3 522,-10 0 0,2-4 0,-6-1 0,2-8 0,-6-3 0,9-12 0,-2-2 0,-5 2 0,-4-2 0,-3-6 0,-4-5 0,-1-12 0,-8-2 0,-10 11 0,-6-2 0,-2-17 0,-8-3 0,-13 17 0,-5 3 0,-3 2 0,-3 1 289,-1-9 1,-3-2-290,-3-8 0,-10-5 0,-8 27 0,-9-3 0,-3-1 0,4 5 0,2-1 0,2 4 0,-5-1-284,-5 4 1,-6-3-1,-1 4 1,6 10 283,-4 5 0,2 3 0,0-3 0,-2-5 0,3 3 0,-1-1 0,1 0 33,-16-19 1,-1 1-34,15 20 0,1 3 0,1 5 0,-6 0 360,-15-4 0,-9-1 1,3 4-361,1 1 0,-1 3 0,11 5 0,-4 0 0,0 6 0,-21 7 0,3 7 0,10 5 0,2 2 0,-6-1 0,1 1 0,12 3 0,6-1 1208,-3-4-1208,-12 2 628,-1-1-628,7 6 0,-1 1 0,-20 1 0,22 1 0,-5 4 0,-3 9 0,4 3 0,16-4 0,-2 4 0,-8 3 0,-7 5 0,9-1 0,14-3 0,2 3 0,-16 14 0,-7 8 0,9-3 0,14-7 0,2 0-214,-31 27 1,1 1 213,31-28 0,3 1 0,-18 19 0,1 5 0,13-7 0,1 1 0,-6 10 0,3 1 0,16-10 0,4 3 0,-1 13 0,4 6 0,5-7 0,3 6 0,1 3 0,2 17 0,2 4 0,1-4 0,1-14 0,1-3 0,3-1 0,3-4 0,2-1 0,2-11 0,3 21 0,-1-32 0,2 0 0,6 19 0,11 2 0,4-1 0,4-2 213,-5-17 1,2-3-214,3-5 0,-8-15 0,23 22 0,-17-24 0,38 30 0,-31-28 0,14 11 0,-19-16 0,7 4 0,4 0 0,16 9 0,-9-5 0,0-1 0,-1-1 0,-2-1 0,-9-3 0,-7-3 0,34 29 0,-16-10 0,-8-8 0,-1-1 0,3 3 0,8 2 0,-29-25 0,11 4 0,-10-10 0,4 0 0,0-19 0,-7-1 0,-6-6 0,-11 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2:08.7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367 0 24575,'-52'46'0,"2"-1"0,3 6 0,-12 12 0,1 0 0,10-9 0,20-21 0,17-17 0,2-2 0,6-9 0,2-3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35:48.00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1 119 16383,'99'-56'0,"-37"10"0,-18 46 0,-42 0 0,-7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0:37.0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0 194 24575,'92'-16'0,"-35"10"0,3 0 0,20-2 0,7 1 0,-7 0 0,1 2 0,-2 0 0,12-1 0,-15 1 0,9-1 0,8 0 0,3-1 0,0 0 0,-2 1 0,-5 1 0,14 1 0,-3 0 0,-1 2 0,-1-2 0,1 0-1014,-13 0 0,1-1 0,1-1 1,-2 0-1,-3 2 0,-4 1 1014,6 1 0,-5 2 0,-2 1 0,1-2-100,3-2 0,2-1 0,-4 0 0,-9 1 100,9 0 0,-2-1 465,13-1 1,10-1 0,-11 2-466,-21 4 0,4 1 0,15-2 0,18 0 0,3 0 0,-15 1 0,6 2 0,-1 0 0,-5-2 0,14 0 0,-3 0 0,-22 1 0,-26 2 0,-8 1 1483,3-3 0,-3 1-1483,22 3 2120,-51-5-2120,-30 0 0,-6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0:40.3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58 24575,'65'-2'0,"-4"-1"0,13-1 0,9-2 0,0 2 0,11 0 0,-5 2 0,12-1 0,4 0 0,-9 0 0,-3 1 0,-6-1 0,5 2-798,6-1 0,7 2 1,-1-1-1,-13 0 798,8-2 0,-5 0 249,-5 2 0,5 0 1,-1-1-250,-3 1 0,0 0 0,-2 0 0,-15 0 0,-2 1 0,3 1 0,21-1 0,3 1 0,-14-1 0,-24 1 0,-4 0 0,29 0 0,-4 0 0,6-1 0,-24-1 0,-1 1 0,10-1 2443,4 1-2443,-38 0 0,2 0 0,-21 0 0,13 0 0,-3 0 0,1 0 0,11 0 0,-10 0 0,-9 0 0,-10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1:06.6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1 120 24575,'36'-1'0,"10"1"0,53-2 0,-26-3 0,11-2 0,-3 2 0,10 1 0,3 1 0,-12-2 0,10-1 0,0 0 0,-11 2 0,10 3 0,0 1 0,-6-1 0,11 0 0,0 0 0,-10-1 0,13 0 0,-3-1-346,-8 2 0,5 0 0,-11-1 346,-16-2 0,-3 1 0,34 2 0,0 0 0,-33 0 0,5-1-74,12-2 0,16-1 0,1-1 0,-13 2 74,3 1 0,-3 0 0,3-3 0,7-2 0,-2 3 0,-10 4 0,-3 2 0,-4 0 0,12 0 0,-2 0 0,-12 0 0,2 1 0,-2-1 0,22 1 0,-12 0 0,-1 2 1022,5-1-1022,-67-2 312,-6-1-312,-7 0 0,1 0 0,0 0 0,-7 0 0,3 0 0,-8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2:20.53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0 345 16383,'95'9'0,"0"-1"0,-28-3 0,2 0 0,4-1 0,3 1 0,5 0 0,3-1 0,3 1 0,-5-2 0,1 1 0,4-1 0,4 0 0,8-1 0,-17-1 0,4 0 0,4-1 0,4 0 0,2 0 0,3 0 0,2-1 0,1 1 0,1 0 0,-17 0 0,2 0 0,2 0 0,3-1 0,0 1 0,1 0 0,1 0 0,1-1 0,-1 1 0,0-1 0,0 1 0,-2-1 0,-1 0 0,3-1 0,0 1 0,0-1 0,0 0 0,-1 0 0,0 0 0,0 0 0,-1 0 0,0 0 0,0-1 0,-1 1 0,-1 0 0,5 1 0,0-1 0,1 0 0,0 0 0,-1 0 0,-1 1 0,-1-1 0,-3 0 0,-3 0 0,-3 0 0,-3 0 0,23-1 0,-6 0 0,-3 0 0,-5 0 0,-2 0 0,-3 0 0,19 0 0,-5 0 0,-4 0 0,-2 0 0,-14 0 0,-3 1 0,-1-1 0,4 1 0,11 0 0,3 1 0,0-1 0,1-1 0,-1-1 0,0-3 0,1 1 0,2-1 0,-12 2 0,0 0 0,2-1 0,2 1 0,1-1 0,-4-1 0,3 1 0,2-2 0,-1 1 0,-2 0 0,-4 0 0,20-1 0,-3-1 0,-3 1 0,-4-1 0,-15 3 0,-2-1 0,-3 1 0,-2 0 0,9-1 0,-2 1 0,0 0 0,11 0 0,1 0 0,-5 1 0,13-1 0,1 1 0,-27 1 0,6 0 0,1 1 0,-4 0 0,8 1 0,-2 0 0,-3 1 0,-9-1 0,-3 0 0,1 0 0,14 1 0,3 0 0,-10 0 0,-7 0 0,-7 0 0,-8 0 0,-1-1 0,5 2 0,-3-1 0,9 1 0,15-1 0,-19 1 0,0-2 0,3 2 0,-14 0 0,3 0 0,-13 0 0,-6 0 0,1 0 0,-14 0 0,0-1 0,-49-11 0,-50-4 0,-2 7 0,-18 1 0,11 1 0,24-1 0,3 1 0,-11 4 0,-1 0 0,1-1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2:22.26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0 204 16383,'68'-7'0,"-1"0"0,5 0 0,13-1 0,9-1 0,3-1 0,-3 2 0,-11 0 0,1 1 0,0 0 0,2 0 0,0-1 0,1 1 0,7-1 0,1 0 0,1 0 0,0 0 0,-1 1 0,-1 0 0,-4 0 0,2 1 0,-1-1 0,-3 2 0,-4 0 0,-8 1 0,20 1 0,-10 2 0,-2 0 0,-2 0 0,-1 0 0,6 0 0,-1 2 0,7 2 0,0-1 0,-5-1 0,4 0 0,-4-1 0,2 0 0,9 2 0,1-1 0,-6-1 0,13-3 0,-17-2 0,-20-1 0,-12-2 0,-32 7 0,-19-1 0,5 1 0,1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03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24575,'2'48'0,"2"41"0,-1-32 0,1 1 0,0 2 0,0-3 0,4 18 0,4-2 0,-6-46 0,3 1 0,-5-42 0,-2-1 0,2 5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04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 24575,'-14'3'0,"-5"0"0,-1 1 0,-16 9 0,-10 11 0,-30 26 0,25-15 0,-11 9 0,44-33 0,1-3 0,17-5 0,3-1 0,12 2 0,11 2 0,29 6 0,11 3 0,-5-3 0,1 1 0,12 3 0,-1-1 0,-13-3 0,-10-3 0,-17-3 0,-4-1 0,-29-5 0,-2-1 0,-3-1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06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21 24575,'-30'-6'0,"-17"-2"0,-12 4 0,4 2 0,-31 20 0,49-1 0,-13 13 0,29-5 0,10 28 0,31 23 0,0-3 0,11-26 0,4-7 0,3-5 0,20 8 0,-10-4 0,-20-18 0,1 9 0,-27-24 0,-9-1 0,-3-2 0,-11 2 0,-7-2 0,-61 2 0,31-6 0,-31-1 0,53-6 0,16 3 0,5 1 0,9 2 0,3 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0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11 24575,'-33'-3'0,"-5"0"0,2 0 0,-59 2 0,30 2 0,-10 7 0,3 6 0,20 15 0,-18 17 0,62-10 0,28 12 0,1-19 0,53 37 0,-32-34 0,27 16 0,-30-21 0,-18-10 0,0 0 0,-29-6 0,-12 1 0,-7 3 0,-26 10 0,-8 3 0,4-7 0,12-1 0,51-23 0,-2 3 0,16-5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2:09.9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 24575,'22'-5'0,"-5"2"0,34 5 0,-6 4 0,7 2 0,-24 8 0,-23-3 0,-31 25 0,1-21 0,-15 14 0,22-26 0,20 0 0,31 8 0,1 12 0,-2 0 0,-18 18 0,-15-28 0,-6 10 0,-16-17 0,7-1 0,-22-1 0,21-4 0,-14 2 0,17-2 0,-2 1 0,9 0 0,1-3 0,3 2 0,0-2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08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24575,'95'-5'0,"-33"1"0,31-3 0,-52 2 0,-2 0 0,-14 1 0,-10 2 0,-7 0 0,-11 2 0,-2 0 0,2 0 0,0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0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24575,'-16'50'0,"3"-5"0,9-29 0,1 3 0,-1 4 0,1 15 0,3-9 0,6 24 0,0-28 0,3 10 0,-4-15 0,5 8 0,-1-13 0,1 3 0,-4-15 0,-2-2 0,20 3 0,-7-3 0,17 2 0,13-4 0,-15-1 0,16-5 0,-36 4 0,-3-2 0,-13 5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0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24575,'8'-1'0,"9"-1"0,19-5 0,2 0 0,41-8 0,-36 8 0,20-5 0,-38 9 0,-6-2 0,-3 3 0,-9 0 0,-3 1 0,-5 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1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24575,'6'17'0,"4"11"0,-3-1 0,4 9 0,-5-8 0,3 7 0,-6-21 0,1 4 0,-4-17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16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24575,'0'22'0,"0"-2"0,0 10 0,0 31 0,0-5 0,0 20 0,0-37 0,0-17 0,2-29 0,-1 4 0,1-6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2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24575,'20'-19'0,"-7"6"0,16-17 0,-15 18 0,2-4 0,-3 9 0,-8 5 0,6-3 0,-2 4 0,-4-1 0,2 2 0,-5 0 0,1 1 0,4 4 0,3 6 0,5 8 0,-3-2 0,-2 1 0,-4 3 0,-3 0 0,-1 6 0,0 7 0,-2-17 0,0 11 0,-1-18 0,-1 6 0,0 0 0,-1-2 0,0 5 0,1-9 0,-1 2 0,-2 4 0,1-1 0,-3 3 0,-2 1 0,4-8 0,-8 11 0,-3 4 0,3-6 0,-5 5 0,11-18 0,0 1 0,1-4 0,0-1 0,1 0 0,2-1 0,-2 0 0,-1 0 0,1-1 0,1 1 0,5 1 0,-1 4 0,1 0 0,-1 4 0,0-4 0,1-3 0,0-3 0,11 0 0,-1 0 0,8 1 0,0-2 0,7 0 0,0 0 0,15 1 0,-5-2 0,-7 2 0,-1-2 0,-16 1 0,15 0 0,-8-1 0,6 1 0,-10-2 0,-5 2 0,-1-2 0,-3 2 0,-4-2 0,0-4 0,-1-4 0,1-1 0,-2-3 0,1 6 0,-1-1 0,0 4 0,0 2 0,-3 2 0,-1 1 0,0 0 0,0 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22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24575,'0'6'0,"0"0"0,0 4 0,-1 17 0,0 3 0,0 39 0,1-31 0,0 12 0,0-38 0,0-6 0,0-5 0,0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2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83 176 24575,'1'-11'0,"2"-4"0,2-4 0,1 2 0,18-16 0,-9 18 0,15-14 0,-2 14 0,-8 5 0,4 0 0,-16 9 0,4 1 0,-4 1 0,4 1 0,-5 0 0,3 6 0,1 12 0,3 15 0,-4-1 0,-2 27 0,-6-36 0,-1 15 0,-4-28 0,-1-1 0,-26 17 0,11-10 0,-18 12 0,18-15 0,2-2 0,-7 6 0,9-7 0,-7 5 0,7-7 0,-5 4 0,4-5 0,12-11 0,6-2 0,20-14 0,8 4 0,2-1 0,4 3 0,-12 6 0,-6 4 0,5 1 0,-6 1 0,23-1 0,-18 2 0,17 1 0,-20 1 0,4 2 0,-4 2 0,8 8 0,-7-1 0,-1 2 0,-14-4 0,-4-5 0,0 10 0,-2-6 0,0 6 0,-1-6 0,-8 8 0,1-4 0,-18 17 0,6-12 0,-12 4 0,11-9 0,-6-1 0,11-4 0,-5 0 0,4-3 0,5-3 0,-12 2 0,12-4 0,-7 1 0,7-1 0,-6 0 0,0 0 0,-3-1 0,8 0 0,2-1 0,7 0 0,-3 0 0,-1 0 0,-19 0 0,8 0 0,-15 0 0,18 0 0,1-1 0,6 0 0,5-3 0,3 3 0,2-2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26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24575,'-4'18'0,"0"4"0,3-10 0,-2 11 0,2 1 0,0-4 0,-1-1 0,1-6 0,0-5 0,0 6 0,1-3 0,0-5 0,-1 0 0,2-5 0,2 2 0,-2-2 0,2 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2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0 24575,'-8'6'0,"-18"11"0,-12 10 0,-7 4 0,-14 25 0,12-5 0,-1 9 0,3-4 0,23-26 0,4-4 0,14-17 0,3 1 0,0-5 0,1 2 0,4-5 0,3 0 0,74 0 0,9-1 0,-2-2 0,5-1 0,-22-1 0,-2 0 0,2-3 0,-5-1 0,10-3 0,-29 0 0,-33 4 0,-14 1 0,-15 2 0,4 0 0,1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2:11.5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58 6 24575,'-14'-2'0,"-9"-1"0,14 9 0,-2 6 0,56 50 0,2 7 0,8 4 0,-12-8 0,-34-49 0,1 6 0,-9-19 0,-1 2 0,0 0 0,1 2 0,0-3 0,-1-2 0,1-3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2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24575,'0'23'0,"-1"6"0,1-9 0,-1 8 0,1 16 0,-1 8 0,1 25 0,-2-11 0,2-8 0,0-15 0,-1 0 0,1-12 0,-3 22 0,2-24 0,-2 2 0,2-16 0,-1-12 0,2 0 0,-1-5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30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24575,'0'13'0,"0"10"0,0 5 0,0 3 0,0-10 0,0-10 0,0-9 0,1 1 0,0 2 0,0-2 0,0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3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24575,'-3'32'0,"-2"8"0,-2 18 0,-6 37 0,1-17 0,4-28 0,0 1 0,-3 28 0,4-33 0,3-8 0,3-33 0,5-15 0,0-2 0,25-28 0,11 2 0,6-6 0,-2 10 0,-1 8 0,-11 14 0,3-3 0,-11 12 0,10 5 0,13 10 0,-7-2 0,5 16 0,-34-12 0,4 6 0,-13-1 0,0-5 0,-13 28 0,4-19 0,-9 16 0,-2-9 0,-7 0 0,1-1 0,-1-5 0,9-11 0,3-4 0,0-2 0,0-1 0,1-3 0,-15 4 0,-4-1 0,-2 1 0,-14 0 0,25-4 0,-13 2 0,13-2 0,-1 0 0,5-1 0,7-5 0,20-15 0,-4 8 0,6-8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3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24575,'12'-8'0,"3"1"0,11-4 0,7-2 0,4 1 0,-3 0 0,-12 8 0,13-2 0,-10 3 0,9-2 0,6-3 0,-25 6 0,17-4 0,-16 3 0,-6 1 0,3-1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3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24575,'-1'6'0,"-1"7"0,1 7 0,0 0 0,0 6 0,0-7 0,1-6 0,-1 1 0,2 1 0,-1-8 0,1 7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35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14 24575,'-8'-3'0,"-6"-3"0,8 4 0,-12-1 0,0 5 0,-3 1 0,-39 4 0,15 3 0,-23 9 0,22 6 0,16-1 0,3 6 0,-9 41 0,16-17 0,-10 39 0,25-44 0,3 18 0,34 0 0,-16-21 0,27-4 0,-30-41 0,-1-1 0,-3-8 0,2 0 0,2-8 0,14-24 0,-13 17 0,11-21 0,-19 22 0,-1 5 0,-4-12 0,-3 13 0,0-6 0,-5 7 0,-9-7 0,6 10 0,-18-5 0,15 14 0,-9 1 0,23 3 0,-5-1 0,12 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3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24575,'-6'6'0,"-2"8"0,1 9 0,-2 39 0,4-2 0,2 11 0,7-13 0,1-35 0,2-2 0,-3-20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3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24575,'16'-1'0,"8"-1"0,13 0 0,12-3 0,11 1 0,4 0 0,-6 1 0,-13 2 0,-2 0 0,-23 3 0,0 10 0,-20 26 0,-4 7 0,-9 20 0,-4 10 0,-4 7 0,0 0 0,2-5 0,1-4 0,-1-5 0,3-14 0,11-30 0,4-21 0,1-11 0,-1 4 0,1-4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3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24575,'11'1'0,"56"3"0,-11-3 0,5 0 0,9 2 0,2-1 0,4-2 0,-3 0 0,-18-1 0,-9 1 0,1-4 0,-14 1 0,-36-1 0,2 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3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24575,'5'25'0,"-3"-3"0,2-5 0,-3-4 0,-2-2 0,0-3 0,0 2 0,0-6 0,1-2 0,0-2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2:12.1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410 1 24575,'-33'32'0,"0"-1"0,-8 5 0,2-2 0,-1 2 0,-14 12 0,10-6 0,3-2 0,13-12 0,-6 13 0,21-27 0,3 1 0,14-12 0,-2-2 0,5-3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4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286 307 24575,'13'-10'0,"7"-8"0,-8 3 0,7-13 0,-10 9 0,0-4 0,-2 5 0,-1-2 0,-2-1 0,-2-4 0,-9-14 0,-2 17 0,-10-10 0,6 26 0,-15-2 0,5 6 0,-24 1 0,11 6 0,-23 11 0,18 9 0,4 0 0,15 6 0,15-4 0,12 25 0,3-15 0,19 17 0,14-21 0,-6-5 0,7 3 0,-16-8 0,11 14 0,-5 6 0,-3-2 0,-15 5 0,-14-24 0,-7 7 0,-1-14 0,-23 14 0,-45 9 0,32-11 0,-22-2 0,57-35 0,0-2 0,-20-30 0,5-5 0,1-2 0,14 11 0,38 2 0,-4 14 0,21-13 0,22-9 0,-7 8 0,9-7 0,-15 16 0,-37 18 0,9-4 0,0-8 0,3 1 0,32-21 0,14 3 0,-28 13 0,4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40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24575,'-8'10'0,"0"3"0,3-6 0,2 1 0,2-4 0,2 1 0,-1 5 0,1-5 0,-1 3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4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410 347 24575,'6'-2'0,"4"-1"0,16-8 0,2-3 0,21-14 0,-10-11 0,-10 6 0,-25-32 0,-24 30 0,-48-28 0,4 33 0,8 15 0,-3 6 0,1 15 0,2 10 0,0 11 0,4 4 0,-23 22 0,39 24 0,36-51 0,11 15 0,4-25 0,24 2 0,1-15 0,43-10 0,-17-4 0,29-13 0,-49 11 0,-4 1 0,-31 10 0,-9 20 0,-3 3 0,-4 61 0,-4-11 0,-1-5 0,0 1 0,-3 16 0,-4 15 0,14-55 0,1-9 0,3-25 0,10-12 0,55-35 0,-40 23 0,37-21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4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24575,'-3'10'0,"0"1"0,-3 0 0,2 1 0,-2 0 0,0 8 0,1-6 0,2 4 0,2-2 0,-7 0 0,6-5 0,-6-1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4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24575,'-1'10'0,"-4"16"0,0 4 0,-1 7 0,3-4 0,2-11 0,1-2 0,0 8 0,0-9 0,1 2 0,1-14 0,0-7 0,0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4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159 130 24575,'-38'43'0,"-16"34"0,26-29 0,-8 37 0,34-58 0,6 11 0,3-27 0,11-2 0,0-9 0,26-8 0,-5-2 0,26-18 0,-29 5 0,6-22 0,-27 12 0,-2-31 0,-8 22 0,-2-37 0,-2 39 0,0-11 0,-4 32 0,-2 6 0,-7 4 0,-14 6 0,2 3 0,-24 6 0,15 7 0,1-2 0,28 9 0,44-13 0,-17 2 0,16-9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4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24575,'-2'9'0,"-3"9"0,1-3 0,-4 26 0,4-15 0,-1 37 0,2-30 0,2 10 0,2-31 0,-1-6 0,1-7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4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24575,'-22'66'0,"9"-14"0,-4 15 0,14-36 0,3-17 0,0-11 0,1 1 0,0-1 0,1-1 0,5-4 0,-4 1 0,2-3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5:45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24575,'-7'28'0,"-7"14"0,0 3 0,-8 19 0,9-13 0,1-5 0,-3 11 0,11-37 0,-4 9 0,20-23 0,-10-4 0,11-2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7:33.9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446 817 24575,'-51'-8'0,"0"1"0,-4-7 0,21 7 0,-2-6 0,16-2 0,-20-28 0,8 11 0,-22-32 0,31 35 0,-6-23 0,17 19 0,3-38 0,14 9 0,22-16 0,35 8 0,3 25 0,-12 17 0,-1 2 0,16-5 0,-18 10 0,3 3 0,0 4 0,-1 4 0,20-6 0,8 7 0,-57 11 0,1 1 0,11 6 0,9 5 0,9 6 0,4 3 0,18 9 0,-9 1 0,-2 0 0,-6 5 0,0 19 0,-2 5 0,-12-6 0,-2 1 0,-7-1 0,-22-14 0,-3-3 0,-7-2 0,-12 24 0,1-27 0,-18 25 0,-14-27 0,-4-5 0,-6 6 0,4-4 0,-4-4 0,-33-4 0,26-9 0,-31 4 0,33-7 0,-15-3 0,28-2 0,-12-2 0,37-3 0,-13 0 0,7-1 0,-19 0 0,16 0 0,-27-3 0,25 4 0,-17-4 0,27 4 0,2 0 0,7 0 0,1 0 0,-4-1 0,-2-1 0,4 1 0,2-1 0,6 1 0,4-1 0,-1 0 0,1 1 0,-1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2:16.4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 0 24575,'-15'38'0,"-2"18"0,4-14 0,-4 22 0,9-34 0,1 2 0,5-22 0,4-8 0,1-6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7:44.5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331 541 24575,'-47'-16'0,"-20"-11"0,14-8 0,-11-18 0,20 2 0,12-21 0,19 37 0,3-17 0,20 18 0,-4 10 0,17-14 0,4 13 0,0 3 0,29-3 0,-7 13 0,23-1 0,-7 6 0,-7 8 0,-18 2 0,28 23 0,-20 15 0,9-2 0,-25 36 0,-30-16 0,-5-3 0,-3 2 0,-6 15 0,-8 8 0,6-48 0,-14 10 0,11-17 0,-12 11 0,18-28 0,-20-6 0,12-6 0,-36-8 0,24 4 0,-16-4 0,25 3 0,2-1 0,12 4 0,4 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7:46.1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583 917 24575,'-83'-3'0,"-10"-7"0,45 0 0,-16-13 0,30 2 0,-7-11 0,6-3 0,1-4 0,0-5 0,9-1 0,2-2 0,-6 0 0,5-4 0,12-11 0,8 1 0,11-9 0,4-14 0,6 35 0,1 21 0,63-22 0,-33 31 0,2 2 0,4-5 0,0 2 0,40 0 0,-54 17 0,1 0 0,5 3 0,8-1 0,-4 2 0,-3 2 0,-12 1 0,-5 5 0,23 23 0,-18-5 0,2 12 0,-3 3 0,-4 5 0,7 22 0,-25-21 0,-8 24 0,-11-1 0,2-22 0,-3 4 0,-13 21 0,-1-3 0,-1 3 0,-2-13 0,-3-13 0,11-38 0,-40 1 0,-7-4 0,12-2 0,-13 0 0,5-1 0,33-4 0,6 0 0,19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6:59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24575,'9'22'0,"2"2"0,-7-15 0,2 2 0,-4-7 0,2 6 0,-2-3 0,1 7 0,1-3 0,-1 2 0,3 5 0,6 27 0,-2-12 0,4 25 0,-3-14 0,7 38 0,-8-30 0,0 0 0,10 44 0,-2-1 0,-6-43 0,1 1 0,4 11 0,1 1 0,-2-2 0,-1-1 0,3-3 0,-2-6 0,-1 4 0,-1-9 0,-1-2 0,-1-6 0,2 0 0,-2-4 0,1 2 0,1 2 0,1 1 0,2 4 0,-1-3 0,7 19 0,-2-3 0,5 5 0,2 6 0,-5-16 0,1 0 0,4 10 0,0 1 0,-1-6 0,1-1 0,-2-1 0,0-2 0,-2-6 0,-1 0 0,1 4 0,3 1 0,6 4 0,0-2 0,5 19 0,-2-10 0,-2-2 0,-10-9 0,0-7 0,2 1 0,14 24 0,5 5 0,10 6 0,-26-39 0,2-2 0,0-1 0,5 5 0,-5-6 0,2 1 0,7 7 0,25 27 0,-26-29 0,27 24 0,-20-24 0,4 1 0,3 4 0,2 0 0,3 0 0,-2-2 0,-12-9 0,-2-4 0,17 13 0,-7-2 0,8 5 0,-2-4 0,5 2 0,-3 0 0,15 11 0,0 0 0,-19-16 0,1 1 0,-7-9 0,16 7 0,6 4 0,3 1 0,-31-22 0,0 1 0,27 18 0,6 2 0,-1-3 0,3-1 0,-21-10 0,2 1 0,3 1 0,15 8 0,4 1 0,-3-2-244,-14-7 1,-3-2 0,-3-3 243,11 4 0,-5-3 0,20 8 0,-20-9 0,11 4 0,-7-2 0,-5-5 0,0 1 0,1 0 0,6 4 0,-1-2 0,-3-4 0,0-2 0,-1 0 0,24 10 0,3 0 0,-11-4 0,4 2 0,-4-2 0,-16-6 0,-3-2 0,-1 0 0,3 2 0,-1 0 0,-5-2 0,3-1 0,-4 0 0,9 5 0,1 0 0,-5-3 0,-2-1 0,-8-3 0,3 2 0,35 13 0,2 1 0,-32-14 0,0 0 365,26 9 0,0-2-365,-26-9 0,-1-2 0,15 5 0,-2 0 0,-17-6 0,-1 0 0,11 3 0,-4-2 0,8 3 0,0-2 0,1 0 0,-4-3 0,25 3 0,10 1 0,-28-4 0,1 1 0,-6-2 0,4 0 0,-1 1 0,22 7 0,-6-2 0,-22-4 0,1-1 0,24 4 0,-3-2 0,9 0 0,-29-5 0,-4-2 0,2-4 0,-14 0 0,3 2 0,42 12 0,-43-11 0,2 2 0,6 6 0,0 0 0,-8-5 0,1 0 0,8 3 0,1 2 0,-2-4 0,0 1 0,2 1 0,-2 1 0,-13-3 0,2 0 0,26 5 0,14 5 0,-18 0 0,11 5 0,5 2 0,-2 0 0,-10-5 0,-1-3 0,-8-4 0,7 4 0,3 3 0,10 4 0,2 2 0,-3-3 0,-11-6 0,28 3 0,-13-7 0,-27-6 0,0 1 0,1 0 0,5 1 0,-3-2 0,16 0 0,-2-3 0,0-2 0,0 0 0,-4 0 0,5-2 0,11-3 0,8-2 0,-13 1 0,-28 0 0,1 1 0,14 1 0,16 0 0,4 1 0,-4-2 0,-12-1 0,-1 0 0,-2-1 0,0 1 0,19 3 0,-3 0 0,4-1-548,-10-3 1,3 0 0,-1-1-1,-8 2 548,-11 1 0,-6 1 0,7 1-47,2 0 0,8 1 1,5 1-1,0 1 0,-5 0 47,9 2 0,-3 2 0,0 0 0,2 0 0,7-1 0,2 0 0,-1 0 0,-5 2 0,8 4 0,-4 1 0,-18-2 0,13 4 0,-2-1 0,-6-1 0,-29-7 0,36 5 0,-79-15 0,-3 1 0,0-1 2161,5 2-2161,1-2 263,20 2-263,-3-1 0,55 5 0,-32-3 0,3 2 0,6 1 0,-8-2 0,2 2 0,18 2 0,1 0 0,-14-2 0,-2-1 0,1 1 0,-2 0 0,32 0 0,-31-3 0,12 2 0,-26-5 0,-13 2 0,37-1 0,-36-1 0,53 2 0,-50-1 0,45 2 0,-63-1 0,11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7:0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24575,'10'1'0,"-3"-1"0,5 2 0,9 0 0,-1 0 0,6 1 0,22 1 0,-12-3 0,14 2 0,6-2 0,17 1 0,7 0 0,-13 0 0,-31-2 0,-31 0 0,2 0 0,1-1 0,4 1 0,2-2 0,4 2 0,10-1 0,-8 1 0,0 0 0,-13 0 0,-1 0 0,-3 0 0,0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7:10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1001 61 24575,'-19'-4'0,"-7"-4"0,-25-4 0,-13 0 0,-18 6 0,-4 2 0,5-5 0,0 4 0,-7 8 0,9 7 0,14 11 0,15 10 0,3 6 0,-5 14 0,7 12 0,6 6 0,16 18 0,9 1 0,6 4 0,9-26 0,3-3 0,-6-9 0,6 3 0,13 6 0,10 6 0,5-12 0,4-22 0,4-3 0,23 45 0,6-5 0,-13-46 0,4-11 0,5-8 0,4-7 0,7-4 0,8-7 0,-10-7 0,10-6 0,0-2 0,-11 5 0,4 4 0,-4-2 0,-1-7 0,0-1 0,0 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7:11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70 121 24575,'-27'65'0,"10"7"0,4 3 0,1 15 0,14-6 0,7-7 0,2-35 0,39-14 0,-23-47 0,14-23 0,4-8 0,-12 6 0,-1-3 0,13-17 0,0-5 0,-5-6 0,-6 1 0,-13 25 0,-3 4 0,15-30 0,-40 102 0,1 45 0,1 13 0,-1-31 0,1 1 0,8 36 0,6-11 0,2-45 0,6 1 0,-10-38 0,19-32 0,-17 21 0,16-19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7:12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24575,'33'63'0,"-7"-1"0,-4 0 0,-12 12 0,-9-47 0,3 1 0,15-63 0,9-24 0,5 9 0,2-2 0,2-14 0,1 2 0,-3 18 0,-4 9 0,-6 9 0,-7 13 0,-4 8 0,-2 4 0,4 4 0,-10-1 0,2 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7:1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24575,'14'77'0,"1"-7"0,1-11 0,2 0 0,0 1 0,8 23 0,-7-30 0,2 9 0,-6-35 0,-8-16 0,10-20 0,26-56 0,5-18 0,-20 38 0,2-2 0,14-25 0,5-12 0,-7 11 0,-15 23 0,-4 4 0,3-11 0,-4 5 0,-8 8 0,-10 22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7:1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1 551 24575,'52'8'0,"1"0"0,3-10 0,-2-8 0,-6-6 0,-2-7 0,9-17 0,-4-4 0,5-16 0,-23 18 0,-7 0 0,-13 0 0,-10-9 0,-51 4 0,-14 4 0,7 6 0,-18-2 0,1 11 0,31 32 0,-22 26 0,34 3 0,-14 31 0,25-17 0,-4 23 0,14 15 0,8-17 0,9-16 0,5-3 0,12-5 0,15-3 0,5-3 0,10-6 0,3-3 0,0-4 0,-3-8 0,19-1 0,-42-10 0,21-3 0,-22 0 0,29-2 0,-21 1 0,-4-2 0,-10 1 0,-19-1 0,1 0 0,-6 0 0,-1 0 0,0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7:06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24575,'95'15'0,"0"1"0,-16-16 0,0-3 0,17 4 0,-6-5 0,-34-6 0,-15-6 0,-28-7 0,-10-25 0,-10-8 0,-12-18 0,-8 24 0,-35 3 0,20 29 0,-19 6 0,-17 66 0,44-5 0,3 5 0,-7-6 0,5 1 0,9 13 0,10-5 0,14-17 0,13 0 0,9-24 0,42-6 0,12-6 0,20 0 0,-18-3 0,-3-1 0,-3-2 0,-50 2 0,-4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2:17.7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92 24575,'-5'34'0,"11"19"0,2-34 0,10 13 0,4-23 0,-10-6 0,9 0 0,-10-7 0,2 0 0,15-20 0,1-6 0,3-8 0,-8 8 0,-14 6 0,-8 14 0,0-8 0,-2 11 0,-4-7 0,1 7 0,-7-5 0,3 6 0,-5-1 0,7 5 0,-5 0 0,3 1 0,-7-1 0,5 1 0,-8 0 0,5 4 0,-3 2 0,2 1 0,5 1 0,4-2 0,0 0 0,-1 2 0,-1 2 0,2-3 0,1 0 0,3-4 0,6 3 0,-4-3 0,4 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7:0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24575,'-22'59'0,"0"-1"0,-5 30 0,2 2 0,3-15 0,2 2 0,5-12 0,1 3 0,4 3 0,3 14 0,5 4 0,0-7 0,0 0 0,2-1 0,0-4 0,2 5 0,3-14 0,8 12 0,2-30 0,4-2 0,-1-22 0,3-5 0,-2-16 0,6-4 0,24-27 0,-1-20 0,2-7 0,-10 12 0,0-2 0,22-33 0,-7 4 0,-21 24 0,0-2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7:0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24575,'-1'79'0,"0"-1"0,0 0 0,2 0 0,1 6 0,-1 4 0,1 16 0,0 3 0,0-10-1362,0-7 1,0-5 0,1 0 1361,-1 11 0,1 2 0,-1-8 0,-2 10 0,0-17 1262,0-9-1262,0-50 666,0-51-666,5-24 0,3-48 0,6 22 0,0 16 0,5-10 0,-2 8 0,-4 13 0,2 2 1078,18-43 0,1 11-1078,-13 42 0,67 40 0,-39 22 0,-3-2 0,2 6 0,19 42 0,-35-34 0,-27 53 0,-25-62 0,-21 7 0,-8-2 0,-20-9 0,-13 6 0,30-23 0,27-5 0,14 0 0,1 1 0,8 0 0,2-1 0,0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7:09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156 124 24575,'-64'64'0,"32"-20"0,6 0 0,8 15 0,3 14 0,20-25 0,2-20 0,7-6 0,-2-16 0,19-7 0,25-51 0,-7 15 0,-15-3 0,-3-3 0,3-11 0,1-34 0,-16 36 0,-4-18 0,-20 47 0,-7 2 0,-4 7 0,-24 5 0,13 5 0,-35 1 0,33 3 0,-5-1 0,24 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7:1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1 353 24575,'0'21'0,"1"36"0,2 0 0,0 4 0,5 31 0,23-20 0,14-92 0,6-24 0,-5-4 0,-1-4 0,14-8 0,-4 0 0,-19 16 0,-7 6 0,-8 4 0,-6 10 0,-12 32 0,5 30 0,12 44 0,-7-32 0,3 3 0,9 13 0,2-2 0,12 13 0,12-13 0,-27-48 0,5-13 0,-1-21 0,32-54 0,-14 2 0,1-8 0,-5 4 0,-2-2 0,1-9 0,-7 3 0,-20 29 0,-6 6 0,-3-16 0,-5 20 0,0 14 0,0 19 0,0 1 0,0 8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8:14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24575,'2'8'0,"4"17"0,6 29 0,5 15 0,-5-22 0,3 5 0,6 17 0,7 7 0,5 1 0,6 6 0,0 1 0,-2-2 0,-1 1 0,3 4 0,-2-3 0,3 5 0,-1-2 0,-5-8 0,8 11 0,-4-1 0,-3 2 0,0 8 0,-3-12 0,-5-18 0,-1-3 0,8 29 0,-1-2 0,-14-41 0,-1 0 0,7 35 0,3 3 0,-2-20 0,1 1 0,-6-7 0,0 4 0,3 2 0,6 15 0,4 2 0,-4-6 0,-3-3 0,1 1 0,-3-11 0,4 8 0,1 0 0,-2-6 0,0-3 0,-1-5 0,1 0 0,1 1 0,1 0 0,1 0 0,1 4 0,1 0 0,-2-4 0,-1-1 0,2 2 0,7 17 0,6 11 0,-4-9 0,-5-11 0,-1 0-297,0 1 0,2 6 0,-4-9 297,-5-16 0,-2-1 0,2 8 0,1 7 0,-1-3 0,2 6 0,3 3 0,-4-6 0,6 8 0,-1 0 0,-5-9 0,2 1 0,-2-3 0,11 20 0,-2-5 0,3-5 0,-14-28 0,15 18 0,-16-27 891,21 25-891,-19-26 0,11 12 0,-21-29 0,25 29 0,-8-9 0,22 30 0,-1 6 0,-24-32 0,3 5 0,18 25 0,7 7 0,-7-14 0,3 3 0,-2-3 0,4 7 0,0 0 0,-1-5 0,3 2 0,-11-12 0,0 0 0,-15-17 0,3 2 0,10 2 0,1-2 0,19 18 0,-18-19 0,-2-2 0,8 6 0,-10-11 0,-2-1 0,1 1 0,2 2 0,12 4 0,-14-7 0,-1-2 0,5-1 0,-7-3 0,1 0 0,6 3 0,2 1 0,7 2 0,7-2 0,-2-3 0,-17-7 0,1 0 0,14 5 0,0-2 0,30 8 0,-38-16 0,2 1 0,1 0 0,-1-1 0,-4-1 0,-1-2 0,4-2 0,-3-2 0,16 2 0,-14-3 0,2-3 0,26-12 0,-26-7 0,4-4 0,20-5 0,-2-3 0,16-10 0,-7 3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8:17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24575,'18'-3'0,"-1"-1"0,10-5 0,12-1 0,57-5 0,-25 4 0,5 0 0,-7 2 0,7 0 0,9 2 0,10 1 0,-10 2 0,-16 3 0,-1 2 0,6-1 0,7 0 0,-4 2 0,13 2 0,-5 1 0,-11-1 0,-1-1-205,7-1 1,-2 0 204,-16 1 0,4 2 0,25 1 0,14 3 0,-5-1 0,-25-1 0,-3-1 0,9 1-357,3-1 0,11 1 0,6-1 0,0 0 0,-5-2 357,-8-1 0,-1-2 0,-1 0 0,-1 0 0,-1-1 0,7 1 0,-2 0 0,1-1 0,6 0 0,-6-1 0,7 1 0,4-1 0,-1 0 0,-7 0 0,-11 0 0,7 0 0,-13-1 0,7 1 0,8 1 0,7 0 0,1 0 0,-1 0 0,-4-1 0,0 0 0,-3 0 0,-5 0 0,-4 1 0,-5-1 0,9 1 0,3 1 0,12-1 0,4 1 0,-6 0 0,-13-1 0,-10 1 0,-11 0 0,4 0 0,19 2 0,4 0 0,-4 0 0,9-1 0,-1 1 0,-20 1 0,1 0 0,4 1 0,10 0 0,3 0 0,-2 1 0,-6 0 0,-1 1 0,2 0 0,-10-1 0,4 0 0,-3 1 0,-7-2 0,14 1 0,-1-1 0,7 0 0,7 0 0,-13-2 0,-25-2 0,-4-1 0,14 2 0,-4-1 373,8-1-373,1 1 0,2-1 0,21 1 0,-16-1 0,0 1 0,10-1 0,-7 1 0,1 1 0,-35-2 0,0 0 0,37 2 0,4-1 910,-14-1 1,-3 0-911,2-1 0,4 1 0,-7 0 0,5 0 0,-1 1 0,-6 0 0,0-1 0,-1 2 0,2-1 0,0 0 0,-4 1 0,13 2 0,-6-1 0,-17-1 0,-4-1 0,29 3 0,-27-3 0,6 2 0,25 2 0,3 2 0,-14 0 0,-2 0 0,10 1 0,-5 2 0,15 5 0,-15-1 0,-26-7 0,0 1 0,32 5 0,8 0 0,-32-3 0,-2 1 0,16 6 0,-22-7 0,0 1 0,20 6 0,3-4 0,-19-3 0,4 0 0,9-2 0,-21-1 0,18 2 0,17 2 0,-13-1 0,4-1 0,22 6 0,-13-7 0,-66-15 0,-8 5 0,-4-5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48:49.3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2363 1595 24575,'-62'21'0,"-25"-4"0,-3-3 0,5-3 0,14-3 0,-13 2 0,1-1 0,7-3 0,1-1 0,2-2 0,-22 0 0,-1-1 0,21-2 0,-3 0 0,2-6 0,4-8 0,1-5 0,6 1 0,3 3 0,0-1 0,-28-9 0,-7-8 0,17-3 0,-3-5 0,10 1 0,11 4 0,2-2 0,-12-1 0,-6-4 0,17-5 0,26-11 0,17-4 0,13 6 0,6-1 0,-10 0 0,6-2 0,27-20 0,8 7 0,3 13 0,8-2 0,12-12 0,-6 10 0,13-10 0,-12 24 0,16-12 0,2 2 0,-8 14 0,2 15 0,-1 6 0,0-10 0,3-3 0,-4 10 0,-6 16 0,-7 8 0,14 1 0,-4 3 0,8 0 0,8 5 0,2 1 0,5-2 0,0 3 0,-1 4 0,-6 2 0,9 7 0,-12 11 0,12 11 0,-7-2 0,-9-4 0,1 3 0,2-1 0,10 5 0,3 5 0,-6 6 0,-4 13 0,-2 9 0,-4 0 0,-5-8 0,-5-14 0,-4-6 0,-2 10 0,3 22 0,2 16 0,-9-4 0,-20-19 0,-27 4 0,1-10 0,-8 2 0,-15-14 0,-7-8 0,-16 9 0,14-12 0,-2-5 0,-17-19 0,12-6 0,-15 6 0,5-1 0,-16 5 0,5-4 0,-34 5 0,44-17 0,0-2 0,-5 2 0,0-3 0,-38-7 0,35-6 0,23 1 0,22 0 0,9 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2:18.9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24575,'22'68'0,"-11"-34"0,14 37 0,-11-37 0,2 8 0,-4-9 0,-3-2 0,-7-23 0,-2-5 0,0-4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2:19.6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442 1 24575,'-41'12'0,"6"-1"0,-4 8 0,16-6 0,-36 19 0,23-10 0,-12 6 0,5 0 0,15-11 0,-12 11 0,23-16 0,-1 3 0,15-14 0,-2 2 0,3-3 0,-2 2 0,3-2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2:42.4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164 31 24575,'87'-17'0,"-29"5"0,-17 10 0,-28 14 0,-6 12 0,0-4 0,-5 5 0,-8-16 0,-18 16 0,-2-5 0,-1 5 0,9-13 0,12-10 0,3-1 0,18 2 0,-4 0 0,23 5 0,-12 47 0,-9-15 0,-10 24 0,-26-31 0,-27-9 0,8-5 0,-18 3 0,9-10 0,-12-5 0,22-1 0,5-8 0,35 1 0,5-2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2:45.5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152 199 24575,'10'0'0,"2"0"0,-5 0 0,8-1 0,-6 0 0,6-1 0,-6 0 0,1-2 0,1-1 0,-3-1 0,5-2 0,-7 2 0,3 0 0,-5-1 0,2 0 0,-3-3 0,1 3 0,-1-1 0,-1 3 0,-1 1 0,0-1 0,1 2 0,-2-1 0,2-2 0,-2 1 0,0-8 0,-6-1 0,-3-2 0,-2 0 0,0 6 0,2 5 0,1-1 0,-1 3 0,-4 1 0,-1 1 0,-11 2 0,-13 7 0,-3 4 0,3 3 0,13-1 0,12-3 0,3-2 0,4 0 0,2-2 0,2 1 0,2-2 0,-1 5 0,4-4 0,0 2 0,1-3 0,2 1 0,-2-1 0,11 10 0,-4-3 0,19 19 0,-18-14 0,6 6 0,-14-13 0,-3-3 0,2 37 0,-3-21 0,3 28 0,-3-32 0,1-7 0,-1-4 0,-3-3 0,-9 4 0,-3-2 0,-1 1 0,3-6 0,1 0 0,3-3 0,-4 2 0,7-2 0,-2-4 0,1-1 0,-1-2 0,-1-3 0,6 3 0,-1-2 0,3 3 0,2 0 0,0-1 0,5-13 0,2-1 0,-1-1 0,3 5 0,-6 14 0,4-3 0,2 0 0,21-15 0,1 0 0,2-3 0,-9 6 0,-21 15 0,1-1 0,-5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1:55:19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1 121 24575,'5'-61'0,"0"12"0,4 43 0,3 3 0,11 1 0,3 7 0,4 13 0,-8 11 0,-14 22 0,-18-12 0,-6-3 0,-4-22 0,6-9 0,-5-4 0,6-1 0,-3-1 0,11-9 0,6 0 0,8-23 0,7 5 0,5 0 0,-6 12 0,-4 14 0,-7 5 0,-1 4 0,4 20 0,-4 4 0,4 3 0,-7-9 0,-4-17 0,-2-4 0,-2-3 0,-3-2 0,-7-10 0,-4-31 0,35-11 0,-1-2 0,24 22 0,-9 57 0,-22-5 0,-1 37 0,-12-33 0,-7 9 0,-6-18 0,1-6 0,2-7 0,1-12 0,10 0 0,-1-5 0,47-25 0,-18 24 0,25-17 0,-34 32 0,-8 22 0,-4-6 0,-3 15 0,1-19 0,-4-2 0,4-8 0,10-13 0,20-8 0,-11 3 0,10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09.3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1462 24575,'12'-28'0,"-2"6"0,-2 3 0,-3 5 0,2-7 0,-2 6 0,-2-1 0,1 1 0,-2 8 0,1-3 0,-2 6 0,0 0 0,2-2 0,-1-1 0,2-3 0,-1 2 0,3-12 0,-3 9 0,4-10 0,-4 9 0,1 2 0,1-8 0,1 3 0,2-6 0,1-1 0,-2 10 0,-2-1 0,1 2 0,4-7 0,6-10 0,-2 7 0,0-2 0,5 0 0,-3 0 0,8-9 0,27-37 0,-28 37 0,7-9 0,-1 2 0,-11 13 0,11-11 0,-15 16 0,10-10 0,-8 10 0,9-13 0,2-3 0,-6 8 0,10-12 0,-10 15 0,10-13 0,-5 7 0,17-30 0,-21 29 0,6-13 0,-10 6 0,-9 21 0,4-14 0,-10 24 0,0 0 0,-1 3 0,-2-1 0,2 0 0,-2-1 0,1-3 0,-2-2 0,0 3 0,-2-5 0,2 9 0,-1-2 0,2 5 0,-1 2 0,1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18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24575,'40'38'0,"-1"-1"0,24 20 0,10 8 0,-6-5 0,-10-7 0,1-1 0,5 4 0,5 5 0,-11-11 0,9 5 0,-31-25 0,-12-11 0,-13-14 0,-7-3 0,-4-6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18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0 24575,'-33'36'0,"6"-8"0,-25 22 0,-7 8 0,-7 16 0,29-32 0,1 1 0,1 4 0,3-4 0,-1 5 0,7-11 0,30-35 0,4-8 0,0 1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19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24575,'0'17'0,"0"13"0,5 18 0,-3-13 0,1 0 0,-2-30 0,-2-5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19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1 24575,'-27'23'0,"8"-5"0,-2 33 0,3 13 0,12-9 0,2 1 0,-4 13 0,4 2 0,13 8 0,6-8 0,7-3 0,9 14 0,3-41 0,-14-23 0,9 0 0,-17-14 0,-19-6 0,-7-3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23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683 1 24575,'-59'25'0,"0"0"0,8-2 0,-2 3 0,-27 23 0,1 4 0,26-14 0,4 3 0,-13 27 0,7 3 0,27-30 0,6 3 0,1 27 0,10-3 0,13-8 0,21 18 0,27-53 0,22-15 0,-18-13 0,1-6 0,40-20 0,-21-7 0,-40 0 0,-27 9 0,-20-36 0,1 26 0,-21-26 0,-45 26 0,28 20 0,-22 5 0,63 30 0,19-4 0,3 2 0,-1-13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24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0 24575,'23'24'0,"-1"6"0,7 26 0,-4 15 0,-15 8 0,-4 3 0,-4 10 0,-4-16 0,-8-8 0,-21-24 0,-11-7 0,-48 4 0,28-18 0,-14-1 0,42-18 0,25-3 0,-2-1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21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24575,'-1'18'0,"-3"47"0,4 1 0,0 17 0,32 3 0,-6-48 0,18 13 0,24-13 0,-41-22 0,25 20 0,-57-6 0,-12-2 0,-5 4 0,-29-2 0,1-21 0,4 5 0,9-20 0,27-4 0,4 3 0,2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22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77 24575,'19'-12'0,"5"0"0,6 0 0,-8 5 0,15 0 0,-15 6 0,14-1 0,31-6 0,-27 2 0,7-1 0,-38 4 0,-13 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22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24575,'-10'13'0,"3"-3"0,15-10 0,-5 0 0,4-1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1:55:23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 1 24575,'-32'0'0,"-4"5"0,-32 34 0,16 14 0,-16 9 0,38 22 0,24-41 0,14 8 0,14 0 0,37-10 0,11-6 0,-17 1 0,4-4 0,8-15 0,6-7 0,-9-7 0,14-20 0,-1-6 0,-58 2 0,-13 8 0,-4 0 0,-3 2 0,-4-1 0,-7 3 0,-9-6 0,-2 6 0,6 0 0,7 6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25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0 24575,'-7'15'0,"-3"6"0,-6 13 0,-7 14 0,-14 29 0,-2 3 0,11-19 0,-4 2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26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24575,'62'76'0,"6"-6"0,-25-23 0,-1-1 0,22 13 0,-44-42 0,-10-11 0,-9-6 0,-1-3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26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1 24575,'-14'6'0,"-11"7"0,-25 28 0,5-4 0,-10 16 0,11-5 0,12-7 0,3-4 0,13-14 0,24-18 0,-5-4 0,7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27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6 24575,'21'-3'0,"-6"1"0,0 5 0,10 19 0,-10-5 0,4 28 0,-23-22 0,-8 9 0,-19-4 0,11-11 0,-13 5 0,21-16 0,13-1 0,17-5 0,18 1 0,35 0 0,-8 1 0,-5-1 0,-2 1 0,-9 0 0,14-6 0,-59 2 0,1-4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28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0 24575,'-18'81'0,"1"0"0,7-12 0,6 0 0,6 6 0,8 0 0,19 5 0,5-7 0,10 9 0,4-21 0,4-9 0,-4-26 0,45-2 0,-51-27 0,13-9 0,-24-12 0,-3-8 0,-11 11 0,-4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30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 24575,'67'-18'0,"1"0"0,-8 0 0,-14 8 0,-33 14 0,-6 1 0,8 14 0,-3-9 0,6 3 0,-12-7 0,-3 0 0,-9 38 0,-4 13 0,-4 12 0,2 0 0,-1 6 0,0-6 0,2 0 0,2-6 0,1 0 0,0 3 0,0-4 0,1 26 0,6-54 0,0-3 0,-1-30 0,-2-2 0,1-13 0,0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30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0 142 24575,'65'-24'0,"-11"5"0,-11 6 0,-17 5 0,18-6 0,17-6 0,-20 7 0,42-8 0,-62 16 0,9 1 0,-31 4 0,0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30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0 24575,'-27'37'0,"2"3"0,19-29 0,0 4 0,6-13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32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271 656 24575,'26'-38'0,"16"-12"0,-4 4 0,3-2 0,16-21 0,-19 19 0,-6 1 0,-16 0 0,-8-12 0,-25-1 0,-4 19 0,-8-3 0,-29 18 0,-15 14 0,18 11 0,-1 5 0,-30 12 0,36 15 0,7 11 0,20 4 0,7 4 0,-4 1 0,4 0 0,11 44 0,25-22 0,2-31 0,9 5 0,9-15 0,37 12 0,-28-13 0,20 9 0,-42 0 0,-14 38 0,-4-4 0,-23 16 0,-4-53 0,-17-5 0,-1-25 0,-1 1 0,-3-9 0,7-1 0,2-7 0,2-6 0,11-1 0,10-3 0,5 6 0,3-10 0,3 8 0,6-6 0,13 1 0,-1 5 0,30-22 0,-26 23 0,14-9 0,-27 19 0,1 3 0,-5 0 0,-2 2 0,-3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33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24575,'36'4'0,"-18"0"0,27 19 0,-27-4 0,10 20 0,0 15 0,-11-13 0,6 16 0,-17-25 0,-2 14 0,-6 8 0,-8 15 0,-3-9 0,-10 4 0,-13-4 0,-3 2 0,3-12 0,9-15 0,15-23 0,5-6 0,4-2 0,2-4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1:55:23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 24575,'96'-8'0,"-16"1"0,-46 5 0,7 3 0,-17 1 0,9 0 0,-21 0 0,-4-1 0,-5 8 0,-1 1 0,0 9 0,-1 30 0,-1 17 0,0 2 0,-2-11 0,3-37 0,-1-16 0,4-11 0,-4 4 0,3-4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36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420 211 24575,'0'-31'0,"-2"-1"0,-1-2 0,-13-9 0,-8 19 0,-5-3 0,-20 11 0,23 12 0,-18 5 0,20 2 0,-42 40 0,19 9 0,13-11 0,4 1 0,5 11 0,29 0 0,12-36 0,49 12 0,-30-23 0,28-4 0,-39-15 0,-2-1 0,12-34 0,-16 22 0,16-40 0,-19 30 0,7-17 0,-12 28 0,-2 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36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0 239 24575,'3'-64'0,"-1"13"0,0 15 0,-1 1 0,-1 13 0,0-1 0,1 16 0,-1 6 0,1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37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0 24575,'-21'76'0,"1"0"0,1-1 0,3-3 0,6-15 0,3 0 0,1 15 0,1-3 0,1 14 0,3 7 0,1-48 0,2-8 0,3 22 0,3-19 0,4 7 0,6-14 0,5 1 0,14 3 0,-2-9 0,-6-7 0,-9-12 0,-6 0 0,0-1 0,3 2 0,-6-3 0,-4-4 0,-5 0 0,0-3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37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24575,'-2'22'0,"3"14"0,8 10 0,8 19 0,0-11 0,3 6 0,-13-40 0,-1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38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24575,'31'22'0,"-20"-13"0,12 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39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12 24575,'-24'-4'0,"-6"-1"0,8 3 0,-14 4 0,12 6 0,-6 38 0,18-10 0,15 29 0,51-2 0,-14-18 0,17 5 0,-23-15 0,-2 5 0,-11-13 0,0 4 0,-29-24 0,-1-3 0,-32 8 0,21-10 0,-31 4 0,14-13 0,-11 2 0,15-2 0,10 4 0,43-11 0,-14 9 0,15-9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39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24575,'29'0'0,"9"0"0,-10 2 0,13 0 0,-11 2 0,6-1 0,-4 0 0,-13-2 0,-6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40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 24575,'16'-4'0,"22"-1"0,4-2 0,7 2 0,6-1 0,8 3 0,4 0 0,16-2 0,-1 1 0,-19 3 0,-6 1 0,24-2 0,-67 2 0,-14-1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50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457 1 24575,'-1'19'0,"-4"79"0,-1-16 0,3-8 0,-1 15 0,1-2 0,1-14 0,1-2 0,0 3 0,-1 15 0,0 3 0,1-6-295,1 11 0,0-9 295,0-21 0,0-1 72,1 10 1,1-3-73,-2 21 0,1-23 0,0-7 0,-1-27 0,0-17 0,0-17 445,0-7-445,-35-53 0,14 28 0,-33-45 0,-10 13 0,16 16 0,-10-8 0,34 35 0,5 28 0,6 1 0,-11 13 0,-1 1 0,3 3 0,7-11 0,6-4 0,12-16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51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1 179 24575,'30'-1'0,"11"-1"0,2 0 0,16 0 0,28-2 0,-4 2 0,6 0 0,-8 0 0,3-1-542,-8 1 0,5 0 0,-2-1 542,21 0 0,-4 0 0,-9 0 0,7-1 0,-21 2 0,11-2 0,3 1 0,-2-1 0,-11 2 0,26-2 0,-1 0 0,-6 0 0,14-1 0,-4 1 0,-20 0 0,-25 1 0,-7 1 0,31-2 0,-3 1 0,-1 1 0,-19 1 0,0 0 0,16 1 0,-5-2 0,3 1 0,23-1 0,-27-1 0,12 1 0,-8 0 0,11 0 0,-1 0 0,-9 0 0,4 0 0,1 0 0,-5 0 0,10-1 0,2 1 0,-4 1 0,12 0 0,-3 0 0,-8 1 0,-5-2 0,4 1 0,-4-1 0,16 1 0,4 0 0,-5-1 0,-17 1 0,-4 0 0,-2-1 406,4 1 1,12-1-1,0 0 1,-13 0-407,-1-1 0,-5 1 0,18 0 0,-2 0 0,-24-1 0,-5 0 0,25 1 0,-9 2 0,-10-2 0,5 2 0,5-1 0,-16 1 0,0 0 0,5-1 0,-2 1 0,24 0 0,-5-1 0,-17 0 0,22-1 0,-32 1 0,-19-1 0,-7 1 0,-6 1 0,-8 0 0,0 0 0,-2 0 0,6 0 0,3 0 0,30-1 0,-20 1 0,19-1 0,-29 1 0,-2 0 0,-7 0 0,-1 0 0,-5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1:55:24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0 24575,'-7'36'0,"3"22"0,2 3 0,-1-5 0,1 6 0,1-7 0,1-37 0,4 4 0,-4-18 0,4 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58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9 233 24575,'3'-26'0,"2"3"0,20-33 0,-8 26 0,13-22 0,-14 34 0,8 3 0,-10 8 0,6 2 0,-10 5 0,-4 0 0,5 1 0,19 19 0,6 10 0,-14 32 0,-5 6 0,6-4 0,-23 4 0,-10-4 0,-7-30 0,-22 22 0,-10 18 0,8-14 0,-9 12 0,24-34 0,-13 14 0,19-22 0,-7 12 0,27-30 0,11-2 0,14-5 0,31 0 0,-6-4 0,3-1 0,31-1 0,-27-1 0,-4-1 0,-8-2 0,-8 1 0,-19 2 0,-10 2 0,1 0 0,13 0 0,-13 0 0,8-1 0,-18-3 0,0 0 0,0-1 0,0 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3:59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 24575,'7'-13'0,"-1"4"0,3 0 0,8 2 0,-2 0 0,8-2 0,12 0 0,-16 4 0,9-1 0,-22 5 0,-2 5 0,-1 5 0,-1 10 0,-1-1 0,-7 11 0,-2-11 0,-11 14 0,-12 9 0,-1 5 0,-3 10 0,17-18 0,8-2 0,13-16 0,1-5 0,7-7 0,1-9 0,25-5 0,33-6 0,0-1 0,21 0 0,-48 9 0,-10 2 0,-26 2 0,-8 0 0,-25 5 0,17-4 0,-14 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4:00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0 180 24575,'29'-8'0,"25"-8"0,11-1 0,5 6 0,6 1 0,-3-3 0,6-2 0,-1 2 0,22 1 0,-6 2 0,-17 2 0,-8 0 0,6-5 0,-39 8 0,-31 4 0,11-1 0,-11 0 0,3 0 0,-21-4 0,8 3 0,-8-1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4:00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 24575,'-11'34'0,"-6"26"0,7 36 0,1 7 0,-4-8 0,7-22 0,1 11 0,2-21 0,2-27 0,1 19 0,0-33 0,0 5 0,0-6 0,-1 0 0,1 4 0,-1-8 0,1 4 0,0-10 0,-1-1 0,1-8 0,-1-2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4:16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213 204 24575,'0'-16'0,"-1"-13"0,0 7 0,4-18 0,0 25 0,14-13 0,7 9 0,-1 3 0,9 0 0,2 14 0,1 1 0,-1 1 0,-13 2 0,-14-2 0,30 35 0,-15-12 0,23 39 0,-30-16 0,-10 31 0,-17-3 0,-3 1 0,-6-15 0,-8-13 0,-3 1 0,-16 22 0,11-20 0,-2-1 0,4-8 0,2-4 0,-15 14 0,-14 12 0,9-12 0,11-7 0,1-1 0,21-15 0,43-12 0,10-10 0,28-6 0,0 0 0,38 1 0,-34-1 0,10 1 0,-58-4 0,-13-7 0,-4 5 0,4-3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4:17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24575,'31'-2'0,"3"3"0,16 11 0,-14 8 0,-3 3 0,-22 19 0,-11-19 0,-9 26 0,-1-28 0,-11 9 0,16-21 0,27 6 0,15-12 0,36 3 0,-36-6 0,-4 0 0,-33-1 0,-1 1 0,-1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4:18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92 24575,'95'-15'0,"2"1"0,-37 5 0,5 0 0,34-3 0,-5 2 0,-16 0 0,-3 1 0,-26 6 0,-50 4 0,1-1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4:19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28 24575,'-42'9'0,"-1"4"0,-3-1 0,17 0 0,35-12 0,18-5 0,26 0 0,23-5 0,-22 5 0,2 1 0,46-6 0,-38 5 0,-2 0 0,29-3 0,-3-1 0,-47 5 0,-14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4:20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99 24575,'33'-29'0,"1"0"0,-9 15 0,3 1 0,-4 6 0,1 2 0,3 3 0,0 9 0,-4 2 0,0 37 0,-31 12 0,1 4 0,-18-15 0,-7-2 0,-13 6 0,5-6 0,-1 1 0,-8 1 0,-20 22 0,68-49 0,2 7 0,60-28 0,13 0 0,13 1 0,-21-4 0,-2-1 0,-2 1 0,14-9 0,-74 7 0,-2 1 0,2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4:21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 1 24575,'-9'93'0,"-1"1"0,1-1 0,3-3 0,5-19 0,2-6 0,-1 29 0,0-36 0,0-6 0,0-15 0,1 1 0,-3-30 0,-1 0 0,-3-24 0,-3 5 0,-5 0 0,1 1 0,-39-18 0,33 18 0,-23-9 0,38 18 0,1 0 0,-2 3 0,-4 8 0,-3 3 0,-3 12 0,4-6 0,2-4 0,10-10 0,11-15 0,-5 4 0,4-2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1:55:25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507 26 24575,'-55'-15'0,"12"4"0,-47 12 0,40 10 0,-25 11 0,30 8 0,-10 27 0,13-9 0,14 34 0,9 4 0,15-22 0,7 11 0,14-7 0,46-34 0,6-7 0,-11-15 0,-2-5 0,6-8 0,27-13 0,-55-9 0,-3-7 0,-19 9 0,-11 4 0,-8 0 0,4 10 0,-5-4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4:22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1 191 24575,'41'-20'0,"36"-8"0,-20 9 0,13 1 0,2 1 0,6-1 0,-7 3 0,-1 1 0,7-5 0,-11 5 0,-32 5 0,-26 11 0,-8 3 0,2 0 0,-3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4:23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160 123 24575,'5'-8'0,"19"-18"0,-8 13 0,32-24 0,-9 22 0,-5-2 0,-4 10 0,-24 8 0,12 61 0,-13-15 0,5 35 0,-15-31 0,-3-27 0,-13 14 0,4-18 0,-31 33 0,18-25 0,-18 17 0,0-5 0,-17-4 0,17-2 0,-7-10 0,54-20 0,4-1 0,21-4 0,1 0 0,21-5 0,-2 1 0,3-1 0,36-1 0,-22-3 0,10 3 0,-29-3 0,-31 8 0,17-3 0,1 2 0,9-1 0,-15 2 0,-13 1 0,-11 0 0,-1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4:43.5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34 3491 24575,'-19'2'0,"5"-1"0,29-11 0,3-2 0,42-24 0,-6 6 0,2-1 0,-10 5 0,3-2 0,24-11 0,2 0 0,-20 9 0,-2 0 0,3-1 0,0 0 0,-10 6 0,0 1 0,3-4 0,2 1 0,2 2 0,1 0 0,0-2 0,1-1 0,8-2 0,2-1 0,1-3 0,-4 1 0,26-13 0,-31 17 0,-1 0 0,29-13 0,-9 1 0,7-5 0,-1 0 0,2-2 0,-18 11 0,1-1 0,-1 0 0,-5 3 0,0 0 0,-1 1 0,25-13 0,-3 2 0,-16 8 0,0 1 0,8-6 0,-5 3 0,5-3 0,-26 14 0,0 1 0,19-12 0,-8 1 0,11-8 0,-8 4 0,-16 12 0,1-1 0,21-15 0,9-8 0,-11 10 0,8-6 0,-14 9 0,2-2 0,-18 12 0,3-3 0,15-13 0,9-6 0,-6 3 0,-6 4 0,-1-1 0,5-4 0,7-4 0,-9 4 0,-13 8 0,-5 3 0,-2 2 0,-3 1 0,14-16 0,-19 17 0,-12 11 0,5-1 0,-15 16 0,8-6 0,-9 9 0,28-21 0,-4 6 0,15-10 0,10-8 0,-12 8 0,-2-5 0,-1-1 0,4-3 0,3-2 0,1-2 0,14-10 0,-26 23 0,-1 0 0,15-14 0,-18 13 0,-21 20 0,3-1 0,-11 9 0,-2 2 0,-1-1 0,-3 3 0,-1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4:50.62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2016 24575,'36'-13'0,"25"0"0,-17 4 0,10-2 0,27-5 0,15-4 0,1 0 0,-4 0 0,1 0 0,0-1 0,-20 5 0,1-1 0,1 0 0,0 0 0,8-2 0,4-1 0,-4 1 0,-12 3 0,-5 1 0,0-1 0,3 1 0,11-4 0,1 1 0,-11 3 0,1 0 0,0 1 0,19-5 0,11-3 0,-12 4 0,-20 6 0,-4 1 0,26-6 0,-5 0 0,3 4 0,5-2 0,-46 8 0,4-1 0,22-6 0,1 0 0,-14 4 0,2-1 0,24-9 0,3 0 0,-17 4 0,-2 0 0,-11 1 0,2-1 0,7-2 0,7-1 0,-11 2 0,25-8 0,-5 1 0,-3 0 0,-8 3 0,3 2 0,16-5 0,-5 1 0,-3 0 0,0-1 0,-1 2 0,7-1 0,-9 0 0,1-2 0,-12 2 0,0-1 0,11-2 0,19-5 0,-12 4 0,-31 8 0,1 0 0,21-5 0,19-5 0,-1 0 0,-20 6 0,-24 6 0,-4 2 0,14-3 0,8-1 0,-10 3 0,20-5 0,-6 1 0,4-3 0,-16 3 0,28-6 0,-21 4 0,17-3 0,-28 9 0,-4-1 0,1 0 0,13-2 0,-16 3 0,0 0 0,1 0 0,-4 3 0,2 0 0,11-3 0,-2 1 0,2 1 0,20-6 0,-9 3 0,-23 5 0,2 0 0,35-8 0,-10 3 0,-22 5 0,-6 1 0,-15 5 0,32-7 0,-39 8 0,3 0 0,16-2 0,-18 1 0,33-3 0,-34 4 0,27-4 0,-31 5 0,35-4 0,-39 5 0,12-1 0,-24 3 0,1 0 0,12-1 0,-8 1 0,3 0 0,-14 1 0,5-2 0,-6 2 0,5-2 0,-8 2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5:26.1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1633 24575,'0'-50'0,"8"-3"0,2-6 0,1-8 0,1-4 0,3-5 0,0-1 0,1 0 0,-3 5 0,-1-21 0,-5 16 0,0 1 0,-2-3 0,0 18 0,1 1 0,1-10 0,4-13 0,-4 30 0,4 7 0,4 6 0,-5 13 0,11-51 0,-15 48 0,4-24 0,-7 32 0,-2 5 0,3-11 0,-2 14 0,1-2 0,-3 12 0,1 2 0,-2 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5:27.8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2410 3286 24575,'-33'-71'0,"0"0"0,0 0 0,4 7 0,0 0 0,-6-5 0,-10-10 0,-9-8 0,-2 0 0,7 9 0,9 13 0,3 5 0,-2-1 0,-13-19 0,-4-3 0,0 3 0,6 12 0,0 2 0,1 0 0,2-2 0,2 0 0,-2 0 0,-3-2 0,0 0 0,-1-1 0,0-3 0,1 0 0,7 12 0,-11-13 0,15 21 0,2 2 0,1-2 0,11-2 0,0-2 0,-10-13 0,10 10 0,1 3 0,-1 12 0,-6-4 0,5 23 0,-3-2 0,-2 6 0,10 7 0,-6-7 0,5 6 0,-6-6 0,-12-9 0,-6-2 0,6 4 0,-25-14 0,24 18 0,-9-6 0,7 2 0,18 13 0,-6-9 0,11 9 0,-2-3 0,0-3 0,2 4 0,-4-4 0,9 9 0,-19-19 0,20 19 0,-20-20 0,25 25 0,-1-4 0,7 11 0,1-3 0,1 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5:29.6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7324 1496 24575,'-27'-15'0,"-38"-8"0,4 9 0,-12 0 0,-8 1 0,14 4 0,-6 0 0,-12-2 0,-10-1 0,-8-2 0,20 4 0,-5-1 0,-3-1 0,-5-1 0,-2 0-1133,10 1 1,-4-1 0,-4-1 0,-1 0 0,0 0 0,2 0-1,4 1 1133,-2-1 0,4 0 0,0 1 0,1-1 0,-1-1 0,-4-1 0,0-1 0,-4-1 0,-2-1 0,0-1 0,2 1 0,3-1 0,6 2 84,-6-3 0,6 0 0,3 0 1,0 1-1,-2-1-84,-5 0 0,-1-1 0,-1 0 0,2 1 0,2 1 0,8 2 0,1 0 0,1 1 0,3 1 0,5 1 0,-16-1 0,5 1 0,7 2 0,2 0 0,2 1 0,7 1 0,-3-1 0,1 1 0,-24-4 0,-3 1 0,0 3 0,-6-1 0,6 1 0,3-3 0,2 1 0,8 3 0,-4 0 0,7-1 0,6-4 0,5-1 0,-1 2 0,2-1 2876,8 0 1,7 2-2877,-1 1 876,1-3 0,-2 0-876,-12-4 0,12 2 0,1 1 0,-7-4 0,10 4 0,-1 0 0,-14-3 0,15 5 0,1 0 0,2 1 0,3 2 0,0-2 0,7 2 0,-12-5 0,-6-5 0,-4-4 0,9 3 0,19 6 0,14 7 0,12 6 0,-2-2 0,0 1 0,-2 0 0,4 2 0,-3 0 0,3 0 0,4-3 0,-2 2 0,3-2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00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15 211 24575,'1'-21'0,"2"4"0,0-6 0,5 8 0,-1 3 0,3 2 0,9-3 0,-6 5 0,10-3 0,2 8 0,-5 2 0,8 4 0,-1 7 0,8 23 0,-10-7 0,-2 17 0,-20-20 0,-6-1 0,-24 19 0,0-14 0,-10 9 0,10-21 0,11-9 0,-4-5 0,-6-5 0,-17-11 0,15 0 0,0-4 0,23-18 0,5 12 0,0-17 0,2 19 0,4 1 0,2 10 0,3 2 0,0 8 0,-1 2 0,3 0 0,10-1 0,-12 1 0,7 1 0,-16 3 0,1 9 0,-7 14 0,-3-2 0,-6 8 0,-1-12 0,4-7 0,2-5 0,5-12 0,12-35 0,11-6 0,7-13 0,17 7 0,1 26 0,-10 6 0,-2 12 0,-24 8 0,2 4 0,-3 2 0,-1 12 0,-4-5 0,-7 12 0,-27 5 0,-10-1 0,-23 6 0,3-13 0,24-12 0,9-11 0,26-7 0,4-15 0,3 7 0,15-19 0,-4 19 0,13-8 0,-18 18 0,4 1 0,-9 7 0,4 13 0,-4-1 0,-3 12 0,-9-10 0,-5 3 0,0-9 0,-5 0 0,5-9 0,3-10 0,5-3 0,21-29 0,0 16 0,4-8 0,-9 25 0,-7 9 0,-2 13 0,0-4 0,-2 20 0,-6-11 0,-3 1 0,-4-10 0,-7-7 0,6-4 0,-3-6 0,10-3 0,2-8 0,10-16 0,18-8 0,23-10 0,-4 17 0,-5 13 0,-18 29 0,-16 1 0,4 10 0,-17 10 0,-12-2 0,-21 12 0,13-19 0,-7-6 0,26-14 0,-10-5 0,10-2 0,-5-18 0,20-27 0,5 7 0,9-11 0,4 27 0,3 9 0,-11 9 0,5 4 0,-11 23 0,-5 21 0,2-4 0,-12 12 0,-4-26 0,-14 3 0,1-8 0,-34-1 0,33-11 0,-15-1 0,36-8 0,27-35 0,-3 16 0,21-23 0,-23 35 0,-3 7 0,-11 17 0,-4 6 0,2 4 0,-9 7 0,-6-13 0,-10-2 0,-9-7 0,7-6 0,1-1 0,16-2 0,8-19 0,5 3 0,7-12 0,12 6 0,-5 13 0,2 3 0,-11 13 0,-4 13 0,-5 5 0,-2 2 0,-9-3 0,-6-10 0,-10 1 0,3-6 0,-7-2 0,13-7 0,0-7 0,9-7 0,6-17 0,5 3 0,26-23 0,-16 35 0,19 2 0,-26 25 0,6 25 0,-31 13 0,-16-1 0,-4-8 0,-4-23 0,26-12 0,3-1 0,3-2 0,4-4 0,5-15 0,15-15 0,12-12 0,2 10 0,12 7 0,-24 24 0,5 2 0,-12 4 0,6 3 0,3 6 0,-3 25 0,-6-10 0,-20 31 0,-12-17 0,-18 8 0,17-19 0,-1-12 0,23-17 0,2-9 0,4-4 0,-2 4 0,2-1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1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2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2631 4953 24575,'-71'-15'0,"-1"1"0,-14-6 0,10 3 0,3 0 0,0-4 0,13 1 0,-2-1 0,-24-8 0,34 11 0,3 1 0,-3-1 0,-16-8 0,27 11 0,-28-14 0,-3-2 0,15 5 0,-31-12 0,1 0 0,31 11 0,5 4 0,0 0 0,-2-8 0,3 0 0,-15-10 0,-14-9 0,-1-1 0,5 2 0,-9-7 0,5 2 0,38 20 0,2 0 0,1-2 0,-4-3 0,-27-31 0,30 22 0,12 4 0,1-2 0,-6-14 0,-5-23 0,16 31 0,2 1 0,-5-29 0,5 23 0,0 0 0,0-25 0,3-2 0,2 15 0,4-7 0,6 19 0,2 1 0,-2-5 0,1 2 0,-1-1 0,-4-9 0,0 8 0,-1-17 0,3 19 0,1 5 0,2-6 0,0-17 0,2 8 0,0 4 0,0-1 0,1-7 0,0 19 0,0-2 0,0-37 0,0 13 0,0-17 0,1 37 0,0 2 0,1-26 0,0 29 0,-1 0 0,1-21 0,-2-11 0,1 28 0,1 0 0,0-27 0,2 30 0,0 6 0,0 19 0,6-24 0,1 25 0,1-3 0,7 3 0,-4 10 0,9-7 0,23-18 0,-14 14 0,25-21 0,-23 23 0,38-21 0,-13 15 0,7-3 0,17 4 0,-22 10 0,-5 5 0,1 1 0,17-3 0,0 6 0,8 1 0,-7 1 0,4 1 0,-9 1 0,5 1 0,-2-1 0,20-2 0,-1 1 0,3 1 0,2 1 0,-26 6 0,2 0 0,-3 0 0,16-2 0,3-1 0,5 4 0,8 0 0,-14 0 0,-28 0 0,-4 0 0,28 1 0,-8 2 0,-28 3 0,48 14 0,-11 0 0,-33-5 0,1 2 0,2 3 0,-4 1 0,9 9 0,-12-2 0,5 4 0,10 11 0,-2 2 0,-10-6 0,0 0 0,13 12 0,-4-2 0,-4 7 0,0 2 0,1 18 0,-18-22 0,1 3 0,-7-6 0,1 3 0,17 27 0,1 6 0,-10-3 0,-2 1 0,-2-5 0,-1 0 0,-4-1 0,-3 1 0,-5-3 0,-4-2 0,-6-17 0,0-1 0,5 16 0,0 3 0,-4 1 0,-1 0 0,-2-4 0,-1 0 0,3 7 0,-1 0 0,-4-12 0,-2 4 0,-3 1 0,-2 5 0,0-1 0,-1 16 0,0 2 0,-1-12 0,-1 3 0,0-2 0,-1-10 0,0-2 0,-3 1 0,-5 7 0,-2 2 0,0-3 0,-1 19 0,-2-1-186,0-21 0,-1 1 0,0-9 186,-1-13 0,0-6 0,-17 41 0,4-22 0,-17 15 0,12-24 0,-23 21 0,18-36 558,-11 9-558,-2-7 0,-9 1 0,8-13 0,0-1 0,-15 5 0,6-12 0,0-4 0,-6-3 0,17-4 0,-8-1 0,-17-1 0,-10-2 0,4 0 0,-5 1 0,-2 0 0,-3-1 0,-6 0 0,12-2 0,21-2 0,9 0 0,-36 2 0,29-1 0,10-2 0,-29 5 0,36-5 0,-16 1 0,20-2 0,10-1 0,-2 0 0,-14-4 0,3 3 0,-6-2 0,22 2 0,17 0 0,12 1 0,-1-1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1:55:26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 24575,'66'-5'0,"-5"2"0,-1-1 0,-8 1 0,34-1 0,-72 2 0,-10 3 0,-7 9 0,-1 2 0,-6 21 0,2-7 0,-6 19 0,6-20 0,0 3 0,5-19 0,3-4 0,0-6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39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24575,'-7'5'0,"-1"3"0,-6 8 0,-29 25 0,22-14 0,-17 9 0,36-31 0,9-10 0,-4 2 0,4-3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4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 24575,'-14'7'0,"-7"4"0,-8 3 0,2 1 0,-14 5 0,-7 7 0,12-9 0,-11 8 0,35-20 0,-4 2 0,12-5 0,-8 4 0,0-2 0,-11 5 0,-16 6 0,19-8 0,-7 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4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24575,'-23'22'0,"-11"19"0,11 23 0,2 5 0,-8 3 0,11-1 0,6-5 0,14-26 0,21 6 0,7 0 0,10 7 0,-2-11 0,2-6 0,-2-20 0,-8-12 0,-19-4 0,-2-1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41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24575,'26'46'0,"1"0"0,13 16 0,-2-6 0,0-8 0,17 22 0,-41-54 0,-4-2 0,-6-6 0,-1-1 0,0-5 0,-1-6 0,-1-1 0,0-1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4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24575,'-44'48'0,"14"-14"0,-15 27 0,-4 4 0,23-27 0,-16 22 0,34-48 0,1 6 0,5-13 0,1 0 0,-1-2 0,2 1 0,-1-1 0,1 1 0,4-2 0,-3-2 0,3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42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24575,'3'53'0,"-1"-13"0,1-10 0,-2-16 0,0-11 0,0-1 0,-1-2 0,1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4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24575,'-22'18'0,"-16"9"0,19-11 0,-9 4 0,22-13 0,3-6 0,3 0 0,0-2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43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24575,'46'80'0,"-20"-31"0,-3-27 0,-21-29 0,0 1 0,-2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4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24575,'-20'59'0,"-1"0"0,1 2 0,1-4 0,-4 18 0,5-13 0,0 7 0,1 2 0,6-15 0,-3 5 0,9-31 0,2-19 0,2-3 0,0-1 0,20-13 0,-15 6 0,15-9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02:06:44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24575,'-11'20'0,"-1"11"0,5-15 0,-5 20 0,8-23 0,0-5 0,4-9 0,1-7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C97DE1-2D99-E246-9EE0-C8F153CE71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BE641B-0FD2-3B4F-AC87-F945B2F275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A6013-7A45-9343-922A-A4B1D0A541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6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1.xml"/><Relationship Id="rId299" Type="http://schemas.openxmlformats.org/officeDocument/2006/relationships/image" Target="../media/image161.png"/><Relationship Id="rId21" Type="http://schemas.openxmlformats.org/officeDocument/2006/relationships/customXml" Target="../ink/ink23.xml"/><Relationship Id="rId63" Type="http://schemas.openxmlformats.org/officeDocument/2006/relationships/customXml" Target="../ink/ink44.xml"/><Relationship Id="rId159" Type="http://schemas.openxmlformats.org/officeDocument/2006/relationships/customXml" Target="../ink/ink92.xml"/><Relationship Id="rId324" Type="http://schemas.openxmlformats.org/officeDocument/2006/relationships/image" Target="../media/image172.png"/><Relationship Id="rId366" Type="http://schemas.openxmlformats.org/officeDocument/2006/relationships/image" Target="../media/image193.png"/><Relationship Id="rId170" Type="http://schemas.openxmlformats.org/officeDocument/2006/relationships/image" Target="../media/image98.png"/><Relationship Id="rId226" Type="http://schemas.openxmlformats.org/officeDocument/2006/relationships/image" Target="../media/image126.png"/><Relationship Id="rId268" Type="http://schemas.openxmlformats.org/officeDocument/2006/relationships/customXml" Target="../ink/ink148.xml"/><Relationship Id="rId32" Type="http://schemas.openxmlformats.org/officeDocument/2006/relationships/image" Target="../media/image29.png"/><Relationship Id="rId74" Type="http://schemas.openxmlformats.org/officeDocument/2006/relationships/image" Target="../media/image50.png"/><Relationship Id="rId128" Type="http://schemas.openxmlformats.org/officeDocument/2006/relationships/image" Target="../media/image77.png"/><Relationship Id="rId335" Type="http://schemas.openxmlformats.org/officeDocument/2006/relationships/customXml" Target="../ink/ink183.xml"/><Relationship Id="rId377" Type="http://schemas.openxmlformats.org/officeDocument/2006/relationships/customXml" Target="../ink/ink204.xml"/><Relationship Id="rId5" Type="http://schemas.openxmlformats.org/officeDocument/2006/relationships/customXml" Target="../ink/ink15.xml"/><Relationship Id="rId181" Type="http://schemas.openxmlformats.org/officeDocument/2006/relationships/customXml" Target="../ink/ink103.xml"/><Relationship Id="rId237" Type="http://schemas.openxmlformats.org/officeDocument/2006/relationships/customXml" Target="../ink/ink131.xml"/><Relationship Id="rId279" Type="http://schemas.openxmlformats.org/officeDocument/2006/relationships/image" Target="../media/image151.png"/><Relationship Id="rId43" Type="http://schemas.openxmlformats.org/officeDocument/2006/relationships/customXml" Target="../ink/ink34.xml"/><Relationship Id="rId139" Type="http://schemas.openxmlformats.org/officeDocument/2006/relationships/customXml" Target="../ink/ink82.xml"/><Relationship Id="rId290" Type="http://schemas.openxmlformats.org/officeDocument/2006/relationships/customXml" Target="../ink/ink159.xml"/><Relationship Id="rId304" Type="http://schemas.openxmlformats.org/officeDocument/2006/relationships/customXml" Target="../ink/ink166.xml"/><Relationship Id="rId346" Type="http://schemas.openxmlformats.org/officeDocument/2006/relationships/image" Target="../media/image183.png"/><Relationship Id="rId85" Type="http://schemas.openxmlformats.org/officeDocument/2006/relationships/customXml" Target="../ink/ink55.xml"/><Relationship Id="rId150" Type="http://schemas.openxmlformats.org/officeDocument/2006/relationships/image" Target="../media/image88.png"/><Relationship Id="rId192" Type="http://schemas.openxmlformats.org/officeDocument/2006/relationships/image" Target="../media/image109.png"/><Relationship Id="rId206" Type="http://schemas.openxmlformats.org/officeDocument/2006/relationships/image" Target="../media/image116.png"/><Relationship Id="rId248" Type="http://schemas.openxmlformats.org/officeDocument/2006/relationships/image" Target="../media/image137.png"/><Relationship Id="rId12" Type="http://schemas.openxmlformats.org/officeDocument/2006/relationships/image" Target="../media/image19.png"/><Relationship Id="rId108" Type="http://schemas.openxmlformats.org/officeDocument/2006/relationships/image" Target="../media/image67.png"/><Relationship Id="rId315" Type="http://schemas.openxmlformats.org/officeDocument/2006/relationships/customXml" Target="../ink/ink172.xml"/><Relationship Id="rId357" Type="http://schemas.openxmlformats.org/officeDocument/2006/relationships/customXml" Target="../ink/ink194.xml"/><Relationship Id="rId54" Type="http://schemas.openxmlformats.org/officeDocument/2006/relationships/image" Target="../media/image40.png"/><Relationship Id="rId96" Type="http://schemas.openxmlformats.org/officeDocument/2006/relationships/image" Target="../media/image61.png"/><Relationship Id="rId161" Type="http://schemas.openxmlformats.org/officeDocument/2006/relationships/customXml" Target="../ink/ink93.xml"/><Relationship Id="rId217" Type="http://schemas.openxmlformats.org/officeDocument/2006/relationships/customXml" Target="../ink/ink121.xml"/><Relationship Id="rId259" Type="http://schemas.openxmlformats.org/officeDocument/2006/relationships/customXml" Target="../ink/ink142.xml"/><Relationship Id="rId23" Type="http://schemas.openxmlformats.org/officeDocument/2006/relationships/customXml" Target="../ink/ink24.xml"/><Relationship Id="rId119" Type="http://schemas.openxmlformats.org/officeDocument/2006/relationships/customXml" Target="../ink/ink72.xml"/><Relationship Id="rId270" Type="http://schemas.openxmlformats.org/officeDocument/2006/relationships/customXml" Target="../ink/ink149.xml"/><Relationship Id="rId326" Type="http://schemas.openxmlformats.org/officeDocument/2006/relationships/image" Target="../media/image173.png"/><Relationship Id="rId65" Type="http://schemas.openxmlformats.org/officeDocument/2006/relationships/customXml" Target="../ink/ink45.xml"/><Relationship Id="rId130" Type="http://schemas.openxmlformats.org/officeDocument/2006/relationships/image" Target="../media/image78.png"/><Relationship Id="rId368" Type="http://schemas.openxmlformats.org/officeDocument/2006/relationships/image" Target="../media/image194.png"/><Relationship Id="rId172" Type="http://schemas.openxmlformats.org/officeDocument/2006/relationships/image" Target="../media/image99.png"/><Relationship Id="rId228" Type="http://schemas.openxmlformats.org/officeDocument/2006/relationships/image" Target="../media/image127.png"/><Relationship Id="rId281" Type="http://schemas.openxmlformats.org/officeDocument/2006/relationships/image" Target="../media/image152.png"/><Relationship Id="rId337" Type="http://schemas.openxmlformats.org/officeDocument/2006/relationships/customXml" Target="../ink/ink184.xml"/><Relationship Id="rId34" Type="http://schemas.openxmlformats.org/officeDocument/2006/relationships/image" Target="../media/image30.png"/><Relationship Id="rId76" Type="http://schemas.openxmlformats.org/officeDocument/2006/relationships/image" Target="../media/image51.png"/><Relationship Id="rId141" Type="http://schemas.openxmlformats.org/officeDocument/2006/relationships/customXml" Target="../ink/ink83.xml"/><Relationship Id="rId7" Type="http://schemas.openxmlformats.org/officeDocument/2006/relationships/customXml" Target="../ink/ink16.xml"/><Relationship Id="rId183" Type="http://schemas.openxmlformats.org/officeDocument/2006/relationships/customXml" Target="../ink/ink104.xml"/><Relationship Id="rId239" Type="http://schemas.openxmlformats.org/officeDocument/2006/relationships/customXml" Target="../ink/ink132.xml"/><Relationship Id="rId250" Type="http://schemas.openxmlformats.org/officeDocument/2006/relationships/image" Target="../media/image138.png"/><Relationship Id="rId292" Type="http://schemas.openxmlformats.org/officeDocument/2006/relationships/customXml" Target="../ink/ink160.xml"/><Relationship Id="rId306" Type="http://schemas.openxmlformats.org/officeDocument/2006/relationships/customXml" Target="../ink/ink167.xml"/><Relationship Id="rId45" Type="http://schemas.openxmlformats.org/officeDocument/2006/relationships/customXml" Target="../ink/ink35.xml"/><Relationship Id="rId87" Type="http://schemas.openxmlformats.org/officeDocument/2006/relationships/customXml" Target="../ink/ink56.xml"/><Relationship Id="rId110" Type="http://schemas.openxmlformats.org/officeDocument/2006/relationships/image" Target="../media/image68.png"/><Relationship Id="rId348" Type="http://schemas.openxmlformats.org/officeDocument/2006/relationships/image" Target="../media/image184.png"/><Relationship Id="rId152" Type="http://schemas.openxmlformats.org/officeDocument/2006/relationships/image" Target="../media/image89.png"/><Relationship Id="rId194" Type="http://schemas.openxmlformats.org/officeDocument/2006/relationships/image" Target="../media/image110.png"/><Relationship Id="rId208" Type="http://schemas.openxmlformats.org/officeDocument/2006/relationships/image" Target="../media/image117.png"/><Relationship Id="rId261" Type="http://schemas.openxmlformats.org/officeDocument/2006/relationships/customXml" Target="../ink/ink143.xml"/><Relationship Id="rId14" Type="http://schemas.openxmlformats.org/officeDocument/2006/relationships/image" Target="../media/image20.png"/><Relationship Id="rId56" Type="http://schemas.openxmlformats.org/officeDocument/2006/relationships/image" Target="../media/image41.png"/><Relationship Id="rId317" Type="http://schemas.openxmlformats.org/officeDocument/2006/relationships/customXml" Target="../ink/ink173.xml"/><Relationship Id="rId359" Type="http://schemas.openxmlformats.org/officeDocument/2006/relationships/customXml" Target="../ink/ink195.xml"/><Relationship Id="rId98" Type="http://schemas.openxmlformats.org/officeDocument/2006/relationships/image" Target="../media/image62.png"/><Relationship Id="rId121" Type="http://schemas.openxmlformats.org/officeDocument/2006/relationships/customXml" Target="../ink/ink73.xml"/><Relationship Id="rId163" Type="http://schemas.openxmlformats.org/officeDocument/2006/relationships/customXml" Target="../ink/ink94.xml"/><Relationship Id="rId219" Type="http://schemas.openxmlformats.org/officeDocument/2006/relationships/customXml" Target="../ink/ink122.xml"/><Relationship Id="rId370" Type="http://schemas.openxmlformats.org/officeDocument/2006/relationships/image" Target="../media/image195.png"/><Relationship Id="rId230" Type="http://schemas.openxmlformats.org/officeDocument/2006/relationships/image" Target="../media/image128.png"/><Relationship Id="rId25" Type="http://schemas.openxmlformats.org/officeDocument/2006/relationships/customXml" Target="../ink/ink25.xml"/><Relationship Id="rId67" Type="http://schemas.openxmlformats.org/officeDocument/2006/relationships/customXml" Target="../ink/ink46.xml"/><Relationship Id="rId272" Type="http://schemas.openxmlformats.org/officeDocument/2006/relationships/customXml" Target="../ink/ink150.xml"/><Relationship Id="rId328" Type="http://schemas.openxmlformats.org/officeDocument/2006/relationships/image" Target="../media/image174.png"/><Relationship Id="rId132" Type="http://schemas.openxmlformats.org/officeDocument/2006/relationships/image" Target="../media/image79.png"/><Relationship Id="rId174" Type="http://schemas.openxmlformats.org/officeDocument/2006/relationships/image" Target="../media/image100.png"/><Relationship Id="rId241" Type="http://schemas.openxmlformats.org/officeDocument/2006/relationships/customXml" Target="../ink/ink133.xml"/><Relationship Id="rId36" Type="http://schemas.openxmlformats.org/officeDocument/2006/relationships/image" Target="../media/image31.png"/><Relationship Id="rId283" Type="http://schemas.openxmlformats.org/officeDocument/2006/relationships/image" Target="../media/image153.png"/><Relationship Id="rId339" Type="http://schemas.openxmlformats.org/officeDocument/2006/relationships/customXml" Target="../ink/ink185.xml"/><Relationship Id="rId78" Type="http://schemas.openxmlformats.org/officeDocument/2006/relationships/image" Target="../media/image52.png"/><Relationship Id="rId101" Type="http://schemas.openxmlformats.org/officeDocument/2006/relationships/customXml" Target="../ink/ink63.xml"/><Relationship Id="rId143" Type="http://schemas.openxmlformats.org/officeDocument/2006/relationships/customXml" Target="../ink/ink84.xml"/><Relationship Id="rId185" Type="http://schemas.openxmlformats.org/officeDocument/2006/relationships/customXml" Target="../ink/ink105.xml"/><Relationship Id="rId350" Type="http://schemas.openxmlformats.org/officeDocument/2006/relationships/image" Target="../media/image185.png"/><Relationship Id="rId9" Type="http://schemas.openxmlformats.org/officeDocument/2006/relationships/customXml" Target="../ink/ink17.xml"/><Relationship Id="rId210" Type="http://schemas.openxmlformats.org/officeDocument/2006/relationships/image" Target="../media/image118.png"/><Relationship Id="rId26" Type="http://schemas.openxmlformats.org/officeDocument/2006/relationships/image" Target="../media/image26.png"/><Relationship Id="rId231" Type="http://schemas.openxmlformats.org/officeDocument/2006/relationships/customXml" Target="../ink/ink128.xml"/><Relationship Id="rId252" Type="http://schemas.openxmlformats.org/officeDocument/2006/relationships/image" Target="../media/image139.png"/><Relationship Id="rId273" Type="http://schemas.openxmlformats.org/officeDocument/2006/relationships/image" Target="../media/image148.png"/><Relationship Id="rId294" Type="http://schemas.openxmlformats.org/officeDocument/2006/relationships/customXml" Target="../ink/ink161.xml"/><Relationship Id="rId308" Type="http://schemas.openxmlformats.org/officeDocument/2006/relationships/customXml" Target="../ink/ink168.xml"/><Relationship Id="rId329" Type="http://schemas.openxmlformats.org/officeDocument/2006/relationships/customXml" Target="../ink/ink180.xml"/><Relationship Id="rId47" Type="http://schemas.openxmlformats.org/officeDocument/2006/relationships/customXml" Target="../ink/ink36.xml"/><Relationship Id="rId68" Type="http://schemas.openxmlformats.org/officeDocument/2006/relationships/image" Target="../media/image47.png"/><Relationship Id="rId89" Type="http://schemas.openxmlformats.org/officeDocument/2006/relationships/customXml" Target="../ink/ink57.xml"/><Relationship Id="rId112" Type="http://schemas.openxmlformats.org/officeDocument/2006/relationships/image" Target="../media/image69.png"/><Relationship Id="rId133" Type="http://schemas.openxmlformats.org/officeDocument/2006/relationships/customXml" Target="../ink/ink79.xml"/><Relationship Id="rId154" Type="http://schemas.openxmlformats.org/officeDocument/2006/relationships/image" Target="../media/image90.png"/><Relationship Id="rId175" Type="http://schemas.openxmlformats.org/officeDocument/2006/relationships/customXml" Target="../ink/ink100.xml"/><Relationship Id="rId340" Type="http://schemas.openxmlformats.org/officeDocument/2006/relationships/image" Target="../media/image180.png"/><Relationship Id="rId361" Type="http://schemas.openxmlformats.org/officeDocument/2006/relationships/customXml" Target="../ink/ink196.xml"/><Relationship Id="rId196" Type="http://schemas.openxmlformats.org/officeDocument/2006/relationships/image" Target="../media/image111.png"/><Relationship Id="rId200" Type="http://schemas.openxmlformats.org/officeDocument/2006/relationships/image" Target="../media/image113.png"/><Relationship Id="rId16" Type="http://schemas.openxmlformats.org/officeDocument/2006/relationships/image" Target="../media/image21.png"/><Relationship Id="rId221" Type="http://schemas.openxmlformats.org/officeDocument/2006/relationships/customXml" Target="../ink/ink123.xml"/><Relationship Id="rId242" Type="http://schemas.openxmlformats.org/officeDocument/2006/relationships/image" Target="../media/image134.png"/><Relationship Id="rId263" Type="http://schemas.openxmlformats.org/officeDocument/2006/relationships/customXml" Target="../ink/ink144.xml"/><Relationship Id="rId284" Type="http://schemas.openxmlformats.org/officeDocument/2006/relationships/customXml" Target="../ink/ink156.xml"/><Relationship Id="rId319" Type="http://schemas.openxmlformats.org/officeDocument/2006/relationships/customXml" Target="../ink/ink175.xml"/><Relationship Id="rId37" Type="http://schemas.openxmlformats.org/officeDocument/2006/relationships/customXml" Target="../ink/ink31.xml"/><Relationship Id="rId58" Type="http://schemas.openxmlformats.org/officeDocument/2006/relationships/image" Target="../media/image42.png"/><Relationship Id="rId79" Type="http://schemas.openxmlformats.org/officeDocument/2006/relationships/customXml" Target="../ink/ink52.xml"/><Relationship Id="rId102" Type="http://schemas.openxmlformats.org/officeDocument/2006/relationships/image" Target="../media/image64.png"/><Relationship Id="rId123" Type="http://schemas.openxmlformats.org/officeDocument/2006/relationships/customXml" Target="../ink/ink74.xml"/><Relationship Id="rId144" Type="http://schemas.openxmlformats.org/officeDocument/2006/relationships/image" Target="../media/image85.png"/><Relationship Id="rId330" Type="http://schemas.openxmlformats.org/officeDocument/2006/relationships/image" Target="../media/image175.png"/><Relationship Id="rId90" Type="http://schemas.openxmlformats.org/officeDocument/2006/relationships/image" Target="../media/image58.png"/><Relationship Id="rId165" Type="http://schemas.openxmlformats.org/officeDocument/2006/relationships/customXml" Target="../ink/ink95.xml"/><Relationship Id="rId186" Type="http://schemas.openxmlformats.org/officeDocument/2006/relationships/image" Target="../media/image106.png"/><Relationship Id="rId351" Type="http://schemas.openxmlformats.org/officeDocument/2006/relationships/customXml" Target="../ink/ink191.xml"/><Relationship Id="rId372" Type="http://schemas.openxmlformats.org/officeDocument/2006/relationships/image" Target="../media/image196.png"/><Relationship Id="rId211" Type="http://schemas.openxmlformats.org/officeDocument/2006/relationships/customXml" Target="../ink/ink118.xml"/><Relationship Id="rId232" Type="http://schemas.openxmlformats.org/officeDocument/2006/relationships/image" Target="../media/image129.png"/><Relationship Id="rId253" Type="http://schemas.openxmlformats.org/officeDocument/2006/relationships/customXml" Target="../ink/ink139.xml"/><Relationship Id="rId274" Type="http://schemas.openxmlformats.org/officeDocument/2006/relationships/customXml" Target="../ink/ink151.xml"/><Relationship Id="rId295" Type="http://schemas.openxmlformats.org/officeDocument/2006/relationships/image" Target="../media/image159.png"/><Relationship Id="rId309" Type="http://schemas.openxmlformats.org/officeDocument/2006/relationships/image" Target="../media/image166.png"/><Relationship Id="rId27" Type="http://schemas.openxmlformats.org/officeDocument/2006/relationships/customXml" Target="../ink/ink26.xml"/><Relationship Id="rId48" Type="http://schemas.openxmlformats.org/officeDocument/2006/relationships/image" Target="../media/image37.png"/><Relationship Id="rId69" Type="http://schemas.openxmlformats.org/officeDocument/2006/relationships/customXml" Target="../ink/ink47.xml"/><Relationship Id="rId113" Type="http://schemas.openxmlformats.org/officeDocument/2006/relationships/customXml" Target="../ink/ink69.xml"/><Relationship Id="rId134" Type="http://schemas.openxmlformats.org/officeDocument/2006/relationships/image" Target="../media/image80.png"/><Relationship Id="rId320" Type="http://schemas.openxmlformats.org/officeDocument/2006/relationships/image" Target="../media/image170.png"/><Relationship Id="rId80" Type="http://schemas.openxmlformats.org/officeDocument/2006/relationships/image" Target="../media/image53.png"/><Relationship Id="rId155" Type="http://schemas.openxmlformats.org/officeDocument/2006/relationships/customXml" Target="../ink/ink90.xml"/><Relationship Id="rId176" Type="http://schemas.openxmlformats.org/officeDocument/2006/relationships/image" Target="../media/image101.png"/><Relationship Id="rId197" Type="http://schemas.openxmlformats.org/officeDocument/2006/relationships/customXml" Target="../ink/ink111.xml"/><Relationship Id="rId341" Type="http://schemas.openxmlformats.org/officeDocument/2006/relationships/customXml" Target="../ink/ink186.xml"/><Relationship Id="rId362" Type="http://schemas.openxmlformats.org/officeDocument/2006/relationships/image" Target="../media/image191.png"/><Relationship Id="rId201" Type="http://schemas.openxmlformats.org/officeDocument/2006/relationships/customXml" Target="../ink/ink113.xml"/><Relationship Id="rId222" Type="http://schemas.openxmlformats.org/officeDocument/2006/relationships/image" Target="../media/image124.png"/><Relationship Id="rId243" Type="http://schemas.openxmlformats.org/officeDocument/2006/relationships/customXml" Target="../ink/ink134.xml"/><Relationship Id="rId264" Type="http://schemas.openxmlformats.org/officeDocument/2006/relationships/customXml" Target="../ink/ink145.xml"/><Relationship Id="rId285" Type="http://schemas.openxmlformats.org/officeDocument/2006/relationships/image" Target="../media/image154.png"/><Relationship Id="rId17" Type="http://schemas.openxmlformats.org/officeDocument/2006/relationships/customXml" Target="../ink/ink21.xml"/><Relationship Id="rId38" Type="http://schemas.openxmlformats.org/officeDocument/2006/relationships/image" Target="../media/image32.png"/><Relationship Id="rId59" Type="http://schemas.openxmlformats.org/officeDocument/2006/relationships/customXml" Target="../ink/ink42.xml"/><Relationship Id="rId103" Type="http://schemas.openxmlformats.org/officeDocument/2006/relationships/customXml" Target="../ink/ink64.xml"/><Relationship Id="rId124" Type="http://schemas.openxmlformats.org/officeDocument/2006/relationships/image" Target="../media/image75.png"/><Relationship Id="rId310" Type="http://schemas.openxmlformats.org/officeDocument/2006/relationships/customXml" Target="../ink/ink169.xml"/><Relationship Id="rId70" Type="http://schemas.openxmlformats.org/officeDocument/2006/relationships/image" Target="../media/image48.png"/><Relationship Id="rId91" Type="http://schemas.openxmlformats.org/officeDocument/2006/relationships/customXml" Target="../ink/ink58.xml"/><Relationship Id="rId145" Type="http://schemas.openxmlformats.org/officeDocument/2006/relationships/customXml" Target="../ink/ink85.xml"/><Relationship Id="rId166" Type="http://schemas.openxmlformats.org/officeDocument/2006/relationships/image" Target="../media/image96.png"/><Relationship Id="rId187" Type="http://schemas.openxmlformats.org/officeDocument/2006/relationships/customXml" Target="../ink/ink106.xml"/><Relationship Id="rId331" Type="http://schemas.openxmlformats.org/officeDocument/2006/relationships/customXml" Target="../ink/ink181.xml"/><Relationship Id="rId352" Type="http://schemas.openxmlformats.org/officeDocument/2006/relationships/image" Target="../media/image186.png"/><Relationship Id="rId373" Type="http://schemas.openxmlformats.org/officeDocument/2006/relationships/customXml" Target="../ink/ink20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19.png"/><Relationship Id="rId233" Type="http://schemas.openxmlformats.org/officeDocument/2006/relationships/customXml" Target="../ink/ink129.xml"/><Relationship Id="rId254" Type="http://schemas.openxmlformats.org/officeDocument/2006/relationships/image" Target="../media/image140.png"/><Relationship Id="rId28" Type="http://schemas.openxmlformats.org/officeDocument/2006/relationships/image" Target="../media/image27.png"/><Relationship Id="rId49" Type="http://schemas.openxmlformats.org/officeDocument/2006/relationships/customXml" Target="../ink/ink37.xml"/><Relationship Id="rId114" Type="http://schemas.openxmlformats.org/officeDocument/2006/relationships/image" Target="../media/image70.png"/><Relationship Id="rId275" Type="http://schemas.openxmlformats.org/officeDocument/2006/relationships/image" Target="../media/image149.png"/><Relationship Id="rId296" Type="http://schemas.openxmlformats.org/officeDocument/2006/relationships/customXml" Target="../ink/ink162.xml"/><Relationship Id="rId300" Type="http://schemas.openxmlformats.org/officeDocument/2006/relationships/customXml" Target="../ink/ink164.xml"/><Relationship Id="rId60" Type="http://schemas.openxmlformats.org/officeDocument/2006/relationships/image" Target="../media/image43.png"/><Relationship Id="rId81" Type="http://schemas.openxmlformats.org/officeDocument/2006/relationships/customXml" Target="../ink/ink53.xml"/><Relationship Id="rId135" Type="http://schemas.openxmlformats.org/officeDocument/2006/relationships/customXml" Target="../ink/ink80.xml"/><Relationship Id="rId156" Type="http://schemas.openxmlformats.org/officeDocument/2006/relationships/image" Target="../media/image91.png"/><Relationship Id="rId177" Type="http://schemas.openxmlformats.org/officeDocument/2006/relationships/customXml" Target="../ink/ink101.xml"/><Relationship Id="rId198" Type="http://schemas.openxmlformats.org/officeDocument/2006/relationships/image" Target="../media/image112.png"/><Relationship Id="rId321" Type="http://schemas.openxmlformats.org/officeDocument/2006/relationships/customXml" Target="../ink/ink176.xml"/><Relationship Id="rId342" Type="http://schemas.openxmlformats.org/officeDocument/2006/relationships/image" Target="../media/image181.png"/><Relationship Id="rId363" Type="http://schemas.openxmlformats.org/officeDocument/2006/relationships/customXml" Target="../ink/ink197.xml"/><Relationship Id="rId202" Type="http://schemas.openxmlformats.org/officeDocument/2006/relationships/image" Target="../media/image114.png"/><Relationship Id="rId223" Type="http://schemas.openxmlformats.org/officeDocument/2006/relationships/customXml" Target="../ink/ink124.xml"/><Relationship Id="rId244" Type="http://schemas.openxmlformats.org/officeDocument/2006/relationships/image" Target="../media/image135.png"/><Relationship Id="rId18" Type="http://schemas.openxmlformats.org/officeDocument/2006/relationships/image" Target="../media/image22.png"/><Relationship Id="rId39" Type="http://schemas.openxmlformats.org/officeDocument/2006/relationships/customXml" Target="../ink/ink32.xml"/><Relationship Id="rId265" Type="http://schemas.openxmlformats.org/officeDocument/2006/relationships/customXml" Target="../ink/ink146.xml"/><Relationship Id="rId286" Type="http://schemas.openxmlformats.org/officeDocument/2006/relationships/customXml" Target="../ink/ink157.xml"/><Relationship Id="rId50" Type="http://schemas.openxmlformats.org/officeDocument/2006/relationships/image" Target="../media/image38.png"/><Relationship Id="rId104" Type="http://schemas.openxmlformats.org/officeDocument/2006/relationships/image" Target="../media/image65.png"/><Relationship Id="rId125" Type="http://schemas.openxmlformats.org/officeDocument/2006/relationships/customXml" Target="../ink/ink75.xml"/><Relationship Id="rId146" Type="http://schemas.openxmlformats.org/officeDocument/2006/relationships/image" Target="../media/image86.png"/><Relationship Id="rId167" Type="http://schemas.openxmlformats.org/officeDocument/2006/relationships/customXml" Target="../ink/ink96.xml"/><Relationship Id="rId188" Type="http://schemas.openxmlformats.org/officeDocument/2006/relationships/image" Target="../media/image107.png"/><Relationship Id="rId311" Type="http://schemas.openxmlformats.org/officeDocument/2006/relationships/image" Target="../media/image167.png"/><Relationship Id="rId332" Type="http://schemas.openxmlformats.org/officeDocument/2006/relationships/image" Target="../media/image176.png"/><Relationship Id="rId353" Type="http://schemas.openxmlformats.org/officeDocument/2006/relationships/customXml" Target="../ink/ink192.xml"/><Relationship Id="rId374" Type="http://schemas.openxmlformats.org/officeDocument/2006/relationships/image" Target="../media/image197.png"/><Relationship Id="rId71" Type="http://schemas.openxmlformats.org/officeDocument/2006/relationships/customXml" Target="../ink/ink48.xml"/><Relationship Id="rId92" Type="http://schemas.openxmlformats.org/officeDocument/2006/relationships/image" Target="../media/image59.png"/><Relationship Id="rId213" Type="http://schemas.openxmlformats.org/officeDocument/2006/relationships/customXml" Target="../ink/ink119.xml"/><Relationship Id="rId234" Type="http://schemas.openxmlformats.org/officeDocument/2006/relationships/image" Target="../media/image130.png"/><Relationship Id="rId2" Type="http://schemas.openxmlformats.org/officeDocument/2006/relationships/image" Target="../media/image1.png"/><Relationship Id="rId29" Type="http://schemas.openxmlformats.org/officeDocument/2006/relationships/customXml" Target="../ink/ink27.xml"/><Relationship Id="rId255" Type="http://schemas.openxmlformats.org/officeDocument/2006/relationships/customXml" Target="../ink/ink140.xml"/><Relationship Id="rId276" Type="http://schemas.openxmlformats.org/officeDocument/2006/relationships/customXml" Target="../ink/ink152.xml"/><Relationship Id="rId297" Type="http://schemas.openxmlformats.org/officeDocument/2006/relationships/image" Target="../media/image160.png"/><Relationship Id="rId40" Type="http://schemas.openxmlformats.org/officeDocument/2006/relationships/image" Target="../media/image33.png"/><Relationship Id="rId115" Type="http://schemas.openxmlformats.org/officeDocument/2006/relationships/customXml" Target="../ink/ink70.xml"/><Relationship Id="rId136" Type="http://schemas.openxmlformats.org/officeDocument/2006/relationships/image" Target="../media/image81.png"/><Relationship Id="rId157" Type="http://schemas.openxmlformats.org/officeDocument/2006/relationships/customXml" Target="../ink/ink91.xml"/><Relationship Id="rId178" Type="http://schemas.openxmlformats.org/officeDocument/2006/relationships/image" Target="../media/image102.png"/><Relationship Id="rId301" Type="http://schemas.openxmlformats.org/officeDocument/2006/relationships/image" Target="../media/image162.png"/><Relationship Id="rId322" Type="http://schemas.openxmlformats.org/officeDocument/2006/relationships/image" Target="../media/image171.png"/><Relationship Id="rId343" Type="http://schemas.openxmlformats.org/officeDocument/2006/relationships/customXml" Target="../ink/ink187.xml"/><Relationship Id="rId364" Type="http://schemas.openxmlformats.org/officeDocument/2006/relationships/image" Target="../media/image192.png"/><Relationship Id="rId61" Type="http://schemas.openxmlformats.org/officeDocument/2006/relationships/customXml" Target="../ink/ink43.xml"/><Relationship Id="rId82" Type="http://schemas.openxmlformats.org/officeDocument/2006/relationships/image" Target="../media/image54.png"/><Relationship Id="rId199" Type="http://schemas.openxmlformats.org/officeDocument/2006/relationships/customXml" Target="../ink/ink112.xml"/><Relationship Id="rId203" Type="http://schemas.openxmlformats.org/officeDocument/2006/relationships/customXml" Target="../ink/ink114.xml"/><Relationship Id="rId19" Type="http://schemas.openxmlformats.org/officeDocument/2006/relationships/customXml" Target="../ink/ink22.xml"/><Relationship Id="rId224" Type="http://schemas.openxmlformats.org/officeDocument/2006/relationships/image" Target="../media/image125.png"/><Relationship Id="rId245" Type="http://schemas.openxmlformats.org/officeDocument/2006/relationships/customXml" Target="../ink/ink135.xml"/><Relationship Id="rId266" Type="http://schemas.openxmlformats.org/officeDocument/2006/relationships/customXml" Target="../ink/ink147.xml"/><Relationship Id="rId287" Type="http://schemas.openxmlformats.org/officeDocument/2006/relationships/image" Target="../media/image155.png"/><Relationship Id="rId30" Type="http://schemas.openxmlformats.org/officeDocument/2006/relationships/image" Target="../media/image28.png"/><Relationship Id="rId105" Type="http://schemas.openxmlformats.org/officeDocument/2006/relationships/customXml" Target="../ink/ink65.xml"/><Relationship Id="rId126" Type="http://schemas.openxmlformats.org/officeDocument/2006/relationships/image" Target="../media/image76.png"/><Relationship Id="rId147" Type="http://schemas.openxmlformats.org/officeDocument/2006/relationships/customXml" Target="../ink/ink86.xml"/><Relationship Id="rId168" Type="http://schemas.openxmlformats.org/officeDocument/2006/relationships/image" Target="../media/image97.png"/><Relationship Id="rId312" Type="http://schemas.openxmlformats.org/officeDocument/2006/relationships/customXml" Target="../ink/ink170.xml"/><Relationship Id="rId333" Type="http://schemas.openxmlformats.org/officeDocument/2006/relationships/customXml" Target="../ink/ink182.xml"/><Relationship Id="rId354" Type="http://schemas.openxmlformats.org/officeDocument/2006/relationships/image" Target="../media/image187.png"/><Relationship Id="rId51" Type="http://schemas.openxmlformats.org/officeDocument/2006/relationships/customXml" Target="../ink/ink38.xml"/><Relationship Id="rId72" Type="http://schemas.openxmlformats.org/officeDocument/2006/relationships/image" Target="../media/image49.png"/><Relationship Id="rId93" Type="http://schemas.openxmlformats.org/officeDocument/2006/relationships/customXml" Target="../ink/ink59.xml"/><Relationship Id="rId189" Type="http://schemas.openxmlformats.org/officeDocument/2006/relationships/customXml" Target="../ink/ink107.xml"/><Relationship Id="rId375" Type="http://schemas.openxmlformats.org/officeDocument/2006/relationships/customXml" Target="../ink/ink203.xml"/><Relationship Id="rId3" Type="http://schemas.openxmlformats.org/officeDocument/2006/relationships/customXml" Target="../ink/ink14.xml"/><Relationship Id="rId214" Type="http://schemas.openxmlformats.org/officeDocument/2006/relationships/image" Target="../media/image120.png"/><Relationship Id="rId235" Type="http://schemas.openxmlformats.org/officeDocument/2006/relationships/customXml" Target="../ink/ink130.xml"/><Relationship Id="rId256" Type="http://schemas.openxmlformats.org/officeDocument/2006/relationships/image" Target="../media/image141.png"/><Relationship Id="rId277" Type="http://schemas.openxmlformats.org/officeDocument/2006/relationships/image" Target="../media/image150.png"/><Relationship Id="rId298" Type="http://schemas.openxmlformats.org/officeDocument/2006/relationships/customXml" Target="../ink/ink163.xml"/><Relationship Id="rId116" Type="http://schemas.openxmlformats.org/officeDocument/2006/relationships/image" Target="../media/image71.png"/><Relationship Id="rId137" Type="http://schemas.openxmlformats.org/officeDocument/2006/relationships/customXml" Target="../ink/ink81.xml"/><Relationship Id="rId158" Type="http://schemas.openxmlformats.org/officeDocument/2006/relationships/image" Target="../media/image92.png"/><Relationship Id="rId302" Type="http://schemas.openxmlformats.org/officeDocument/2006/relationships/customXml" Target="../ink/ink165.xml"/><Relationship Id="rId323" Type="http://schemas.openxmlformats.org/officeDocument/2006/relationships/customXml" Target="../ink/ink177.xml"/><Relationship Id="rId344" Type="http://schemas.openxmlformats.org/officeDocument/2006/relationships/image" Target="../media/image182.png"/><Relationship Id="rId20" Type="http://schemas.openxmlformats.org/officeDocument/2006/relationships/image" Target="../media/image23.png"/><Relationship Id="rId41" Type="http://schemas.openxmlformats.org/officeDocument/2006/relationships/customXml" Target="../ink/ink33.xml"/><Relationship Id="rId62" Type="http://schemas.openxmlformats.org/officeDocument/2006/relationships/image" Target="../media/image44.png"/><Relationship Id="rId83" Type="http://schemas.openxmlformats.org/officeDocument/2006/relationships/customXml" Target="../ink/ink54.xml"/><Relationship Id="rId179" Type="http://schemas.openxmlformats.org/officeDocument/2006/relationships/customXml" Target="../ink/ink102.xml"/><Relationship Id="rId365" Type="http://schemas.openxmlformats.org/officeDocument/2006/relationships/customXml" Target="../ink/ink198.xml"/><Relationship Id="rId190" Type="http://schemas.openxmlformats.org/officeDocument/2006/relationships/image" Target="../media/image108.png"/><Relationship Id="rId204" Type="http://schemas.openxmlformats.org/officeDocument/2006/relationships/image" Target="../media/image115.png"/><Relationship Id="rId225" Type="http://schemas.openxmlformats.org/officeDocument/2006/relationships/customXml" Target="../ink/ink125.xml"/><Relationship Id="rId246" Type="http://schemas.openxmlformats.org/officeDocument/2006/relationships/image" Target="../media/image136.png"/><Relationship Id="rId267" Type="http://schemas.openxmlformats.org/officeDocument/2006/relationships/image" Target="../media/image145.png"/><Relationship Id="rId288" Type="http://schemas.openxmlformats.org/officeDocument/2006/relationships/customXml" Target="../ink/ink158.xml"/><Relationship Id="rId106" Type="http://schemas.openxmlformats.org/officeDocument/2006/relationships/image" Target="../media/image66.png"/><Relationship Id="rId127" Type="http://schemas.openxmlformats.org/officeDocument/2006/relationships/customXml" Target="../ink/ink76.xml"/><Relationship Id="rId313" Type="http://schemas.openxmlformats.org/officeDocument/2006/relationships/customXml" Target="../ink/ink171.xml"/><Relationship Id="rId10" Type="http://schemas.openxmlformats.org/officeDocument/2006/relationships/image" Target="../media/image18.png"/><Relationship Id="rId31" Type="http://schemas.openxmlformats.org/officeDocument/2006/relationships/customXml" Target="../ink/ink28.xml"/><Relationship Id="rId52" Type="http://schemas.openxmlformats.org/officeDocument/2006/relationships/image" Target="../media/image39.png"/><Relationship Id="rId73" Type="http://schemas.openxmlformats.org/officeDocument/2006/relationships/customXml" Target="../ink/ink49.xml"/><Relationship Id="rId94" Type="http://schemas.openxmlformats.org/officeDocument/2006/relationships/image" Target="../media/image60.png"/><Relationship Id="rId148" Type="http://schemas.openxmlformats.org/officeDocument/2006/relationships/image" Target="../media/image87.png"/><Relationship Id="rId169" Type="http://schemas.openxmlformats.org/officeDocument/2006/relationships/customXml" Target="../ink/ink97.xml"/><Relationship Id="rId334" Type="http://schemas.openxmlformats.org/officeDocument/2006/relationships/image" Target="../media/image177.png"/><Relationship Id="rId355" Type="http://schemas.openxmlformats.org/officeDocument/2006/relationships/customXml" Target="../ink/ink193.xml"/><Relationship Id="rId376" Type="http://schemas.openxmlformats.org/officeDocument/2006/relationships/image" Target="../media/image198.png"/><Relationship Id="rId4" Type="http://schemas.openxmlformats.org/officeDocument/2006/relationships/image" Target="../media/image15.png"/><Relationship Id="rId180" Type="http://schemas.openxmlformats.org/officeDocument/2006/relationships/image" Target="../media/image103.png"/><Relationship Id="rId215" Type="http://schemas.openxmlformats.org/officeDocument/2006/relationships/customXml" Target="../ink/ink120.xml"/><Relationship Id="rId236" Type="http://schemas.openxmlformats.org/officeDocument/2006/relationships/image" Target="../media/image131.png"/><Relationship Id="rId257" Type="http://schemas.openxmlformats.org/officeDocument/2006/relationships/customXml" Target="../ink/ink141.xml"/><Relationship Id="rId278" Type="http://schemas.openxmlformats.org/officeDocument/2006/relationships/customXml" Target="../ink/ink153.xml"/><Relationship Id="rId303" Type="http://schemas.openxmlformats.org/officeDocument/2006/relationships/image" Target="../media/image163.png"/><Relationship Id="rId42" Type="http://schemas.openxmlformats.org/officeDocument/2006/relationships/image" Target="../media/image34.png"/><Relationship Id="rId84" Type="http://schemas.openxmlformats.org/officeDocument/2006/relationships/image" Target="../media/image55.png"/><Relationship Id="rId138" Type="http://schemas.openxmlformats.org/officeDocument/2006/relationships/image" Target="../media/image82.png"/><Relationship Id="rId345" Type="http://schemas.openxmlformats.org/officeDocument/2006/relationships/customXml" Target="../ink/ink188.xml"/><Relationship Id="rId191" Type="http://schemas.openxmlformats.org/officeDocument/2006/relationships/customXml" Target="../ink/ink108.xml"/><Relationship Id="rId205" Type="http://schemas.openxmlformats.org/officeDocument/2006/relationships/customXml" Target="../ink/ink115.xml"/><Relationship Id="rId247" Type="http://schemas.openxmlformats.org/officeDocument/2006/relationships/customXml" Target="../ink/ink136.xml"/><Relationship Id="rId107" Type="http://schemas.openxmlformats.org/officeDocument/2006/relationships/customXml" Target="../ink/ink66.xml"/><Relationship Id="rId289" Type="http://schemas.openxmlformats.org/officeDocument/2006/relationships/image" Target="../media/image156.png"/><Relationship Id="rId11" Type="http://schemas.openxmlformats.org/officeDocument/2006/relationships/customXml" Target="../ink/ink18.xml"/><Relationship Id="rId53" Type="http://schemas.openxmlformats.org/officeDocument/2006/relationships/customXml" Target="../ink/ink39.xml"/><Relationship Id="rId149" Type="http://schemas.openxmlformats.org/officeDocument/2006/relationships/customXml" Target="../ink/ink87.xml"/><Relationship Id="rId314" Type="http://schemas.openxmlformats.org/officeDocument/2006/relationships/image" Target="../media/image168.png"/><Relationship Id="rId356" Type="http://schemas.openxmlformats.org/officeDocument/2006/relationships/image" Target="../media/image188.png"/><Relationship Id="rId95" Type="http://schemas.openxmlformats.org/officeDocument/2006/relationships/customXml" Target="../ink/ink60.xml"/><Relationship Id="rId160" Type="http://schemas.openxmlformats.org/officeDocument/2006/relationships/image" Target="../media/image93.png"/><Relationship Id="rId216" Type="http://schemas.openxmlformats.org/officeDocument/2006/relationships/image" Target="../media/image121.png"/><Relationship Id="rId258" Type="http://schemas.openxmlformats.org/officeDocument/2006/relationships/image" Target="../media/image142.png"/><Relationship Id="rId22" Type="http://schemas.openxmlformats.org/officeDocument/2006/relationships/image" Target="../media/image24.png"/><Relationship Id="rId64" Type="http://schemas.openxmlformats.org/officeDocument/2006/relationships/image" Target="../media/image45.png"/><Relationship Id="rId118" Type="http://schemas.openxmlformats.org/officeDocument/2006/relationships/image" Target="../media/image72.png"/><Relationship Id="rId325" Type="http://schemas.openxmlformats.org/officeDocument/2006/relationships/customXml" Target="../ink/ink178.xml"/><Relationship Id="rId367" Type="http://schemas.openxmlformats.org/officeDocument/2006/relationships/customXml" Target="../ink/ink199.xml"/><Relationship Id="rId171" Type="http://schemas.openxmlformats.org/officeDocument/2006/relationships/customXml" Target="../ink/ink98.xml"/><Relationship Id="rId227" Type="http://schemas.openxmlformats.org/officeDocument/2006/relationships/customXml" Target="../ink/ink126.xml"/><Relationship Id="rId269" Type="http://schemas.openxmlformats.org/officeDocument/2006/relationships/image" Target="../media/image146.png"/><Relationship Id="rId33" Type="http://schemas.openxmlformats.org/officeDocument/2006/relationships/customXml" Target="../ink/ink29.xml"/><Relationship Id="rId129" Type="http://schemas.openxmlformats.org/officeDocument/2006/relationships/customXml" Target="../ink/ink77.xml"/><Relationship Id="rId280" Type="http://schemas.openxmlformats.org/officeDocument/2006/relationships/customXml" Target="../ink/ink154.xml"/><Relationship Id="rId336" Type="http://schemas.openxmlformats.org/officeDocument/2006/relationships/image" Target="../media/image178.png"/><Relationship Id="rId75" Type="http://schemas.openxmlformats.org/officeDocument/2006/relationships/customXml" Target="../ink/ink50.xml"/><Relationship Id="rId140" Type="http://schemas.openxmlformats.org/officeDocument/2006/relationships/image" Target="../media/image83.png"/><Relationship Id="rId182" Type="http://schemas.openxmlformats.org/officeDocument/2006/relationships/image" Target="../media/image104.png"/><Relationship Id="rId378" Type="http://schemas.openxmlformats.org/officeDocument/2006/relationships/image" Target="../media/image199.png"/><Relationship Id="rId6" Type="http://schemas.openxmlformats.org/officeDocument/2006/relationships/image" Target="../media/image16.png"/><Relationship Id="rId238" Type="http://schemas.openxmlformats.org/officeDocument/2006/relationships/image" Target="../media/image132.png"/><Relationship Id="rId291" Type="http://schemas.openxmlformats.org/officeDocument/2006/relationships/image" Target="../media/image157.png"/><Relationship Id="rId305" Type="http://schemas.openxmlformats.org/officeDocument/2006/relationships/image" Target="../media/image164.png"/><Relationship Id="rId347" Type="http://schemas.openxmlformats.org/officeDocument/2006/relationships/customXml" Target="../ink/ink189.xml"/><Relationship Id="rId44" Type="http://schemas.openxmlformats.org/officeDocument/2006/relationships/image" Target="../media/image35.png"/><Relationship Id="rId86" Type="http://schemas.openxmlformats.org/officeDocument/2006/relationships/image" Target="../media/image56.png"/><Relationship Id="rId151" Type="http://schemas.openxmlformats.org/officeDocument/2006/relationships/customXml" Target="../ink/ink88.xml"/><Relationship Id="rId193" Type="http://schemas.openxmlformats.org/officeDocument/2006/relationships/customXml" Target="../ink/ink109.xml"/><Relationship Id="rId207" Type="http://schemas.openxmlformats.org/officeDocument/2006/relationships/customXml" Target="../ink/ink116.xml"/><Relationship Id="rId249" Type="http://schemas.openxmlformats.org/officeDocument/2006/relationships/customXml" Target="../ink/ink137.xml"/><Relationship Id="rId13" Type="http://schemas.openxmlformats.org/officeDocument/2006/relationships/customXml" Target="../ink/ink19.xml"/><Relationship Id="rId109" Type="http://schemas.openxmlformats.org/officeDocument/2006/relationships/customXml" Target="../ink/ink67.xml"/><Relationship Id="rId260" Type="http://schemas.openxmlformats.org/officeDocument/2006/relationships/image" Target="../media/image143.png"/><Relationship Id="rId316" Type="http://schemas.openxmlformats.org/officeDocument/2006/relationships/image" Target="../media/image169.png"/><Relationship Id="rId55" Type="http://schemas.openxmlformats.org/officeDocument/2006/relationships/customXml" Target="../ink/ink40.xml"/><Relationship Id="rId97" Type="http://schemas.openxmlformats.org/officeDocument/2006/relationships/customXml" Target="../ink/ink61.xml"/><Relationship Id="rId120" Type="http://schemas.openxmlformats.org/officeDocument/2006/relationships/image" Target="../media/image73.png"/><Relationship Id="rId358" Type="http://schemas.openxmlformats.org/officeDocument/2006/relationships/image" Target="../media/image189.png"/><Relationship Id="rId162" Type="http://schemas.openxmlformats.org/officeDocument/2006/relationships/image" Target="../media/image94.png"/><Relationship Id="rId218" Type="http://schemas.openxmlformats.org/officeDocument/2006/relationships/image" Target="../media/image122.png"/><Relationship Id="rId271" Type="http://schemas.openxmlformats.org/officeDocument/2006/relationships/image" Target="../media/image147.png"/><Relationship Id="rId24" Type="http://schemas.openxmlformats.org/officeDocument/2006/relationships/image" Target="../media/image25.png"/><Relationship Id="rId66" Type="http://schemas.openxmlformats.org/officeDocument/2006/relationships/image" Target="../media/image46.png"/><Relationship Id="rId131" Type="http://schemas.openxmlformats.org/officeDocument/2006/relationships/customXml" Target="../ink/ink78.xml"/><Relationship Id="rId327" Type="http://schemas.openxmlformats.org/officeDocument/2006/relationships/customXml" Target="../ink/ink179.xml"/><Relationship Id="rId369" Type="http://schemas.openxmlformats.org/officeDocument/2006/relationships/customXml" Target="../ink/ink200.xml"/><Relationship Id="rId173" Type="http://schemas.openxmlformats.org/officeDocument/2006/relationships/customXml" Target="../ink/ink99.xml"/><Relationship Id="rId229" Type="http://schemas.openxmlformats.org/officeDocument/2006/relationships/customXml" Target="../ink/ink127.xml"/><Relationship Id="rId240" Type="http://schemas.openxmlformats.org/officeDocument/2006/relationships/image" Target="../media/image133.png"/><Relationship Id="rId35" Type="http://schemas.openxmlformats.org/officeDocument/2006/relationships/customXml" Target="../ink/ink30.xml"/><Relationship Id="rId77" Type="http://schemas.openxmlformats.org/officeDocument/2006/relationships/customXml" Target="../ink/ink51.xml"/><Relationship Id="rId100" Type="http://schemas.openxmlformats.org/officeDocument/2006/relationships/image" Target="../media/image63.png"/><Relationship Id="rId282" Type="http://schemas.openxmlformats.org/officeDocument/2006/relationships/customXml" Target="../ink/ink155.xml"/><Relationship Id="rId338" Type="http://schemas.openxmlformats.org/officeDocument/2006/relationships/image" Target="../media/image179.png"/><Relationship Id="rId8" Type="http://schemas.openxmlformats.org/officeDocument/2006/relationships/image" Target="../media/image17.png"/><Relationship Id="rId142" Type="http://schemas.openxmlformats.org/officeDocument/2006/relationships/image" Target="../media/image84.png"/><Relationship Id="rId184" Type="http://schemas.openxmlformats.org/officeDocument/2006/relationships/image" Target="../media/image105.png"/><Relationship Id="rId251" Type="http://schemas.openxmlformats.org/officeDocument/2006/relationships/customXml" Target="../ink/ink138.xml"/><Relationship Id="rId46" Type="http://schemas.openxmlformats.org/officeDocument/2006/relationships/image" Target="../media/image36.png"/><Relationship Id="rId293" Type="http://schemas.openxmlformats.org/officeDocument/2006/relationships/image" Target="../media/image158.png"/><Relationship Id="rId307" Type="http://schemas.openxmlformats.org/officeDocument/2006/relationships/image" Target="../media/image165.png"/><Relationship Id="rId349" Type="http://schemas.openxmlformats.org/officeDocument/2006/relationships/customXml" Target="../ink/ink190.xml"/><Relationship Id="rId88" Type="http://schemas.openxmlformats.org/officeDocument/2006/relationships/image" Target="../media/image57.png"/><Relationship Id="rId111" Type="http://schemas.openxmlformats.org/officeDocument/2006/relationships/customXml" Target="../ink/ink68.xml"/><Relationship Id="rId153" Type="http://schemas.openxmlformats.org/officeDocument/2006/relationships/customXml" Target="../ink/ink89.xml"/><Relationship Id="rId195" Type="http://schemas.openxmlformats.org/officeDocument/2006/relationships/customXml" Target="../ink/ink110.xml"/><Relationship Id="rId209" Type="http://schemas.openxmlformats.org/officeDocument/2006/relationships/customXml" Target="../ink/ink117.xml"/><Relationship Id="rId360" Type="http://schemas.openxmlformats.org/officeDocument/2006/relationships/image" Target="../media/image190.png"/><Relationship Id="rId220" Type="http://schemas.openxmlformats.org/officeDocument/2006/relationships/image" Target="../media/image123.png"/><Relationship Id="rId15" Type="http://schemas.openxmlformats.org/officeDocument/2006/relationships/customXml" Target="../ink/ink20.xml"/><Relationship Id="rId57" Type="http://schemas.openxmlformats.org/officeDocument/2006/relationships/customXml" Target="../ink/ink41.xml"/><Relationship Id="rId262" Type="http://schemas.openxmlformats.org/officeDocument/2006/relationships/image" Target="../media/image144.png"/><Relationship Id="rId318" Type="http://schemas.openxmlformats.org/officeDocument/2006/relationships/customXml" Target="../ink/ink174.xml"/><Relationship Id="rId99" Type="http://schemas.openxmlformats.org/officeDocument/2006/relationships/customXml" Target="../ink/ink62.xml"/><Relationship Id="rId122" Type="http://schemas.openxmlformats.org/officeDocument/2006/relationships/image" Target="../media/image74.png"/><Relationship Id="rId164" Type="http://schemas.openxmlformats.org/officeDocument/2006/relationships/image" Target="../media/image95.png"/><Relationship Id="rId371" Type="http://schemas.openxmlformats.org/officeDocument/2006/relationships/customXml" Target="../ink/ink20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0.emf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3.png"/><Relationship Id="rId21" Type="http://schemas.openxmlformats.org/officeDocument/2006/relationships/customXml" Target="../ink/ink214.xml"/><Relationship Id="rId42" Type="http://schemas.openxmlformats.org/officeDocument/2006/relationships/image" Target="../media/image221.png"/><Relationship Id="rId47" Type="http://schemas.openxmlformats.org/officeDocument/2006/relationships/customXml" Target="../ink/ink227.xml"/><Relationship Id="rId63" Type="http://schemas.openxmlformats.org/officeDocument/2006/relationships/customXml" Target="../ink/ink235.xml"/><Relationship Id="rId68" Type="http://schemas.openxmlformats.org/officeDocument/2006/relationships/image" Target="../media/image233.png"/><Relationship Id="rId2" Type="http://schemas.openxmlformats.org/officeDocument/2006/relationships/image" Target="../media/image201.png"/><Relationship Id="rId16" Type="http://schemas.openxmlformats.org/officeDocument/2006/relationships/image" Target="../media/image208.png"/><Relationship Id="rId29" Type="http://schemas.openxmlformats.org/officeDocument/2006/relationships/customXml" Target="../ink/ink218.xml"/><Relationship Id="rId11" Type="http://schemas.openxmlformats.org/officeDocument/2006/relationships/customXml" Target="../ink/ink209.xml"/><Relationship Id="rId24" Type="http://schemas.openxmlformats.org/officeDocument/2006/relationships/image" Target="../media/image212.png"/><Relationship Id="rId32" Type="http://schemas.openxmlformats.org/officeDocument/2006/relationships/image" Target="../media/image216.png"/><Relationship Id="rId37" Type="http://schemas.openxmlformats.org/officeDocument/2006/relationships/customXml" Target="../ink/ink222.xml"/><Relationship Id="rId40" Type="http://schemas.openxmlformats.org/officeDocument/2006/relationships/image" Target="../media/image220.png"/><Relationship Id="rId45" Type="http://schemas.openxmlformats.org/officeDocument/2006/relationships/customXml" Target="../ink/ink226.xml"/><Relationship Id="rId53" Type="http://schemas.openxmlformats.org/officeDocument/2006/relationships/customXml" Target="../ink/ink230.xml"/><Relationship Id="rId58" Type="http://schemas.openxmlformats.org/officeDocument/2006/relationships/image" Target="../media/image228.png"/><Relationship Id="rId66" Type="http://schemas.openxmlformats.org/officeDocument/2006/relationships/image" Target="../media/image232.png"/><Relationship Id="rId74" Type="http://schemas.openxmlformats.org/officeDocument/2006/relationships/image" Target="../media/image236.png"/><Relationship Id="rId5" Type="http://schemas.openxmlformats.org/officeDocument/2006/relationships/customXml" Target="../ink/ink206.xml"/><Relationship Id="rId61" Type="http://schemas.openxmlformats.org/officeDocument/2006/relationships/customXml" Target="../ink/ink234.xml"/><Relationship Id="rId19" Type="http://schemas.openxmlformats.org/officeDocument/2006/relationships/customXml" Target="../ink/ink213.xml"/><Relationship Id="rId14" Type="http://schemas.openxmlformats.org/officeDocument/2006/relationships/image" Target="../media/image207.png"/><Relationship Id="rId22" Type="http://schemas.openxmlformats.org/officeDocument/2006/relationships/image" Target="../media/image211.png"/><Relationship Id="rId27" Type="http://schemas.openxmlformats.org/officeDocument/2006/relationships/customXml" Target="../ink/ink217.xml"/><Relationship Id="rId30" Type="http://schemas.openxmlformats.org/officeDocument/2006/relationships/image" Target="../media/image215.png"/><Relationship Id="rId35" Type="http://schemas.openxmlformats.org/officeDocument/2006/relationships/customXml" Target="../ink/ink221.xml"/><Relationship Id="rId43" Type="http://schemas.openxmlformats.org/officeDocument/2006/relationships/customXml" Target="../ink/ink225.xml"/><Relationship Id="rId48" Type="http://schemas.openxmlformats.org/officeDocument/2006/relationships/image" Target="../media/image50.png"/><Relationship Id="rId56" Type="http://schemas.openxmlformats.org/officeDocument/2006/relationships/image" Target="../media/image227.png"/><Relationship Id="rId64" Type="http://schemas.openxmlformats.org/officeDocument/2006/relationships/image" Target="../media/image231.png"/><Relationship Id="rId69" Type="http://schemas.openxmlformats.org/officeDocument/2006/relationships/customXml" Target="../ink/ink238.xml"/><Relationship Id="rId8" Type="http://schemas.openxmlformats.org/officeDocument/2006/relationships/image" Target="../media/image204.png"/><Relationship Id="rId51" Type="http://schemas.openxmlformats.org/officeDocument/2006/relationships/customXml" Target="../ink/ink229.xml"/><Relationship Id="rId72" Type="http://schemas.openxmlformats.org/officeDocument/2006/relationships/image" Target="../media/image235.png"/><Relationship Id="rId3" Type="http://schemas.openxmlformats.org/officeDocument/2006/relationships/customXml" Target="../ink/ink205.xml"/><Relationship Id="rId12" Type="http://schemas.openxmlformats.org/officeDocument/2006/relationships/image" Target="../media/image206.png"/><Relationship Id="rId17" Type="http://schemas.openxmlformats.org/officeDocument/2006/relationships/customXml" Target="../ink/ink212.xml"/><Relationship Id="rId25" Type="http://schemas.openxmlformats.org/officeDocument/2006/relationships/customXml" Target="../ink/ink216.xml"/><Relationship Id="rId33" Type="http://schemas.openxmlformats.org/officeDocument/2006/relationships/customXml" Target="../ink/ink220.xml"/><Relationship Id="rId38" Type="http://schemas.openxmlformats.org/officeDocument/2006/relationships/image" Target="../media/image219.png"/><Relationship Id="rId46" Type="http://schemas.openxmlformats.org/officeDocument/2006/relationships/image" Target="../media/image223.png"/><Relationship Id="rId59" Type="http://schemas.openxmlformats.org/officeDocument/2006/relationships/customXml" Target="../ink/ink233.xml"/><Relationship Id="rId67" Type="http://schemas.openxmlformats.org/officeDocument/2006/relationships/customXml" Target="../ink/ink237.xml"/><Relationship Id="rId20" Type="http://schemas.openxmlformats.org/officeDocument/2006/relationships/image" Target="../media/image210.png"/><Relationship Id="rId41" Type="http://schemas.openxmlformats.org/officeDocument/2006/relationships/customXml" Target="../ink/ink224.xml"/><Relationship Id="rId54" Type="http://schemas.openxmlformats.org/officeDocument/2006/relationships/image" Target="../media/image226.png"/><Relationship Id="rId62" Type="http://schemas.openxmlformats.org/officeDocument/2006/relationships/image" Target="../media/image230.png"/><Relationship Id="rId70" Type="http://schemas.openxmlformats.org/officeDocument/2006/relationships/image" Target="../media/image234.png"/><Relationship Id="rId75" Type="http://schemas.openxmlformats.org/officeDocument/2006/relationships/customXml" Target="../ink/ink2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5" Type="http://schemas.openxmlformats.org/officeDocument/2006/relationships/customXml" Target="../ink/ink211.xml"/><Relationship Id="rId23" Type="http://schemas.openxmlformats.org/officeDocument/2006/relationships/customXml" Target="../ink/ink215.xml"/><Relationship Id="rId28" Type="http://schemas.openxmlformats.org/officeDocument/2006/relationships/image" Target="../media/image214.png"/><Relationship Id="rId36" Type="http://schemas.openxmlformats.org/officeDocument/2006/relationships/image" Target="../media/image218.png"/><Relationship Id="rId49" Type="http://schemas.openxmlformats.org/officeDocument/2006/relationships/customXml" Target="../ink/ink228.xml"/><Relationship Id="rId57" Type="http://schemas.openxmlformats.org/officeDocument/2006/relationships/customXml" Target="../ink/ink232.xml"/><Relationship Id="rId10" Type="http://schemas.openxmlformats.org/officeDocument/2006/relationships/image" Target="../media/image205.png"/><Relationship Id="rId31" Type="http://schemas.openxmlformats.org/officeDocument/2006/relationships/customXml" Target="../ink/ink219.xml"/><Relationship Id="rId44" Type="http://schemas.openxmlformats.org/officeDocument/2006/relationships/image" Target="../media/image222.png"/><Relationship Id="rId52" Type="http://schemas.openxmlformats.org/officeDocument/2006/relationships/image" Target="../media/image225.png"/><Relationship Id="rId60" Type="http://schemas.openxmlformats.org/officeDocument/2006/relationships/image" Target="../media/image229.png"/><Relationship Id="rId65" Type="http://schemas.openxmlformats.org/officeDocument/2006/relationships/customXml" Target="../ink/ink236.xml"/><Relationship Id="rId73" Type="http://schemas.openxmlformats.org/officeDocument/2006/relationships/customXml" Target="../ink/ink240.xml"/><Relationship Id="rId4" Type="http://schemas.openxmlformats.org/officeDocument/2006/relationships/image" Target="../media/image202.png"/><Relationship Id="rId9" Type="http://schemas.openxmlformats.org/officeDocument/2006/relationships/customXml" Target="../ink/ink208.xml"/><Relationship Id="rId13" Type="http://schemas.openxmlformats.org/officeDocument/2006/relationships/customXml" Target="../ink/ink210.xml"/><Relationship Id="rId18" Type="http://schemas.openxmlformats.org/officeDocument/2006/relationships/image" Target="../media/image209.png"/><Relationship Id="rId39" Type="http://schemas.openxmlformats.org/officeDocument/2006/relationships/customXml" Target="../ink/ink223.xml"/><Relationship Id="rId34" Type="http://schemas.openxmlformats.org/officeDocument/2006/relationships/image" Target="../media/image217.png"/><Relationship Id="rId50" Type="http://schemas.openxmlformats.org/officeDocument/2006/relationships/image" Target="../media/image224.png"/><Relationship Id="rId55" Type="http://schemas.openxmlformats.org/officeDocument/2006/relationships/customXml" Target="../ink/ink231.xml"/><Relationship Id="rId76" Type="http://schemas.openxmlformats.org/officeDocument/2006/relationships/image" Target="../media/image237.png"/><Relationship Id="rId7" Type="http://schemas.openxmlformats.org/officeDocument/2006/relationships/customXml" Target="../ink/ink207.xml"/><Relationship Id="rId71" Type="http://schemas.openxmlformats.org/officeDocument/2006/relationships/customXml" Target="../ink/ink2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8.xml"/><Relationship Id="rId18" Type="http://schemas.openxmlformats.org/officeDocument/2006/relationships/image" Target="../media/image247.png"/><Relationship Id="rId26" Type="http://schemas.openxmlformats.org/officeDocument/2006/relationships/image" Target="../media/image251.png"/><Relationship Id="rId39" Type="http://schemas.openxmlformats.org/officeDocument/2006/relationships/customXml" Target="../ink/ink261.xml"/><Relationship Id="rId21" Type="http://schemas.openxmlformats.org/officeDocument/2006/relationships/customXml" Target="../ink/ink252.xml"/><Relationship Id="rId34" Type="http://schemas.openxmlformats.org/officeDocument/2006/relationships/image" Target="../media/image255.png"/><Relationship Id="rId42" Type="http://schemas.openxmlformats.org/officeDocument/2006/relationships/image" Target="../media/image259.png"/><Relationship Id="rId47" Type="http://schemas.openxmlformats.org/officeDocument/2006/relationships/customXml" Target="../ink/ink265.xml"/><Relationship Id="rId50" Type="http://schemas.openxmlformats.org/officeDocument/2006/relationships/image" Target="../media/image263.png"/><Relationship Id="rId7" Type="http://schemas.openxmlformats.org/officeDocument/2006/relationships/customXml" Target="../ink/ink245.xml"/><Relationship Id="rId2" Type="http://schemas.openxmlformats.org/officeDocument/2006/relationships/customXml" Target="../ink/ink242.xml"/><Relationship Id="rId16" Type="http://schemas.openxmlformats.org/officeDocument/2006/relationships/image" Target="../media/image246.png"/><Relationship Id="rId29" Type="http://schemas.openxmlformats.org/officeDocument/2006/relationships/customXml" Target="../ink/ink256.xml"/><Relationship Id="rId11" Type="http://schemas.openxmlformats.org/officeDocument/2006/relationships/customXml" Target="../ink/ink247.xml"/><Relationship Id="rId24" Type="http://schemas.openxmlformats.org/officeDocument/2006/relationships/image" Target="../media/image250.png"/><Relationship Id="rId32" Type="http://schemas.openxmlformats.org/officeDocument/2006/relationships/image" Target="../media/image254.png"/><Relationship Id="rId37" Type="http://schemas.openxmlformats.org/officeDocument/2006/relationships/customXml" Target="../ink/ink260.xml"/><Relationship Id="rId40" Type="http://schemas.openxmlformats.org/officeDocument/2006/relationships/image" Target="../media/image258.png"/><Relationship Id="rId45" Type="http://schemas.openxmlformats.org/officeDocument/2006/relationships/customXml" Target="../ink/ink264.xml"/><Relationship Id="rId53" Type="http://schemas.openxmlformats.org/officeDocument/2006/relationships/customXml" Target="../ink/ink268.xml"/><Relationship Id="rId5" Type="http://schemas.openxmlformats.org/officeDocument/2006/relationships/customXml" Target="../ink/ink244.xml"/><Relationship Id="rId10" Type="http://schemas.openxmlformats.org/officeDocument/2006/relationships/image" Target="../media/image243.png"/><Relationship Id="rId19" Type="http://schemas.openxmlformats.org/officeDocument/2006/relationships/customXml" Target="../ink/ink251.xml"/><Relationship Id="rId31" Type="http://schemas.openxmlformats.org/officeDocument/2006/relationships/customXml" Target="../ink/ink257.xml"/><Relationship Id="rId44" Type="http://schemas.openxmlformats.org/officeDocument/2006/relationships/image" Target="../media/image260.png"/><Relationship Id="rId52" Type="http://schemas.openxmlformats.org/officeDocument/2006/relationships/image" Target="../media/image264.png"/><Relationship Id="rId4" Type="http://schemas.openxmlformats.org/officeDocument/2006/relationships/customXml" Target="../ink/ink243.xml"/><Relationship Id="rId9" Type="http://schemas.openxmlformats.org/officeDocument/2006/relationships/customXml" Target="../ink/ink246.xml"/><Relationship Id="rId14" Type="http://schemas.openxmlformats.org/officeDocument/2006/relationships/image" Target="../media/image245.png"/><Relationship Id="rId22" Type="http://schemas.openxmlformats.org/officeDocument/2006/relationships/image" Target="../media/image249.png"/><Relationship Id="rId27" Type="http://schemas.openxmlformats.org/officeDocument/2006/relationships/customXml" Target="../ink/ink255.xml"/><Relationship Id="rId30" Type="http://schemas.openxmlformats.org/officeDocument/2006/relationships/image" Target="../media/image253.png"/><Relationship Id="rId35" Type="http://schemas.openxmlformats.org/officeDocument/2006/relationships/customXml" Target="../ink/ink259.xml"/><Relationship Id="rId43" Type="http://schemas.openxmlformats.org/officeDocument/2006/relationships/customXml" Target="../ink/ink263.xml"/><Relationship Id="rId48" Type="http://schemas.openxmlformats.org/officeDocument/2006/relationships/image" Target="../media/image262.png"/><Relationship Id="rId8" Type="http://schemas.openxmlformats.org/officeDocument/2006/relationships/image" Target="../media/image242.png"/><Relationship Id="rId51" Type="http://schemas.openxmlformats.org/officeDocument/2006/relationships/customXml" Target="../ink/ink267.xml"/><Relationship Id="rId3" Type="http://schemas.openxmlformats.org/officeDocument/2006/relationships/image" Target="../media/image240.png"/><Relationship Id="rId12" Type="http://schemas.openxmlformats.org/officeDocument/2006/relationships/image" Target="../media/image244.png"/><Relationship Id="rId17" Type="http://schemas.openxmlformats.org/officeDocument/2006/relationships/customXml" Target="../ink/ink250.xml"/><Relationship Id="rId25" Type="http://schemas.openxmlformats.org/officeDocument/2006/relationships/customXml" Target="../ink/ink254.xml"/><Relationship Id="rId33" Type="http://schemas.openxmlformats.org/officeDocument/2006/relationships/customXml" Target="../ink/ink258.xml"/><Relationship Id="rId38" Type="http://schemas.openxmlformats.org/officeDocument/2006/relationships/image" Target="../media/image257.png"/><Relationship Id="rId46" Type="http://schemas.openxmlformats.org/officeDocument/2006/relationships/image" Target="../media/image261.png"/><Relationship Id="rId20" Type="http://schemas.openxmlformats.org/officeDocument/2006/relationships/image" Target="../media/image248.png"/><Relationship Id="rId41" Type="http://schemas.openxmlformats.org/officeDocument/2006/relationships/customXml" Target="../ink/ink262.xml"/><Relationship Id="rId54" Type="http://schemas.openxmlformats.org/officeDocument/2006/relationships/image" Target="../media/image2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5" Type="http://schemas.openxmlformats.org/officeDocument/2006/relationships/customXml" Target="../ink/ink249.xml"/><Relationship Id="rId23" Type="http://schemas.openxmlformats.org/officeDocument/2006/relationships/customXml" Target="../ink/ink253.xml"/><Relationship Id="rId28" Type="http://schemas.openxmlformats.org/officeDocument/2006/relationships/image" Target="../media/image252.png"/><Relationship Id="rId36" Type="http://schemas.openxmlformats.org/officeDocument/2006/relationships/image" Target="../media/image256.png"/><Relationship Id="rId49" Type="http://schemas.openxmlformats.org/officeDocument/2006/relationships/customXml" Target="../ink/ink266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1.png"/><Relationship Id="rId18" Type="http://schemas.openxmlformats.org/officeDocument/2006/relationships/customXml" Target="../ink/ink277.xml"/><Relationship Id="rId26" Type="http://schemas.openxmlformats.org/officeDocument/2006/relationships/customXml" Target="../ink/ink281.xml"/><Relationship Id="rId39" Type="http://schemas.openxmlformats.org/officeDocument/2006/relationships/image" Target="../media/image284.png"/><Relationship Id="rId21" Type="http://schemas.openxmlformats.org/officeDocument/2006/relationships/image" Target="../media/image275.png"/><Relationship Id="rId34" Type="http://schemas.openxmlformats.org/officeDocument/2006/relationships/customXml" Target="../ink/ink285.xml"/><Relationship Id="rId42" Type="http://schemas.openxmlformats.org/officeDocument/2006/relationships/customXml" Target="../ink/ink289.xml"/><Relationship Id="rId47" Type="http://schemas.openxmlformats.org/officeDocument/2006/relationships/image" Target="../media/image288.png"/><Relationship Id="rId50" Type="http://schemas.openxmlformats.org/officeDocument/2006/relationships/customXml" Target="../ink/ink293.xml"/><Relationship Id="rId55" Type="http://schemas.openxmlformats.org/officeDocument/2006/relationships/image" Target="../media/image291.png"/><Relationship Id="rId7" Type="http://schemas.openxmlformats.org/officeDocument/2006/relationships/image" Target="../media/image268.png"/><Relationship Id="rId2" Type="http://schemas.openxmlformats.org/officeDocument/2006/relationships/customXml" Target="../ink/ink269.xml"/><Relationship Id="rId16" Type="http://schemas.openxmlformats.org/officeDocument/2006/relationships/customXml" Target="../ink/ink276.xml"/><Relationship Id="rId29" Type="http://schemas.openxmlformats.org/officeDocument/2006/relationships/image" Target="../media/image279.png"/><Relationship Id="rId11" Type="http://schemas.openxmlformats.org/officeDocument/2006/relationships/image" Target="../media/image270.png"/><Relationship Id="rId24" Type="http://schemas.openxmlformats.org/officeDocument/2006/relationships/customXml" Target="../ink/ink280.xml"/><Relationship Id="rId32" Type="http://schemas.openxmlformats.org/officeDocument/2006/relationships/customXml" Target="../ink/ink284.xml"/><Relationship Id="rId37" Type="http://schemas.openxmlformats.org/officeDocument/2006/relationships/image" Target="../media/image283.png"/><Relationship Id="rId40" Type="http://schemas.openxmlformats.org/officeDocument/2006/relationships/customXml" Target="../ink/ink288.xml"/><Relationship Id="rId45" Type="http://schemas.openxmlformats.org/officeDocument/2006/relationships/image" Target="../media/image287.png"/><Relationship Id="rId53" Type="http://schemas.openxmlformats.org/officeDocument/2006/relationships/image" Target="../media/image290.png"/><Relationship Id="rId58" Type="http://schemas.openxmlformats.org/officeDocument/2006/relationships/customXml" Target="../ink/ink297.xml"/><Relationship Id="rId5" Type="http://schemas.openxmlformats.org/officeDocument/2006/relationships/image" Target="../media/image267.png"/><Relationship Id="rId61" Type="http://schemas.openxmlformats.org/officeDocument/2006/relationships/image" Target="../media/image294.png"/><Relationship Id="rId19" Type="http://schemas.openxmlformats.org/officeDocument/2006/relationships/image" Target="../media/image274.png"/><Relationship Id="rId14" Type="http://schemas.openxmlformats.org/officeDocument/2006/relationships/customXml" Target="../ink/ink275.xml"/><Relationship Id="rId22" Type="http://schemas.openxmlformats.org/officeDocument/2006/relationships/customXml" Target="../ink/ink279.xml"/><Relationship Id="rId27" Type="http://schemas.openxmlformats.org/officeDocument/2006/relationships/image" Target="../media/image278.png"/><Relationship Id="rId30" Type="http://schemas.openxmlformats.org/officeDocument/2006/relationships/customXml" Target="../ink/ink283.xml"/><Relationship Id="rId35" Type="http://schemas.openxmlformats.org/officeDocument/2006/relationships/image" Target="../media/image282.png"/><Relationship Id="rId43" Type="http://schemas.openxmlformats.org/officeDocument/2006/relationships/image" Target="../media/image286.png"/><Relationship Id="rId48" Type="http://schemas.openxmlformats.org/officeDocument/2006/relationships/customXml" Target="../ink/ink292.xml"/><Relationship Id="rId56" Type="http://schemas.openxmlformats.org/officeDocument/2006/relationships/customXml" Target="../ink/ink296.xml"/><Relationship Id="rId8" Type="http://schemas.openxmlformats.org/officeDocument/2006/relationships/customXml" Target="../ink/ink272.xml"/><Relationship Id="rId51" Type="http://schemas.openxmlformats.org/officeDocument/2006/relationships/image" Target="../media/image223.png"/><Relationship Id="rId3" Type="http://schemas.openxmlformats.org/officeDocument/2006/relationships/image" Target="../media/image266.png"/><Relationship Id="rId12" Type="http://schemas.openxmlformats.org/officeDocument/2006/relationships/customXml" Target="../ink/ink274.xml"/><Relationship Id="rId17" Type="http://schemas.openxmlformats.org/officeDocument/2006/relationships/image" Target="../media/image273.png"/><Relationship Id="rId25" Type="http://schemas.openxmlformats.org/officeDocument/2006/relationships/image" Target="../media/image277.png"/><Relationship Id="rId33" Type="http://schemas.openxmlformats.org/officeDocument/2006/relationships/image" Target="../media/image281.png"/><Relationship Id="rId38" Type="http://schemas.openxmlformats.org/officeDocument/2006/relationships/customXml" Target="../ink/ink287.xml"/><Relationship Id="rId46" Type="http://schemas.openxmlformats.org/officeDocument/2006/relationships/customXml" Target="../ink/ink291.xml"/><Relationship Id="rId59" Type="http://schemas.openxmlformats.org/officeDocument/2006/relationships/image" Target="../media/image293.png"/><Relationship Id="rId20" Type="http://schemas.openxmlformats.org/officeDocument/2006/relationships/customXml" Target="../ink/ink278.xml"/><Relationship Id="rId41" Type="http://schemas.openxmlformats.org/officeDocument/2006/relationships/image" Target="../media/image285.png"/><Relationship Id="rId54" Type="http://schemas.openxmlformats.org/officeDocument/2006/relationships/customXml" Target="../ink/ink2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1.xml"/><Relationship Id="rId15" Type="http://schemas.openxmlformats.org/officeDocument/2006/relationships/image" Target="../media/image272.png"/><Relationship Id="rId23" Type="http://schemas.openxmlformats.org/officeDocument/2006/relationships/image" Target="../media/image276.png"/><Relationship Id="rId28" Type="http://schemas.openxmlformats.org/officeDocument/2006/relationships/customXml" Target="../ink/ink282.xml"/><Relationship Id="rId36" Type="http://schemas.openxmlformats.org/officeDocument/2006/relationships/customXml" Target="../ink/ink286.xml"/><Relationship Id="rId49" Type="http://schemas.openxmlformats.org/officeDocument/2006/relationships/image" Target="../media/image289.png"/><Relationship Id="rId57" Type="http://schemas.openxmlformats.org/officeDocument/2006/relationships/image" Target="../media/image292.png"/><Relationship Id="rId10" Type="http://schemas.openxmlformats.org/officeDocument/2006/relationships/customXml" Target="../ink/ink273.xml"/><Relationship Id="rId31" Type="http://schemas.openxmlformats.org/officeDocument/2006/relationships/image" Target="../media/image280.png"/><Relationship Id="rId44" Type="http://schemas.openxmlformats.org/officeDocument/2006/relationships/customXml" Target="../ink/ink290.xml"/><Relationship Id="rId52" Type="http://schemas.openxmlformats.org/officeDocument/2006/relationships/customXml" Target="../ink/ink294.xml"/><Relationship Id="rId60" Type="http://schemas.openxmlformats.org/officeDocument/2006/relationships/customXml" Target="../ink/ink298.xml"/><Relationship Id="rId4" Type="http://schemas.openxmlformats.org/officeDocument/2006/relationships/customXml" Target="../ink/ink270.xml"/><Relationship Id="rId9" Type="http://schemas.openxmlformats.org/officeDocument/2006/relationships/image" Target="../media/image26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9.xml"/><Relationship Id="rId2" Type="http://schemas.openxmlformats.org/officeDocument/2006/relationships/image" Target="../media/image29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8.png"/><Relationship Id="rId5" Type="http://schemas.openxmlformats.org/officeDocument/2006/relationships/customXml" Target="../ink/ink300.xml"/><Relationship Id="rId4" Type="http://schemas.openxmlformats.org/officeDocument/2006/relationships/image" Target="../media/image29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1.xml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2.png"/><Relationship Id="rId5" Type="http://schemas.openxmlformats.org/officeDocument/2006/relationships/customXml" Target="../ink/ink302.xml"/><Relationship Id="rId4" Type="http://schemas.openxmlformats.org/officeDocument/2006/relationships/image" Target="../media/image30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png"/><Relationship Id="rId7" Type="http://schemas.openxmlformats.org/officeDocument/2006/relationships/image" Target="../media/image305.png"/><Relationship Id="rId2" Type="http://schemas.openxmlformats.org/officeDocument/2006/relationships/customXml" Target="../ink/ink30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5.xml"/><Relationship Id="rId5" Type="http://schemas.openxmlformats.org/officeDocument/2006/relationships/image" Target="../media/image304.png"/><Relationship Id="rId4" Type="http://schemas.openxmlformats.org/officeDocument/2006/relationships/customXml" Target="../ink/ink304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8.xml"/><Relationship Id="rId21" Type="http://schemas.openxmlformats.org/officeDocument/2006/relationships/image" Target="../media/image315.png"/><Relationship Id="rId42" Type="http://schemas.openxmlformats.org/officeDocument/2006/relationships/customXml" Target="../ink/ink326.xml"/><Relationship Id="rId47" Type="http://schemas.openxmlformats.org/officeDocument/2006/relationships/image" Target="../media/image328.png"/><Relationship Id="rId63" Type="http://schemas.openxmlformats.org/officeDocument/2006/relationships/image" Target="../media/image336.png"/><Relationship Id="rId68" Type="http://schemas.openxmlformats.org/officeDocument/2006/relationships/customXml" Target="../ink/ink339.xml"/><Relationship Id="rId84" Type="http://schemas.openxmlformats.org/officeDocument/2006/relationships/customXml" Target="../ink/ink347.xml"/><Relationship Id="rId89" Type="http://schemas.openxmlformats.org/officeDocument/2006/relationships/image" Target="../media/image349.png"/><Relationship Id="rId16" Type="http://schemas.openxmlformats.org/officeDocument/2006/relationships/customXml" Target="../ink/ink313.xml"/><Relationship Id="rId11" Type="http://schemas.openxmlformats.org/officeDocument/2006/relationships/image" Target="../media/image310.png"/><Relationship Id="rId32" Type="http://schemas.openxmlformats.org/officeDocument/2006/relationships/customXml" Target="../ink/ink321.xml"/><Relationship Id="rId37" Type="http://schemas.openxmlformats.org/officeDocument/2006/relationships/image" Target="../media/image323.png"/><Relationship Id="rId53" Type="http://schemas.openxmlformats.org/officeDocument/2006/relationships/image" Target="../media/image331.png"/><Relationship Id="rId58" Type="http://schemas.openxmlformats.org/officeDocument/2006/relationships/customXml" Target="../ink/ink334.xml"/><Relationship Id="rId74" Type="http://schemas.openxmlformats.org/officeDocument/2006/relationships/customXml" Target="../ink/ink342.xml"/><Relationship Id="rId79" Type="http://schemas.openxmlformats.org/officeDocument/2006/relationships/image" Target="../media/image344.png"/><Relationship Id="rId102" Type="http://schemas.openxmlformats.org/officeDocument/2006/relationships/customXml" Target="../ink/ink356.xml"/><Relationship Id="rId5" Type="http://schemas.openxmlformats.org/officeDocument/2006/relationships/image" Target="../media/image307.png"/><Relationship Id="rId90" Type="http://schemas.openxmlformats.org/officeDocument/2006/relationships/customXml" Target="../ink/ink350.xml"/><Relationship Id="rId95" Type="http://schemas.openxmlformats.org/officeDocument/2006/relationships/image" Target="../media/image352.png"/><Relationship Id="rId22" Type="http://schemas.openxmlformats.org/officeDocument/2006/relationships/customXml" Target="../ink/ink316.xml"/><Relationship Id="rId27" Type="http://schemas.openxmlformats.org/officeDocument/2006/relationships/image" Target="../media/image318.png"/><Relationship Id="rId43" Type="http://schemas.openxmlformats.org/officeDocument/2006/relationships/image" Target="../media/image326.png"/><Relationship Id="rId48" Type="http://schemas.openxmlformats.org/officeDocument/2006/relationships/customXml" Target="../ink/ink329.xml"/><Relationship Id="rId64" Type="http://schemas.openxmlformats.org/officeDocument/2006/relationships/customXml" Target="../ink/ink337.xml"/><Relationship Id="rId69" Type="http://schemas.openxmlformats.org/officeDocument/2006/relationships/image" Target="../media/image339.png"/><Relationship Id="rId80" Type="http://schemas.openxmlformats.org/officeDocument/2006/relationships/customXml" Target="../ink/ink345.xml"/><Relationship Id="rId85" Type="http://schemas.openxmlformats.org/officeDocument/2006/relationships/image" Target="../media/image347.png"/><Relationship Id="rId12" Type="http://schemas.openxmlformats.org/officeDocument/2006/relationships/customXml" Target="../ink/ink311.xml"/><Relationship Id="rId17" Type="http://schemas.openxmlformats.org/officeDocument/2006/relationships/image" Target="../media/image313.png"/><Relationship Id="rId25" Type="http://schemas.openxmlformats.org/officeDocument/2006/relationships/image" Target="../media/image317.png"/><Relationship Id="rId33" Type="http://schemas.openxmlformats.org/officeDocument/2006/relationships/image" Target="../media/image321.png"/><Relationship Id="rId38" Type="http://schemas.openxmlformats.org/officeDocument/2006/relationships/customXml" Target="../ink/ink324.xml"/><Relationship Id="rId46" Type="http://schemas.openxmlformats.org/officeDocument/2006/relationships/customXml" Target="../ink/ink328.xml"/><Relationship Id="rId59" Type="http://schemas.openxmlformats.org/officeDocument/2006/relationships/image" Target="../media/image334.png"/><Relationship Id="rId67" Type="http://schemas.openxmlformats.org/officeDocument/2006/relationships/image" Target="../media/image338.png"/><Relationship Id="rId103" Type="http://schemas.openxmlformats.org/officeDocument/2006/relationships/image" Target="../media/image356.png"/><Relationship Id="rId20" Type="http://schemas.openxmlformats.org/officeDocument/2006/relationships/customXml" Target="../ink/ink315.xml"/><Relationship Id="rId41" Type="http://schemas.openxmlformats.org/officeDocument/2006/relationships/image" Target="../media/image325.png"/><Relationship Id="rId54" Type="http://schemas.openxmlformats.org/officeDocument/2006/relationships/customXml" Target="../ink/ink332.xml"/><Relationship Id="rId62" Type="http://schemas.openxmlformats.org/officeDocument/2006/relationships/customXml" Target="../ink/ink336.xml"/><Relationship Id="rId70" Type="http://schemas.openxmlformats.org/officeDocument/2006/relationships/customXml" Target="../ink/ink340.xml"/><Relationship Id="rId75" Type="http://schemas.openxmlformats.org/officeDocument/2006/relationships/image" Target="../media/image342.png"/><Relationship Id="rId83" Type="http://schemas.openxmlformats.org/officeDocument/2006/relationships/image" Target="../media/image346.png"/><Relationship Id="rId88" Type="http://schemas.openxmlformats.org/officeDocument/2006/relationships/customXml" Target="../ink/ink349.xml"/><Relationship Id="rId91" Type="http://schemas.openxmlformats.org/officeDocument/2006/relationships/image" Target="../media/image350.png"/><Relationship Id="rId96" Type="http://schemas.openxmlformats.org/officeDocument/2006/relationships/customXml" Target="../ink/ink3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8.xml"/><Relationship Id="rId15" Type="http://schemas.openxmlformats.org/officeDocument/2006/relationships/image" Target="../media/image312.png"/><Relationship Id="rId23" Type="http://schemas.openxmlformats.org/officeDocument/2006/relationships/image" Target="../media/image316.png"/><Relationship Id="rId28" Type="http://schemas.openxmlformats.org/officeDocument/2006/relationships/customXml" Target="../ink/ink319.xml"/><Relationship Id="rId36" Type="http://schemas.openxmlformats.org/officeDocument/2006/relationships/customXml" Target="../ink/ink323.xml"/><Relationship Id="rId49" Type="http://schemas.openxmlformats.org/officeDocument/2006/relationships/image" Target="../media/image329.png"/><Relationship Id="rId57" Type="http://schemas.openxmlformats.org/officeDocument/2006/relationships/image" Target="../media/image333.png"/><Relationship Id="rId10" Type="http://schemas.openxmlformats.org/officeDocument/2006/relationships/customXml" Target="../ink/ink310.xml"/><Relationship Id="rId31" Type="http://schemas.openxmlformats.org/officeDocument/2006/relationships/image" Target="../media/image320.png"/><Relationship Id="rId44" Type="http://schemas.openxmlformats.org/officeDocument/2006/relationships/customXml" Target="../ink/ink327.xml"/><Relationship Id="rId52" Type="http://schemas.openxmlformats.org/officeDocument/2006/relationships/customXml" Target="../ink/ink331.xml"/><Relationship Id="rId60" Type="http://schemas.openxmlformats.org/officeDocument/2006/relationships/customXml" Target="../ink/ink335.xml"/><Relationship Id="rId65" Type="http://schemas.openxmlformats.org/officeDocument/2006/relationships/image" Target="../media/image337.png"/><Relationship Id="rId73" Type="http://schemas.openxmlformats.org/officeDocument/2006/relationships/image" Target="../media/image341.png"/><Relationship Id="rId78" Type="http://schemas.openxmlformats.org/officeDocument/2006/relationships/customXml" Target="../ink/ink344.xml"/><Relationship Id="rId81" Type="http://schemas.openxmlformats.org/officeDocument/2006/relationships/image" Target="../media/image345.png"/><Relationship Id="rId86" Type="http://schemas.openxmlformats.org/officeDocument/2006/relationships/customXml" Target="../ink/ink348.xml"/><Relationship Id="rId94" Type="http://schemas.openxmlformats.org/officeDocument/2006/relationships/customXml" Target="../ink/ink352.xml"/><Relationship Id="rId99" Type="http://schemas.openxmlformats.org/officeDocument/2006/relationships/image" Target="../media/image354.png"/><Relationship Id="rId101" Type="http://schemas.openxmlformats.org/officeDocument/2006/relationships/image" Target="../media/image355.png"/><Relationship Id="rId4" Type="http://schemas.openxmlformats.org/officeDocument/2006/relationships/customXml" Target="../ink/ink307.xml"/><Relationship Id="rId9" Type="http://schemas.openxmlformats.org/officeDocument/2006/relationships/image" Target="../media/image309.png"/><Relationship Id="rId13" Type="http://schemas.openxmlformats.org/officeDocument/2006/relationships/image" Target="../media/image311.png"/><Relationship Id="rId18" Type="http://schemas.openxmlformats.org/officeDocument/2006/relationships/customXml" Target="../ink/ink314.xml"/><Relationship Id="rId39" Type="http://schemas.openxmlformats.org/officeDocument/2006/relationships/image" Target="../media/image324.png"/><Relationship Id="rId34" Type="http://schemas.openxmlformats.org/officeDocument/2006/relationships/customXml" Target="../ink/ink322.xml"/><Relationship Id="rId50" Type="http://schemas.openxmlformats.org/officeDocument/2006/relationships/customXml" Target="../ink/ink330.xml"/><Relationship Id="rId55" Type="http://schemas.openxmlformats.org/officeDocument/2006/relationships/image" Target="../media/image332.png"/><Relationship Id="rId76" Type="http://schemas.openxmlformats.org/officeDocument/2006/relationships/customXml" Target="../ink/ink343.xml"/><Relationship Id="rId97" Type="http://schemas.openxmlformats.org/officeDocument/2006/relationships/image" Target="../media/image353.png"/><Relationship Id="rId7" Type="http://schemas.openxmlformats.org/officeDocument/2006/relationships/image" Target="../media/image308.png"/><Relationship Id="rId71" Type="http://schemas.openxmlformats.org/officeDocument/2006/relationships/image" Target="../media/image340.png"/><Relationship Id="rId92" Type="http://schemas.openxmlformats.org/officeDocument/2006/relationships/customXml" Target="../ink/ink351.xml"/><Relationship Id="rId2" Type="http://schemas.openxmlformats.org/officeDocument/2006/relationships/customXml" Target="../ink/ink306.xml"/><Relationship Id="rId29" Type="http://schemas.openxmlformats.org/officeDocument/2006/relationships/image" Target="../media/image319.png"/><Relationship Id="rId24" Type="http://schemas.openxmlformats.org/officeDocument/2006/relationships/customXml" Target="../ink/ink317.xml"/><Relationship Id="rId40" Type="http://schemas.openxmlformats.org/officeDocument/2006/relationships/customXml" Target="../ink/ink325.xml"/><Relationship Id="rId45" Type="http://schemas.openxmlformats.org/officeDocument/2006/relationships/image" Target="../media/image327.png"/><Relationship Id="rId66" Type="http://schemas.openxmlformats.org/officeDocument/2006/relationships/customXml" Target="../ink/ink338.xml"/><Relationship Id="rId87" Type="http://schemas.openxmlformats.org/officeDocument/2006/relationships/image" Target="../media/image348.png"/><Relationship Id="rId61" Type="http://schemas.openxmlformats.org/officeDocument/2006/relationships/image" Target="../media/image335.png"/><Relationship Id="rId82" Type="http://schemas.openxmlformats.org/officeDocument/2006/relationships/customXml" Target="../ink/ink346.xml"/><Relationship Id="rId19" Type="http://schemas.openxmlformats.org/officeDocument/2006/relationships/image" Target="../media/image314.png"/><Relationship Id="rId14" Type="http://schemas.openxmlformats.org/officeDocument/2006/relationships/customXml" Target="../ink/ink312.xml"/><Relationship Id="rId30" Type="http://schemas.openxmlformats.org/officeDocument/2006/relationships/customXml" Target="../ink/ink320.xml"/><Relationship Id="rId35" Type="http://schemas.openxmlformats.org/officeDocument/2006/relationships/image" Target="../media/image322.png"/><Relationship Id="rId56" Type="http://schemas.openxmlformats.org/officeDocument/2006/relationships/customXml" Target="../ink/ink333.xml"/><Relationship Id="rId77" Type="http://schemas.openxmlformats.org/officeDocument/2006/relationships/image" Target="../media/image343.png"/><Relationship Id="rId100" Type="http://schemas.openxmlformats.org/officeDocument/2006/relationships/customXml" Target="../ink/ink355.xml"/><Relationship Id="rId8" Type="http://schemas.openxmlformats.org/officeDocument/2006/relationships/customXml" Target="../ink/ink309.xml"/><Relationship Id="rId51" Type="http://schemas.openxmlformats.org/officeDocument/2006/relationships/image" Target="../media/image330.png"/><Relationship Id="rId72" Type="http://schemas.openxmlformats.org/officeDocument/2006/relationships/customXml" Target="../ink/ink341.xml"/><Relationship Id="rId93" Type="http://schemas.openxmlformats.org/officeDocument/2006/relationships/image" Target="../media/image351.png"/><Relationship Id="rId98" Type="http://schemas.openxmlformats.org/officeDocument/2006/relationships/customXml" Target="../ink/ink354.xml"/><Relationship Id="rId3" Type="http://schemas.openxmlformats.org/officeDocument/2006/relationships/image" Target="../media/image30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C7732F81-1877-AF44-9B8E-5E496AC973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67000" y="1524000"/>
            <a:ext cx="7239000" cy="160020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5600"/>
            </a:br>
            <a:r>
              <a:rPr lang="en-US" altLang="en-US" sz="5600"/>
              <a:t>Unsupervised Learning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FB2BA-36BD-7446-B25A-DDCF695B3F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678AEF-920D-7342-9EE1-80AF874D7EA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26626" name="Picture 4">
            <a:extLst>
              <a:ext uri="{FF2B5EF4-FFF2-40B4-BE49-F238E27FC236}">
                <a16:creationId xmlns:a16="http://schemas.microsoft.com/office/drawing/2014/main" id="{9AF48BC3-9663-4942-962C-956B3D58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160463"/>
            <a:ext cx="474980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0A34642-528D-E44F-90F2-1FC8EE81473E}"/>
                  </a:ext>
                </a:extLst>
              </p14:cNvPr>
              <p14:cNvContentPartPr/>
              <p14:nvPr/>
            </p14:nvContentPartPr>
            <p14:xfrm>
              <a:off x="3084208" y="2774929"/>
              <a:ext cx="51840" cy="88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0A34642-528D-E44F-90F2-1FC8EE8147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7956" y="2702929"/>
                <a:ext cx="123981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8F5B96-2A3B-9B44-9F2F-63FA91EF97C0}"/>
                  </a:ext>
                </a:extLst>
              </p14:cNvPr>
              <p14:cNvContentPartPr/>
              <p14:nvPr/>
            </p14:nvContentPartPr>
            <p14:xfrm>
              <a:off x="4853968" y="2095609"/>
              <a:ext cx="19080" cy="43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8F5B96-2A3B-9B44-9F2F-63FA91EF97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17968" y="2023609"/>
                <a:ext cx="907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421D272-4B73-D145-9CFF-E3A843AE0E35}"/>
                  </a:ext>
                </a:extLst>
              </p14:cNvPr>
              <p14:cNvContentPartPr/>
              <p14:nvPr/>
            </p14:nvContentPartPr>
            <p14:xfrm>
              <a:off x="5948728" y="2727409"/>
              <a:ext cx="46440" cy="40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421D272-4B73-D145-9CFF-E3A843AE0E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2728" y="2655409"/>
                <a:ext cx="11808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30" name="Group 12">
            <a:extLst>
              <a:ext uri="{FF2B5EF4-FFF2-40B4-BE49-F238E27FC236}">
                <a16:creationId xmlns:a16="http://schemas.microsoft.com/office/drawing/2014/main" id="{B9F611BA-D2EA-B440-AE05-6E57806BFCEA}"/>
              </a:ext>
            </a:extLst>
          </p:cNvPr>
          <p:cNvGrpSpPr>
            <a:grpSpLocks/>
          </p:cNvGrpSpPr>
          <p:nvPr/>
        </p:nvGrpSpPr>
        <p:grpSpPr bwMode="auto">
          <a:xfrm>
            <a:off x="2928938" y="2374900"/>
            <a:ext cx="207962" cy="266700"/>
            <a:chOff x="1404688" y="2375329"/>
            <a:chExt cx="208800" cy="26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E90CA26-2EC6-BB43-A8BA-A128942450E0}"/>
                    </a:ext>
                  </a:extLst>
                </p14:cNvPr>
                <p14:cNvContentPartPr/>
                <p14:nvPr/>
              </p14:nvContentPartPr>
              <p14:xfrm>
                <a:off x="1404688" y="2375329"/>
                <a:ext cx="135360" cy="191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E90CA26-2EC6-BB43-A8BA-A128942450E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86688" y="2357329"/>
                  <a:ext cx="1710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AF36C54-4E92-0F4D-BAE9-E6F6A65A32A0}"/>
                    </a:ext>
                  </a:extLst>
                </p14:cNvPr>
                <p14:cNvContentPartPr/>
                <p14:nvPr/>
              </p14:nvContentPartPr>
              <p14:xfrm>
                <a:off x="1608448" y="2489089"/>
                <a:ext cx="5040" cy="153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AF36C54-4E92-0F4D-BAE9-E6F6A65A32A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90448" y="2471089"/>
                  <a:ext cx="4068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31" name="Group 15">
            <a:extLst>
              <a:ext uri="{FF2B5EF4-FFF2-40B4-BE49-F238E27FC236}">
                <a16:creationId xmlns:a16="http://schemas.microsoft.com/office/drawing/2014/main" id="{9F417E5A-CFA1-D14E-BC82-334028782BE2}"/>
              </a:ext>
            </a:extLst>
          </p:cNvPr>
          <p:cNvGrpSpPr>
            <a:grpSpLocks/>
          </p:cNvGrpSpPr>
          <p:nvPr/>
        </p:nvGrpSpPr>
        <p:grpSpPr bwMode="auto">
          <a:xfrm>
            <a:off x="4860925" y="1882775"/>
            <a:ext cx="222250" cy="179388"/>
            <a:chOff x="3336448" y="1882849"/>
            <a:chExt cx="222480" cy="17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216CA6D-3E06-2C4F-A61F-CBDD1FAD6862}"/>
                    </a:ext>
                  </a:extLst>
                </p14:cNvPr>
                <p14:cNvContentPartPr/>
                <p14:nvPr/>
              </p14:nvContentPartPr>
              <p14:xfrm>
                <a:off x="3336448" y="1882849"/>
                <a:ext cx="67680" cy="117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216CA6D-3E06-2C4F-A61F-CBDD1FAD686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18448" y="1864904"/>
                  <a:ext cx="103320" cy="153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7127ACE-7E6C-764A-9329-A8E677DACE1E}"/>
                    </a:ext>
                  </a:extLst>
                </p14:cNvPr>
                <p14:cNvContentPartPr/>
                <p14:nvPr/>
              </p14:nvContentPartPr>
              <p14:xfrm>
                <a:off x="3453088" y="1972849"/>
                <a:ext cx="105840" cy="89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7127ACE-7E6C-764A-9329-A8E677DACE1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35088" y="1954921"/>
                  <a:ext cx="141480" cy="12513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32" name="Group 18">
            <a:extLst>
              <a:ext uri="{FF2B5EF4-FFF2-40B4-BE49-F238E27FC236}">
                <a16:creationId xmlns:a16="http://schemas.microsoft.com/office/drawing/2014/main" id="{70FE5CC2-5DC4-5045-A51E-96C17E5FE2A7}"/>
              </a:ext>
            </a:extLst>
          </p:cNvPr>
          <p:cNvGrpSpPr>
            <a:grpSpLocks/>
          </p:cNvGrpSpPr>
          <p:nvPr/>
        </p:nvGrpSpPr>
        <p:grpSpPr bwMode="auto">
          <a:xfrm>
            <a:off x="5862638" y="2400300"/>
            <a:ext cx="315912" cy="274638"/>
            <a:chOff x="4338688" y="2399809"/>
            <a:chExt cx="31608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5DA1EEA-E565-1C48-8C4E-0CA0CAAFD7BA}"/>
                    </a:ext>
                  </a:extLst>
                </p14:cNvPr>
                <p14:cNvContentPartPr/>
                <p14:nvPr/>
              </p14:nvContentPartPr>
              <p14:xfrm>
                <a:off x="4338688" y="2399809"/>
                <a:ext cx="115920" cy="122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5DA1EEA-E565-1C48-8C4E-0CA0CAAFD7B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20632" y="2381809"/>
                  <a:ext cx="151671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31443A-9B7E-3F4D-96E2-42466AC0434C}"/>
                    </a:ext>
                  </a:extLst>
                </p14:cNvPr>
                <p14:cNvContentPartPr/>
                <p14:nvPr/>
              </p14:nvContentPartPr>
              <p14:xfrm>
                <a:off x="4562248" y="2499529"/>
                <a:ext cx="92520" cy="174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31443A-9B7E-3F4D-96E2-42466AC0434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44248" y="2481492"/>
                  <a:ext cx="128160" cy="21067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33" name="Group 22">
            <a:extLst>
              <a:ext uri="{FF2B5EF4-FFF2-40B4-BE49-F238E27FC236}">
                <a16:creationId xmlns:a16="http://schemas.microsoft.com/office/drawing/2014/main" id="{4A1CA5C0-6DBF-5C41-93E7-365F406A4C6B}"/>
              </a:ext>
            </a:extLst>
          </p:cNvPr>
          <p:cNvGrpSpPr>
            <a:grpSpLocks/>
          </p:cNvGrpSpPr>
          <p:nvPr/>
        </p:nvGrpSpPr>
        <p:grpSpPr bwMode="auto">
          <a:xfrm>
            <a:off x="2359025" y="3355975"/>
            <a:ext cx="254000" cy="228600"/>
            <a:chOff x="834448" y="3355969"/>
            <a:chExt cx="25452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B4D11A4-9D75-DA44-BCEF-9381DBD93CBA}"/>
                    </a:ext>
                  </a:extLst>
                </p14:cNvPr>
                <p14:cNvContentPartPr/>
                <p14:nvPr/>
              </p14:nvContentPartPr>
              <p14:xfrm>
                <a:off x="937048" y="3355969"/>
                <a:ext cx="100800" cy="158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B4D11A4-9D75-DA44-BCEF-9381DBD93C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9112" y="3337969"/>
                  <a:ext cx="136313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A6013E8-3F37-B847-B05F-4BFD84BB0856}"/>
                    </a:ext>
                  </a:extLst>
                </p14:cNvPr>
                <p14:cNvContentPartPr/>
                <p14:nvPr/>
              </p14:nvContentPartPr>
              <p14:xfrm>
                <a:off x="834448" y="3388729"/>
                <a:ext cx="235800" cy="161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A6013E8-3F37-B847-B05F-4BFD84BB085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6420" y="3370729"/>
                  <a:ext cx="271494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B6DB7CA-B20F-9646-88C3-1E746500D539}"/>
                    </a:ext>
                  </a:extLst>
                </p14:cNvPr>
                <p14:cNvContentPartPr/>
                <p14:nvPr/>
              </p14:nvContentPartPr>
              <p14:xfrm>
                <a:off x="1081048" y="3533809"/>
                <a:ext cx="7920" cy="51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B6DB7CA-B20F-9646-88C3-1E746500D53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63048" y="3515809"/>
                  <a:ext cx="4356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34" name="Group 30">
            <a:extLst>
              <a:ext uri="{FF2B5EF4-FFF2-40B4-BE49-F238E27FC236}">
                <a16:creationId xmlns:a16="http://schemas.microsoft.com/office/drawing/2014/main" id="{F0FA261A-CF64-1647-9E0D-4FBA6FF3A958}"/>
              </a:ext>
            </a:extLst>
          </p:cNvPr>
          <p:cNvGrpSpPr>
            <a:grpSpLocks/>
          </p:cNvGrpSpPr>
          <p:nvPr/>
        </p:nvGrpSpPr>
        <p:grpSpPr bwMode="auto">
          <a:xfrm>
            <a:off x="2743201" y="3800476"/>
            <a:ext cx="263525" cy="244475"/>
            <a:chOff x="1218928" y="3800209"/>
            <a:chExt cx="26424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02AC2B6-76FF-C447-90CF-D2E44CA80CC3}"/>
                    </a:ext>
                  </a:extLst>
                </p14:cNvPr>
                <p14:cNvContentPartPr/>
                <p14:nvPr/>
              </p14:nvContentPartPr>
              <p14:xfrm>
                <a:off x="1257808" y="3800209"/>
                <a:ext cx="99000" cy="144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02AC2B6-76FF-C447-90CF-D2E44CA80CC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239808" y="3782209"/>
                  <a:ext cx="134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BAA2966-7B46-9C44-88EF-78FD5C5F4024}"/>
                    </a:ext>
                  </a:extLst>
                </p14:cNvPr>
                <p14:cNvContentPartPr/>
                <p14:nvPr/>
              </p14:nvContentPartPr>
              <p14:xfrm>
                <a:off x="1218928" y="3821089"/>
                <a:ext cx="173880" cy="159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BAA2966-7B46-9C44-88EF-78FD5C5F402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00928" y="3803089"/>
                  <a:ext cx="209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0A946E-32B3-9248-964C-7D3C1E416EE9}"/>
                    </a:ext>
                  </a:extLst>
                </p14:cNvPr>
                <p14:cNvContentPartPr/>
                <p14:nvPr/>
              </p14:nvContentPartPr>
              <p14:xfrm>
                <a:off x="1393528" y="3937369"/>
                <a:ext cx="89640" cy="108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0A946E-32B3-9248-964C-7D3C1E416EE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375600" y="3919369"/>
                  <a:ext cx="125137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35" name="Group 29">
            <a:extLst>
              <a:ext uri="{FF2B5EF4-FFF2-40B4-BE49-F238E27FC236}">
                <a16:creationId xmlns:a16="http://schemas.microsoft.com/office/drawing/2014/main" id="{290207BB-B37F-FD4C-A319-0228FA3D97AA}"/>
              </a:ext>
            </a:extLst>
          </p:cNvPr>
          <p:cNvGrpSpPr>
            <a:grpSpLocks/>
          </p:cNvGrpSpPr>
          <p:nvPr/>
        </p:nvGrpSpPr>
        <p:grpSpPr bwMode="auto">
          <a:xfrm>
            <a:off x="3316288" y="3957638"/>
            <a:ext cx="207962" cy="239712"/>
            <a:chOff x="1792408" y="3957889"/>
            <a:chExt cx="20772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2F1B596-B2B8-A74A-B12A-FE3B2A1D9802}"/>
                    </a:ext>
                  </a:extLst>
                </p14:cNvPr>
                <p14:cNvContentPartPr/>
                <p14:nvPr/>
              </p14:nvContentPartPr>
              <p14:xfrm>
                <a:off x="1831648" y="3957889"/>
                <a:ext cx="50760" cy="133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2F1B596-B2B8-A74A-B12A-FE3B2A1D980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813775" y="3939889"/>
                  <a:ext cx="86149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90FB76-F526-3B4D-9AC1-D4EF17762BCA}"/>
                    </a:ext>
                  </a:extLst>
                </p14:cNvPr>
                <p14:cNvContentPartPr/>
                <p14:nvPr/>
              </p14:nvContentPartPr>
              <p14:xfrm>
                <a:off x="1792408" y="3964009"/>
                <a:ext cx="132120" cy="141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90FB76-F526-3B4D-9AC1-D4EF17762BC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774408" y="3946009"/>
                  <a:ext cx="1677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582DD0A-95A6-2446-9A3F-07D2F44BDD5E}"/>
                    </a:ext>
                  </a:extLst>
                </p14:cNvPr>
                <p14:cNvContentPartPr/>
                <p14:nvPr/>
              </p14:nvContentPartPr>
              <p14:xfrm>
                <a:off x="1918048" y="4080289"/>
                <a:ext cx="82080" cy="117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582DD0A-95A6-2446-9A3F-07D2F44BDD5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99969" y="4062289"/>
                  <a:ext cx="117877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36" name="Group 38">
            <a:extLst>
              <a:ext uri="{FF2B5EF4-FFF2-40B4-BE49-F238E27FC236}">
                <a16:creationId xmlns:a16="http://schemas.microsoft.com/office/drawing/2014/main" id="{39F3986C-8C56-5643-9641-1D0278572439}"/>
              </a:ext>
            </a:extLst>
          </p:cNvPr>
          <p:cNvGrpSpPr>
            <a:grpSpLocks/>
          </p:cNvGrpSpPr>
          <p:nvPr/>
        </p:nvGrpSpPr>
        <p:grpSpPr bwMode="auto">
          <a:xfrm>
            <a:off x="5964239" y="3303588"/>
            <a:ext cx="382587" cy="246062"/>
            <a:chOff x="4439848" y="3303409"/>
            <a:chExt cx="38304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FFBEE1D-24AC-C149-9443-0F751ADF16BC}"/>
                    </a:ext>
                  </a:extLst>
                </p14:cNvPr>
                <p14:cNvContentPartPr/>
                <p14:nvPr/>
              </p14:nvContentPartPr>
              <p14:xfrm>
                <a:off x="4489168" y="3303409"/>
                <a:ext cx="77400" cy="127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FFBEE1D-24AC-C149-9443-0F751ADF16B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71084" y="3285358"/>
                  <a:ext cx="113207" cy="1628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2231570-7B96-A049-A4C1-5C7E6BFB17C6}"/>
                    </a:ext>
                  </a:extLst>
                </p14:cNvPr>
                <p14:cNvContentPartPr/>
                <p14:nvPr/>
              </p14:nvContentPartPr>
              <p14:xfrm>
                <a:off x="4439848" y="3310969"/>
                <a:ext cx="147960" cy="144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2231570-7B96-A049-A4C1-5C7E6BFB17C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421848" y="3292969"/>
                  <a:ext cx="1836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199F2F-4525-AD45-B720-AF0C5D9532E7}"/>
                    </a:ext>
                  </a:extLst>
                </p14:cNvPr>
                <p14:cNvContentPartPr/>
                <p14:nvPr/>
              </p14:nvContentPartPr>
              <p14:xfrm>
                <a:off x="4649368" y="3444169"/>
                <a:ext cx="28800" cy="99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199F2F-4525-AD45-B720-AF0C5D9532E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631368" y="3426169"/>
                  <a:ext cx="64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5DE2F7E-578C-054D-9A1D-2B944DB5953C}"/>
                    </a:ext>
                  </a:extLst>
                </p14:cNvPr>
                <p14:cNvContentPartPr/>
                <p14:nvPr/>
              </p14:nvContentPartPr>
              <p14:xfrm>
                <a:off x="4736848" y="3460729"/>
                <a:ext cx="86040" cy="88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5DE2F7E-578C-054D-9A1D-2B944DB5953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18848" y="3442729"/>
                  <a:ext cx="12168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37" name="Group 46">
            <a:extLst>
              <a:ext uri="{FF2B5EF4-FFF2-40B4-BE49-F238E27FC236}">
                <a16:creationId xmlns:a16="http://schemas.microsoft.com/office/drawing/2014/main" id="{C1D3E23F-9B0A-5240-8040-8A9D46821D09}"/>
              </a:ext>
            </a:extLst>
          </p:cNvPr>
          <p:cNvGrpSpPr>
            <a:grpSpLocks/>
          </p:cNvGrpSpPr>
          <p:nvPr/>
        </p:nvGrpSpPr>
        <p:grpSpPr bwMode="auto">
          <a:xfrm>
            <a:off x="5876925" y="4389438"/>
            <a:ext cx="241300" cy="285750"/>
            <a:chOff x="4353088" y="4388809"/>
            <a:chExt cx="24156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8B07968-4C60-064B-97E5-C7FAE0890927}"/>
                    </a:ext>
                  </a:extLst>
                </p14:cNvPr>
                <p14:cNvContentPartPr/>
                <p14:nvPr/>
              </p14:nvContentPartPr>
              <p14:xfrm>
                <a:off x="4406008" y="4388809"/>
                <a:ext cx="40320" cy="117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8B07968-4C60-064B-97E5-C7FAE089092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388008" y="4370809"/>
                  <a:ext cx="75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C4BA187-BA93-FB4F-9D07-82D594D86C0E}"/>
                    </a:ext>
                  </a:extLst>
                </p14:cNvPr>
                <p14:cNvContentPartPr/>
                <p14:nvPr/>
              </p14:nvContentPartPr>
              <p14:xfrm>
                <a:off x="4353088" y="4408249"/>
                <a:ext cx="159480" cy="87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C4BA187-BA93-FB4F-9D07-82D594D86C0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335088" y="4390249"/>
                  <a:ext cx="1951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9D0741E-CD84-FA44-85F0-C9D35AFF3D48}"/>
                    </a:ext>
                  </a:extLst>
                </p14:cNvPr>
                <p14:cNvContentPartPr/>
                <p14:nvPr/>
              </p14:nvContentPartPr>
              <p14:xfrm>
                <a:off x="4458208" y="4504729"/>
                <a:ext cx="136440" cy="169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9D0741E-CD84-FA44-85F0-C9D35AFF3D4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440255" y="4486729"/>
                  <a:ext cx="171986" cy="20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8D3FFAA-5455-8C4D-B5BC-5BB004D63D63}"/>
                  </a:ext>
                </a:extLst>
              </p14:cNvPr>
              <p14:cNvContentPartPr/>
              <p14:nvPr/>
            </p14:nvContentPartPr>
            <p14:xfrm>
              <a:off x="6130168" y="4558729"/>
              <a:ext cx="113040" cy="170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8D3FFAA-5455-8C4D-B5BC-5BB004D63D6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112225" y="4540729"/>
                <a:ext cx="148567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B33E4A6-A778-A446-ADE9-5D77A14AA848}"/>
                  </a:ext>
                </a:extLst>
              </p14:cNvPr>
              <p14:cNvContentPartPr/>
              <p14:nvPr/>
            </p14:nvContentPartPr>
            <p14:xfrm>
              <a:off x="2841208" y="2904529"/>
              <a:ext cx="293760" cy="526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B33E4A6-A778-A446-ADE9-5D77A14AA84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823208" y="2886541"/>
                <a:ext cx="329400" cy="561936"/>
              </a:xfrm>
              <a:prstGeom prst="rect">
                <a:avLst/>
              </a:prstGeom>
            </p:spPr>
          </p:pic>
        </mc:Fallback>
      </mc:AlternateContent>
      <p:grpSp>
        <p:nvGrpSpPr>
          <p:cNvPr id="26640" name="Group 52">
            <a:extLst>
              <a:ext uri="{FF2B5EF4-FFF2-40B4-BE49-F238E27FC236}">
                <a16:creationId xmlns:a16="http://schemas.microsoft.com/office/drawing/2014/main" id="{E8D10992-0813-8F4C-BF86-1572D651843A}"/>
              </a:ext>
            </a:extLst>
          </p:cNvPr>
          <p:cNvGrpSpPr>
            <a:grpSpLocks/>
          </p:cNvGrpSpPr>
          <p:nvPr/>
        </p:nvGrpSpPr>
        <p:grpSpPr bwMode="auto">
          <a:xfrm>
            <a:off x="7359651" y="1220788"/>
            <a:ext cx="377825" cy="246062"/>
            <a:chOff x="5835208" y="1220089"/>
            <a:chExt cx="37764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E800A4D-EEF5-F748-9192-4596848F05B7}"/>
                    </a:ext>
                  </a:extLst>
                </p14:cNvPr>
                <p14:cNvContentPartPr/>
                <p14:nvPr/>
              </p14:nvContentPartPr>
              <p14:xfrm>
                <a:off x="5835208" y="1220089"/>
                <a:ext cx="259920" cy="230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E800A4D-EEF5-F748-9192-4596848F05B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817233" y="1202089"/>
                  <a:ext cx="295511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2A5696F-2115-5049-907D-9F58DF1032A2}"/>
                    </a:ext>
                  </a:extLst>
                </p14:cNvPr>
                <p14:cNvContentPartPr/>
                <p14:nvPr/>
              </p14:nvContentPartPr>
              <p14:xfrm>
                <a:off x="5940328" y="1284169"/>
                <a:ext cx="157320" cy="183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2A5696F-2115-5049-907D-9F58DF1032A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922328" y="1266169"/>
                  <a:ext cx="192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747845C-9E46-AC48-95BE-A44BBCD2DF7B}"/>
                    </a:ext>
                  </a:extLst>
                </p14:cNvPr>
                <p14:cNvContentPartPr/>
                <p14:nvPr/>
              </p14:nvContentPartPr>
              <p14:xfrm>
                <a:off x="6208528" y="1389649"/>
                <a:ext cx="4320" cy="61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747845C-9E46-AC48-95BE-A44BBCD2DF7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90528" y="1371649"/>
                  <a:ext cx="39960" cy="9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DB365FF-9BF3-6547-ACB3-7B8F4FD1E0AF}"/>
                  </a:ext>
                </a:extLst>
              </p14:cNvPr>
              <p14:cNvContentPartPr/>
              <p14:nvPr/>
            </p14:nvContentPartPr>
            <p14:xfrm>
              <a:off x="7997848" y="1227649"/>
              <a:ext cx="62280" cy="284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DB365FF-9BF3-6547-ACB3-7B8F4FD1E0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979848" y="1209626"/>
                <a:ext cx="97920" cy="320085"/>
              </a:xfrm>
              <a:prstGeom prst="rect">
                <a:avLst/>
              </a:prstGeom>
            </p:spPr>
          </p:pic>
        </mc:Fallback>
      </mc:AlternateContent>
      <p:grpSp>
        <p:nvGrpSpPr>
          <p:cNvPr id="26642" name="Group 59">
            <a:extLst>
              <a:ext uri="{FF2B5EF4-FFF2-40B4-BE49-F238E27FC236}">
                <a16:creationId xmlns:a16="http://schemas.microsoft.com/office/drawing/2014/main" id="{BA0A7E62-7629-B848-A8F0-BC67E5A14F21}"/>
              </a:ext>
            </a:extLst>
          </p:cNvPr>
          <p:cNvGrpSpPr>
            <a:grpSpLocks/>
          </p:cNvGrpSpPr>
          <p:nvPr/>
        </p:nvGrpSpPr>
        <p:grpSpPr bwMode="auto">
          <a:xfrm>
            <a:off x="8996364" y="1244601"/>
            <a:ext cx="447675" cy="320675"/>
            <a:chOff x="7472488" y="1245289"/>
            <a:chExt cx="44820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2CC12B6-E36B-CB46-A1C5-B9E9F944CE1E}"/>
                    </a:ext>
                  </a:extLst>
                </p14:cNvPr>
                <p14:cNvContentPartPr/>
                <p14:nvPr/>
              </p14:nvContentPartPr>
              <p14:xfrm>
                <a:off x="7472488" y="1245289"/>
                <a:ext cx="245880" cy="298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2CC12B6-E36B-CB46-A1C5-B9E9F944CE1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54488" y="1227267"/>
                  <a:ext cx="28152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F70A3FC-1CF6-2340-AA6E-B956508012A1}"/>
                    </a:ext>
                  </a:extLst>
                </p14:cNvPr>
                <p14:cNvContentPartPr/>
                <p14:nvPr/>
              </p14:nvContentPartPr>
              <p14:xfrm>
                <a:off x="7788208" y="1295689"/>
                <a:ext cx="132480" cy="270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F70A3FC-1CF6-2340-AA6E-B956508012A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770208" y="1277713"/>
                  <a:ext cx="168120" cy="30559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43" name="Group 62">
            <a:extLst>
              <a:ext uri="{FF2B5EF4-FFF2-40B4-BE49-F238E27FC236}">
                <a16:creationId xmlns:a16="http://schemas.microsoft.com/office/drawing/2014/main" id="{5BB1B174-A533-AF40-815E-2FB9648F7169}"/>
              </a:ext>
            </a:extLst>
          </p:cNvPr>
          <p:cNvGrpSpPr>
            <a:grpSpLocks/>
          </p:cNvGrpSpPr>
          <p:nvPr/>
        </p:nvGrpSpPr>
        <p:grpSpPr bwMode="auto">
          <a:xfrm>
            <a:off x="8334376" y="1249363"/>
            <a:ext cx="258763" cy="463550"/>
            <a:chOff x="6810448" y="1249249"/>
            <a:chExt cx="258840" cy="46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67C11C8-3511-0747-92C3-98C17241DD0A}"/>
                    </a:ext>
                  </a:extLst>
                </p14:cNvPr>
                <p14:cNvContentPartPr/>
                <p14:nvPr/>
              </p14:nvContentPartPr>
              <p14:xfrm>
                <a:off x="6810448" y="1249249"/>
                <a:ext cx="90360" cy="230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67C11C8-3511-0747-92C3-98C17241DD0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92376" y="1231249"/>
                  <a:ext cx="126143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DE420D-6975-0B48-B319-ACC99A690B4B}"/>
                    </a:ext>
                  </a:extLst>
                </p14:cNvPr>
                <p14:cNvContentPartPr/>
                <p14:nvPr/>
              </p14:nvContentPartPr>
              <p14:xfrm>
                <a:off x="6890368" y="1319089"/>
                <a:ext cx="127440" cy="28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DE420D-6975-0B48-B319-ACC99A690B4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872368" y="1301089"/>
                  <a:ext cx="1630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8601495-81A6-EC4B-A8D3-A55BDFA845D9}"/>
                    </a:ext>
                  </a:extLst>
                </p14:cNvPr>
                <p14:cNvContentPartPr/>
                <p14:nvPr/>
              </p14:nvContentPartPr>
              <p14:xfrm>
                <a:off x="7059568" y="1511329"/>
                <a:ext cx="6840" cy="8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8601495-81A6-EC4B-A8D3-A55BDFA845D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041568" y="1493329"/>
                  <a:ext cx="42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A2F95F7-9458-CE40-AC35-DEAE074FA1BD}"/>
                    </a:ext>
                  </a:extLst>
                </p14:cNvPr>
                <p14:cNvContentPartPr/>
                <p14:nvPr/>
              </p14:nvContentPartPr>
              <p14:xfrm>
                <a:off x="6988288" y="1545529"/>
                <a:ext cx="81000" cy="166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A2F95F7-9458-CE40-AC35-DEAE074FA1B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970288" y="1527529"/>
                  <a:ext cx="11664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44" name="Group 66">
            <a:extLst>
              <a:ext uri="{FF2B5EF4-FFF2-40B4-BE49-F238E27FC236}">
                <a16:creationId xmlns:a16="http://schemas.microsoft.com/office/drawing/2014/main" id="{31EF370F-09F0-5B4C-8981-38F8FE7BE140}"/>
              </a:ext>
            </a:extLst>
          </p:cNvPr>
          <p:cNvGrpSpPr>
            <a:grpSpLocks/>
          </p:cNvGrpSpPr>
          <p:nvPr/>
        </p:nvGrpSpPr>
        <p:grpSpPr bwMode="auto">
          <a:xfrm>
            <a:off x="7489825" y="1917701"/>
            <a:ext cx="419100" cy="187325"/>
            <a:chOff x="5966248" y="1918129"/>
            <a:chExt cx="419040" cy="18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E029698-E359-D540-9549-F340A3E5A01D}"/>
                    </a:ext>
                  </a:extLst>
                </p14:cNvPr>
                <p14:cNvContentPartPr/>
                <p14:nvPr/>
              </p14:nvContentPartPr>
              <p14:xfrm>
                <a:off x="5966248" y="1918129"/>
                <a:ext cx="112320" cy="115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E029698-E359-D540-9549-F340A3E5A01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948190" y="1900129"/>
                  <a:ext cx="148075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4FA29EE-C241-6D4A-BF43-B75DB2D71D11}"/>
                    </a:ext>
                  </a:extLst>
                </p14:cNvPr>
                <p14:cNvContentPartPr/>
                <p14:nvPr/>
              </p14:nvContentPartPr>
              <p14:xfrm>
                <a:off x="5986048" y="1942609"/>
                <a:ext cx="111960" cy="110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4FA29EE-C241-6D4A-BF43-B75DB2D71D1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968048" y="1924609"/>
                  <a:ext cx="147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707DEAB-3230-E540-96C2-435609A449D5}"/>
                    </a:ext>
                  </a:extLst>
                </p14:cNvPr>
                <p14:cNvContentPartPr/>
                <p14:nvPr/>
              </p14:nvContentPartPr>
              <p14:xfrm>
                <a:off x="6235168" y="2021809"/>
                <a:ext cx="150120" cy="82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707DEAB-3230-E540-96C2-435609A449D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217168" y="2003809"/>
                  <a:ext cx="18576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45" name="Group 74">
            <a:extLst>
              <a:ext uri="{FF2B5EF4-FFF2-40B4-BE49-F238E27FC236}">
                <a16:creationId xmlns:a16="http://schemas.microsoft.com/office/drawing/2014/main" id="{A93DF60A-400A-0F4E-BF28-05A300D3C530}"/>
              </a:ext>
            </a:extLst>
          </p:cNvPr>
          <p:cNvGrpSpPr>
            <a:grpSpLocks/>
          </p:cNvGrpSpPr>
          <p:nvPr/>
        </p:nvGrpSpPr>
        <p:grpSpPr bwMode="auto">
          <a:xfrm>
            <a:off x="8112126" y="1887539"/>
            <a:ext cx="531813" cy="358775"/>
            <a:chOff x="6587968" y="1888249"/>
            <a:chExt cx="53136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DF50F0E-588F-6748-8BD8-0C8A0BFDE578}"/>
                    </a:ext>
                  </a:extLst>
                </p14:cNvPr>
                <p14:cNvContentPartPr/>
                <p14:nvPr/>
              </p14:nvContentPartPr>
              <p14:xfrm>
                <a:off x="6587968" y="1888249"/>
                <a:ext cx="196920" cy="305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DF50F0E-588F-6748-8BD8-0C8A0BFDE57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69968" y="1870249"/>
                  <a:ext cx="2325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E2EBA54-7DE9-2047-BC22-EE86DF702DCC}"/>
                    </a:ext>
                  </a:extLst>
                </p14:cNvPr>
                <p14:cNvContentPartPr/>
                <p14:nvPr/>
              </p14:nvContentPartPr>
              <p14:xfrm>
                <a:off x="6882448" y="1913089"/>
                <a:ext cx="113760" cy="332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E2EBA54-7DE9-2047-BC22-EE86DF702DC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64448" y="1895089"/>
                  <a:ext cx="1494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7C0E04A-F099-C447-AD8B-3FA9EF296255}"/>
                    </a:ext>
                  </a:extLst>
                </p14:cNvPr>
                <p14:cNvContentPartPr/>
                <p14:nvPr/>
              </p14:nvContentPartPr>
              <p14:xfrm>
                <a:off x="6922048" y="2063209"/>
                <a:ext cx="168840" cy="51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7C0E04A-F099-C447-AD8B-3FA9EF29625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904048" y="2045209"/>
                  <a:ext cx="204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22649C-5FE0-9244-AA83-214EA1D4666F}"/>
                    </a:ext>
                  </a:extLst>
                </p14:cNvPr>
                <p14:cNvContentPartPr/>
                <p14:nvPr/>
              </p14:nvContentPartPr>
              <p14:xfrm>
                <a:off x="7095928" y="2197129"/>
                <a:ext cx="23400" cy="38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22649C-5FE0-9244-AA83-214EA1D4666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077928" y="2179129"/>
                  <a:ext cx="5904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46" name="Group 73">
            <a:extLst>
              <a:ext uri="{FF2B5EF4-FFF2-40B4-BE49-F238E27FC236}">
                <a16:creationId xmlns:a16="http://schemas.microsoft.com/office/drawing/2014/main" id="{66E47F44-378E-CA4B-B2F3-8BEC341048C6}"/>
              </a:ext>
            </a:extLst>
          </p:cNvPr>
          <p:cNvGrpSpPr>
            <a:grpSpLocks/>
          </p:cNvGrpSpPr>
          <p:nvPr/>
        </p:nvGrpSpPr>
        <p:grpSpPr bwMode="auto">
          <a:xfrm>
            <a:off x="8996363" y="1892300"/>
            <a:ext cx="381000" cy="374650"/>
            <a:chOff x="7471768" y="1892929"/>
            <a:chExt cx="382320" cy="37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FF697E3-1276-0543-BA06-46D466CBBB37}"/>
                    </a:ext>
                  </a:extLst>
                </p14:cNvPr>
                <p14:cNvContentPartPr/>
                <p14:nvPr/>
              </p14:nvContentPartPr>
              <p14:xfrm>
                <a:off x="7471768" y="1892929"/>
                <a:ext cx="204840" cy="365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FF697E3-1276-0543-BA06-46D466CBBB3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453768" y="1874929"/>
                  <a:ext cx="24048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486BEDC-E873-3749-A552-D29C851186C0}"/>
                    </a:ext>
                  </a:extLst>
                </p14:cNvPr>
                <p14:cNvContentPartPr/>
                <p14:nvPr/>
              </p14:nvContentPartPr>
              <p14:xfrm>
                <a:off x="7773448" y="1981129"/>
                <a:ext cx="80640" cy="286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486BEDC-E873-3749-A552-D29C851186C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755448" y="1963129"/>
                  <a:ext cx="11628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47" name="Group 87">
            <a:extLst>
              <a:ext uri="{FF2B5EF4-FFF2-40B4-BE49-F238E27FC236}">
                <a16:creationId xmlns:a16="http://schemas.microsoft.com/office/drawing/2014/main" id="{1C8C78EE-2565-7C42-A10C-3137B6138AA6}"/>
              </a:ext>
            </a:extLst>
          </p:cNvPr>
          <p:cNvGrpSpPr>
            <a:grpSpLocks/>
          </p:cNvGrpSpPr>
          <p:nvPr/>
        </p:nvGrpSpPr>
        <p:grpSpPr bwMode="auto">
          <a:xfrm>
            <a:off x="7038975" y="2857500"/>
            <a:ext cx="3494088" cy="749300"/>
            <a:chOff x="5514448" y="2858089"/>
            <a:chExt cx="3494880" cy="74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6D56EF5-B88B-2241-8236-03A37E29F30C}"/>
                    </a:ext>
                  </a:extLst>
                </p14:cNvPr>
                <p14:cNvContentPartPr/>
                <p14:nvPr/>
              </p14:nvContentPartPr>
              <p14:xfrm>
                <a:off x="5514448" y="3100369"/>
                <a:ext cx="151560" cy="123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6D56EF5-B88B-2241-8236-03A37E29F30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496405" y="3082369"/>
                  <a:ext cx="187285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C24D37B-D66B-274D-90B5-D18096E81DD0}"/>
                    </a:ext>
                  </a:extLst>
                </p14:cNvPr>
                <p14:cNvContentPartPr/>
                <p14:nvPr/>
              </p14:nvContentPartPr>
              <p14:xfrm>
                <a:off x="5663128" y="2858089"/>
                <a:ext cx="3960" cy="86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C24D37B-D66B-274D-90B5-D18096E81DD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45128" y="2840089"/>
                  <a:ext cx="39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AA93821-F808-8A4A-B5A9-EC7E6A051ED4}"/>
                    </a:ext>
                  </a:extLst>
                </p14:cNvPr>
                <p14:cNvContentPartPr/>
                <p14:nvPr/>
              </p14:nvContentPartPr>
              <p14:xfrm>
                <a:off x="5620648" y="2877889"/>
                <a:ext cx="92520" cy="398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AA93821-F808-8A4A-B5A9-EC7E6A051ED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602648" y="2859889"/>
                  <a:ext cx="1281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E78F4C2-9058-4941-B45B-7FCF913A2E6A}"/>
                    </a:ext>
                  </a:extLst>
                </p14:cNvPr>
                <p14:cNvContentPartPr/>
                <p14:nvPr/>
              </p14:nvContentPartPr>
              <p14:xfrm>
                <a:off x="5777608" y="3155449"/>
                <a:ext cx="28440" cy="117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E78F4C2-9058-4941-B45B-7FCF913A2E6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759377" y="3137449"/>
                  <a:ext cx="64537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4A825BE-B5FD-154E-B9E4-E9B16DCE262C}"/>
                    </a:ext>
                  </a:extLst>
                </p14:cNvPr>
                <p14:cNvContentPartPr/>
                <p14:nvPr/>
              </p14:nvContentPartPr>
              <p14:xfrm>
                <a:off x="5806048" y="3041689"/>
                <a:ext cx="23400" cy="16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4A825BE-B5FD-154E-B9E4-E9B16DCE262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88321" y="3023298"/>
                  <a:ext cx="58500" cy="533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C6F7950-5D6D-C846-BEE2-DE1685C44389}"/>
                    </a:ext>
                  </a:extLst>
                </p14:cNvPr>
                <p14:cNvContentPartPr/>
                <p14:nvPr/>
              </p14:nvContentPartPr>
              <p14:xfrm>
                <a:off x="5933848" y="3144649"/>
                <a:ext cx="97560" cy="172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C6F7950-5D6D-C846-BEE2-DE1685C4438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915848" y="3126649"/>
                  <a:ext cx="133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B53304F-7CCE-8540-957D-AA6F2AA53CA2}"/>
                    </a:ext>
                  </a:extLst>
                </p14:cNvPr>
                <p14:cNvContentPartPr/>
                <p14:nvPr/>
              </p14:nvContentPartPr>
              <p14:xfrm>
                <a:off x="6190168" y="3176689"/>
                <a:ext cx="96120" cy="5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B53304F-7CCE-8540-957D-AA6F2AA53CA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172168" y="3159748"/>
                  <a:ext cx="131760" cy="393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7A8F662-C85B-B645-A865-2D4BDECD1303}"/>
                    </a:ext>
                  </a:extLst>
                </p14:cNvPr>
                <p14:cNvContentPartPr/>
                <p14:nvPr/>
              </p14:nvContentPartPr>
              <p14:xfrm>
                <a:off x="6086848" y="3271729"/>
                <a:ext cx="255960" cy="16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7A8F662-C85B-B645-A865-2D4BDECD130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068848" y="3253729"/>
                  <a:ext cx="291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C9E0929-9ADD-B849-ACBE-28372BBEAFC8}"/>
                    </a:ext>
                  </a:extLst>
                </p14:cNvPr>
                <p14:cNvContentPartPr/>
                <p14:nvPr/>
              </p14:nvContentPartPr>
              <p14:xfrm>
                <a:off x="6341368" y="2997049"/>
                <a:ext cx="164880" cy="609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C9E0929-9ADD-B849-ACBE-28372BBEAFC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23368" y="2979038"/>
                  <a:ext cx="200520" cy="6447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5270587-8C42-E44B-BB7E-9CEA5069723C}"/>
                    </a:ext>
                  </a:extLst>
                </p14:cNvPr>
                <p14:cNvContentPartPr/>
                <p14:nvPr/>
              </p14:nvContentPartPr>
              <p14:xfrm>
                <a:off x="6535048" y="2954209"/>
                <a:ext cx="2474280" cy="64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5270587-8C42-E44B-BB7E-9CEA5069723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517048" y="2936209"/>
                  <a:ext cx="250992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48" name="Group 93">
            <a:extLst>
              <a:ext uri="{FF2B5EF4-FFF2-40B4-BE49-F238E27FC236}">
                <a16:creationId xmlns:a16="http://schemas.microsoft.com/office/drawing/2014/main" id="{763F86A1-3BF0-F143-94C7-AADA589E9071}"/>
              </a:ext>
            </a:extLst>
          </p:cNvPr>
          <p:cNvGrpSpPr>
            <a:grpSpLocks/>
          </p:cNvGrpSpPr>
          <p:nvPr/>
        </p:nvGrpSpPr>
        <p:grpSpPr bwMode="auto">
          <a:xfrm>
            <a:off x="9805989" y="3249613"/>
            <a:ext cx="319087" cy="406400"/>
            <a:chOff x="8281768" y="3249409"/>
            <a:chExt cx="319680" cy="40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1B72E77-1F20-374F-B206-101E66BBC80F}"/>
                    </a:ext>
                  </a:extLst>
                </p14:cNvPr>
                <p14:cNvContentPartPr/>
                <p14:nvPr/>
              </p14:nvContentPartPr>
              <p14:xfrm>
                <a:off x="8281768" y="3342649"/>
                <a:ext cx="199800" cy="312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1B72E77-1F20-374F-B206-101E66BBC80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263768" y="3324649"/>
                  <a:ext cx="235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C2505BF-E3B8-3A4B-A536-4A215B26CF93}"/>
                    </a:ext>
                  </a:extLst>
                </p14:cNvPr>
                <p14:cNvContentPartPr/>
                <p14:nvPr/>
              </p14:nvContentPartPr>
              <p14:xfrm>
                <a:off x="8458168" y="3249409"/>
                <a:ext cx="143280" cy="140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C2505BF-E3B8-3A4B-A536-4A215B26CF9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440168" y="3231409"/>
                  <a:ext cx="17892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49" name="Group 92">
            <a:extLst>
              <a:ext uri="{FF2B5EF4-FFF2-40B4-BE49-F238E27FC236}">
                <a16:creationId xmlns:a16="http://schemas.microsoft.com/office/drawing/2014/main" id="{B2F76A78-153F-324F-A7FE-5882CA5914E3}"/>
              </a:ext>
            </a:extLst>
          </p:cNvPr>
          <p:cNvGrpSpPr>
            <a:grpSpLocks/>
          </p:cNvGrpSpPr>
          <p:nvPr/>
        </p:nvGrpSpPr>
        <p:grpSpPr bwMode="auto">
          <a:xfrm>
            <a:off x="8982075" y="3406776"/>
            <a:ext cx="363538" cy="315913"/>
            <a:chOff x="7457728" y="3406369"/>
            <a:chExt cx="36360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1B4F06D-FB4B-A046-BF27-E7B77D290F98}"/>
                    </a:ext>
                  </a:extLst>
                </p14:cNvPr>
                <p14:cNvContentPartPr/>
                <p14:nvPr/>
              </p14:nvContentPartPr>
              <p14:xfrm>
                <a:off x="7457728" y="3512209"/>
                <a:ext cx="363600" cy="64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1B4F06D-FB4B-A046-BF27-E7B77D290F9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439728" y="3494209"/>
                  <a:ext cx="3992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A7AA8A8-33D6-E849-BFF9-2BA4021F57E2}"/>
                    </a:ext>
                  </a:extLst>
                </p14:cNvPr>
                <p14:cNvContentPartPr/>
                <p14:nvPr/>
              </p14:nvContentPartPr>
              <p14:xfrm>
                <a:off x="7620448" y="3406369"/>
                <a:ext cx="28800" cy="315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A7AA8A8-33D6-E849-BFF9-2BA4021F57E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602448" y="3388369"/>
                  <a:ext cx="6444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50" name="Group 103">
            <a:extLst>
              <a:ext uri="{FF2B5EF4-FFF2-40B4-BE49-F238E27FC236}">
                <a16:creationId xmlns:a16="http://schemas.microsoft.com/office/drawing/2014/main" id="{1B299FA8-3FDF-3B46-977E-4B5E443DF450}"/>
              </a:ext>
            </a:extLst>
          </p:cNvPr>
          <p:cNvGrpSpPr>
            <a:grpSpLocks/>
          </p:cNvGrpSpPr>
          <p:nvPr/>
        </p:nvGrpSpPr>
        <p:grpSpPr bwMode="auto">
          <a:xfrm>
            <a:off x="8339138" y="3236914"/>
            <a:ext cx="455612" cy="465137"/>
            <a:chOff x="6815128" y="3237169"/>
            <a:chExt cx="455400" cy="46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09C471C-DD20-1A4D-8DFC-755C747B2FFA}"/>
                    </a:ext>
                  </a:extLst>
                </p14:cNvPr>
                <p14:cNvContentPartPr/>
                <p14:nvPr/>
              </p14:nvContentPartPr>
              <p14:xfrm>
                <a:off x="6815128" y="3306649"/>
                <a:ext cx="204480" cy="396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09C471C-DD20-1A4D-8DFC-755C747B2FF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797128" y="3288665"/>
                  <a:ext cx="240120" cy="431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6D1CA35-ED4D-9344-B076-8FBD35D76B68}"/>
                    </a:ext>
                  </a:extLst>
                </p14:cNvPr>
                <p14:cNvContentPartPr/>
                <p14:nvPr/>
              </p14:nvContentPartPr>
              <p14:xfrm>
                <a:off x="7143448" y="3237169"/>
                <a:ext cx="127080" cy="91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6D1CA35-ED4D-9344-B076-8FBD35D76B6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125448" y="3219169"/>
                  <a:ext cx="16272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51" name="Group 102">
            <a:extLst>
              <a:ext uri="{FF2B5EF4-FFF2-40B4-BE49-F238E27FC236}">
                <a16:creationId xmlns:a16="http://schemas.microsoft.com/office/drawing/2014/main" id="{2E2D83D3-E11D-9545-9EF8-85B57DB3C673}"/>
              </a:ext>
            </a:extLst>
          </p:cNvPr>
          <p:cNvGrpSpPr>
            <a:grpSpLocks/>
          </p:cNvGrpSpPr>
          <p:nvPr/>
        </p:nvGrpSpPr>
        <p:grpSpPr bwMode="auto">
          <a:xfrm>
            <a:off x="7615238" y="4249739"/>
            <a:ext cx="1185862" cy="344487"/>
            <a:chOff x="6091888" y="4249489"/>
            <a:chExt cx="118512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824C2F3-97CC-5B4C-AC9D-B407AFA3767E}"/>
                    </a:ext>
                  </a:extLst>
                </p14:cNvPr>
                <p14:cNvContentPartPr/>
                <p14:nvPr/>
              </p14:nvContentPartPr>
              <p14:xfrm>
                <a:off x="6091888" y="4412929"/>
                <a:ext cx="256680" cy="33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824C2F3-97CC-5B4C-AC9D-B407AFA3767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073888" y="4394929"/>
                  <a:ext cx="2923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A8A7A90-EC55-4D4E-9298-7316A9FBE972}"/>
                    </a:ext>
                  </a:extLst>
                </p14:cNvPr>
                <p14:cNvContentPartPr/>
                <p14:nvPr/>
              </p14:nvContentPartPr>
              <p14:xfrm>
                <a:off x="6182248" y="4487089"/>
                <a:ext cx="255960" cy="26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A8A7A90-EC55-4D4E-9298-7316A9FBE97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164273" y="4469089"/>
                  <a:ext cx="29155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5C1DA7B-16F4-3147-A1A9-1F3DEB98DCCD}"/>
                    </a:ext>
                  </a:extLst>
                </p14:cNvPr>
                <p14:cNvContentPartPr/>
                <p14:nvPr/>
              </p14:nvContentPartPr>
              <p14:xfrm>
                <a:off x="6606328" y="4343449"/>
                <a:ext cx="182520" cy="208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5C1DA7B-16F4-3147-A1A9-1F3DEB98DCC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588328" y="4325449"/>
                  <a:ext cx="2181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EFEAF56-974A-C446-851A-D711EFE1B402}"/>
                    </a:ext>
                  </a:extLst>
                </p14:cNvPr>
                <p14:cNvContentPartPr/>
                <p14:nvPr/>
              </p14:nvContentPartPr>
              <p14:xfrm>
                <a:off x="6858328" y="4283689"/>
                <a:ext cx="94320" cy="288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EFEAF56-974A-C446-851A-D711EFE1B40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840328" y="4265689"/>
                  <a:ext cx="1299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691D4DC-E0B8-4D4B-8781-E20EF7210CE5}"/>
                    </a:ext>
                  </a:extLst>
                </p14:cNvPr>
                <p14:cNvContentPartPr/>
                <p14:nvPr/>
              </p14:nvContentPartPr>
              <p14:xfrm>
                <a:off x="6978568" y="4249489"/>
                <a:ext cx="260640" cy="69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691D4DC-E0B8-4D4B-8781-E20EF7210CE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960568" y="4231489"/>
                  <a:ext cx="296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5632E93-CB6D-2948-AF41-912C0DB0DC78}"/>
                    </a:ext>
                  </a:extLst>
                </p14:cNvPr>
                <p14:cNvContentPartPr/>
                <p14:nvPr/>
              </p14:nvContentPartPr>
              <p14:xfrm>
                <a:off x="7066048" y="4380529"/>
                <a:ext cx="210960" cy="213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5632E93-CB6D-2948-AF41-912C0DB0DC7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048048" y="4362529"/>
                  <a:ext cx="246600" cy="24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1D77399-763B-8B45-8E51-A1FEB12DD6AB}"/>
                  </a:ext>
                </a:extLst>
              </p14:cNvPr>
              <p14:cNvContentPartPr/>
              <p14:nvPr/>
            </p14:nvContentPartPr>
            <p14:xfrm>
              <a:off x="2875768" y="2211889"/>
              <a:ext cx="1939320" cy="12582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1D77399-763B-8B45-8E51-A1FEB12DD6AB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857768" y="2193889"/>
                <a:ext cx="1974960" cy="12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22621C1-4A7B-DE40-8655-8026C4032A46}"/>
                  </a:ext>
                </a:extLst>
              </p14:cNvPr>
              <p14:cNvContentPartPr/>
              <p14:nvPr/>
            </p14:nvContentPartPr>
            <p14:xfrm>
              <a:off x="2860288" y="2750449"/>
              <a:ext cx="3084120" cy="7257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22621C1-4A7B-DE40-8655-8026C4032A4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2842288" y="2732449"/>
                <a:ext cx="3119760" cy="76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54" name="Group 113">
            <a:extLst>
              <a:ext uri="{FF2B5EF4-FFF2-40B4-BE49-F238E27FC236}">
                <a16:creationId xmlns:a16="http://schemas.microsoft.com/office/drawing/2014/main" id="{D7731315-6C7E-FA45-8D71-857DB7965202}"/>
              </a:ext>
            </a:extLst>
          </p:cNvPr>
          <p:cNvGrpSpPr>
            <a:grpSpLocks/>
          </p:cNvGrpSpPr>
          <p:nvPr/>
        </p:nvGrpSpPr>
        <p:grpSpPr bwMode="auto">
          <a:xfrm>
            <a:off x="3143251" y="2198689"/>
            <a:ext cx="2797175" cy="1265237"/>
            <a:chOff x="1619248" y="2198929"/>
            <a:chExt cx="2796840" cy="12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9288FF-2F9C-5946-B480-295FBED5E8E4}"/>
                    </a:ext>
                  </a:extLst>
                </p14:cNvPr>
                <p14:cNvContentPartPr/>
                <p14:nvPr/>
              </p14:nvContentPartPr>
              <p14:xfrm>
                <a:off x="4324648" y="2745049"/>
                <a:ext cx="91440" cy="587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9288FF-2F9C-5946-B480-295FBED5E8E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306719" y="2727049"/>
                  <a:ext cx="12694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69F76FF-EC1C-0A4C-842D-81CB3CE62C62}"/>
                    </a:ext>
                  </a:extLst>
                </p14:cNvPr>
                <p14:cNvContentPartPr/>
                <p14:nvPr/>
              </p14:nvContentPartPr>
              <p14:xfrm>
                <a:off x="3365248" y="2198929"/>
                <a:ext cx="867960" cy="1182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69F76FF-EC1C-0A4C-842D-81CB3CE62C6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347248" y="2180934"/>
                  <a:ext cx="903600" cy="12185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331B559-F131-8540-8A0A-200CD9789F31}"/>
                    </a:ext>
                  </a:extLst>
                </p14:cNvPr>
                <p14:cNvContentPartPr/>
                <p14:nvPr/>
              </p14:nvContentPartPr>
              <p14:xfrm>
                <a:off x="1619248" y="2924689"/>
                <a:ext cx="2636640" cy="538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331B559-F131-8540-8A0A-200CD9789F3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601248" y="2906689"/>
                  <a:ext cx="2672280" cy="57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5096B6D-2FAC-7548-9B2F-492AEB0A10BF}"/>
                  </a:ext>
                </a:extLst>
              </p14:cNvPr>
              <p14:cNvContentPartPr/>
              <p14:nvPr/>
            </p14:nvContentPartPr>
            <p14:xfrm>
              <a:off x="3691168" y="2543449"/>
              <a:ext cx="112320" cy="1306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5096B6D-2FAC-7548-9B2F-492AEB0A10BF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682139" y="2534449"/>
                <a:ext cx="130017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1608232-AC92-EA45-A2DD-B5DB65E97585}"/>
                  </a:ext>
                </a:extLst>
              </p14:cNvPr>
              <p14:cNvContentPartPr/>
              <p14:nvPr/>
            </p14:nvContentPartPr>
            <p14:xfrm>
              <a:off x="-1764392" y="502609"/>
              <a:ext cx="360" cy="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1608232-AC92-EA45-A2DD-B5DB65E97585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-1773392" y="4936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5CE3C04-0643-F04E-AE2E-9F0A5BB01683}"/>
                  </a:ext>
                </a:extLst>
              </p14:cNvPr>
              <p14:cNvContentPartPr/>
              <p14:nvPr/>
            </p14:nvContentPartPr>
            <p14:xfrm>
              <a:off x="2429728" y="2645689"/>
              <a:ext cx="1649160" cy="17834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5CE3C04-0643-F04E-AE2E-9F0A5BB01683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420728" y="2636689"/>
                <a:ext cx="1666800" cy="180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58" name="Group 172">
            <a:extLst>
              <a:ext uri="{FF2B5EF4-FFF2-40B4-BE49-F238E27FC236}">
                <a16:creationId xmlns:a16="http://schemas.microsoft.com/office/drawing/2014/main" id="{486DD2E7-13F9-7C49-BC67-A0E2AE256BD6}"/>
              </a:ext>
            </a:extLst>
          </p:cNvPr>
          <p:cNvGrpSpPr>
            <a:grpSpLocks/>
          </p:cNvGrpSpPr>
          <p:nvPr/>
        </p:nvGrpSpPr>
        <p:grpSpPr bwMode="auto">
          <a:xfrm>
            <a:off x="2144714" y="3662363"/>
            <a:ext cx="2439987" cy="1173162"/>
            <a:chOff x="620248" y="3662329"/>
            <a:chExt cx="2440800" cy="11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D0CA171-2253-0647-9C78-CC206A9CB824}"/>
                    </a:ext>
                  </a:extLst>
                </p14:cNvPr>
                <p14:cNvContentPartPr/>
                <p14:nvPr/>
              </p14:nvContentPartPr>
              <p14:xfrm>
                <a:off x="811768" y="3672769"/>
                <a:ext cx="48240" cy="50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D0CA171-2253-0647-9C78-CC206A9CB82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02768" y="3663769"/>
                  <a:ext cx="658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AE718B0-60D3-3A4C-B759-05740184298A}"/>
                    </a:ext>
                  </a:extLst>
                </p14:cNvPr>
                <p14:cNvContentPartPr/>
                <p14:nvPr/>
              </p14:nvContentPartPr>
              <p14:xfrm>
                <a:off x="835168" y="3662329"/>
                <a:ext cx="154440" cy="77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AE718B0-60D3-3A4C-B759-05740184298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6168" y="3653287"/>
                  <a:ext cx="172080" cy="947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CB6B17B-1A52-E648-9804-C3B5901844E5}"/>
                    </a:ext>
                  </a:extLst>
                </p14:cNvPr>
                <p14:cNvContentPartPr/>
                <p14:nvPr/>
              </p14:nvContentPartPr>
              <p14:xfrm>
                <a:off x="620248" y="3803809"/>
                <a:ext cx="94320" cy="248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CB6B17B-1A52-E648-9804-C3B5901844E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11248" y="3794796"/>
                  <a:ext cx="111960" cy="2660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2CF932A-1732-4245-8F08-608C24AB9886}"/>
                    </a:ext>
                  </a:extLst>
                </p14:cNvPr>
                <p14:cNvContentPartPr/>
                <p14:nvPr/>
              </p14:nvContentPartPr>
              <p14:xfrm>
                <a:off x="722488" y="3893089"/>
                <a:ext cx="94680" cy="1357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2CF932A-1732-4245-8F08-608C24AB988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13488" y="3884065"/>
                  <a:ext cx="112320" cy="1534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6C20443-A389-8E4C-8F64-5F95AFA5CCCB}"/>
                    </a:ext>
                  </a:extLst>
                </p14:cNvPr>
                <p14:cNvContentPartPr/>
                <p14:nvPr/>
              </p14:nvContentPartPr>
              <p14:xfrm>
                <a:off x="717088" y="3880849"/>
                <a:ext cx="92880" cy="130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6C20443-A389-8E4C-8F64-5F95AFA5CCC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08088" y="3871849"/>
                  <a:ext cx="110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4040077-6D7E-6841-8891-FFEAE94982DF}"/>
                    </a:ext>
                  </a:extLst>
                </p14:cNvPr>
                <p14:cNvContentPartPr/>
                <p14:nvPr/>
              </p14:nvContentPartPr>
              <p14:xfrm>
                <a:off x="846328" y="3973009"/>
                <a:ext cx="4680" cy="51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4040077-6D7E-6841-8891-FFEAE94982D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37328" y="3964009"/>
                  <a:ext cx="223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B35E676-AC9E-704D-8BCE-29B9964D29EE}"/>
                    </a:ext>
                  </a:extLst>
                </p14:cNvPr>
                <p14:cNvContentPartPr/>
                <p14:nvPr/>
              </p14:nvContentPartPr>
              <p14:xfrm>
                <a:off x="887728" y="4037809"/>
                <a:ext cx="42120" cy="32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B35E676-AC9E-704D-8BCE-29B9964D29E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78728" y="4028908"/>
                  <a:ext cx="59760" cy="498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820A4EF-F8FA-6544-A736-72A3F5201C18}"/>
                    </a:ext>
                  </a:extLst>
                </p14:cNvPr>
                <p14:cNvContentPartPr/>
                <p14:nvPr/>
              </p14:nvContentPartPr>
              <p14:xfrm>
                <a:off x="961168" y="3947089"/>
                <a:ext cx="36000" cy="54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820A4EF-F8FA-6544-A736-72A3F5201C1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52168" y="3938089"/>
                  <a:ext cx="53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94F5645-9A53-EE40-A469-13A35FD90F1B}"/>
                    </a:ext>
                  </a:extLst>
                </p14:cNvPr>
                <p14:cNvContentPartPr/>
                <p14:nvPr/>
              </p14:nvContentPartPr>
              <p14:xfrm>
                <a:off x="959368" y="3922969"/>
                <a:ext cx="69480" cy="247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94F5645-9A53-EE40-A469-13A35FD90F1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50321" y="3913969"/>
                  <a:ext cx="87212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FB593AB-1575-7347-B858-0CCE2CEDDCE4}"/>
                    </a:ext>
                  </a:extLst>
                </p14:cNvPr>
                <p14:cNvContentPartPr/>
                <p14:nvPr/>
              </p14:nvContentPartPr>
              <p14:xfrm>
                <a:off x="1081408" y="4069849"/>
                <a:ext cx="18360" cy="45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FB593AB-1575-7347-B858-0CCE2CEDDCE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72408" y="4060849"/>
                  <a:ext cx="36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92DFFB8-C75D-7243-8D4D-C1B8651472BB}"/>
                    </a:ext>
                  </a:extLst>
                </p14:cNvPr>
                <p14:cNvContentPartPr/>
                <p14:nvPr/>
              </p14:nvContentPartPr>
              <p14:xfrm>
                <a:off x="1099408" y="3976969"/>
                <a:ext cx="79200" cy="2642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92DFFB8-C75D-7243-8D4D-C1B8651472B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90408" y="3967969"/>
                  <a:ext cx="968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5ED433D-0C7D-4746-9C35-191D48E012FC}"/>
                    </a:ext>
                  </a:extLst>
                </p14:cNvPr>
                <p14:cNvContentPartPr/>
                <p14:nvPr/>
              </p14:nvContentPartPr>
              <p14:xfrm>
                <a:off x="1370848" y="4129969"/>
                <a:ext cx="33840" cy="142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5ED433D-0C7D-4746-9C35-191D48E012F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361848" y="4120992"/>
                  <a:ext cx="51480" cy="1597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77C38D-F0A1-ED44-BF13-A95FF74A0E92}"/>
                    </a:ext>
                  </a:extLst>
                </p14:cNvPr>
                <p14:cNvContentPartPr/>
                <p14:nvPr/>
              </p14:nvContentPartPr>
              <p14:xfrm>
                <a:off x="1373368" y="4178209"/>
                <a:ext cx="79560" cy="159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77C38D-F0A1-ED44-BF13-A95FF74A0E9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364327" y="4169209"/>
                  <a:ext cx="97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BB5334C-6B63-2E42-9C57-54B43A850C7A}"/>
                    </a:ext>
                  </a:extLst>
                </p14:cNvPr>
                <p14:cNvContentPartPr/>
                <p14:nvPr/>
              </p14:nvContentPartPr>
              <p14:xfrm>
                <a:off x="1134688" y="4404289"/>
                <a:ext cx="43560" cy="200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BB5334C-6B63-2E42-9C57-54B43A850C7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25688" y="4395273"/>
                  <a:ext cx="61200" cy="2181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6C363F4-387B-A340-BC07-63A25778F22E}"/>
                    </a:ext>
                  </a:extLst>
                </p14:cNvPr>
                <p14:cNvContentPartPr/>
                <p14:nvPr/>
              </p14:nvContentPartPr>
              <p14:xfrm>
                <a:off x="1231168" y="4493209"/>
                <a:ext cx="79560" cy="128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6C363F4-387B-A340-BC07-63A25778F22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222209" y="4484209"/>
                  <a:ext cx="97121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F52AC8B-7F03-3C49-87B7-8702BFA49191}"/>
                    </a:ext>
                  </a:extLst>
                </p14:cNvPr>
                <p14:cNvContentPartPr/>
                <p14:nvPr/>
              </p14:nvContentPartPr>
              <p14:xfrm>
                <a:off x="1217488" y="4558369"/>
                <a:ext cx="63000" cy="622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F52AC8B-7F03-3C49-87B7-8702BFA4919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208488" y="4549421"/>
                  <a:ext cx="80640" cy="798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45B99DA-15FD-C744-BB54-0D712A00703C}"/>
                    </a:ext>
                  </a:extLst>
                </p14:cNvPr>
                <p14:cNvContentPartPr/>
                <p14:nvPr/>
              </p14:nvContentPartPr>
              <p14:xfrm>
                <a:off x="1207408" y="4551889"/>
                <a:ext cx="106560" cy="91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45B99DA-15FD-C744-BB54-0D712A00703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98408" y="4542924"/>
                  <a:ext cx="124200" cy="1093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3A57B1A-77C4-2E45-8F59-C7A55DF24147}"/>
                    </a:ext>
                  </a:extLst>
                </p14:cNvPr>
                <p14:cNvContentPartPr/>
                <p14:nvPr/>
              </p14:nvContentPartPr>
              <p14:xfrm>
                <a:off x="1311088" y="4634689"/>
                <a:ext cx="91440" cy="70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3A57B1A-77C4-2E45-8F59-C7A55DF2414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302088" y="4625735"/>
                  <a:ext cx="109080" cy="87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DACDA85-4917-F142-BF37-AC65E2DFEC3E}"/>
                    </a:ext>
                  </a:extLst>
                </p14:cNvPr>
                <p14:cNvContentPartPr/>
                <p14:nvPr/>
              </p14:nvContentPartPr>
              <p14:xfrm>
                <a:off x="1417288" y="4699489"/>
                <a:ext cx="34560" cy="331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DACDA85-4917-F142-BF37-AC65E2DFEC3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408288" y="4690586"/>
                  <a:ext cx="52200" cy="505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3BFCE40-E808-9C41-87A6-CBB769F20202}"/>
                    </a:ext>
                  </a:extLst>
                </p14:cNvPr>
                <p14:cNvContentPartPr/>
                <p14:nvPr/>
              </p14:nvContentPartPr>
              <p14:xfrm>
                <a:off x="1527448" y="4506889"/>
                <a:ext cx="69840" cy="77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3BFCE40-E808-9C41-87A6-CBB769F2020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518494" y="4497931"/>
                  <a:ext cx="87390" cy="94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F7C63EF-8BCF-9E4D-9288-6125BBBE13A5}"/>
                    </a:ext>
                  </a:extLst>
                </p14:cNvPr>
                <p14:cNvContentPartPr/>
                <p14:nvPr/>
              </p14:nvContentPartPr>
              <p14:xfrm>
                <a:off x="1573528" y="4489609"/>
                <a:ext cx="82080" cy="345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F7C63EF-8BCF-9E4D-9288-6125BBBE13A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564488" y="4480609"/>
                  <a:ext cx="99798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828E6B5-3F94-F848-9506-98790B05D36A}"/>
                    </a:ext>
                  </a:extLst>
                </p14:cNvPr>
                <p14:cNvContentPartPr/>
                <p14:nvPr/>
              </p14:nvContentPartPr>
              <p14:xfrm>
                <a:off x="1621408" y="4667809"/>
                <a:ext cx="103320" cy="93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828E6B5-3F94-F848-9506-98790B05D36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612408" y="4658774"/>
                  <a:ext cx="120960" cy="1109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9DBBB1B-E5F5-244E-BCD0-20814EF07865}"/>
                    </a:ext>
                  </a:extLst>
                </p14:cNvPr>
                <p14:cNvContentPartPr/>
                <p14:nvPr/>
              </p14:nvContentPartPr>
              <p14:xfrm>
                <a:off x="1837408" y="4598329"/>
                <a:ext cx="36360" cy="189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9DBBB1B-E5F5-244E-BCD0-20814EF0786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828408" y="4589329"/>
                  <a:ext cx="54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D64C967-334B-FF42-8B1A-0E50B5EA1EBE}"/>
                    </a:ext>
                  </a:extLst>
                </p14:cNvPr>
                <p14:cNvContentPartPr/>
                <p14:nvPr/>
              </p14:nvContentPartPr>
              <p14:xfrm>
                <a:off x="2114608" y="4004689"/>
                <a:ext cx="55440" cy="237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D64C967-334B-FF42-8B1A-0E50B5EA1EB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105608" y="3995689"/>
                  <a:ext cx="73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CC8081F-AE2F-464F-8FB3-830B3D37A32A}"/>
                    </a:ext>
                  </a:extLst>
                </p14:cNvPr>
                <p14:cNvContentPartPr/>
                <p14:nvPr/>
              </p14:nvContentPartPr>
              <p14:xfrm>
                <a:off x="2053768" y="4086769"/>
                <a:ext cx="175680" cy="277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CC8081F-AE2F-464F-8FB3-830B3D37A32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044768" y="4077769"/>
                  <a:ext cx="193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3974CD0-7FC4-2C4B-8E39-1318ED483754}"/>
                    </a:ext>
                  </a:extLst>
                </p14:cNvPr>
                <p14:cNvContentPartPr/>
                <p14:nvPr/>
              </p14:nvContentPartPr>
              <p14:xfrm>
                <a:off x="2279128" y="4018009"/>
                <a:ext cx="71280" cy="173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3974CD0-7FC4-2C4B-8E39-1318ED48375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270128" y="4009009"/>
                  <a:ext cx="889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CBABACB-BFD7-E844-A121-21CD5740C661}"/>
                    </a:ext>
                  </a:extLst>
                </p14:cNvPr>
                <p14:cNvContentPartPr/>
                <p14:nvPr/>
              </p14:nvContentPartPr>
              <p14:xfrm>
                <a:off x="2371288" y="4054729"/>
                <a:ext cx="138960" cy="1634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CBABACB-BFD7-E844-A121-21CD5740C66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362288" y="4045729"/>
                  <a:ext cx="1566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842E577-AC8A-BB4D-8ADD-E33CB4DEC02F}"/>
                    </a:ext>
                  </a:extLst>
                </p14:cNvPr>
                <p14:cNvContentPartPr/>
                <p14:nvPr/>
              </p14:nvContentPartPr>
              <p14:xfrm>
                <a:off x="2414128" y="4086769"/>
                <a:ext cx="88200" cy="2034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842E577-AC8A-BB4D-8ADD-E33CB4DEC02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405128" y="4077769"/>
                  <a:ext cx="1058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CE8C9FF-357C-A347-BCB4-3DEBB959F1F2}"/>
                    </a:ext>
                  </a:extLst>
                </p14:cNvPr>
                <p14:cNvContentPartPr/>
                <p14:nvPr/>
              </p14:nvContentPartPr>
              <p14:xfrm>
                <a:off x="2532208" y="4207729"/>
                <a:ext cx="111240" cy="136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CE8C9FF-357C-A347-BCB4-3DEBB959F1F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523237" y="4198753"/>
                  <a:ext cx="128823" cy="1543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FE6A695-FFD5-6045-AA05-522D7D7B1FA2}"/>
                    </a:ext>
                  </a:extLst>
                </p14:cNvPr>
                <p14:cNvContentPartPr/>
                <p14:nvPr/>
              </p14:nvContentPartPr>
              <p14:xfrm>
                <a:off x="2576848" y="4219609"/>
                <a:ext cx="91080" cy="25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FE6A695-FFD5-6045-AA05-522D7D7B1FA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567848" y="4210609"/>
                  <a:ext cx="108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3A42BDB-105F-A542-AC9C-4FB454293B46}"/>
                    </a:ext>
                  </a:extLst>
                </p14:cNvPr>
                <p14:cNvContentPartPr/>
                <p14:nvPr/>
              </p14:nvContentPartPr>
              <p14:xfrm>
                <a:off x="2770528" y="4016569"/>
                <a:ext cx="33840" cy="1386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3A42BDB-105F-A542-AC9C-4FB454293B4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761528" y="4007569"/>
                  <a:ext cx="51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E70ABA9-1454-464D-AA6F-FD0D4B9637D0}"/>
                    </a:ext>
                  </a:extLst>
                </p14:cNvPr>
                <p14:cNvContentPartPr/>
                <p14:nvPr/>
              </p14:nvContentPartPr>
              <p14:xfrm>
                <a:off x="2744968" y="4005769"/>
                <a:ext cx="131400" cy="4208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E70ABA9-1454-464D-AA6F-FD0D4B9637D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735968" y="3996769"/>
                  <a:ext cx="14904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AB7ED36-7AB8-0B44-8C7B-728EE69C8C10}"/>
                    </a:ext>
                  </a:extLst>
                </p14:cNvPr>
                <p14:cNvContentPartPr/>
                <p14:nvPr/>
              </p14:nvContentPartPr>
              <p14:xfrm>
                <a:off x="2867008" y="4207009"/>
                <a:ext cx="75960" cy="150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AB7ED36-7AB8-0B44-8C7B-728EE69C8C1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858008" y="4198009"/>
                  <a:ext cx="93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CB3F408-105F-0143-A681-C63637E3DDE6}"/>
                    </a:ext>
                  </a:extLst>
                </p14:cNvPr>
                <p14:cNvContentPartPr/>
                <p14:nvPr/>
              </p14:nvContentPartPr>
              <p14:xfrm>
                <a:off x="2997688" y="4093609"/>
                <a:ext cx="63360" cy="2782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CB3F408-105F-0143-A681-C63637E3DDE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988688" y="4084609"/>
                  <a:ext cx="81000" cy="29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A0F2D80-93A1-364C-ADD2-53195F0809C3}"/>
                  </a:ext>
                </a:extLst>
              </p14:cNvPr>
              <p14:cNvContentPartPr/>
              <p14:nvPr/>
            </p14:nvContentPartPr>
            <p14:xfrm>
              <a:off x="4448248" y="5409409"/>
              <a:ext cx="68400" cy="3056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A0F2D80-93A1-364C-ADD2-53195F0809C3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4439295" y="5400398"/>
                <a:ext cx="85948" cy="323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4739729-54C3-8C45-991E-CF6C84DCFCA5}"/>
                  </a:ext>
                </a:extLst>
              </p14:cNvPr>
              <p14:cNvContentPartPr/>
              <p14:nvPr/>
            </p14:nvContentPartPr>
            <p14:xfrm>
              <a:off x="4621048" y="5496169"/>
              <a:ext cx="160920" cy="1728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4739729-54C3-8C45-991E-CF6C84DCFCA5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4612068" y="5487150"/>
                <a:ext cx="178521" cy="190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491BBA6-A333-2B48-80F2-F006FE104956}"/>
                  </a:ext>
                </a:extLst>
              </p14:cNvPr>
              <p14:cNvContentPartPr/>
              <p14:nvPr/>
            </p14:nvContentPartPr>
            <p14:xfrm>
              <a:off x="4635448" y="5493649"/>
              <a:ext cx="149400" cy="1702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491BBA6-A333-2B48-80F2-F006FE104956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4626448" y="5484649"/>
                <a:ext cx="1670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D78A2A1-A88F-5440-845D-26AA754E7F70}"/>
                  </a:ext>
                </a:extLst>
              </p14:cNvPr>
              <p14:cNvContentPartPr/>
              <p14:nvPr/>
            </p14:nvContentPartPr>
            <p14:xfrm>
              <a:off x="4875568" y="5586889"/>
              <a:ext cx="29520" cy="709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D78A2A1-A88F-5440-845D-26AA754E7F70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866568" y="5577843"/>
                <a:ext cx="47160" cy="88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954B628-5E49-3A4A-A3FA-3278D6568662}"/>
                  </a:ext>
                </a:extLst>
              </p14:cNvPr>
              <p14:cNvContentPartPr/>
              <p14:nvPr/>
            </p14:nvContentPartPr>
            <p14:xfrm>
              <a:off x="5039728" y="5529289"/>
              <a:ext cx="246240" cy="572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954B628-5E49-3A4A-A3FA-3278D6568662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5030728" y="5520289"/>
                <a:ext cx="2638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8374E9B-30B6-CC42-A582-2F33C4858322}"/>
                  </a:ext>
                </a:extLst>
              </p14:cNvPr>
              <p14:cNvContentPartPr/>
              <p14:nvPr/>
            </p14:nvContentPartPr>
            <p14:xfrm>
              <a:off x="5203528" y="5492929"/>
              <a:ext cx="9360" cy="1814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8374E9B-30B6-CC42-A582-2F33C4858322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5194528" y="5483947"/>
                <a:ext cx="27000" cy="199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01DA91E-750D-B844-AF41-F0A16EF1E7F6}"/>
                  </a:ext>
                </a:extLst>
              </p14:cNvPr>
              <p14:cNvContentPartPr/>
              <p14:nvPr/>
            </p14:nvContentPartPr>
            <p14:xfrm>
              <a:off x="5419888" y="5456209"/>
              <a:ext cx="190080" cy="2019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01DA91E-750D-B844-AF41-F0A16EF1E7F6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5410888" y="5447225"/>
                <a:ext cx="207720" cy="219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12EBEF7-8737-B648-9826-92EBAA5515BE}"/>
                  </a:ext>
                </a:extLst>
              </p14:cNvPr>
              <p14:cNvContentPartPr/>
              <p14:nvPr/>
            </p14:nvContentPartPr>
            <p14:xfrm>
              <a:off x="5454448" y="5581489"/>
              <a:ext cx="78480" cy="770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12EBEF7-8737-B648-9826-92EBAA5515BE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5445489" y="5572489"/>
                <a:ext cx="96039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D3E26A3-D02B-C04B-AD5E-1133E1C64596}"/>
                  </a:ext>
                </a:extLst>
              </p14:cNvPr>
              <p14:cNvContentPartPr/>
              <p14:nvPr/>
            </p14:nvContentPartPr>
            <p14:xfrm>
              <a:off x="5624728" y="5554489"/>
              <a:ext cx="24480" cy="21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D3E26A3-D02B-C04B-AD5E-1133E1C64596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5615858" y="5545489"/>
                <a:ext cx="41864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F7CDBAF-E875-ED46-BEB9-466F042FED21}"/>
                  </a:ext>
                </a:extLst>
              </p14:cNvPr>
              <p14:cNvContentPartPr/>
              <p14:nvPr/>
            </p14:nvContentPartPr>
            <p14:xfrm>
              <a:off x="5466688" y="5508769"/>
              <a:ext cx="147960" cy="1598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F7CDBAF-E875-ED46-BEB9-466F042FED21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5457710" y="5499769"/>
                <a:ext cx="165557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A482571-A7B2-FE43-A9CE-4AE88607C72A}"/>
                  </a:ext>
                </a:extLst>
              </p14:cNvPr>
              <p14:cNvContentPartPr/>
              <p14:nvPr/>
            </p14:nvContentPartPr>
            <p14:xfrm>
              <a:off x="5631208" y="5610289"/>
              <a:ext cx="173160" cy="842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A482571-A7B2-FE43-A9CE-4AE88607C72A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5622227" y="5601289"/>
                <a:ext cx="190763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1DB4C8C-51EF-2C49-ACD5-CB29F8A9A3CF}"/>
                  </a:ext>
                </a:extLst>
              </p14:cNvPr>
              <p14:cNvContentPartPr/>
              <p14:nvPr/>
            </p14:nvContentPartPr>
            <p14:xfrm>
              <a:off x="3774688" y="5665009"/>
              <a:ext cx="21240" cy="601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1DB4C8C-51EF-2C49-ACD5-CB29F8A9A3CF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3765688" y="5656009"/>
                <a:ext cx="388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BB52563-A93C-9D49-A120-6BC9EC457C40}"/>
                  </a:ext>
                </a:extLst>
              </p14:cNvPr>
              <p14:cNvContentPartPr/>
              <p14:nvPr/>
            </p14:nvContentPartPr>
            <p14:xfrm>
              <a:off x="6029008" y="5566369"/>
              <a:ext cx="243360" cy="158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BB52563-A93C-9D49-A120-6BC9EC457C40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6019995" y="5557369"/>
                <a:ext cx="261026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13976F1-CD1A-804B-8081-C3700C1AAC32}"/>
                  </a:ext>
                </a:extLst>
              </p14:cNvPr>
              <p14:cNvContentPartPr/>
              <p14:nvPr/>
            </p14:nvContentPartPr>
            <p14:xfrm>
              <a:off x="6086608" y="5501929"/>
              <a:ext cx="51120" cy="1418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13976F1-CD1A-804B-8081-C3700C1AAC32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6077671" y="5492929"/>
                <a:ext cx="68637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39C4A607-359A-434E-B3A0-A315BC8BA077}"/>
                  </a:ext>
                </a:extLst>
              </p14:cNvPr>
              <p14:cNvContentPartPr/>
              <p14:nvPr/>
            </p14:nvContentPartPr>
            <p14:xfrm>
              <a:off x="6316648" y="5425969"/>
              <a:ext cx="194400" cy="2131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39C4A607-359A-434E-B3A0-A315BC8BA077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6307631" y="5416969"/>
                <a:ext cx="212073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175A062-CE84-BC4D-9C63-C0E0EA03961E}"/>
                  </a:ext>
                </a:extLst>
              </p14:cNvPr>
              <p14:cNvContentPartPr/>
              <p14:nvPr/>
            </p14:nvContentPartPr>
            <p14:xfrm>
              <a:off x="6361648" y="5498329"/>
              <a:ext cx="147600" cy="1724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175A062-CE84-BC4D-9C63-C0E0EA03961E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6352648" y="5489329"/>
                <a:ext cx="165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30C4D4B6-A8BB-4443-ACB6-5E531E04DED8}"/>
                  </a:ext>
                </a:extLst>
              </p14:cNvPr>
              <p14:cNvContentPartPr/>
              <p14:nvPr/>
            </p14:nvContentPartPr>
            <p14:xfrm>
              <a:off x="6577288" y="5598409"/>
              <a:ext cx="96120" cy="12672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30C4D4B6-A8BB-4443-ACB6-5E531E04DED8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6568288" y="5589409"/>
                <a:ext cx="1137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BA103BE9-73EF-0C44-BB8E-536DD5588468}"/>
                  </a:ext>
                </a:extLst>
              </p14:cNvPr>
              <p14:cNvContentPartPr/>
              <p14:nvPr/>
            </p14:nvContentPartPr>
            <p14:xfrm>
              <a:off x="6584128" y="5596969"/>
              <a:ext cx="72360" cy="39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BA103BE9-73EF-0C44-BB8E-536DD5588468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6575128" y="5587969"/>
                <a:ext cx="900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AF782A3-032D-9945-9803-077B80E11B6F}"/>
                  </a:ext>
                </a:extLst>
              </p14:cNvPr>
              <p14:cNvContentPartPr/>
              <p14:nvPr/>
            </p14:nvContentPartPr>
            <p14:xfrm>
              <a:off x="6759808" y="5489689"/>
              <a:ext cx="185400" cy="352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AF782A3-032D-9945-9803-077B80E11B6F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6750808" y="5480780"/>
                <a:ext cx="203040" cy="52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B10C1CC-66ED-B743-96B5-1A7CC2F7056E}"/>
                  </a:ext>
                </a:extLst>
              </p14:cNvPr>
              <p14:cNvContentPartPr/>
              <p14:nvPr/>
            </p14:nvContentPartPr>
            <p14:xfrm>
              <a:off x="6910288" y="5461969"/>
              <a:ext cx="15840" cy="1461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B10C1CC-66ED-B743-96B5-1A7CC2F7056E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6901079" y="5452991"/>
                <a:ext cx="33890" cy="163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2A39116F-FC5B-D141-BA40-4672E0234241}"/>
                  </a:ext>
                </a:extLst>
              </p14:cNvPr>
              <p14:cNvContentPartPr/>
              <p14:nvPr/>
            </p14:nvContentPartPr>
            <p14:xfrm>
              <a:off x="7105408" y="5495089"/>
              <a:ext cx="1080" cy="28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2A39116F-FC5B-D141-BA40-4672E023424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096408" y="5486089"/>
                <a:ext cx="187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1B62D5C6-DC02-574E-B969-A645F8553B59}"/>
                  </a:ext>
                </a:extLst>
              </p14:cNvPr>
              <p14:cNvContentPartPr/>
              <p14:nvPr/>
            </p14:nvContentPartPr>
            <p14:xfrm>
              <a:off x="7161208" y="5494009"/>
              <a:ext cx="4320" cy="28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1B62D5C6-DC02-574E-B969-A645F8553B59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151390" y="5485009"/>
                <a:ext cx="23564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E4BE8E0-3009-9846-A6AB-0C1FFBF997BF}"/>
                  </a:ext>
                </a:extLst>
              </p14:cNvPr>
              <p14:cNvContentPartPr/>
              <p14:nvPr/>
            </p14:nvContentPartPr>
            <p14:xfrm>
              <a:off x="7244008" y="5479249"/>
              <a:ext cx="360" cy="3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E4BE8E0-3009-9846-A6AB-0C1FFBF997B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235008" y="54702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E3B44037-F62F-D345-AA71-1B1ECC5F97A5}"/>
                  </a:ext>
                </a:extLst>
              </p14:cNvPr>
              <p14:cNvContentPartPr/>
              <p14:nvPr/>
            </p14:nvContentPartPr>
            <p14:xfrm>
              <a:off x="7362448" y="5426689"/>
              <a:ext cx="124560" cy="334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3B44037-F62F-D345-AA71-1B1ECC5F97A5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353448" y="5417689"/>
                <a:ext cx="1422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E3107DCD-1BD9-4C4E-B6EB-425F62C201AD}"/>
                  </a:ext>
                </a:extLst>
              </p14:cNvPr>
              <p14:cNvContentPartPr/>
              <p14:nvPr/>
            </p14:nvContentPartPr>
            <p14:xfrm>
              <a:off x="7412848" y="5395009"/>
              <a:ext cx="32760" cy="1900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E3107DCD-1BD9-4C4E-B6EB-425F62C201AD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403848" y="5386009"/>
                <a:ext cx="504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A5F3A602-0057-8046-8FFB-635E1A6C1530}"/>
                  </a:ext>
                </a:extLst>
              </p14:cNvPr>
              <p14:cNvContentPartPr/>
              <p14:nvPr/>
            </p14:nvContentPartPr>
            <p14:xfrm>
              <a:off x="7494208" y="5393209"/>
              <a:ext cx="141120" cy="2242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A5F3A602-0057-8046-8FFB-635E1A6C1530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485185" y="5384223"/>
                <a:ext cx="158805" cy="241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E2780181-2BF5-5947-B65B-83E1E217FEEC}"/>
                  </a:ext>
                </a:extLst>
              </p14:cNvPr>
              <p14:cNvContentPartPr/>
              <p14:nvPr/>
            </p14:nvContentPartPr>
            <p14:xfrm>
              <a:off x="4217128" y="5658169"/>
              <a:ext cx="3741120" cy="1238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E2780181-2BF5-5947-B65B-83E1E217FEEC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208128" y="5649169"/>
                <a:ext cx="37587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A8B47528-4D42-1342-AEC4-7FA20110E413}"/>
                  </a:ext>
                </a:extLst>
              </p14:cNvPr>
              <p14:cNvContentPartPr/>
              <p14:nvPr/>
            </p14:nvContentPartPr>
            <p14:xfrm>
              <a:off x="5859448" y="5865889"/>
              <a:ext cx="132480" cy="2570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A8B47528-4D42-1342-AEC4-7FA20110E41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5850448" y="5856902"/>
                <a:ext cx="150120" cy="274655"/>
              </a:xfrm>
              <a:prstGeom prst="rect">
                <a:avLst/>
              </a:prstGeom>
            </p:spPr>
          </p:pic>
        </mc:Fallback>
      </mc:AlternateContent>
      <p:grpSp>
        <p:nvGrpSpPr>
          <p:cNvPr id="26687" name="Group 194">
            <a:extLst>
              <a:ext uri="{FF2B5EF4-FFF2-40B4-BE49-F238E27FC236}">
                <a16:creationId xmlns:a16="http://schemas.microsoft.com/office/drawing/2014/main" id="{BA09C4C2-0125-D645-B243-BD847B6A47F9}"/>
              </a:ext>
            </a:extLst>
          </p:cNvPr>
          <p:cNvGrpSpPr>
            <a:grpSpLocks/>
          </p:cNvGrpSpPr>
          <p:nvPr/>
        </p:nvGrpSpPr>
        <p:grpSpPr bwMode="auto">
          <a:xfrm>
            <a:off x="3308351" y="5326064"/>
            <a:ext cx="792163" cy="439737"/>
            <a:chOff x="1784848" y="5325889"/>
            <a:chExt cx="792360" cy="43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532BE2B-F11A-A84A-9585-A6478F2AC485}"/>
                    </a:ext>
                  </a:extLst>
                </p14:cNvPr>
                <p14:cNvContentPartPr/>
                <p14:nvPr/>
              </p14:nvContentPartPr>
              <p14:xfrm>
                <a:off x="1784848" y="5325889"/>
                <a:ext cx="468360" cy="46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532BE2B-F11A-A84A-9585-A6478F2AC48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775848" y="5316889"/>
                  <a:ext cx="486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92A9281-42C2-C74E-A67C-3631CC3058F7}"/>
                    </a:ext>
                  </a:extLst>
                </p14:cNvPr>
                <p14:cNvContentPartPr/>
                <p14:nvPr/>
              </p14:nvContentPartPr>
              <p14:xfrm>
                <a:off x="1940728" y="5433169"/>
                <a:ext cx="248400" cy="253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92A9281-42C2-C74E-A67C-3631CC3058F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931728" y="5424169"/>
                  <a:ext cx="266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882DF94-EB05-F849-8CED-75A99363FA8D}"/>
                    </a:ext>
                  </a:extLst>
                </p14:cNvPr>
                <p14:cNvContentPartPr/>
                <p14:nvPr/>
              </p14:nvContentPartPr>
              <p14:xfrm>
                <a:off x="1912288" y="5485009"/>
                <a:ext cx="285480" cy="234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882DF94-EB05-F849-8CED-75A99363FA8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903288" y="5476009"/>
                  <a:ext cx="303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1429EF8-10D5-4445-8E7B-9487FFA5D8FB}"/>
                    </a:ext>
                  </a:extLst>
                </p14:cNvPr>
                <p14:cNvContentPartPr/>
                <p14:nvPr/>
              </p14:nvContentPartPr>
              <p14:xfrm>
                <a:off x="2445088" y="5535409"/>
                <a:ext cx="96840" cy="9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1429EF8-10D5-4445-8E7B-9487FFA5D8F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436121" y="5526034"/>
                  <a:ext cx="114415" cy="273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439BABB-58E5-3F48-A8CA-73B3394B5990}"/>
                    </a:ext>
                  </a:extLst>
                </p14:cNvPr>
                <p14:cNvContentPartPr/>
                <p14:nvPr/>
              </p14:nvContentPartPr>
              <p14:xfrm>
                <a:off x="2413768" y="5653489"/>
                <a:ext cx="163440" cy="25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439BABB-58E5-3F48-A8CA-73B3394B599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404748" y="5644489"/>
                  <a:ext cx="181119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9F7D7CD-E8F2-7845-9D77-5C09DC736CBC}"/>
                    </a:ext>
                  </a:extLst>
                </p14:cNvPr>
                <p14:cNvContentPartPr/>
                <p14:nvPr/>
              </p14:nvContentPartPr>
              <p14:xfrm>
                <a:off x="2247088" y="5666809"/>
                <a:ext cx="31680" cy="982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9F7D7CD-E8F2-7845-9D77-5C09DC736CB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238088" y="5657809"/>
                  <a:ext cx="4932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88" name="Group 232">
            <a:extLst>
              <a:ext uri="{FF2B5EF4-FFF2-40B4-BE49-F238E27FC236}">
                <a16:creationId xmlns:a16="http://schemas.microsoft.com/office/drawing/2014/main" id="{6AD902EF-0E0B-724A-BD1D-622DF11F1691}"/>
              </a:ext>
            </a:extLst>
          </p:cNvPr>
          <p:cNvGrpSpPr>
            <a:grpSpLocks/>
          </p:cNvGrpSpPr>
          <p:nvPr/>
        </p:nvGrpSpPr>
        <p:grpSpPr bwMode="auto">
          <a:xfrm>
            <a:off x="3413126" y="6437314"/>
            <a:ext cx="593725" cy="357187"/>
            <a:chOff x="1889248" y="6437929"/>
            <a:chExt cx="593280" cy="3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3F76D83-4CD2-5546-8010-CF787AEB27B8}"/>
                    </a:ext>
                  </a:extLst>
                </p14:cNvPr>
                <p14:cNvContentPartPr/>
                <p14:nvPr/>
              </p14:nvContentPartPr>
              <p14:xfrm>
                <a:off x="1889248" y="6437929"/>
                <a:ext cx="593280" cy="230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3F76D83-4CD2-5546-8010-CF787AEB27B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880248" y="6428929"/>
                  <a:ext cx="610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56CB446-37AC-4D49-926F-162E4AF1C564}"/>
                    </a:ext>
                  </a:extLst>
                </p14:cNvPr>
                <p14:cNvContentPartPr/>
                <p14:nvPr/>
              </p14:nvContentPartPr>
              <p14:xfrm>
                <a:off x="2159608" y="6529009"/>
                <a:ext cx="52920" cy="1044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56CB446-37AC-4D49-926F-162E4AF1C56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150546" y="6520009"/>
                  <a:ext cx="70681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AAB9EEE-CF06-CD4E-AD0D-789BE39D5C8B}"/>
                    </a:ext>
                  </a:extLst>
                </p14:cNvPr>
                <p14:cNvContentPartPr/>
                <p14:nvPr/>
              </p14:nvContentPartPr>
              <p14:xfrm>
                <a:off x="2070328" y="6521449"/>
                <a:ext cx="200160" cy="2728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AAB9EEE-CF06-CD4E-AD0D-789BE39D5C8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061328" y="6512461"/>
                  <a:ext cx="217800" cy="290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E45FF59-3076-0540-B7C8-7F5239D8568A}"/>
                    </a:ext>
                  </a:extLst>
                </p14:cNvPr>
                <p14:cNvContentPartPr/>
                <p14:nvPr/>
              </p14:nvContentPartPr>
              <p14:xfrm>
                <a:off x="2346448" y="6665809"/>
                <a:ext cx="6120" cy="921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E45FF59-3076-0540-B7C8-7F5239D8568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336885" y="6656809"/>
                  <a:ext cx="24863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89" name="Group 231">
            <a:extLst>
              <a:ext uri="{FF2B5EF4-FFF2-40B4-BE49-F238E27FC236}">
                <a16:creationId xmlns:a16="http://schemas.microsoft.com/office/drawing/2014/main" id="{47CDEA1F-FFA0-6D45-892E-FD08D38C47EB}"/>
              </a:ext>
            </a:extLst>
          </p:cNvPr>
          <p:cNvGrpSpPr>
            <a:grpSpLocks/>
          </p:cNvGrpSpPr>
          <p:nvPr/>
        </p:nvGrpSpPr>
        <p:grpSpPr bwMode="auto">
          <a:xfrm>
            <a:off x="4238625" y="6510339"/>
            <a:ext cx="312738" cy="111125"/>
            <a:chOff x="2715088" y="6509929"/>
            <a:chExt cx="312480" cy="11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6A8EE51-C795-644C-B4E7-2AE7D585CDEA}"/>
                    </a:ext>
                  </a:extLst>
                </p14:cNvPr>
                <p14:cNvContentPartPr/>
                <p14:nvPr/>
              </p14:nvContentPartPr>
              <p14:xfrm>
                <a:off x="2715088" y="6509929"/>
                <a:ext cx="248400" cy="345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6A8EE51-C795-644C-B4E7-2AE7D585CDE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706088" y="6500929"/>
                  <a:ext cx="266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C4430AA-16C7-194F-A910-939D8FB7B7F6}"/>
                    </a:ext>
                  </a:extLst>
                </p14:cNvPr>
                <p14:cNvContentPartPr/>
                <p14:nvPr/>
              </p14:nvContentPartPr>
              <p14:xfrm>
                <a:off x="2778088" y="6592729"/>
                <a:ext cx="249480" cy="288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C4430AA-16C7-194F-A910-939D8FB7B7F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769088" y="6583729"/>
                  <a:ext cx="26712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90" name="Group 246">
            <a:extLst>
              <a:ext uri="{FF2B5EF4-FFF2-40B4-BE49-F238E27FC236}">
                <a16:creationId xmlns:a16="http://schemas.microsoft.com/office/drawing/2014/main" id="{7AD6A8F7-A583-3544-8D95-7BD7056DE896}"/>
              </a:ext>
            </a:extLst>
          </p:cNvPr>
          <p:cNvGrpSpPr>
            <a:grpSpLocks/>
          </p:cNvGrpSpPr>
          <p:nvPr/>
        </p:nvGrpSpPr>
        <p:grpSpPr bwMode="auto">
          <a:xfrm>
            <a:off x="4756150" y="6205538"/>
            <a:ext cx="2211388" cy="627062"/>
            <a:chOff x="3232408" y="6205729"/>
            <a:chExt cx="2210400" cy="62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7A81D00-051D-6E4B-A6D9-2FB8CAF81614}"/>
                    </a:ext>
                  </a:extLst>
                </p14:cNvPr>
                <p14:cNvContentPartPr/>
                <p14:nvPr/>
              </p14:nvContentPartPr>
              <p14:xfrm>
                <a:off x="3353368" y="6205729"/>
                <a:ext cx="159840" cy="2944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7A81D00-051D-6E4B-A6D9-2FB8CAF8161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44368" y="6196729"/>
                  <a:ext cx="1774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19913A8-929D-2B4E-A256-105A7CE87D23}"/>
                    </a:ext>
                  </a:extLst>
                </p14:cNvPr>
                <p14:cNvContentPartPr/>
                <p14:nvPr/>
              </p14:nvContentPartPr>
              <p14:xfrm>
                <a:off x="3542008" y="6317329"/>
                <a:ext cx="132840" cy="1386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19913A8-929D-2B4E-A256-105A7CE87D2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533008" y="6308306"/>
                  <a:ext cx="150480" cy="156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3C2ED5E-ED1C-884A-8468-CD47ED7BAAD6}"/>
                    </a:ext>
                  </a:extLst>
                </p14:cNvPr>
                <p14:cNvContentPartPr/>
                <p14:nvPr/>
              </p14:nvContentPartPr>
              <p14:xfrm>
                <a:off x="3593848" y="6305809"/>
                <a:ext cx="96480" cy="2642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3C2ED5E-ED1C-884A-8468-CD47ED7BAAD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584848" y="6296809"/>
                  <a:ext cx="1141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C58A7C3-F2C4-C542-A7FF-26F202F7FED3}"/>
                    </a:ext>
                  </a:extLst>
                </p14:cNvPr>
                <p14:cNvContentPartPr/>
                <p14:nvPr/>
              </p14:nvContentPartPr>
              <p14:xfrm>
                <a:off x="3784648" y="6456649"/>
                <a:ext cx="9000" cy="496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C58A7C3-F2C4-C542-A7FF-26F202F7FED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775994" y="6447714"/>
                  <a:ext cx="25962" cy="67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C063B1B-6523-CD49-842B-3EDC55D0819B}"/>
                    </a:ext>
                  </a:extLst>
                </p14:cNvPr>
                <p14:cNvContentPartPr/>
                <p14:nvPr/>
              </p14:nvContentPartPr>
              <p14:xfrm>
                <a:off x="3868528" y="6378529"/>
                <a:ext cx="207360" cy="198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C063B1B-6523-CD49-842B-3EDC55D0819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859528" y="6369529"/>
                  <a:ext cx="225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268CAB9-001A-9549-9E2A-564E563093C0}"/>
                    </a:ext>
                  </a:extLst>
                </p14:cNvPr>
                <p14:cNvContentPartPr/>
                <p14:nvPr/>
              </p14:nvContentPartPr>
              <p14:xfrm>
                <a:off x="3944488" y="6332449"/>
                <a:ext cx="15120" cy="1198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268CAB9-001A-9549-9E2A-564E563093C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935488" y="6323449"/>
                  <a:ext cx="32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3F41CE0-6A6C-4D47-AE9B-55EB8C070F7B}"/>
                    </a:ext>
                  </a:extLst>
                </p14:cNvPr>
                <p14:cNvContentPartPr/>
                <p14:nvPr/>
              </p14:nvContentPartPr>
              <p14:xfrm>
                <a:off x="4399168" y="6348289"/>
                <a:ext cx="1800" cy="28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3F41CE0-6A6C-4D47-AE9B-55EB8C070F7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387918" y="6339289"/>
                  <a:ext cx="2385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EAAE914-F627-DA49-B97D-D9D01DAD2C16}"/>
                    </a:ext>
                  </a:extLst>
                </p14:cNvPr>
                <p14:cNvContentPartPr/>
                <p14:nvPr/>
              </p14:nvContentPartPr>
              <p14:xfrm>
                <a:off x="4473328" y="6354409"/>
                <a:ext cx="9000" cy="3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EAAE914-F627-DA49-B97D-D9D01DAD2C1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464328" y="6345409"/>
                  <a:ext cx="2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1174C48-2226-7447-AA61-B4013B2EF8F7}"/>
                    </a:ext>
                  </a:extLst>
                </p14:cNvPr>
                <p14:cNvContentPartPr/>
                <p14:nvPr/>
              </p14:nvContentPartPr>
              <p14:xfrm>
                <a:off x="4564408" y="6345769"/>
                <a:ext cx="74160" cy="36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1174C48-2226-7447-AA61-B4013B2EF8F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555451" y="6335769"/>
                  <a:ext cx="91715" cy="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0B57908-7948-B844-998A-13C655366913}"/>
                    </a:ext>
                  </a:extLst>
                </p14:cNvPr>
                <p14:cNvContentPartPr/>
                <p14:nvPr/>
              </p14:nvContentPartPr>
              <p14:xfrm>
                <a:off x="4665928" y="6343249"/>
                <a:ext cx="360" cy="3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0B57908-7948-B844-998A-13C65536691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656928" y="63342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D533770-4BED-9F41-AA71-29FD6213F2A2}"/>
                    </a:ext>
                  </a:extLst>
                </p14:cNvPr>
                <p14:cNvContentPartPr/>
                <p14:nvPr/>
              </p14:nvContentPartPr>
              <p14:xfrm>
                <a:off x="4667008" y="6341809"/>
                <a:ext cx="2880" cy="3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D533770-4BED-9F41-AA71-29FD6213F2A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658008" y="6332809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6AEA411-DB9F-DB49-A1AD-1F2A1BEA85AD}"/>
                    </a:ext>
                  </a:extLst>
                </p14:cNvPr>
                <p14:cNvContentPartPr/>
                <p14:nvPr/>
              </p14:nvContentPartPr>
              <p14:xfrm>
                <a:off x="5019448" y="6329569"/>
                <a:ext cx="204120" cy="68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6AEA411-DB9F-DB49-A1AD-1F2A1BEA85A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010448" y="6321019"/>
                  <a:ext cx="221760" cy="235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BAF1A86-77A6-634B-A044-3DB03B725B8C}"/>
                    </a:ext>
                  </a:extLst>
                </p14:cNvPr>
                <p14:cNvContentPartPr/>
                <p14:nvPr/>
              </p14:nvContentPartPr>
              <p14:xfrm>
                <a:off x="5140768" y="6298249"/>
                <a:ext cx="19800" cy="1130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BAF1A86-77A6-634B-A044-3DB03B725B8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131768" y="6289249"/>
                  <a:ext cx="37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87FECD5-6EC9-D640-A7C9-DC0B84625D1E}"/>
                    </a:ext>
                  </a:extLst>
                </p14:cNvPr>
                <p14:cNvContentPartPr/>
                <p14:nvPr/>
              </p14:nvContentPartPr>
              <p14:xfrm>
                <a:off x="5250568" y="6235969"/>
                <a:ext cx="192240" cy="3229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87FECD5-6EC9-D640-A7C9-DC0B84625D1E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241585" y="6226959"/>
                  <a:ext cx="209847" cy="3405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A10DD8F-37EA-B44A-9D90-774214E34F5E}"/>
                    </a:ext>
                  </a:extLst>
                </p14:cNvPr>
                <p14:cNvContentPartPr/>
                <p14:nvPr/>
              </p14:nvContentPartPr>
              <p14:xfrm>
                <a:off x="3232408" y="6531889"/>
                <a:ext cx="2161800" cy="1432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A10DD8F-37EA-B44A-9D90-774214E34F5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223407" y="6522889"/>
                  <a:ext cx="2179443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8505DAC-8FB5-FB40-824F-3EB23E0D0971}"/>
                    </a:ext>
                  </a:extLst>
                </p14:cNvPr>
                <p14:cNvContentPartPr/>
                <p14:nvPr/>
              </p14:nvContentPartPr>
              <p14:xfrm>
                <a:off x="4428328" y="6602449"/>
                <a:ext cx="181800" cy="2304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8505DAC-8FB5-FB40-824F-3EB23E0D097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419328" y="6593449"/>
                  <a:ext cx="19944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91" name="Group 256">
            <a:extLst>
              <a:ext uri="{FF2B5EF4-FFF2-40B4-BE49-F238E27FC236}">
                <a16:creationId xmlns:a16="http://schemas.microsoft.com/office/drawing/2014/main" id="{1D3046F7-83AD-584D-A022-23581FAA98AD}"/>
              </a:ext>
            </a:extLst>
          </p:cNvPr>
          <p:cNvGrpSpPr>
            <a:grpSpLocks/>
          </p:cNvGrpSpPr>
          <p:nvPr/>
        </p:nvGrpSpPr>
        <p:grpSpPr bwMode="auto">
          <a:xfrm>
            <a:off x="8285164" y="5537200"/>
            <a:ext cx="1939925" cy="501650"/>
            <a:chOff x="6761488" y="5536849"/>
            <a:chExt cx="1940040" cy="50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C0A2376-F289-934A-B789-0F94A5407887}"/>
                    </a:ext>
                  </a:extLst>
                </p14:cNvPr>
                <p14:cNvContentPartPr/>
                <p14:nvPr/>
              </p14:nvContentPartPr>
              <p14:xfrm>
                <a:off x="8637088" y="5752489"/>
                <a:ext cx="64440" cy="1944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C0A2376-F289-934A-B789-0F94A540788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628037" y="5743506"/>
                  <a:ext cx="82179" cy="2120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74A1C91-9BFD-164B-ACA5-805B90BE3FF1}"/>
                    </a:ext>
                  </a:extLst>
                </p14:cNvPr>
                <p14:cNvContentPartPr/>
                <p14:nvPr/>
              </p14:nvContentPartPr>
              <p14:xfrm>
                <a:off x="6776968" y="5577529"/>
                <a:ext cx="123840" cy="104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74A1C91-9BFD-164B-ACA5-805B90BE3FF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767968" y="5568529"/>
                  <a:ext cx="141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35AE665-DB6F-A245-B154-8AB2A4D31B5C}"/>
                    </a:ext>
                  </a:extLst>
                </p14:cNvPr>
                <p14:cNvContentPartPr/>
                <p14:nvPr/>
              </p14:nvContentPartPr>
              <p14:xfrm>
                <a:off x="6761488" y="5622889"/>
                <a:ext cx="191160" cy="237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35AE665-DB6F-A245-B154-8AB2A4D31B5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752488" y="5613889"/>
                  <a:ext cx="208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BB08F6F-7D98-EC4F-A7A0-0A85DF53C13C}"/>
                    </a:ext>
                  </a:extLst>
                </p14:cNvPr>
                <p14:cNvContentPartPr/>
                <p14:nvPr/>
              </p14:nvContentPartPr>
              <p14:xfrm>
                <a:off x="6836728" y="5536849"/>
                <a:ext cx="109440" cy="1929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BB08F6F-7D98-EC4F-A7A0-0A85DF53C13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827728" y="5527849"/>
                  <a:ext cx="127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D3AC229-69C8-C247-8854-A0C6BE012527}"/>
                    </a:ext>
                  </a:extLst>
                </p14:cNvPr>
                <p14:cNvContentPartPr/>
                <p14:nvPr/>
              </p14:nvContentPartPr>
              <p14:xfrm>
                <a:off x="7116088" y="5713969"/>
                <a:ext cx="149760" cy="1602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D3AC229-69C8-C247-8854-A0C6BE01252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107088" y="5704969"/>
                  <a:ext cx="1674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958C96F-1B96-7348-9C32-7BFC667842C7}"/>
                    </a:ext>
                  </a:extLst>
                </p14:cNvPr>
                <p14:cNvContentPartPr/>
                <p14:nvPr/>
              </p14:nvContentPartPr>
              <p14:xfrm>
                <a:off x="7289248" y="5831329"/>
                <a:ext cx="22320" cy="1306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958C96F-1B96-7348-9C32-7BFC667842C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280248" y="5822329"/>
                  <a:ext cx="39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108E467-B4A0-2444-8866-3152288D8914}"/>
                    </a:ext>
                  </a:extLst>
                </p14:cNvPr>
                <p14:cNvContentPartPr/>
                <p14:nvPr/>
              </p14:nvContentPartPr>
              <p14:xfrm>
                <a:off x="7438288" y="5788849"/>
                <a:ext cx="60840" cy="172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108E467-B4A0-2444-8866-3152288D8914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429288" y="5779849"/>
                  <a:ext cx="784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4A88355-A685-944C-9B03-C6BF50FBD576}"/>
                    </a:ext>
                  </a:extLst>
                </p14:cNvPr>
                <p14:cNvContentPartPr/>
                <p14:nvPr/>
              </p14:nvContentPartPr>
              <p14:xfrm>
                <a:off x="7436128" y="5839609"/>
                <a:ext cx="93240" cy="108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4A88355-A685-944C-9B03-C6BF50FBD57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427128" y="5830609"/>
                  <a:ext cx="1108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BF55376-378E-B244-8FA1-0925FAC491D7}"/>
                    </a:ext>
                  </a:extLst>
                </p14:cNvPr>
                <p14:cNvContentPartPr/>
                <p14:nvPr/>
              </p14:nvContentPartPr>
              <p14:xfrm>
                <a:off x="7689568" y="5720449"/>
                <a:ext cx="156240" cy="2592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BF55376-378E-B244-8FA1-0925FAC491D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680568" y="5711449"/>
                  <a:ext cx="1738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948CE19-1775-0847-AAF1-3569AAD1042B}"/>
                    </a:ext>
                  </a:extLst>
                </p14:cNvPr>
                <p14:cNvContentPartPr/>
                <p14:nvPr/>
              </p14:nvContentPartPr>
              <p14:xfrm>
                <a:off x="7867768" y="5778409"/>
                <a:ext cx="162360" cy="1404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948CE19-1775-0847-AAF1-3569AAD1042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858768" y="5769386"/>
                  <a:ext cx="180000" cy="158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F471A74-6734-DB4E-8262-7B08B9B028FF}"/>
                    </a:ext>
                  </a:extLst>
                </p14:cNvPr>
                <p14:cNvContentPartPr/>
                <p14:nvPr/>
              </p14:nvContentPartPr>
              <p14:xfrm>
                <a:off x="7869568" y="5779129"/>
                <a:ext cx="146160" cy="1825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F471A74-6734-DB4E-8262-7B08B9B028F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860568" y="5770129"/>
                  <a:ext cx="163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4B99895-B3F6-8F41-B4BB-9EB0080184B7}"/>
                    </a:ext>
                  </a:extLst>
                </p14:cNvPr>
                <p14:cNvContentPartPr/>
                <p14:nvPr/>
              </p14:nvContentPartPr>
              <p14:xfrm>
                <a:off x="8101048" y="5929969"/>
                <a:ext cx="47880" cy="496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4B99895-B3F6-8F41-B4BB-9EB0080184B7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092048" y="5920969"/>
                  <a:ext cx="65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72DAED3-0A5F-064F-9AB4-35DCA7C6B85C}"/>
                    </a:ext>
                  </a:extLst>
                </p14:cNvPr>
                <p14:cNvContentPartPr/>
                <p14:nvPr/>
              </p14:nvContentPartPr>
              <p14:xfrm>
                <a:off x="8242528" y="5763289"/>
                <a:ext cx="128520" cy="1155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72DAED3-0A5F-064F-9AB4-35DCA7C6B85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233528" y="5754289"/>
                  <a:ext cx="1461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21250FC-3F02-8A49-8B8D-7FFB51B2E6DC}"/>
                    </a:ext>
                  </a:extLst>
                </p14:cNvPr>
                <p14:cNvContentPartPr/>
                <p14:nvPr/>
              </p14:nvContentPartPr>
              <p14:xfrm>
                <a:off x="8259808" y="5753929"/>
                <a:ext cx="137520" cy="2854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21250FC-3F02-8A49-8B8D-7FFB51B2E6D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250808" y="5744929"/>
                  <a:ext cx="1551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C1066EC-8774-BF49-BF56-9FF7AF17DBCD}"/>
                    </a:ext>
                  </a:extLst>
                </p14:cNvPr>
                <p14:cNvContentPartPr/>
                <p14:nvPr/>
              </p14:nvContentPartPr>
              <p14:xfrm>
                <a:off x="7877488" y="5685169"/>
                <a:ext cx="200160" cy="327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C1066EC-8774-BF49-BF56-9FF7AF17DBC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868488" y="5676169"/>
                  <a:ext cx="2178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BDE7337-7AB5-6E49-8775-4E5943F082FD}"/>
                    </a:ext>
                  </a:extLst>
                </p14:cNvPr>
                <p14:cNvContentPartPr/>
                <p14:nvPr/>
              </p14:nvContentPartPr>
              <p14:xfrm>
                <a:off x="8124448" y="5866249"/>
                <a:ext cx="35640" cy="1134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BDE7337-7AB5-6E49-8775-4E5943F082F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115448" y="5857249"/>
                  <a:ext cx="53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6316AAA-5787-C94F-A251-ABEA94953838}"/>
                    </a:ext>
                  </a:extLst>
                </p14:cNvPr>
                <p14:cNvContentPartPr/>
                <p14:nvPr/>
              </p14:nvContentPartPr>
              <p14:xfrm>
                <a:off x="8148208" y="5976769"/>
                <a:ext cx="70920" cy="460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6316AAA-5787-C94F-A251-ABEA9495383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139208" y="5967769"/>
                  <a:ext cx="885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36F74DB-0C0F-A247-ABDD-B34E905E0FE0}"/>
                    </a:ext>
                  </a:extLst>
                </p14:cNvPr>
                <p14:cNvContentPartPr/>
                <p14:nvPr/>
              </p14:nvContentPartPr>
              <p14:xfrm>
                <a:off x="8221648" y="5654569"/>
                <a:ext cx="195480" cy="320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36F74DB-0C0F-A247-ABDD-B34E905E0FE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212665" y="5645569"/>
                  <a:ext cx="213088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14F330B-9284-3640-AA95-0674799E3572}"/>
                    </a:ext>
                  </a:extLst>
                </p14:cNvPr>
                <p14:cNvContentPartPr/>
                <p14:nvPr/>
              </p14:nvContentPartPr>
              <p14:xfrm>
                <a:off x="8472568" y="5961649"/>
                <a:ext cx="16200" cy="730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14F330B-9284-3640-AA95-0674799E357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463568" y="5952604"/>
                  <a:ext cx="33840" cy="9080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BA1FFF9F-8606-FF46-9752-15A049F156E1}"/>
                  </a:ext>
                </a:extLst>
              </p14:cNvPr>
              <p14:cNvContentPartPr/>
              <p14:nvPr/>
            </p14:nvContentPartPr>
            <p14:xfrm>
              <a:off x="3210568" y="3484849"/>
              <a:ext cx="66240" cy="8388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BA1FFF9F-8606-FF46-9752-15A049F156E1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3174568" y="3412849"/>
                <a:ext cx="1378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14941EB9-DA59-6849-9189-E9698F59AC39}"/>
                  </a:ext>
                </a:extLst>
              </p14:cNvPr>
              <p14:cNvContentPartPr/>
              <p14:nvPr/>
            </p14:nvContentPartPr>
            <p14:xfrm>
              <a:off x="4582888" y="1975369"/>
              <a:ext cx="36000" cy="13932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14941EB9-DA59-6849-9189-E9698F59AC39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4546888" y="1903369"/>
                <a:ext cx="1076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0B57B668-ADA9-5545-9B7D-9BD966690C06}"/>
                  </a:ext>
                </a:extLst>
              </p14:cNvPr>
              <p14:cNvContentPartPr/>
              <p14:nvPr/>
            </p14:nvContentPartPr>
            <p14:xfrm>
              <a:off x="5361208" y="3598969"/>
              <a:ext cx="42480" cy="11520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0B57B668-ADA9-5545-9B7D-9BD966690C06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5325208" y="3526969"/>
                <a:ext cx="1141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863D0323-A527-714A-96B3-8CD1DB124C4E}"/>
                  </a:ext>
                </a:extLst>
              </p14:cNvPr>
              <p14:cNvContentPartPr/>
              <p14:nvPr/>
            </p14:nvContentPartPr>
            <p14:xfrm>
              <a:off x="3345677" y="3489169"/>
              <a:ext cx="32040" cy="8280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863D0323-A527-714A-96B3-8CD1DB124C4E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3309677" y="3417169"/>
                <a:ext cx="1036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5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64D13C1F-A5ED-A64B-814B-478CA6414A8A}"/>
                  </a:ext>
                </a:extLst>
              </p14:cNvPr>
              <p14:cNvContentPartPr/>
              <p14:nvPr/>
            </p14:nvContentPartPr>
            <p14:xfrm>
              <a:off x="4531877" y="2038009"/>
              <a:ext cx="6840" cy="4752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64D13C1F-A5ED-A64B-814B-478CA6414A8A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4495877" y="1966009"/>
                <a:ext cx="784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6209EB0A-3040-0D46-A906-65E96140BC09}"/>
                  </a:ext>
                </a:extLst>
              </p14:cNvPr>
              <p14:cNvContentPartPr/>
              <p14:nvPr/>
            </p14:nvContentPartPr>
            <p14:xfrm>
              <a:off x="5449157" y="3667729"/>
              <a:ext cx="20520" cy="6084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6209EB0A-3040-0D46-A906-65E96140BC09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5412514" y="3595729"/>
                <a:ext cx="93439" cy="20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107F4-C71D-A14F-9A5B-91EEE911CD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354E1D-28F5-C54F-82D7-A64AF43A0FF6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1D7AC541-4F10-464E-8F3D-840E0B3C3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K-means clustering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3F67CD6-92EE-4D4E-A7B8-8E0C5F070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96975"/>
            <a:ext cx="8229600" cy="4933950"/>
          </a:xfrm>
        </p:spPr>
        <p:txBody>
          <a:bodyPr/>
          <a:lstStyle/>
          <a:p>
            <a:pPr eaLnBrk="1" hangingPunct="1"/>
            <a:r>
              <a:rPr lang="en-US" altLang="en-US"/>
              <a:t>K-means is a </a:t>
            </a:r>
            <a:r>
              <a:rPr lang="en-US" altLang="en-US">
                <a:solidFill>
                  <a:srgbClr val="FF0000"/>
                </a:solidFill>
              </a:rPr>
              <a:t>partitional clustering</a:t>
            </a:r>
            <a:r>
              <a:rPr lang="en-US" altLang="en-US"/>
              <a:t> algorithm</a:t>
            </a:r>
          </a:p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Let the set of data points (or instances) </a:t>
            </a:r>
            <a:r>
              <a:rPr lang="en-US" altLang="ja-JP" i="1">
                <a:ea typeface="ＭＳ Ｐゴシック" panose="020B0600070205080204" pitchFamily="34" charset="-128"/>
              </a:rPr>
              <a:t>D</a:t>
            </a:r>
            <a:r>
              <a:rPr lang="en-US" altLang="ja-JP">
                <a:ea typeface="ＭＳ Ｐゴシック" panose="020B0600070205080204" pitchFamily="34" charset="-128"/>
              </a:rPr>
              <a:t> be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		{</a:t>
            </a:r>
            <a:r>
              <a:rPr lang="en-US" altLang="ja-JP" b="1">
                <a:ea typeface="ＭＳ Ｐゴシック" panose="020B0600070205080204" pitchFamily="34" charset="-128"/>
              </a:rPr>
              <a:t>x</a:t>
            </a:r>
            <a:r>
              <a:rPr lang="en-US" altLang="ja-JP" baseline="-25000">
                <a:ea typeface="ＭＳ Ｐゴシック" panose="020B0600070205080204" pitchFamily="34" charset="-128"/>
              </a:rPr>
              <a:t>1</a:t>
            </a:r>
            <a:r>
              <a:rPr lang="en-US" altLang="ja-JP">
                <a:ea typeface="ＭＳ Ｐゴシック" panose="020B0600070205080204" pitchFamily="34" charset="-128"/>
              </a:rPr>
              <a:t>, </a:t>
            </a:r>
            <a:r>
              <a:rPr lang="en-US" altLang="ja-JP" b="1">
                <a:ea typeface="ＭＳ Ｐゴシック" panose="020B0600070205080204" pitchFamily="34" charset="-128"/>
              </a:rPr>
              <a:t>x</a:t>
            </a:r>
            <a:r>
              <a:rPr lang="en-US" altLang="ja-JP" baseline="-25000">
                <a:ea typeface="ＭＳ Ｐゴシック" panose="020B0600070205080204" pitchFamily="34" charset="-128"/>
              </a:rPr>
              <a:t>2</a:t>
            </a:r>
            <a:r>
              <a:rPr lang="en-US" altLang="ja-JP">
                <a:ea typeface="ＭＳ Ｐゴシック" panose="020B0600070205080204" pitchFamily="34" charset="-128"/>
              </a:rPr>
              <a:t>, …, </a:t>
            </a:r>
            <a:r>
              <a:rPr lang="en-US" altLang="ja-JP" b="1">
                <a:ea typeface="ＭＳ Ｐゴシック" panose="020B0600070205080204" pitchFamily="34" charset="-128"/>
              </a:rPr>
              <a:t>x</a:t>
            </a:r>
            <a:r>
              <a:rPr lang="en-US" altLang="ja-JP" baseline="-25000">
                <a:ea typeface="ＭＳ Ｐゴシック" panose="020B0600070205080204" pitchFamily="34" charset="-128"/>
              </a:rPr>
              <a:t>n</a:t>
            </a:r>
            <a:r>
              <a:rPr lang="en-US" altLang="ja-JP">
                <a:ea typeface="ＭＳ Ｐゴシック" panose="020B0600070205080204" pitchFamily="34" charset="-128"/>
              </a:rPr>
              <a:t>},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	where </a:t>
            </a:r>
            <a:r>
              <a:rPr lang="en-US" altLang="ja-JP" b="1">
                <a:ea typeface="ＭＳ Ｐゴシック" panose="020B0600070205080204" pitchFamily="34" charset="-128"/>
              </a:rPr>
              <a:t>x</a:t>
            </a:r>
            <a:r>
              <a:rPr lang="en-US" altLang="ja-JP" i="1" baseline="-25000">
                <a:ea typeface="ＭＳ Ｐゴシック" panose="020B0600070205080204" pitchFamily="34" charset="-128"/>
              </a:rPr>
              <a:t>i</a:t>
            </a:r>
            <a:r>
              <a:rPr lang="en-US" altLang="ja-JP">
                <a:ea typeface="ＭＳ Ｐゴシック" panose="020B0600070205080204" pitchFamily="34" charset="-128"/>
              </a:rPr>
              <a:t> = (</a:t>
            </a:r>
            <a:r>
              <a:rPr lang="en-US" altLang="ja-JP" i="1">
                <a:ea typeface="ＭＳ Ｐゴシック" panose="020B0600070205080204" pitchFamily="34" charset="-128"/>
              </a:rPr>
              <a:t>x</a:t>
            </a:r>
            <a:r>
              <a:rPr lang="en-US" altLang="ja-JP" i="1" baseline="-25000">
                <a:ea typeface="ＭＳ Ｐゴシック" panose="020B0600070205080204" pitchFamily="34" charset="-128"/>
              </a:rPr>
              <a:t>i</a:t>
            </a:r>
            <a:r>
              <a:rPr lang="en-US" altLang="ja-JP" baseline="-25000">
                <a:ea typeface="ＭＳ Ｐゴシック" panose="020B0600070205080204" pitchFamily="34" charset="-128"/>
              </a:rPr>
              <a:t>1</a:t>
            </a:r>
            <a:r>
              <a:rPr lang="en-US" altLang="ja-JP">
                <a:ea typeface="ＭＳ Ｐゴシック" panose="020B0600070205080204" pitchFamily="34" charset="-128"/>
              </a:rPr>
              <a:t>, </a:t>
            </a:r>
            <a:r>
              <a:rPr lang="en-US" altLang="ja-JP" i="1">
                <a:ea typeface="ＭＳ Ｐゴシック" panose="020B0600070205080204" pitchFamily="34" charset="-128"/>
              </a:rPr>
              <a:t>x</a:t>
            </a:r>
            <a:r>
              <a:rPr lang="en-US" altLang="ja-JP" i="1" baseline="-25000">
                <a:ea typeface="ＭＳ Ｐゴシック" panose="020B0600070205080204" pitchFamily="34" charset="-128"/>
              </a:rPr>
              <a:t>i</a:t>
            </a:r>
            <a:r>
              <a:rPr lang="en-US" altLang="ja-JP" baseline="-25000">
                <a:ea typeface="ＭＳ Ｐゴシック" panose="020B0600070205080204" pitchFamily="34" charset="-128"/>
              </a:rPr>
              <a:t>2</a:t>
            </a:r>
            <a:r>
              <a:rPr lang="en-US" altLang="ja-JP">
                <a:ea typeface="ＭＳ Ｐゴシック" panose="020B0600070205080204" pitchFamily="34" charset="-128"/>
              </a:rPr>
              <a:t>, …, </a:t>
            </a:r>
            <a:r>
              <a:rPr lang="en-US" altLang="ja-JP" i="1">
                <a:ea typeface="ＭＳ Ｐゴシック" panose="020B0600070205080204" pitchFamily="34" charset="-128"/>
              </a:rPr>
              <a:t>x</a:t>
            </a:r>
            <a:r>
              <a:rPr lang="en-US" altLang="ja-JP" i="1" baseline="-25000">
                <a:ea typeface="ＭＳ Ｐゴシック" panose="020B0600070205080204" pitchFamily="34" charset="-128"/>
              </a:rPr>
              <a:t>ir</a:t>
            </a:r>
            <a:r>
              <a:rPr lang="en-US" altLang="ja-JP">
                <a:ea typeface="ＭＳ Ｐゴシック" panose="020B0600070205080204" pitchFamily="34" charset="-128"/>
              </a:rPr>
              <a:t>) is a </a:t>
            </a:r>
            <a:r>
              <a:rPr lang="en-US" altLang="ja-JP">
                <a:solidFill>
                  <a:srgbClr val="3333CC"/>
                </a:solidFill>
                <a:ea typeface="ＭＳ Ｐゴシック" panose="020B0600070205080204" pitchFamily="34" charset="-128"/>
              </a:rPr>
              <a:t>vector</a:t>
            </a:r>
            <a:r>
              <a:rPr lang="en-US" altLang="ja-JP">
                <a:ea typeface="ＭＳ Ｐゴシック" panose="020B0600070205080204" pitchFamily="34" charset="-128"/>
              </a:rPr>
              <a:t> in a real-valued space </a:t>
            </a:r>
            <a:r>
              <a:rPr lang="en-US" altLang="ja-JP" i="1">
                <a:ea typeface="ＭＳ Ｐゴシック" panose="020B0600070205080204" pitchFamily="34" charset="-128"/>
              </a:rPr>
              <a:t>X</a:t>
            </a:r>
            <a:r>
              <a:rPr lang="en-US" altLang="ja-JP">
                <a:ea typeface="ＭＳ Ｐゴシック" panose="020B0600070205080204" pitchFamily="34" charset="-128"/>
              </a:rPr>
              <a:t> 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</a:t>
            </a:r>
            <a:r>
              <a:rPr lang="en-US" altLang="ja-JP">
                <a:ea typeface="ＭＳ Ｐゴシック" panose="020B0600070205080204" pitchFamily="34" charset="-128"/>
              </a:rPr>
              <a:t> </a:t>
            </a:r>
            <a:r>
              <a:rPr lang="en-US" altLang="ja-JP" i="1">
                <a:ea typeface="ＭＳ Ｐゴシック" panose="020B0600070205080204" pitchFamily="34" charset="-128"/>
              </a:rPr>
              <a:t>R</a:t>
            </a:r>
            <a:r>
              <a:rPr lang="en-US" altLang="ja-JP" i="1" baseline="30000">
                <a:ea typeface="ＭＳ Ｐゴシック" panose="020B0600070205080204" pitchFamily="34" charset="-128"/>
              </a:rPr>
              <a:t>r</a:t>
            </a:r>
            <a:r>
              <a:rPr lang="en-US" altLang="ja-JP">
                <a:ea typeface="ＭＳ Ｐゴシック" panose="020B0600070205080204" pitchFamily="34" charset="-128"/>
              </a:rPr>
              <a:t>, and </a:t>
            </a:r>
            <a:r>
              <a:rPr lang="en-US" altLang="ja-JP" i="1">
                <a:ea typeface="ＭＳ Ｐゴシック" panose="020B0600070205080204" pitchFamily="34" charset="-128"/>
              </a:rPr>
              <a:t>r</a:t>
            </a:r>
            <a:r>
              <a:rPr lang="en-US" altLang="ja-JP">
                <a:ea typeface="ＭＳ Ｐゴシック" panose="020B0600070205080204" pitchFamily="34" charset="-128"/>
              </a:rPr>
              <a:t> is the number of attributes (dimensions) in the data. </a:t>
            </a:r>
          </a:p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The </a:t>
            </a:r>
            <a:r>
              <a:rPr lang="en-US" altLang="ja-JP" i="1">
                <a:ea typeface="ＭＳ Ｐゴシック" panose="020B0600070205080204" pitchFamily="34" charset="-128"/>
              </a:rPr>
              <a:t>k</a:t>
            </a:r>
            <a:r>
              <a:rPr lang="en-US" altLang="ja-JP">
                <a:ea typeface="ＭＳ Ｐゴシック" panose="020B0600070205080204" pitchFamily="34" charset="-128"/>
              </a:rPr>
              <a:t>-means algorithm partitions the given data into </a:t>
            </a:r>
            <a:r>
              <a:rPr lang="en-US" altLang="ja-JP" i="1">
                <a:ea typeface="ＭＳ Ｐゴシック" panose="020B0600070205080204" pitchFamily="34" charset="-128"/>
              </a:rPr>
              <a:t>k</a:t>
            </a:r>
            <a:r>
              <a:rPr lang="en-US" altLang="ja-JP">
                <a:ea typeface="ＭＳ Ｐゴシック" panose="020B0600070205080204" pitchFamily="34" charset="-128"/>
              </a:rPr>
              <a:t> clusters. 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34" charset="-128"/>
              </a:rPr>
              <a:t>Each cluster has a cluster </a:t>
            </a:r>
            <a:r>
              <a:rPr lang="en-US" altLang="ja-JP" b="1">
                <a:ea typeface="ＭＳ Ｐゴシック" panose="020B0600070205080204" pitchFamily="34" charset="-128"/>
              </a:rPr>
              <a:t>center</a:t>
            </a:r>
            <a:r>
              <a:rPr lang="en-US" altLang="ja-JP">
                <a:ea typeface="ＭＳ Ｐゴシック" panose="020B0600070205080204" pitchFamily="34" charset="-128"/>
              </a:rPr>
              <a:t>, called </a:t>
            </a:r>
            <a:r>
              <a:rPr lang="en-US" altLang="ja-JP" b="1">
                <a:solidFill>
                  <a:srgbClr val="FF0000"/>
                </a:solidFill>
                <a:ea typeface="ＭＳ Ｐゴシック" panose="020B0600070205080204" pitchFamily="34" charset="-128"/>
              </a:rPr>
              <a:t>centroid</a:t>
            </a:r>
            <a:r>
              <a:rPr lang="en-US" altLang="ja-JP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r>
              <a:rPr lang="en-US" altLang="ja-JP" i="1">
                <a:ea typeface="ＭＳ Ｐゴシック" panose="020B0600070205080204" pitchFamily="34" charset="-128"/>
              </a:rPr>
              <a:t>k</a:t>
            </a:r>
            <a:r>
              <a:rPr lang="en-US" altLang="ja-JP">
                <a:ea typeface="ＭＳ Ｐゴシック" panose="020B0600070205080204" pitchFamily="34" charset="-128"/>
              </a:rPr>
              <a:t> is specified by the user 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CAE54-534B-1E4A-9872-969728C5A9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EF0D81-647C-9D42-AD54-EAFAB50537EA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D06C9F40-19E3-A343-ACC8-D0CB5AE08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K-means algorithm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D3A80B5-9837-5B47-ABCA-A4CC94E5F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740174"/>
            <a:ext cx="8229600" cy="42116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500" dirty="0"/>
              <a:t>Given </a:t>
            </a:r>
            <a:r>
              <a:rPr lang="en-US" altLang="en-US" sz="2500" i="1" dirty="0"/>
              <a:t>k</a:t>
            </a:r>
            <a:r>
              <a:rPr lang="en-US" altLang="en-US" sz="2500" dirty="0"/>
              <a:t>, the </a:t>
            </a:r>
            <a:r>
              <a:rPr lang="en-US" altLang="en-US" sz="2500" i="1" dirty="0"/>
              <a:t>k-means</a:t>
            </a:r>
            <a:r>
              <a:rPr lang="en-US" altLang="en-US" sz="2500" dirty="0"/>
              <a:t> algorithm works as follows: </a:t>
            </a:r>
          </a:p>
          <a:p>
            <a:pPr lvl="1" eaLnBrk="1" hangingPunct="1">
              <a:buSzTx/>
              <a:buFont typeface="Wingdings" pitchFamily="2" charset="2"/>
              <a:buAutoNum type="arabicParenR"/>
            </a:pPr>
            <a:r>
              <a:rPr lang="en-US" altLang="en-US" sz="2500" dirty="0"/>
              <a:t>Randomly choose </a:t>
            </a:r>
            <a:r>
              <a:rPr lang="en-US" altLang="en-US" sz="2500" i="1" dirty="0"/>
              <a:t>k</a:t>
            </a:r>
            <a:r>
              <a:rPr lang="en-US" altLang="en-US" sz="2500" dirty="0"/>
              <a:t> data points (</a:t>
            </a:r>
            <a:r>
              <a:rPr lang="en-US" altLang="en-US" sz="2500" dirty="0">
                <a:solidFill>
                  <a:srgbClr val="3333CC"/>
                </a:solidFill>
              </a:rPr>
              <a:t>seeds</a:t>
            </a:r>
            <a:r>
              <a:rPr lang="en-US" altLang="en-US" sz="2500" dirty="0"/>
              <a:t>) to be the initial </a:t>
            </a:r>
            <a:r>
              <a:rPr lang="en-US" altLang="en-US" sz="2500" dirty="0">
                <a:solidFill>
                  <a:srgbClr val="FF0000"/>
                </a:solidFill>
              </a:rPr>
              <a:t>centroids</a:t>
            </a:r>
            <a:r>
              <a:rPr lang="en-US" altLang="en-US" sz="2500" dirty="0"/>
              <a:t>, cluster centers</a:t>
            </a:r>
          </a:p>
          <a:p>
            <a:pPr lvl="1" eaLnBrk="1" hangingPunct="1">
              <a:buSzTx/>
              <a:buFont typeface="Wingdings" pitchFamily="2" charset="2"/>
              <a:buAutoNum type="arabicParenR"/>
            </a:pPr>
            <a:r>
              <a:rPr lang="en-US" altLang="en-US" sz="2500" dirty="0">
                <a:solidFill>
                  <a:srgbClr val="000000"/>
                </a:solidFill>
              </a:rPr>
              <a:t>Assign each data point to the closest </a:t>
            </a:r>
            <a:r>
              <a:rPr lang="en-US" altLang="en-US" sz="2500" dirty="0">
                <a:solidFill>
                  <a:srgbClr val="FF0000"/>
                </a:solidFill>
              </a:rPr>
              <a:t>centroid</a:t>
            </a:r>
          </a:p>
          <a:p>
            <a:pPr lvl="1" eaLnBrk="1" hangingPunct="1">
              <a:buSzTx/>
              <a:buFont typeface="Wingdings" pitchFamily="2" charset="2"/>
              <a:buAutoNum type="arabicParenR"/>
            </a:pPr>
            <a:r>
              <a:rPr lang="en-US" altLang="en-US" sz="2500" dirty="0"/>
              <a:t>Re-compute the </a:t>
            </a:r>
            <a:r>
              <a:rPr lang="en-US" altLang="en-US" sz="2500" dirty="0">
                <a:solidFill>
                  <a:srgbClr val="FF0000"/>
                </a:solidFill>
              </a:rPr>
              <a:t>centroids</a:t>
            </a:r>
            <a:r>
              <a:rPr lang="en-US" altLang="en-US" sz="2500" dirty="0"/>
              <a:t> using the current cluster memberships.</a:t>
            </a:r>
          </a:p>
          <a:p>
            <a:pPr lvl="1" eaLnBrk="1" hangingPunct="1">
              <a:buSzTx/>
              <a:buFont typeface="Wingdings" pitchFamily="2" charset="2"/>
              <a:buAutoNum type="arabicParenR"/>
            </a:pPr>
            <a:r>
              <a:rPr lang="en-US" altLang="en-US" sz="2500" dirty="0"/>
              <a:t>If a convergence criterion is not met, go to </a:t>
            </a:r>
            <a:r>
              <a:rPr lang="en-US" altLang="en-US" sz="2500" dirty="0">
                <a:solidFill>
                  <a:srgbClr val="3333CC"/>
                </a:solidFill>
              </a:rPr>
              <a:t>2).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A14E768-CF94-8E4F-B9DD-BC0F201EB7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EF3ED6-A988-7843-8B51-BB8F4128B904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40260B4-3A71-B04A-912D-5A758261B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Stopping/convergence criterion </a:t>
            </a:r>
            <a:endParaRPr lang="en-US" alt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070B641-440A-494E-B868-47331FA12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60463"/>
            <a:ext cx="8229600" cy="4970462"/>
          </a:xfrm>
        </p:spPr>
        <p:txBody>
          <a:bodyPr/>
          <a:lstStyle/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ja-JP">
                <a:ea typeface="ＭＳ Ｐゴシック" panose="020B0600070205080204" pitchFamily="34" charset="-128"/>
              </a:rPr>
              <a:t>no (or minimum) re-assignments of data points to different clusters, 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ja-JP">
                <a:ea typeface="ＭＳ Ｐゴシック" panose="020B0600070205080204" pitchFamily="34" charset="-128"/>
              </a:rPr>
              <a:t>no (or minimum) change of centroids, or </a:t>
            </a:r>
          </a:p>
          <a:p>
            <a:pPr marL="571500" indent="-5715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ja-JP">
                <a:ea typeface="ＭＳ Ｐゴシック" panose="020B0600070205080204" pitchFamily="34" charset="-128"/>
              </a:rPr>
              <a:t>minimum decrease in the </a:t>
            </a:r>
            <a:r>
              <a:rPr lang="en-US" altLang="ja-JP" b="1">
                <a:ea typeface="ＭＳ Ｐゴシック" panose="020B0600070205080204" pitchFamily="34" charset="-128"/>
              </a:rPr>
              <a:t>sum of squared error</a:t>
            </a:r>
            <a:r>
              <a:rPr lang="en-US" altLang="ja-JP">
                <a:ea typeface="ＭＳ Ｐゴシック" panose="020B0600070205080204" pitchFamily="34" charset="-128"/>
              </a:rPr>
              <a:t> (SSE), </a:t>
            </a:r>
          </a:p>
          <a:p>
            <a:pPr marL="571500" indent="-571500">
              <a:lnSpc>
                <a:spcPct val="90000"/>
              </a:lnSpc>
            </a:pPr>
            <a:endParaRPr lang="en-US" altLang="ja-JP">
              <a:ea typeface="ＭＳ Ｐゴシック" panose="020B0600070205080204" pitchFamily="34" charset="-128"/>
            </a:endParaRPr>
          </a:p>
          <a:p>
            <a:pPr marL="571500" indent="-571500">
              <a:lnSpc>
                <a:spcPct val="90000"/>
              </a:lnSpc>
            </a:pPr>
            <a:endParaRPr lang="en-US" altLang="ja-JP">
              <a:ea typeface="ＭＳ Ｐゴシック" panose="020B0600070205080204" pitchFamily="34" charset="-128"/>
            </a:endParaRPr>
          </a:p>
          <a:p>
            <a:pPr marL="839788" lvl="1" indent="-495300">
              <a:lnSpc>
                <a:spcPct val="90000"/>
              </a:lnSpc>
            </a:pPr>
            <a:r>
              <a:rPr lang="en-US" altLang="ja-JP" i="1">
                <a:ea typeface="ＭＳ Ｐゴシック" panose="020B0600070205080204" pitchFamily="34" charset="-128"/>
              </a:rPr>
              <a:t>C</a:t>
            </a:r>
            <a:r>
              <a:rPr lang="en-US" altLang="ja-JP" i="1" baseline="-25000">
                <a:ea typeface="ＭＳ Ｐゴシック" panose="020B0600070205080204" pitchFamily="34" charset="-128"/>
              </a:rPr>
              <a:t>i</a:t>
            </a:r>
            <a:r>
              <a:rPr lang="en-US" altLang="ja-JP">
                <a:ea typeface="ＭＳ Ｐゴシック" panose="020B0600070205080204" pitchFamily="34" charset="-128"/>
              </a:rPr>
              <a:t> is the </a:t>
            </a:r>
            <a:r>
              <a:rPr lang="en-US" altLang="ja-JP" i="1">
                <a:ea typeface="ＭＳ Ｐゴシック" panose="020B0600070205080204" pitchFamily="34" charset="-128"/>
              </a:rPr>
              <a:t>j</a:t>
            </a:r>
            <a:r>
              <a:rPr lang="en-US" altLang="ja-JP">
                <a:ea typeface="ＭＳ Ｐゴシック" panose="020B0600070205080204" pitchFamily="34" charset="-128"/>
              </a:rPr>
              <a:t>th cluster, </a:t>
            </a:r>
            <a:r>
              <a:rPr lang="en-US" altLang="ja-JP" b="1">
                <a:ea typeface="ＭＳ Ｐゴシック" panose="020B0600070205080204" pitchFamily="34" charset="-128"/>
              </a:rPr>
              <a:t>m</a:t>
            </a:r>
            <a:r>
              <a:rPr lang="en-US" altLang="ja-JP" i="1" baseline="-25000">
                <a:ea typeface="ＭＳ Ｐゴシック" panose="020B0600070205080204" pitchFamily="34" charset="-128"/>
              </a:rPr>
              <a:t>j</a:t>
            </a:r>
            <a:r>
              <a:rPr lang="en-US" altLang="ja-JP">
                <a:ea typeface="ＭＳ Ｐゴシック" panose="020B0600070205080204" pitchFamily="34" charset="-128"/>
              </a:rPr>
              <a:t> is the centroid of cluster </a:t>
            </a:r>
            <a:r>
              <a:rPr lang="en-US" altLang="ja-JP" i="1">
                <a:ea typeface="ＭＳ Ｐゴシック" panose="020B0600070205080204" pitchFamily="34" charset="-128"/>
              </a:rPr>
              <a:t>C</a:t>
            </a:r>
            <a:r>
              <a:rPr lang="en-US" altLang="ja-JP" i="1" baseline="-25000">
                <a:ea typeface="ＭＳ Ｐゴシック" panose="020B0600070205080204" pitchFamily="34" charset="-128"/>
              </a:rPr>
              <a:t>j</a:t>
            </a:r>
            <a:r>
              <a:rPr lang="en-US" altLang="ja-JP">
                <a:ea typeface="ＭＳ Ｐゴシック" panose="020B0600070205080204" pitchFamily="34" charset="-128"/>
              </a:rPr>
              <a:t> (the mean vector of all the data points in </a:t>
            </a:r>
            <a:r>
              <a:rPr lang="en-US" altLang="ja-JP" i="1">
                <a:ea typeface="ＭＳ Ｐゴシック" panose="020B0600070205080204" pitchFamily="34" charset="-128"/>
              </a:rPr>
              <a:t>C</a:t>
            </a:r>
            <a:r>
              <a:rPr lang="en-US" altLang="ja-JP" i="1" baseline="-25000">
                <a:ea typeface="ＭＳ Ｐゴシック" panose="020B0600070205080204" pitchFamily="34" charset="-128"/>
              </a:rPr>
              <a:t>j</a:t>
            </a:r>
            <a:r>
              <a:rPr lang="en-US" altLang="ja-JP">
                <a:ea typeface="ＭＳ Ｐゴシック" panose="020B0600070205080204" pitchFamily="34" charset="-128"/>
              </a:rPr>
              <a:t>), and </a:t>
            </a:r>
            <a:r>
              <a:rPr lang="en-US" altLang="ja-JP" i="1">
                <a:ea typeface="ＭＳ Ｐゴシック" panose="020B0600070205080204" pitchFamily="34" charset="-128"/>
              </a:rPr>
              <a:t>dist</a:t>
            </a:r>
            <a:r>
              <a:rPr lang="en-US" altLang="ja-JP">
                <a:ea typeface="ＭＳ Ｐゴシック" panose="020B0600070205080204" pitchFamily="34" charset="-128"/>
              </a:rPr>
              <a:t>(</a:t>
            </a:r>
            <a:r>
              <a:rPr lang="en-US" altLang="ja-JP" b="1">
                <a:ea typeface="ＭＳ Ｐゴシック" panose="020B0600070205080204" pitchFamily="34" charset="-128"/>
              </a:rPr>
              <a:t>x</a:t>
            </a:r>
            <a:r>
              <a:rPr lang="en-US" altLang="ja-JP">
                <a:ea typeface="ＭＳ Ｐゴシック" panose="020B0600070205080204" pitchFamily="34" charset="-128"/>
              </a:rPr>
              <a:t>, </a:t>
            </a:r>
            <a:r>
              <a:rPr lang="en-US" altLang="ja-JP" b="1">
                <a:ea typeface="ＭＳ Ｐゴシック" panose="020B0600070205080204" pitchFamily="34" charset="-128"/>
              </a:rPr>
              <a:t>m</a:t>
            </a:r>
            <a:r>
              <a:rPr lang="en-US" altLang="ja-JP" i="1" baseline="-25000">
                <a:ea typeface="ＭＳ Ｐゴシック" panose="020B0600070205080204" pitchFamily="34" charset="-128"/>
              </a:rPr>
              <a:t>j</a:t>
            </a:r>
            <a:r>
              <a:rPr lang="en-US" altLang="ja-JP">
                <a:ea typeface="ＭＳ Ｐゴシック" panose="020B0600070205080204" pitchFamily="34" charset="-128"/>
              </a:rPr>
              <a:t>) is the distance between data point </a:t>
            </a:r>
            <a:r>
              <a:rPr lang="en-US" altLang="ja-JP" b="1">
                <a:ea typeface="ＭＳ Ｐゴシック" panose="020B0600070205080204" pitchFamily="34" charset="-128"/>
              </a:rPr>
              <a:t>x</a:t>
            </a:r>
            <a:r>
              <a:rPr lang="en-US" altLang="ja-JP">
                <a:ea typeface="ＭＳ Ｐゴシック" panose="020B0600070205080204" pitchFamily="34" charset="-128"/>
              </a:rPr>
              <a:t> and centroid </a:t>
            </a:r>
            <a:r>
              <a:rPr lang="en-US" altLang="ja-JP" b="1">
                <a:ea typeface="ＭＳ Ｐゴシック" panose="020B0600070205080204" pitchFamily="34" charset="-128"/>
              </a:rPr>
              <a:t>m</a:t>
            </a:r>
            <a:r>
              <a:rPr lang="en-US" altLang="ja-JP" i="1" baseline="-25000">
                <a:ea typeface="ＭＳ Ｐゴシック" panose="020B0600070205080204" pitchFamily="34" charset="-128"/>
              </a:rPr>
              <a:t>j</a:t>
            </a:r>
            <a:r>
              <a:rPr lang="en-US" altLang="ja-JP">
                <a:ea typeface="ＭＳ Ｐゴシック" panose="020B0600070205080204" pitchFamily="34" charset="-128"/>
              </a:rPr>
              <a:t>. </a:t>
            </a:r>
            <a:endParaRPr lang="en-US" altLang="en-US"/>
          </a:p>
        </p:txBody>
      </p:sp>
      <p:sp>
        <p:nvSpPr>
          <p:cNvPr id="29700" name="Rectangle 5">
            <a:extLst>
              <a:ext uri="{FF2B5EF4-FFF2-40B4-BE49-F238E27FC236}">
                <a16:creationId xmlns:a16="http://schemas.microsoft.com/office/drawing/2014/main" id="{384850DF-ADFF-2A48-8CA0-20CFA023C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23401"/>
            <a:ext cx="37061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9701" name="Object 4">
            <a:extLst>
              <a:ext uri="{FF2B5EF4-FFF2-40B4-BE49-F238E27FC236}">
                <a16:creationId xmlns:a16="http://schemas.microsoft.com/office/drawing/2014/main" id="{28FE7E68-138B-7144-989D-EDE82E9830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3363" y="3319464"/>
          <a:ext cx="43561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38620700" imgH="10528300" progId="Equation.3">
                  <p:embed/>
                </p:oleObj>
              </mc:Choice>
              <mc:Fallback>
                <p:oleObj name="Equation" r:id="rId3" imgW="38620700" imgH="10528300" progId="Equation.3">
                  <p:embed/>
                  <p:pic>
                    <p:nvPicPr>
                      <p:cNvPr id="29701" name="Object 4">
                        <a:extLst>
                          <a:ext uri="{FF2B5EF4-FFF2-40B4-BE49-F238E27FC236}">
                            <a16:creationId xmlns:a16="http://schemas.microsoft.com/office/drawing/2014/main" id="{28FE7E68-138B-7144-989D-EDE82E9830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3319464"/>
                        <a:ext cx="4356100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>
            <a:extLst>
              <a:ext uri="{FF2B5EF4-FFF2-40B4-BE49-F238E27FC236}">
                <a16:creationId xmlns:a16="http://schemas.microsoft.com/office/drawing/2014/main" id="{77793825-C4E0-C043-8419-87FFBC04A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038" y="3563939"/>
            <a:ext cx="7921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/>
              <a:t>(1)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5371C81-BA4A-BE41-9620-B0D1C19FF7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C64674-F68C-A245-9407-15D678B4609B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A36DA9A2-7755-4C49-874E-2FAC723BD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</a:t>
            </a:r>
          </a:p>
        </p:txBody>
      </p:sp>
      <p:pic>
        <p:nvPicPr>
          <p:cNvPr id="30723" name="Picture 4">
            <a:extLst>
              <a:ext uri="{FF2B5EF4-FFF2-40B4-BE49-F238E27FC236}">
                <a16:creationId xmlns:a16="http://schemas.microsoft.com/office/drawing/2014/main" id="{7F9EDAAF-1F63-1348-9C42-7618984FE934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2163" y="1174751"/>
            <a:ext cx="7994650" cy="47656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6">
            <a:extLst>
              <a:ext uri="{FF2B5EF4-FFF2-40B4-BE49-F238E27FC236}">
                <a16:creationId xmlns:a16="http://schemas.microsoft.com/office/drawing/2014/main" id="{D374535D-1B3F-9247-BDD5-B177C817E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25" y="4329114"/>
            <a:ext cx="647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3200"/>
              <a:t>+</a:t>
            </a:r>
          </a:p>
        </p:txBody>
      </p:sp>
      <p:sp>
        <p:nvSpPr>
          <p:cNvPr id="30725" name="Text Box 7">
            <a:extLst>
              <a:ext uri="{FF2B5EF4-FFF2-40B4-BE49-F238E27FC236}">
                <a16:creationId xmlns:a16="http://schemas.microsoft.com/office/drawing/2014/main" id="{4FB754FE-D14A-0947-B197-A191C5FF2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4005264"/>
            <a:ext cx="647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3200"/>
              <a:t>+</a:t>
            </a:r>
          </a:p>
        </p:txBody>
      </p:sp>
      <p:grpSp>
        <p:nvGrpSpPr>
          <p:cNvPr id="30726" name="Group 12">
            <a:extLst>
              <a:ext uri="{FF2B5EF4-FFF2-40B4-BE49-F238E27FC236}">
                <a16:creationId xmlns:a16="http://schemas.microsoft.com/office/drawing/2014/main" id="{448FE541-64C5-8649-9F41-2E2D4BB07832}"/>
              </a:ext>
            </a:extLst>
          </p:cNvPr>
          <p:cNvGrpSpPr>
            <a:grpSpLocks/>
          </p:cNvGrpSpPr>
          <p:nvPr/>
        </p:nvGrpSpPr>
        <p:grpSpPr bwMode="auto">
          <a:xfrm>
            <a:off x="1900238" y="1190625"/>
            <a:ext cx="1846262" cy="419100"/>
            <a:chOff x="375836" y="1190209"/>
            <a:chExt cx="1846080" cy="42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4E85F6A-3F2B-D748-8E11-789C9B11E6F1}"/>
                    </a:ext>
                  </a:extLst>
                </p14:cNvPr>
                <p14:cNvContentPartPr/>
                <p14:nvPr/>
              </p14:nvContentPartPr>
              <p14:xfrm>
                <a:off x="409676" y="1190209"/>
                <a:ext cx="16920" cy="300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4E85F6A-3F2B-D748-8E11-789C9B11E6F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1676" y="1172209"/>
                  <a:ext cx="525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335860D-B1D0-BC47-817E-1C04FC4E5D18}"/>
                    </a:ext>
                  </a:extLst>
                </p14:cNvPr>
                <p14:cNvContentPartPr/>
                <p14:nvPr/>
              </p14:nvContentPartPr>
              <p14:xfrm>
                <a:off x="375836" y="1276969"/>
                <a:ext cx="214200" cy="185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335860D-B1D0-BC47-817E-1C04FC4E5D1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7806" y="1259004"/>
                  <a:ext cx="249900" cy="220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A94C7F8-EE7E-224B-9498-1E86F29661FF}"/>
                    </a:ext>
                  </a:extLst>
                </p14:cNvPr>
                <p14:cNvContentPartPr/>
                <p14:nvPr/>
              </p14:nvContentPartPr>
              <p14:xfrm>
                <a:off x="603716" y="1381009"/>
                <a:ext cx="288000" cy="9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A94C7F8-EE7E-224B-9498-1E86F29661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5716" y="1363009"/>
                  <a:ext cx="323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C448E56-1FC2-F74B-BD46-33FC1A7919C2}"/>
                    </a:ext>
                  </a:extLst>
                </p14:cNvPr>
                <p14:cNvContentPartPr/>
                <p14:nvPr/>
              </p14:nvContentPartPr>
              <p14:xfrm>
                <a:off x="973076" y="1300729"/>
                <a:ext cx="806040" cy="273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C448E56-1FC2-F74B-BD46-33FC1A7919C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5084" y="1282729"/>
                  <a:ext cx="841664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FB1B82-9709-0049-8D8F-4B5D3CC24DD3}"/>
                    </a:ext>
                  </a:extLst>
                </p14:cNvPr>
                <p14:cNvContentPartPr/>
                <p14:nvPr/>
              </p14:nvContentPartPr>
              <p14:xfrm>
                <a:off x="1725836" y="1369129"/>
                <a:ext cx="246960" cy="171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FB1B82-9709-0049-8D8F-4B5D3CC24D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07810" y="1351091"/>
                  <a:ext cx="282652" cy="206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6374BC-CE3A-BA4B-AD79-334F8AA8F2B5}"/>
                    </a:ext>
                  </a:extLst>
                </p14:cNvPr>
                <p14:cNvContentPartPr/>
                <p14:nvPr/>
              </p14:nvContentPartPr>
              <p14:xfrm>
                <a:off x="1994036" y="1406929"/>
                <a:ext cx="227880" cy="203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6374BC-CE3A-BA4B-AD79-334F8AA8F2B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76064" y="1388897"/>
                  <a:ext cx="263464" cy="2391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52F8C19-E400-EB4A-89CC-E006A267DADC}"/>
                    </a:ext>
                  </a:extLst>
                </p14:cNvPr>
                <p14:cNvContentPartPr/>
                <p14:nvPr/>
              </p14:nvContentPartPr>
              <p14:xfrm>
                <a:off x="1785236" y="1379569"/>
                <a:ext cx="58320" cy="12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52F8C19-E400-EB4A-89CC-E006A267DAD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67236" y="1361569"/>
                  <a:ext cx="9396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27" name="Group 51">
            <a:extLst>
              <a:ext uri="{FF2B5EF4-FFF2-40B4-BE49-F238E27FC236}">
                <a16:creationId xmlns:a16="http://schemas.microsoft.com/office/drawing/2014/main" id="{31FE6C3C-8767-C44C-B119-649EE93E4E56}"/>
              </a:ext>
            </a:extLst>
          </p:cNvPr>
          <p:cNvGrpSpPr>
            <a:grpSpLocks/>
          </p:cNvGrpSpPr>
          <p:nvPr/>
        </p:nvGrpSpPr>
        <p:grpSpPr bwMode="auto">
          <a:xfrm>
            <a:off x="8439150" y="1546225"/>
            <a:ext cx="1570038" cy="363538"/>
            <a:chOff x="6915596" y="1545889"/>
            <a:chExt cx="156924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AA187F3-CE2D-A348-BBB8-031AFE982169}"/>
                    </a:ext>
                  </a:extLst>
                </p14:cNvPr>
                <p14:cNvContentPartPr/>
                <p14:nvPr/>
              </p14:nvContentPartPr>
              <p14:xfrm>
                <a:off x="6915596" y="1575409"/>
                <a:ext cx="145440" cy="188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AA187F3-CE2D-A348-BBB8-031AFE9821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97596" y="1557409"/>
                  <a:ext cx="181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3E6A6DF-5512-DC47-90DF-E67D11799F45}"/>
                    </a:ext>
                  </a:extLst>
                </p14:cNvPr>
                <p14:cNvContentPartPr/>
                <p14:nvPr/>
              </p14:nvContentPartPr>
              <p14:xfrm>
                <a:off x="7033316" y="1733089"/>
                <a:ext cx="151200" cy="97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3E6A6DF-5512-DC47-90DF-E67D11799F4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15359" y="1715089"/>
                  <a:ext cx="186755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4665FCB-0BD8-7A48-B239-412EEC7126E5}"/>
                    </a:ext>
                  </a:extLst>
                </p14:cNvPr>
                <p14:cNvContentPartPr/>
                <p14:nvPr/>
              </p14:nvContentPartPr>
              <p14:xfrm>
                <a:off x="7216556" y="1675489"/>
                <a:ext cx="65160" cy="1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4665FCB-0BD8-7A48-B239-412EEC7126E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98456" y="1657489"/>
                  <a:ext cx="100998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5E1A928-9117-B842-BFD3-8CA72FC3E111}"/>
                    </a:ext>
                  </a:extLst>
                </p14:cNvPr>
                <p14:cNvContentPartPr/>
                <p14:nvPr/>
              </p14:nvContentPartPr>
              <p14:xfrm>
                <a:off x="7209716" y="1740289"/>
                <a:ext cx="170640" cy="10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5E1A928-9117-B842-BFD3-8CA72FC3E1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91716" y="1722289"/>
                  <a:ext cx="206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B79C40B-BE77-624C-AFD1-85A99461F889}"/>
                    </a:ext>
                  </a:extLst>
                </p14:cNvPr>
                <p14:cNvContentPartPr/>
                <p14:nvPr/>
              </p14:nvContentPartPr>
              <p14:xfrm>
                <a:off x="7475396" y="1545889"/>
                <a:ext cx="151920" cy="285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B79C40B-BE77-624C-AFD1-85A99461F88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57353" y="1527912"/>
                  <a:ext cx="187645" cy="320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BED73AF-49BD-D445-9936-C3915E95A76A}"/>
                    </a:ext>
                  </a:extLst>
                </p14:cNvPr>
                <p14:cNvContentPartPr/>
                <p14:nvPr/>
              </p14:nvContentPartPr>
              <p14:xfrm>
                <a:off x="7666916" y="1615009"/>
                <a:ext cx="209520" cy="195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BED73AF-49BD-D445-9936-C3915E95A76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648885" y="1596976"/>
                  <a:ext cx="245221" cy="230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9F87547-A758-114A-B76B-073CFA7298F6}"/>
                    </a:ext>
                  </a:extLst>
                </p14:cNvPr>
                <p14:cNvContentPartPr/>
                <p14:nvPr/>
              </p14:nvContentPartPr>
              <p14:xfrm>
                <a:off x="7699316" y="1629769"/>
                <a:ext cx="136440" cy="180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9F87547-A758-114A-B76B-073CFA7298F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81316" y="1611769"/>
                  <a:ext cx="172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A3C0EDE-4DEB-054F-ACC4-F1769E0707FC}"/>
                    </a:ext>
                  </a:extLst>
                </p14:cNvPr>
                <p14:cNvContentPartPr/>
                <p14:nvPr/>
              </p14:nvContentPartPr>
              <p14:xfrm>
                <a:off x="7660076" y="1558489"/>
                <a:ext cx="179280" cy="26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3C0EDE-4DEB-054F-ACC4-F1769E0707F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42076" y="1540489"/>
                  <a:ext cx="2149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B863E69-B016-704E-8665-E07B291F7FEB}"/>
                    </a:ext>
                  </a:extLst>
                </p14:cNvPr>
                <p14:cNvContentPartPr/>
                <p14:nvPr/>
              </p14:nvContentPartPr>
              <p14:xfrm>
                <a:off x="7919996" y="1826689"/>
                <a:ext cx="87120" cy="83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B863E69-B016-704E-8665-E07B291F7FE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901996" y="1808766"/>
                  <a:ext cx="122760" cy="1190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0FC27A-6E3B-0641-A99D-3773DD8124A8}"/>
                    </a:ext>
                  </a:extLst>
                </p14:cNvPr>
                <p14:cNvContentPartPr/>
                <p14:nvPr/>
              </p14:nvContentPartPr>
              <p14:xfrm>
                <a:off x="8131676" y="1554169"/>
                <a:ext cx="190080" cy="14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0FC27A-6E3B-0641-A99D-3773DD8124A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13676" y="1536169"/>
                  <a:ext cx="225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BAE8CDE-ED11-114F-8010-B15E55B7DA21}"/>
                    </a:ext>
                  </a:extLst>
                </p14:cNvPr>
                <p14:cNvContentPartPr/>
                <p14:nvPr/>
              </p14:nvContentPartPr>
              <p14:xfrm>
                <a:off x="8163716" y="1688449"/>
                <a:ext cx="55440" cy="74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BAE8CDE-ED11-114F-8010-B15E55B7DA2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145716" y="1670449"/>
                  <a:ext cx="91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81264B-B7C6-F740-AC01-5388E13807C8}"/>
                    </a:ext>
                  </a:extLst>
                </p14:cNvPr>
                <p14:cNvContentPartPr/>
                <p14:nvPr/>
              </p14:nvContentPartPr>
              <p14:xfrm>
                <a:off x="8163716" y="1664329"/>
                <a:ext cx="106560" cy="237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81264B-B7C6-F740-AC01-5388E13807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45655" y="1646356"/>
                  <a:ext cx="142321" cy="272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E1BD9E6-3483-0449-B57F-1783C4FD1EA3}"/>
                    </a:ext>
                  </a:extLst>
                </p14:cNvPr>
                <p14:cNvContentPartPr/>
                <p14:nvPr/>
              </p14:nvContentPartPr>
              <p14:xfrm>
                <a:off x="8436596" y="1557769"/>
                <a:ext cx="48240" cy="251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E1BD9E6-3483-0449-B57F-1783C4FD1EA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18596" y="1539769"/>
                  <a:ext cx="83880" cy="28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240FA10-FC28-6F41-ABBC-1FCB12B983C6}"/>
                  </a:ext>
                </a:extLst>
              </p14:cNvPr>
              <p14:cNvContentPartPr/>
              <p14:nvPr/>
            </p14:nvContentPartPr>
            <p14:xfrm>
              <a:off x="5830676" y="1747129"/>
              <a:ext cx="84240" cy="712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240FA10-FC28-6F41-ABBC-1FCB12B983C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812676" y="1729129"/>
                <a:ext cx="1198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9D230EE-6823-D348-AC95-4C1CB8CD6362}"/>
                  </a:ext>
                </a:extLst>
              </p14:cNvPr>
              <p14:cNvContentPartPr/>
              <p14:nvPr/>
            </p14:nvContentPartPr>
            <p14:xfrm>
              <a:off x="6209756" y="2178049"/>
              <a:ext cx="36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9D230EE-6823-D348-AC95-4C1CB8CD636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191756" y="216004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949F19C-72C6-874F-87AC-6870BBD8C12B}"/>
                  </a:ext>
                </a:extLst>
              </p14:cNvPr>
              <p14:cNvContentPartPr/>
              <p14:nvPr/>
            </p14:nvContentPartPr>
            <p14:xfrm>
              <a:off x="6989156" y="2123689"/>
              <a:ext cx="6120" cy="54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949F19C-72C6-874F-87AC-6870BBD8C12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971156" y="2105689"/>
                <a:ext cx="417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C8CE15B-4819-664B-BA05-B2A65DAEF166}"/>
                  </a:ext>
                </a:extLst>
              </p14:cNvPr>
              <p14:cNvContentPartPr/>
              <p14:nvPr/>
            </p14:nvContentPartPr>
            <p14:xfrm>
              <a:off x="7141076" y="1847929"/>
              <a:ext cx="21960" cy="24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C8CE15B-4819-664B-BA05-B2A65DAEF16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123076" y="1830186"/>
                <a:ext cx="57600" cy="59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DC87DA7-025B-1C4B-AE0D-A2982CAF4660}"/>
                  </a:ext>
                </a:extLst>
              </p14:cNvPr>
              <p14:cNvContentPartPr/>
              <p14:nvPr/>
            </p14:nvContentPartPr>
            <p14:xfrm>
              <a:off x="7156556" y="1586569"/>
              <a:ext cx="48600" cy="16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DC87DA7-025B-1C4B-AE0D-A2982CAF466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38556" y="1568960"/>
                <a:ext cx="84240" cy="51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5A754DA-8B06-5D4E-A9C8-C14DCCE6DB06}"/>
                  </a:ext>
                </a:extLst>
              </p14:cNvPr>
              <p14:cNvContentPartPr/>
              <p14:nvPr/>
            </p14:nvContentPartPr>
            <p14:xfrm>
              <a:off x="7456796" y="1453369"/>
              <a:ext cx="15120" cy="12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5A754DA-8B06-5D4E-A9C8-C14DCCE6DB0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438796" y="1434855"/>
                <a:ext cx="50760" cy="49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A0D3C71-F773-574F-9623-24A8B2EB3CCF}"/>
                  </a:ext>
                </a:extLst>
              </p14:cNvPr>
              <p14:cNvContentPartPr/>
              <p14:nvPr/>
            </p14:nvContentPartPr>
            <p14:xfrm>
              <a:off x="2540276" y="1623649"/>
              <a:ext cx="1275840" cy="47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A0D3C71-F773-574F-9623-24A8B2EB3CC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522276" y="1605649"/>
                <a:ext cx="13114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7428" name="Ink 17427">
                <a:extLst>
                  <a:ext uri="{FF2B5EF4-FFF2-40B4-BE49-F238E27FC236}">
                    <a16:creationId xmlns:a16="http://schemas.microsoft.com/office/drawing/2014/main" id="{4601559C-D8FE-E940-A814-F2FECEE05F61}"/>
                  </a:ext>
                </a:extLst>
              </p14:cNvPr>
              <p14:cNvContentPartPr/>
              <p14:nvPr/>
            </p14:nvContentPartPr>
            <p14:xfrm>
              <a:off x="7088516" y="2059249"/>
              <a:ext cx="21600" cy="119160"/>
            </p14:xfrm>
          </p:contentPart>
        </mc:Choice>
        <mc:Fallback>
          <p:pic>
            <p:nvPicPr>
              <p:cNvPr id="17428" name="Ink 17427">
                <a:extLst>
                  <a:ext uri="{FF2B5EF4-FFF2-40B4-BE49-F238E27FC236}">
                    <a16:creationId xmlns:a16="http://schemas.microsoft.com/office/drawing/2014/main" id="{4601559C-D8FE-E940-A814-F2FECEE05F6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052516" y="1987031"/>
                <a:ext cx="93240" cy="263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7429" name="Ink 17428">
                <a:extLst>
                  <a:ext uri="{FF2B5EF4-FFF2-40B4-BE49-F238E27FC236}">
                    <a16:creationId xmlns:a16="http://schemas.microsoft.com/office/drawing/2014/main" id="{85D583CA-0252-594B-A4BE-2BD238267EDA}"/>
                  </a:ext>
                </a:extLst>
              </p14:cNvPr>
              <p14:cNvContentPartPr/>
              <p14:nvPr/>
            </p14:nvContentPartPr>
            <p14:xfrm>
              <a:off x="5621516" y="1878529"/>
              <a:ext cx="56160" cy="98640"/>
            </p14:xfrm>
          </p:contentPart>
        </mc:Choice>
        <mc:Fallback>
          <p:pic>
            <p:nvPicPr>
              <p:cNvPr id="17429" name="Ink 17428">
                <a:extLst>
                  <a:ext uri="{FF2B5EF4-FFF2-40B4-BE49-F238E27FC236}">
                    <a16:creationId xmlns:a16="http://schemas.microsoft.com/office/drawing/2014/main" id="{85D583CA-0252-594B-A4BE-2BD238267ED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585516" y="1806529"/>
                <a:ext cx="127800" cy="24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737" name="Group 17435">
            <a:extLst>
              <a:ext uri="{FF2B5EF4-FFF2-40B4-BE49-F238E27FC236}">
                <a16:creationId xmlns:a16="http://schemas.microsoft.com/office/drawing/2014/main" id="{FCCCEE58-5768-6948-AC51-20D97E4BAD2D}"/>
              </a:ext>
            </a:extLst>
          </p:cNvPr>
          <p:cNvGrpSpPr>
            <a:grpSpLocks/>
          </p:cNvGrpSpPr>
          <p:nvPr/>
        </p:nvGrpSpPr>
        <p:grpSpPr bwMode="auto">
          <a:xfrm>
            <a:off x="5232401" y="1166813"/>
            <a:ext cx="2620963" cy="1524000"/>
            <a:chOff x="3708716" y="1166449"/>
            <a:chExt cx="2620080" cy="152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CCEA5E1-FFB7-2C4E-B5E4-40649DEEC83D}"/>
                    </a:ext>
                  </a:extLst>
                </p14:cNvPr>
                <p14:cNvContentPartPr/>
                <p14:nvPr/>
              </p14:nvContentPartPr>
              <p14:xfrm>
                <a:off x="3739316" y="1166449"/>
                <a:ext cx="93240" cy="141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CCEA5E1-FFB7-2C4E-B5E4-40649DEEC83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721316" y="1148449"/>
                  <a:ext cx="128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3F2A3CB-8ECB-944E-91E7-326EBAFFF0FC}"/>
                    </a:ext>
                  </a:extLst>
                </p14:cNvPr>
                <p14:cNvContentPartPr/>
                <p14:nvPr/>
              </p14:nvContentPartPr>
              <p14:xfrm>
                <a:off x="3892316" y="1230889"/>
                <a:ext cx="1800" cy="87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3F2A3CB-8ECB-944E-91E7-326EBAFFF0F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874316" y="1212889"/>
                  <a:ext cx="37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90A298D-A6D7-1243-8B0E-C368E2555CDE}"/>
                    </a:ext>
                  </a:extLst>
                </p14:cNvPr>
                <p14:cNvContentPartPr/>
                <p14:nvPr/>
              </p14:nvContentPartPr>
              <p14:xfrm>
                <a:off x="4898516" y="1477489"/>
                <a:ext cx="157680" cy="141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90A298D-A6D7-1243-8B0E-C368E2555CD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880516" y="1459489"/>
                  <a:ext cx="1933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8FC241A-3EA2-A343-94CB-D731F187D2CB}"/>
                    </a:ext>
                  </a:extLst>
                </p14:cNvPr>
                <p14:cNvContentPartPr/>
                <p14:nvPr/>
              </p14:nvContentPartPr>
              <p14:xfrm>
                <a:off x="5106956" y="1548409"/>
                <a:ext cx="235800" cy="196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8FC241A-3EA2-A343-94CB-D731F187D2C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88956" y="1530442"/>
                  <a:ext cx="271440" cy="232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7433" name="Ink 17432">
                  <a:extLst>
                    <a:ext uri="{FF2B5EF4-FFF2-40B4-BE49-F238E27FC236}">
                      <a16:creationId xmlns:a16="http://schemas.microsoft.com/office/drawing/2014/main" id="{DF6BCD91-55FE-AF49-A6E6-205E569779FD}"/>
                    </a:ext>
                  </a:extLst>
                </p14:cNvPr>
                <p14:cNvContentPartPr/>
                <p14:nvPr/>
              </p14:nvContentPartPr>
              <p14:xfrm>
                <a:off x="3708716" y="1330969"/>
                <a:ext cx="1118880" cy="1353960"/>
              </p14:xfrm>
            </p:contentPart>
          </mc:Choice>
          <mc:Fallback>
            <p:pic>
              <p:nvPicPr>
                <p:cNvPr id="17433" name="Ink 17432">
                  <a:extLst>
                    <a:ext uri="{FF2B5EF4-FFF2-40B4-BE49-F238E27FC236}">
                      <a16:creationId xmlns:a16="http://schemas.microsoft.com/office/drawing/2014/main" id="{DF6BCD91-55FE-AF49-A6E6-205E569779F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690716" y="1312969"/>
                  <a:ext cx="1154520" cy="13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7435" name="Ink 17434">
                  <a:extLst>
                    <a:ext uri="{FF2B5EF4-FFF2-40B4-BE49-F238E27FC236}">
                      <a16:creationId xmlns:a16="http://schemas.microsoft.com/office/drawing/2014/main" id="{7EE43546-3BE9-994A-B278-CFC87075764A}"/>
                    </a:ext>
                  </a:extLst>
                </p14:cNvPr>
                <p14:cNvContentPartPr/>
                <p14:nvPr/>
              </p14:nvContentPartPr>
              <p14:xfrm>
                <a:off x="5200556" y="1260409"/>
                <a:ext cx="1128240" cy="1430640"/>
              </p14:xfrm>
            </p:contentPart>
          </mc:Choice>
          <mc:Fallback>
            <p:pic>
              <p:nvPicPr>
                <p:cNvPr id="17435" name="Ink 17434">
                  <a:extLst>
                    <a:ext uri="{FF2B5EF4-FFF2-40B4-BE49-F238E27FC236}">
                      <a16:creationId xmlns:a16="http://schemas.microsoft.com/office/drawing/2014/main" id="{7EE43546-3BE9-994A-B278-CFC87075764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182562" y="1242409"/>
                  <a:ext cx="1163869" cy="146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7437" name="Ink 17436">
                <a:extLst>
                  <a:ext uri="{FF2B5EF4-FFF2-40B4-BE49-F238E27FC236}">
                    <a16:creationId xmlns:a16="http://schemas.microsoft.com/office/drawing/2014/main" id="{D26B15F6-8063-F84E-9DAC-09777D1E41C8}"/>
                  </a:ext>
                </a:extLst>
              </p14:cNvPr>
              <p14:cNvContentPartPr/>
              <p14:nvPr/>
            </p14:nvContentPartPr>
            <p14:xfrm>
              <a:off x="7100036" y="2033689"/>
              <a:ext cx="42480" cy="166320"/>
            </p14:xfrm>
          </p:contentPart>
        </mc:Choice>
        <mc:Fallback>
          <p:pic>
            <p:nvPicPr>
              <p:cNvPr id="17437" name="Ink 17436">
                <a:extLst>
                  <a:ext uri="{FF2B5EF4-FFF2-40B4-BE49-F238E27FC236}">
                    <a16:creationId xmlns:a16="http://schemas.microsoft.com/office/drawing/2014/main" id="{D26B15F6-8063-F84E-9DAC-09777D1E41C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082187" y="2015689"/>
                <a:ext cx="77821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7438" name="Ink 17437">
                <a:extLst>
                  <a:ext uri="{FF2B5EF4-FFF2-40B4-BE49-F238E27FC236}">
                    <a16:creationId xmlns:a16="http://schemas.microsoft.com/office/drawing/2014/main" id="{A9968308-FADE-2C43-993D-48DAB24E99FC}"/>
                  </a:ext>
                </a:extLst>
              </p14:cNvPr>
              <p14:cNvContentPartPr/>
              <p14:nvPr/>
            </p14:nvContentPartPr>
            <p14:xfrm>
              <a:off x="5606396" y="1886089"/>
              <a:ext cx="34920" cy="94320"/>
            </p14:xfrm>
          </p:contentPart>
        </mc:Choice>
        <mc:Fallback>
          <p:pic>
            <p:nvPicPr>
              <p:cNvPr id="17438" name="Ink 17437">
                <a:extLst>
                  <a:ext uri="{FF2B5EF4-FFF2-40B4-BE49-F238E27FC236}">
                    <a16:creationId xmlns:a16="http://schemas.microsoft.com/office/drawing/2014/main" id="{A9968308-FADE-2C43-993D-48DAB24E99F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588396" y="1868157"/>
                <a:ext cx="70560" cy="12982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D989A-FE00-5F4B-B53B-29D03CDE7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ED42F9-50FD-0048-A041-7551E4D5B913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BAF533B0-37C4-2D43-A335-AC25F9FA9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 (cont …)</a:t>
            </a:r>
          </a:p>
        </p:txBody>
      </p:sp>
      <p:pic>
        <p:nvPicPr>
          <p:cNvPr id="31747" name="Picture 4">
            <a:extLst>
              <a:ext uri="{FF2B5EF4-FFF2-40B4-BE49-F238E27FC236}">
                <a16:creationId xmlns:a16="http://schemas.microsoft.com/office/drawing/2014/main" id="{E2501A83-1B0C-BC4F-8335-22C0A479BAA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7238" y="1233488"/>
            <a:ext cx="7993062" cy="4843462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1D7B6-6384-3E42-93D6-450EED06C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7F15E7-4D93-E045-A137-326AD989A249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ECDA0D6-4D33-5243-B8AB-69503F4AC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 distance function</a:t>
            </a:r>
          </a:p>
        </p:txBody>
      </p:sp>
      <p:pic>
        <p:nvPicPr>
          <p:cNvPr id="32771" name="Picture 3">
            <a:extLst>
              <a:ext uri="{FF2B5EF4-FFF2-40B4-BE49-F238E27FC236}">
                <a16:creationId xmlns:a16="http://schemas.microsoft.com/office/drawing/2014/main" id="{D3E059CD-4688-CC46-B2F0-84D107F1C2C9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6" y="1233489"/>
            <a:ext cx="8435975" cy="4897437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AD197-CC4A-CD47-AAE4-C228876F0B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0E62F6-74DC-DD48-8D97-2AD91063D572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E13912E-50F2-E948-8B72-F038C5454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disk version of </a:t>
            </a:r>
            <a:r>
              <a:rPr lang="en-US" altLang="en-US" i="1"/>
              <a:t>k</a:t>
            </a:r>
            <a:r>
              <a:rPr lang="en-US" altLang="en-US"/>
              <a:t>-means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E788AE1-BC58-AC4A-871A-50429C916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089026"/>
            <a:ext cx="8316912" cy="5040313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K-means can be implemented with data on disk</a:t>
            </a:r>
          </a:p>
          <a:p>
            <a:pPr lvl="1" eaLnBrk="1" hangingPunct="1"/>
            <a:r>
              <a:rPr lang="en-US" altLang="en-US"/>
              <a:t>In each iteration, it scans the data once.</a:t>
            </a:r>
          </a:p>
          <a:p>
            <a:pPr lvl="1" eaLnBrk="1" hangingPunct="1"/>
            <a:r>
              <a:rPr lang="en-US" altLang="en-US">
                <a:solidFill>
                  <a:srgbClr val="3333CC"/>
                </a:solidFill>
              </a:rPr>
              <a:t>as the centroids can be computed incrementally</a:t>
            </a:r>
          </a:p>
          <a:p>
            <a:pPr eaLnBrk="1" hangingPunct="1"/>
            <a:r>
              <a:rPr lang="en-US" altLang="en-US"/>
              <a:t>It can be used to cluster large datasets that do not fit in main memory</a:t>
            </a:r>
          </a:p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We need to control the number of iterations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In practice, a limited is set (&lt; 50).</a:t>
            </a:r>
          </a:p>
          <a:p>
            <a:pPr eaLnBrk="1" hangingPunct="1"/>
            <a:r>
              <a:rPr lang="en-US" altLang="en-US"/>
              <a:t>Not the best method. There are other scale-up algorithms, e.g., BIRCH. 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1C701-0251-614D-98AD-B2C42305B0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78B0A4-4A2A-E942-9502-E12756FBF852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2982829-C550-8345-B12F-75F0E1FDD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5426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Strengths of k-means </a:t>
            </a: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15EE730-C748-4943-A021-0BB9EA42D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96976"/>
            <a:ext cx="8110538" cy="49323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600"/>
              <a:t>Strengths: </a:t>
            </a:r>
          </a:p>
          <a:p>
            <a:pPr lvl="1" eaLnBrk="1" hangingPunct="1"/>
            <a:r>
              <a:rPr lang="en-US" altLang="en-US" sz="2200"/>
              <a:t>Simple: easy to understand and to implement</a:t>
            </a:r>
          </a:p>
          <a:p>
            <a:pPr lvl="1" eaLnBrk="1" hangingPunct="1"/>
            <a:r>
              <a:rPr lang="en-US" altLang="en-US" sz="2200"/>
              <a:t>Efficient: </a:t>
            </a:r>
            <a:r>
              <a:rPr lang="en-US" altLang="ja-JP" sz="2200">
                <a:ea typeface="ＭＳ Ｐゴシック" panose="020B0600070205080204" pitchFamily="34" charset="-128"/>
              </a:rPr>
              <a:t>Time complexity: </a:t>
            </a:r>
            <a:r>
              <a:rPr lang="en-US" altLang="ja-JP" sz="2200" i="1">
                <a:ea typeface="ＭＳ Ｐゴシック" panose="020B0600070205080204" pitchFamily="34" charset="-128"/>
              </a:rPr>
              <a:t>O</a:t>
            </a:r>
            <a:r>
              <a:rPr lang="en-US" altLang="ja-JP" sz="2200">
                <a:ea typeface="ＭＳ Ｐゴシック" panose="020B0600070205080204" pitchFamily="34" charset="-128"/>
              </a:rPr>
              <a:t>(</a:t>
            </a:r>
            <a:r>
              <a:rPr lang="en-US" altLang="ja-JP" sz="2200" i="1">
                <a:ea typeface="ＭＳ Ｐゴシック" panose="020B0600070205080204" pitchFamily="34" charset="-128"/>
              </a:rPr>
              <a:t>tkn</a:t>
            </a:r>
            <a:r>
              <a:rPr lang="en-US" altLang="ja-JP" sz="2200">
                <a:ea typeface="ＭＳ Ｐゴシック" panose="020B0600070205080204" pitchFamily="34" charset="-128"/>
              </a:rPr>
              <a:t>),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ja-JP" sz="2200">
                <a:ea typeface="ＭＳ Ｐゴシック" panose="020B0600070205080204" pitchFamily="34" charset="-128"/>
              </a:rPr>
              <a:t>	where </a:t>
            </a:r>
            <a:r>
              <a:rPr lang="en-US" altLang="ja-JP" sz="2200" i="1">
                <a:ea typeface="ＭＳ Ｐゴシック" panose="020B0600070205080204" pitchFamily="34" charset="-128"/>
              </a:rPr>
              <a:t>n</a:t>
            </a:r>
            <a:r>
              <a:rPr lang="en-US" altLang="ja-JP" sz="2200">
                <a:ea typeface="ＭＳ Ｐゴシック" panose="020B0600070205080204" pitchFamily="34" charset="-128"/>
              </a:rPr>
              <a:t> is the number of data points,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ja-JP" sz="2200">
                <a:ea typeface="ＭＳ Ｐゴシック" panose="020B0600070205080204" pitchFamily="34" charset="-128"/>
              </a:rPr>
              <a:t>	</a:t>
            </a:r>
            <a:r>
              <a:rPr lang="en-US" altLang="ja-JP" sz="2200" i="1">
                <a:ea typeface="ＭＳ Ｐゴシック" panose="020B0600070205080204" pitchFamily="34" charset="-128"/>
              </a:rPr>
              <a:t>k</a:t>
            </a:r>
            <a:r>
              <a:rPr lang="en-US" altLang="ja-JP" sz="2200">
                <a:ea typeface="ＭＳ Ｐゴシック" panose="020B0600070205080204" pitchFamily="34" charset="-128"/>
              </a:rPr>
              <a:t> is the number of clusters, and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ja-JP" sz="2200">
                <a:ea typeface="ＭＳ Ｐゴシック" panose="020B0600070205080204" pitchFamily="34" charset="-128"/>
              </a:rPr>
              <a:t>	</a:t>
            </a:r>
            <a:r>
              <a:rPr lang="en-US" altLang="ja-JP" sz="2200" i="1">
                <a:ea typeface="ＭＳ Ｐゴシック" panose="020B0600070205080204" pitchFamily="34" charset="-128"/>
              </a:rPr>
              <a:t>t </a:t>
            </a:r>
            <a:r>
              <a:rPr lang="en-US" altLang="ja-JP" sz="2200">
                <a:ea typeface="ＭＳ Ｐゴシック" panose="020B0600070205080204" pitchFamily="34" charset="-128"/>
              </a:rPr>
              <a:t>is the number of iterations. </a:t>
            </a:r>
          </a:p>
          <a:p>
            <a:pPr lvl="1" eaLnBrk="1" hangingPunct="1"/>
            <a:r>
              <a:rPr lang="en-US" altLang="ja-JP" sz="2200">
                <a:ea typeface="ＭＳ Ｐゴシック" panose="020B0600070205080204" pitchFamily="34" charset="-128"/>
              </a:rPr>
              <a:t>Since both </a:t>
            </a:r>
            <a:r>
              <a:rPr lang="en-US" altLang="ja-JP" sz="2200" i="1">
                <a:ea typeface="ＭＳ Ｐゴシック" panose="020B0600070205080204" pitchFamily="34" charset="-128"/>
              </a:rPr>
              <a:t>k</a:t>
            </a:r>
            <a:r>
              <a:rPr lang="en-US" altLang="ja-JP" sz="2200">
                <a:ea typeface="ＭＳ Ｐゴシック" panose="020B0600070205080204" pitchFamily="34" charset="-128"/>
              </a:rPr>
              <a:t> and </a:t>
            </a:r>
            <a:r>
              <a:rPr lang="en-US" altLang="ja-JP" sz="2200" i="1">
                <a:ea typeface="ＭＳ Ｐゴシック" panose="020B0600070205080204" pitchFamily="34" charset="-128"/>
              </a:rPr>
              <a:t>t</a:t>
            </a:r>
            <a:r>
              <a:rPr lang="en-US" altLang="ja-JP" sz="2200">
                <a:ea typeface="ＭＳ Ｐゴシック" panose="020B0600070205080204" pitchFamily="34" charset="-128"/>
              </a:rPr>
              <a:t> are small. </a:t>
            </a:r>
            <a:r>
              <a:rPr lang="en-US" altLang="ja-JP" sz="2200" i="1">
                <a:ea typeface="ＭＳ Ｐゴシック" panose="020B0600070205080204" pitchFamily="34" charset="-128"/>
              </a:rPr>
              <a:t>k</a:t>
            </a:r>
            <a:r>
              <a:rPr lang="en-US" altLang="ja-JP" sz="2200">
                <a:ea typeface="ＭＳ Ｐゴシック" panose="020B0600070205080204" pitchFamily="34" charset="-128"/>
              </a:rPr>
              <a:t>-means is considered a linear algorithm. </a:t>
            </a:r>
          </a:p>
          <a:p>
            <a:pPr eaLnBrk="1" hangingPunct="1"/>
            <a:r>
              <a:rPr lang="en-US" altLang="en-US" sz="2600"/>
              <a:t>K-means is the most popular clustering algorithm.</a:t>
            </a:r>
          </a:p>
          <a:p>
            <a:pPr eaLnBrk="1" hangingPunct="1"/>
            <a:r>
              <a:rPr lang="en-US" altLang="en-US" sz="2500"/>
              <a:t>Note that: it terminates at a </a:t>
            </a:r>
            <a:r>
              <a:rPr lang="en-US" altLang="en-US" sz="2500">
                <a:solidFill>
                  <a:srgbClr val="FF0000"/>
                </a:solidFill>
              </a:rPr>
              <a:t>local optimum </a:t>
            </a:r>
            <a:r>
              <a:rPr lang="en-US" altLang="en-US" sz="2500"/>
              <a:t>if SSE is used. The </a:t>
            </a:r>
            <a:r>
              <a:rPr lang="en-US" altLang="en-US" sz="2500">
                <a:solidFill>
                  <a:srgbClr val="FF0000"/>
                </a:solidFill>
              </a:rPr>
              <a:t>global optimum</a:t>
            </a:r>
            <a:r>
              <a:rPr lang="en-US" altLang="en-US" sz="2500"/>
              <a:t> is hard to find due to complexity. </a:t>
            </a:r>
            <a:endParaRPr lang="en-US" altLang="en-US" sz="26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84C06B-C20A-0C40-9BF3-C267F2FD38B9}"/>
                  </a:ext>
                </a:extLst>
              </p14:cNvPr>
              <p14:cNvContentPartPr/>
              <p14:nvPr/>
            </p14:nvContentPartPr>
            <p14:xfrm>
              <a:off x="3074516" y="2298289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84C06B-C20A-0C40-9BF3-C267F2FD38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8516" y="222628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82DBFC-2A86-5D4A-A491-8A2AC3982CE2}"/>
                  </a:ext>
                </a:extLst>
              </p14:cNvPr>
              <p14:cNvContentPartPr/>
              <p14:nvPr/>
            </p14:nvContentPartPr>
            <p14:xfrm>
              <a:off x="3073796" y="2298289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82DBFC-2A86-5D4A-A491-8A2AC3982C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7796" y="222628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95014E-8849-7848-BFE8-4477980788EA}"/>
                  </a:ext>
                </a:extLst>
              </p14:cNvPr>
              <p14:cNvContentPartPr/>
              <p14:nvPr/>
            </p14:nvContentPartPr>
            <p14:xfrm>
              <a:off x="2439476" y="2140609"/>
              <a:ext cx="1344600" cy="19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95014E-8849-7848-BFE8-4477980788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03476" y="2068609"/>
                <a:ext cx="14162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C0AA9B9-E418-8B46-962F-36ED6105913C}"/>
                  </a:ext>
                </a:extLst>
              </p14:cNvPr>
              <p14:cNvContentPartPr/>
              <p14:nvPr/>
            </p14:nvContentPartPr>
            <p14:xfrm>
              <a:off x="2756636" y="2205409"/>
              <a:ext cx="155520" cy="12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C0AA9B9-E418-8B46-962F-36ED610591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20719" y="2133207"/>
                <a:ext cx="226995" cy="272922"/>
              </a:xfrm>
              <a:prstGeom prst="rect">
                <a:avLst/>
              </a:prstGeom>
            </p:spPr>
          </p:pic>
        </mc:Fallback>
      </mc:AlternateContent>
      <p:grpSp>
        <p:nvGrpSpPr>
          <p:cNvPr id="34824" name="Group 19">
            <a:extLst>
              <a:ext uri="{FF2B5EF4-FFF2-40B4-BE49-F238E27FC236}">
                <a16:creationId xmlns:a16="http://schemas.microsoft.com/office/drawing/2014/main" id="{774A302D-A76D-5B4D-820B-E90A7533F99B}"/>
              </a:ext>
            </a:extLst>
          </p:cNvPr>
          <p:cNvGrpSpPr>
            <a:grpSpLocks/>
          </p:cNvGrpSpPr>
          <p:nvPr/>
        </p:nvGrpSpPr>
        <p:grpSpPr bwMode="auto">
          <a:xfrm>
            <a:off x="6554789" y="2992439"/>
            <a:ext cx="1050925" cy="358775"/>
            <a:chOff x="5030276" y="2992369"/>
            <a:chExt cx="1051920" cy="35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20DD95-72EA-DB4F-AE14-5394E14C3F0E}"/>
                    </a:ext>
                  </a:extLst>
                </p14:cNvPr>
                <p14:cNvContentPartPr/>
                <p14:nvPr/>
              </p14:nvContentPartPr>
              <p14:xfrm>
                <a:off x="5352116" y="3113689"/>
                <a:ext cx="163080" cy="15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20DD95-72EA-DB4F-AE14-5394E14C3F0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34116" y="3095689"/>
                  <a:ext cx="198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7B4B83-0612-4A42-A779-343A59F59D1B}"/>
                    </a:ext>
                  </a:extLst>
                </p14:cNvPr>
                <p14:cNvContentPartPr/>
                <p14:nvPr/>
              </p14:nvContentPartPr>
              <p14:xfrm>
                <a:off x="5309276" y="3172009"/>
                <a:ext cx="308160" cy="48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7B4B83-0612-4A42-A779-343A59F59D1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91276" y="3154142"/>
                  <a:ext cx="343800" cy="83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975FAB-D33B-ED49-BCD0-6BD4E8280632}"/>
                    </a:ext>
                  </a:extLst>
                </p14:cNvPr>
                <p14:cNvContentPartPr/>
                <p14:nvPr/>
              </p14:nvContentPartPr>
              <p14:xfrm>
                <a:off x="5030276" y="2992369"/>
                <a:ext cx="77400" cy="348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975FAB-D33B-ED49-BCD0-6BD4E828063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12276" y="2974369"/>
                  <a:ext cx="1130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4CF2078-81BC-4A4D-9601-00DD54CF5A51}"/>
                    </a:ext>
                  </a:extLst>
                </p14:cNvPr>
                <p14:cNvContentPartPr/>
                <p14:nvPr/>
              </p14:nvContentPartPr>
              <p14:xfrm>
                <a:off x="5070596" y="3097129"/>
                <a:ext cx="108360" cy="199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4CF2078-81BC-4A4D-9601-00DD54CF5A5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52656" y="3079129"/>
                  <a:ext cx="143882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4DAED7F-7FE3-F840-884C-3BAB0E935674}"/>
                    </a:ext>
                  </a:extLst>
                </p14:cNvPr>
                <p14:cNvContentPartPr/>
                <p14:nvPr/>
              </p14:nvContentPartPr>
              <p14:xfrm>
                <a:off x="5767556" y="3034489"/>
                <a:ext cx="314640" cy="317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4DAED7F-7FE3-F840-884C-3BAB0E9356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49556" y="3016489"/>
                  <a:ext cx="3502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CDB6365-2D30-674C-9122-D32565FA9889}"/>
                    </a:ext>
                  </a:extLst>
                </p14:cNvPr>
                <p14:cNvContentPartPr/>
                <p14:nvPr/>
              </p14:nvContentPartPr>
              <p14:xfrm>
                <a:off x="5063756" y="3246529"/>
                <a:ext cx="219960" cy="77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CDB6365-2D30-674C-9122-D32565FA988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45756" y="3228529"/>
                  <a:ext cx="25560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E705C90-9C0E-FE4E-AE10-13637C99C36D}"/>
                  </a:ext>
                </a:extLst>
              </p14:cNvPr>
              <p14:cNvContentPartPr/>
              <p14:nvPr/>
            </p14:nvContentPartPr>
            <p14:xfrm>
              <a:off x="3540356" y="4028809"/>
              <a:ext cx="2714040" cy="52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E705C90-9C0E-FE4E-AE10-13637C99C36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22356" y="4010932"/>
                <a:ext cx="2749680" cy="87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2A3EB30-E32E-AA43-8447-DE30EF26E6C2}"/>
                  </a:ext>
                </a:extLst>
              </p14:cNvPr>
              <p14:cNvContentPartPr/>
              <p14:nvPr/>
            </p14:nvContentPartPr>
            <p14:xfrm>
              <a:off x="2867156" y="4424809"/>
              <a:ext cx="1755000" cy="39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2A3EB30-E32E-AA43-8447-DE30EF26E6C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49156" y="4406809"/>
                <a:ext cx="179064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827" name="Group 24">
            <a:extLst>
              <a:ext uri="{FF2B5EF4-FFF2-40B4-BE49-F238E27FC236}">
                <a16:creationId xmlns:a16="http://schemas.microsoft.com/office/drawing/2014/main" id="{54A39E57-0ACA-E94C-9E63-5F44404ADFFE}"/>
              </a:ext>
            </a:extLst>
          </p:cNvPr>
          <p:cNvGrpSpPr>
            <a:grpSpLocks/>
          </p:cNvGrpSpPr>
          <p:nvPr/>
        </p:nvGrpSpPr>
        <p:grpSpPr bwMode="auto">
          <a:xfrm>
            <a:off x="7364414" y="2171701"/>
            <a:ext cx="485775" cy="339725"/>
            <a:chOff x="5840636" y="2171929"/>
            <a:chExt cx="48564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6DA530-CC91-2C46-AE97-6EF5F522B4A0}"/>
                    </a:ext>
                  </a:extLst>
                </p14:cNvPr>
                <p14:cNvContentPartPr/>
                <p14:nvPr/>
              </p14:nvContentPartPr>
              <p14:xfrm>
                <a:off x="5840636" y="2241769"/>
                <a:ext cx="213480" cy="192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6DA530-CC91-2C46-AE97-6EF5F522B4A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22636" y="2223769"/>
                  <a:ext cx="249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8A5C89D-82DD-1C4B-B950-92988268176D}"/>
                    </a:ext>
                  </a:extLst>
                </p14:cNvPr>
                <p14:cNvContentPartPr/>
                <p14:nvPr/>
              </p14:nvContentPartPr>
              <p14:xfrm>
                <a:off x="6200276" y="2171929"/>
                <a:ext cx="126000" cy="339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8A5C89D-82DD-1C4B-B950-92988268176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82276" y="2153948"/>
                  <a:ext cx="161640" cy="3747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28" name="Group 30">
            <a:extLst>
              <a:ext uri="{FF2B5EF4-FFF2-40B4-BE49-F238E27FC236}">
                <a16:creationId xmlns:a16="http://schemas.microsoft.com/office/drawing/2014/main" id="{41428182-4316-B04A-AA65-AC5A72698B49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3552825"/>
            <a:ext cx="762000" cy="215900"/>
            <a:chOff x="5064116" y="3552529"/>
            <a:chExt cx="76176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8B47437-27F2-394A-99EC-E418F89917A9}"/>
                    </a:ext>
                  </a:extLst>
                </p14:cNvPr>
                <p14:cNvContentPartPr/>
                <p14:nvPr/>
              </p14:nvContentPartPr>
              <p14:xfrm>
                <a:off x="5064116" y="3577729"/>
                <a:ext cx="171000" cy="20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8B47437-27F2-394A-99EC-E418F89917A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46116" y="3559729"/>
                  <a:ext cx="2066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D940EC-5536-D449-BA7B-3336AA785A09}"/>
                    </a:ext>
                  </a:extLst>
                </p14:cNvPr>
                <p14:cNvContentPartPr/>
                <p14:nvPr/>
              </p14:nvContentPartPr>
              <p14:xfrm>
                <a:off x="5189756" y="3552529"/>
                <a:ext cx="131760" cy="189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D940EC-5536-D449-BA7B-3336AA785A0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71756" y="3534529"/>
                  <a:ext cx="1674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037CDBC-81F7-C54C-9F13-3A164678F661}"/>
                    </a:ext>
                  </a:extLst>
                </p14:cNvPr>
                <p14:cNvContentPartPr/>
                <p14:nvPr/>
              </p14:nvContentPartPr>
              <p14:xfrm>
                <a:off x="5412596" y="3632809"/>
                <a:ext cx="121680" cy="1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037CDBC-81F7-C54C-9F13-3A164678F66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394596" y="3614809"/>
                  <a:ext cx="157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61E25E-9834-8041-BB31-E8DBEFB798B1}"/>
                    </a:ext>
                  </a:extLst>
                </p14:cNvPr>
                <p14:cNvContentPartPr/>
                <p14:nvPr/>
              </p14:nvContentPartPr>
              <p14:xfrm>
                <a:off x="5450036" y="3681769"/>
                <a:ext cx="163440" cy="7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61E25E-9834-8041-BB31-E8DBEFB798B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31996" y="3663769"/>
                  <a:ext cx="199159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D7D2A4-4F4B-E34B-BE8D-9601353A7CC0}"/>
                    </a:ext>
                  </a:extLst>
                </p14:cNvPr>
                <p14:cNvContentPartPr/>
                <p14:nvPr/>
              </p14:nvContentPartPr>
              <p14:xfrm>
                <a:off x="5671076" y="3579889"/>
                <a:ext cx="154800" cy="189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D7D2A4-4F4B-E34B-BE8D-9601353A7CC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53034" y="3561889"/>
                  <a:ext cx="190523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29" name="Group 38">
            <a:extLst>
              <a:ext uri="{FF2B5EF4-FFF2-40B4-BE49-F238E27FC236}">
                <a16:creationId xmlns:a16="http://schemas.microsoft.com/office/drawing/2014/main" id="{769B521C-39A1-6447-8D6F-E3274A129FEA}"/>
              </a:ext>
            </a:extLst>
          </p:cNvPr>
          <p:cNvGrpSpPr>
            <a:grpSpLocks/>
          </p:cNvGrpSpPr>
          <p:nvPr/>
        </p:nvGrpSpPr>
        <p:grpSpPr bwMode="auto">
          <a:xfrm>
            <a:off x="7994651" y="2200276"/>
            <a:ext cx="771525" cy="588963"/>
            <a:chOff x="6470636" y="2200009"/>
            <a:chExt cx="771840" cy="58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AD568AE-E9DE-5E45-812F-F578959C1950}"/>
                    </a:ext>
                  </a:extLst>
                </p14:cNvPr>
                <p14:cNvContentPartPr/>
                <p14:nvPr/>
              </p14:nvContentPartPr>
              <p14:xfrm>
                <a:off x="6470636" y="2250769"/>
                <a:ext cx="272520" cy="407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AD568AE-E9DE-5E45-812F-F578959C195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52612" y="2232769"/>
                  <a:ext cx="308207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D2845DC-FF16-A540-87C7-C6926D8E14AD}"/>
                    </a:ext>
                  </a:extLst>
                </p14:cNvPr>
                <p14:cNvContentPartPr/>
                <p14:nvPr/>
              </p14:nvContentPartPr>
              <p14:xfrm>
                <a:off x="6835676" y="2362009"/>
                <a:ext cx="168840" cy="224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D2845DC-FF16-A540-87C7-C6926D8E14A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817676" y="2344009"/>
                  <a:ext cx="2044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1B36AE5-8F44-8344-A350-A4078A76B48F}"/>
                    </a:ext>
                  </a:extLst>
                </p14:cNvPr>
                <p14:cNvContentPartPr/>
                <p14:nvPr/>
              </p14:nvContentPartPr>
              <p14:xfrm>
                <a:off x="7097396" y="2200009"/>
                <a:ext cx="145080" cy="390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1B36AE5-8F44-8344-A350-A4078A76B4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79396" y="2182026"/>
                  <a:ext cx="180720" cy="4262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607BE7C-8EEC-1F4E-BCBE-AC488C27691A}"/>
                    </a:ext>
                  </a:extLst>
                </p14:cNvPr>
                <p14:cNvContentPartPr/>
                <p14:nvPr/>
              </p14:nvContentPartPr>
              <p14:xfrm>
                <a:off x="6834596" y="2691409"/>
                <a:ext cx="181800" cy="61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607BE7C-8EEC-1F4E-BCBE-AC488C27691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16596" y="2673409"/>
                  <a:ext cx="217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40BD6DE-DA53-9D48-99A2-02AEA9896D96}"/>
                    </a:ext>
                  </a:extLst>
                </p14:cNvPr>
                <p14:cNvContentPartPr/>
                <p14:nvPr/>
              </p14:nvContentPartPr>
              <p14:xfrm>
                <a:off x="6894356" y="2734969"/>
                <a:ext cx="151200" cy="54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40BD6DE-DA53-9D48-99A2-02AEA9896D9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876356" y="2716969"/>
                  <a:ext cx="186840" cy="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E9DE6BE-94B2-7B41-9C23-1511C8A7367C}"/>
                  </a:ext>
                </a:extLst>
              </p14:cNvPr>
              <p14:cNvContentPartPr/>
              <p14:nvPr/>
            </p14:nvContentPartPr>
            <p14:xfrm>
              <a:off x="4601276" y="4612009"/>
              <a:ext cx="1986480" cy="174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E9DE6BE-94B2-7B41-9C23-1511C8A7367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565276" y="4540157"/>
                <a:ext cx="2058120" cy="317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7D5EC12-29DB-1D49-93BA-F4A7849E949F}"/>
                  </a:ext>
                </a:extLst>
              </p14:cNvPr>
              <p14:cNvContentPartPr/>
              <p14:nvPr/>
            </p14:nvContentPartPr>
            <p14:xfrm>
              <a:off x="6331796" y="5108089"/>
              <a:ext cx="1960200" cy="41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7D5EC12-29DB-1D49-93BA-F4A7849E949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295796" y="5036089"/>
                <a:ext cx="20318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F778D46-56D8-D542-B3E7-AFBA0FB1C917}"/>
                  </a:ext>
                </a:extLst>
              </p14:cNvPr>
              <p14:cNvContentPartPr/>
              <p14:nvPr/>
            </p14:nvContentPartPr>
            <p14:xfrm>
              <a:off x="3755276" y="5442529"/>
              <a:ext cx="2168640" cy="176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F778D46-56D8-D542-B3E7-AFBA0FB1C91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719276" y="5370676"/>
                <a:ext cx="2240280" cy="31974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4797D-5074-904C-A13A-9322E4A43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6B9639-AAEA-C741-A319-82EFFACE5B10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5F76E9F3-2815-EF44-9150-714B60D17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Weaknesses of k-means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0E11F94-EF06-4649-8C7B-5F15D415D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41439"/>
            <a:ext cx="8229600" cy="4789487"/>
          </a:xfrm>
        </p:spPr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The algorithm is only applicable if the </a:t>
            </a:r>
            <a:r>
              <a:rPr lang="en-US" altLang="ja-JP">
                <a:solidFill>
                  <a:srgbClr val="FF0000"/>
                </a:solidFill>
                <a:ea typeface="ＭＳ Ｐゴシック" panose="020B0600070205080204" pitchFamily="34" charset="-128"/>
              </a:rPr>
              <a:t>mean</a:t>
            </a:r>
            <a:r>
              <a:rPr lang="en-US" altLang="ja-JP">
                <a:ea typeface="ＭＳ Ｐゴシック" panose="020B0600070205080204" pitchFamily="34" charset="-128"/>
              </a:rPr>
              <a:t> is defined. </a:t>
            </a:r>
          </a:p>
          <a:p>
            <a:pPr lvl="1" eaLnBrk="1" hangingPunct="1"/>
            <a:r>
              <a:rPr lang="en-US" altLang="en-US"/>
              <a:t>For categorical data, </a:t>
            </a:r>
            <a:r>
              <a:rPr lang="en-US" altLang="en-US" i="1"/>
              <a:t>k</a:t>
            </a:r>
            <a:r>
              <a:rPr lang="en-US" altLang="en-US"/>
              <a:t>-mode - the centroid is represented by most frequent values. </a:t>
            </a:r>
          </a:p>
          <a:p>
            <a:pPr eaLnBrk="1" hangingPunct="1"/>
            <a:r>
              <a:rPr lang="en-US" altLang="en-US"/>
              <a:t>The user needs to specify </a:t>
            </a:r>
            <a:r>
              <a:rPr lang="en-US" altLang="en-US" i="1">
                <a:solidFill>
                  <a:srgbClr val="FF0000"/>
                </a:solidFill>
              </a:rPr>
              <a:t>k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The algorithm is sensitive to </a:t>
            </a:r>
            <a:r>
              <a:rPr lang="en-US" altLang="ja-JP" b="1">
                <a:solidFill>
                  <a:srgbClr val="FF0000"/>
                </a:solidFill>
                <a:ea typeface="ＭＳ Ｐゴシック" panose="020B0600070205080204" pitchFamily="34" charset="-128"/>
              </a:rPr>
              <a:t>outliers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34" charset="-128"/>
              </a:rPr>
              <a:t>Outliers are data points that are very far away from other data points. 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34" charset="-128"/>
              </a:rPr>
              <a:t>Outliers could be errors in the data recording or some special data points with very different values. </a:t>
            </a:r>
            <a:endParaRPr lang="en-US" altLang="en-US"/>
          </a:p>
          <a:p>
            <a:pPr lvl="1" eaLnBrk="1" hangingPunct="1"/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0E4C8AF-512C-8747-B4A7-8426DB59D1DC}"/>
                  </a:ext>
                </a:extLst>
              </p14:cNvPr>
              <p14:cNvContentPartPr/>
              <p14:nvPr/>
            </p14:nvContentPartPr>
            <p14:xfrm>
              <a:off x="5689196" y="2752969"/>
              <a:ext cx="1449360" cy="491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0E4C8AF-512C-8747-B4A7-8426DB59D1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1196" y="2734969"/>
                <a:ext cx="1485000" cy="52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845" name="Group 36">
            <a:extLst>
              <a:ext uri="{FF2B5EF4-FFF2-40B4-BE49-F238E27FC236}">
                <a16:creationId xmlns:a16="http://schemas.microsoft.com/office/drawing/2014/main" id="{4ACAC7E8-4C30-DA4E-B407-BB0F18D81B2C}"/>
              </a:ext>
            </a:extLst>
          </p:cNvPr>
          <p:cNvGrpSpPr>
            <a:grpSpLocks/>
          </p:cNvGrpSpPr>
          <p:nvPr/>
        </p:nvGrpSpPr>
        <p:grpSpPr bwMode="auto">
          <a:xfrm>
            <a:off x="5037138" y="2770189"/>
            <a:ext cx="5199062" cy="1127125"/>
            <a:chOff x="3512516" y="2770249"/>
            <a:chExt cx="5199120" cy="112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0717B07-8B4C-4F46-9F3F-50CAA1B375F4}"/>
                    </a:ext>
                  </a:extLst>
                </p14:cNvPr>
                <p14:cNvContentPartPr/>
                <p14:nvPr/>
              </p14:nvContentPartPr>
              <p14:xfrm>
                <a:off x="5730836" y="3526249"/>
                <a:ext cx="361800" cy="16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0717B07-8B4C-4F46-9F3F-50CAA1B375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12836" y="3508249"/>
                  <a:ext cx="3974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71CC11D-C030-434F-98D3-BA7FBBB26211}"/>
                    </a:ext>
                  </a:extLst>
                </p14:cNvPr>
                <p14:cNvContentPartPr/>
                <p14:nvPr/>
              </p14:nvContentPartPr>
              <p14:xfrm>
                <a:off x="6097316" y="3487729"/>
                <a:ext cx="147240" cy="100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71CC11D-C030-434F-98D3-BA7FBBB262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79316" y="3469729"/>
                  <a:ext cx="1828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11CE8F4-74AA-854D-BF0A-2E4D985581AE}"/>
                    </a:ext>
                  </a:extLst>
                </p14:cNvPr>
                <p14:cNvContentPartPr/>
                <p14:nvPr/>
              </p14:nvContentPartPr>
              <p14:xfrm>
                <a:off x="5696636" y="3489169"/>
                <a:ext cx="226800" cy="96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11CE8F4-74AA-854D-BF0A-2E4D985581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78636" y="3471169"/>
                  <a:ext cx="262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E8E2563-93B6-B44D-B0EB-8EFA26B04FE1}"/>
                    </a:ext>
                  </a:extLst>
                </p14:cNvPr>
                <p14:cNvContentPartPr/>
                <p14:nvPr/>
              </p14:nvContentPartPr>
              <p14:xfrm>
                <a:off x="6527516" y="3422209"/>
                <a:ext cx="235440" cy="127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E8E2563-93B6-B44D-B0EB-8EFA26B04F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09516" y="3404209"/>
                  <a:ext cx="2710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AC6493-3C69-FE46-A359-242E18966F8F}"/>
                    </a:ext>
                  </a:extLst>
                </p14:cNvPr>
                <p14:cNvContentPartPr/>
                <p14:nvPr/>
              </p14:nvContentPartPr>
              <p14:xfrm>
                <a:off x="6758996" y="3326089"/>
                <a:ext cx="235440" cy="271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AC6493-3C69-FE46-A359-242E18966F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41023" y="3308089"/>
                  <a:ext cx="271026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125C358-0853-1C4C-9119-7D90A7528575}"/>
                    </a:ext>
                  </a:extLst>
                </p14:cNvPr>
                <p14:cNvContentPartPr/>
                <p14:nvPr/>
              </p14:nvContentPartPr>
              <p14:xfrm>
                <a:off x="6941876" y="3301609"/>
                <a:ext cx="198720" cy="303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125C358-0853-1C4C-9119-7D90A75285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23843" y="3283588"/>
                  <a:ext cx="234425" cy="3395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74EFA2F-4B0B-344F-88E4-899D0889B8FD}"/>
                    </a:ext>
                  </a:extLst>
                </p14:cNvPr>
                <p14:cNvContentPartPr/>
                <p14:nvPr/>
              </p14:nvContentPartPr>
              <p14:xfrm>
                <a:off x="7215116" y="3444529"/>
                <a:ext cx="137880" cy="135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74EFA2F-4B0B-344F-88E4-899D0889B8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97163" y="3426529"/>
                  <a:ext cx="173427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5118C97-8EE9-304A-B34D-38DBE554F510}"/>
                    </a:ext>
                  </a:extLst>
                </p14:cNvPr>
                <p14:cNvContentPartPr/>
                <p14:nvPr/>
              </p14:nvContentPartPr>
              <p14:xfrm>
                <a:off x="7415636" y="3298009"/>
                <a:ext cx="358560" cy="210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5118C97-8EE9-304A-B34D-38DBE554F5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97636" y="3280009"/>
                  <a:ext cx="3942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9A32017-28EB-B14D-891B-ADC8CC5D8BBF}"/>
                    </a:ext>
                  </a:extLst>
                </p14:cNvPr>
                <p14:cNvContentPartPr/>
                <p14:nvPr/>
              </p14:nvContentPartPr>
              <p14:xfrm>
                <a:off x="7469996" y="3689689"/>
                <a:ext cx="140400" cy="177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9A32017-28EB-B14D-891B-ADC8CC5D8B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51996" y="3671689"/>
                  <a:ext cx="1760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29178C8-18B4-834A-B944-F9B673B0A6F1}"/>
                    </a:ext>
                  </a:extLst>
                </p14:cNvPr>
                <p14:cNvContentPartPr/>
                <p14:nvPr/>
              </p14:nvContentPartPr>
              <p14:xfrm>
                <a:off x="7613636" y="3726049"/>
                <a:ext cx="211680" cy="122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29178C8-18B4-834A-B944-F9B673B0A6F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95636" y="3707996"/>
                  <a:ext cx="247320" cy="1581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86D1110-0C82-4341-A6A7-22EEC0722581}"/>
                    </a:ext>
                  </a:extLst>
                </p14:cNvPr>
                <p14:cNvContentPartPr/>
                <p14:nvPr/>
              </p14:nvContentPartPr>
              <p14:xfrm>
                <a:off x="7880396" y="3678169"/>
                <a:ext cx="214560" cy="181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86D1110-0C82-4341-A6A7-22EEC07225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62396" y="3660169"/>
                  <a:ext cx="250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0FB59A-7DF5-BD46-B7D9-B45A45ABB1DE}"/>
                    </a:ext>
                  </a:extLst>
                </p14:cNvPr>
                <p14:cNvContentPartPr/>
                <p14:nvPr/>
              </p14:nvContentPartPr>
              <p14:xfrm>
                <a:off x="8093876" y="3683569"/>
                <a:ext cx="151200" cy="158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0FB59A-7DF5-BD46-B7D9-B45A45ABB1D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75876" y="3665569"/>
                  <a:ext cx="186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F97DB0-1892-D844-BAD4-993A54F3BF1F}"/>
                    </a:ext>
                  </a:extLst>
                </p14:cNvPr>
                <p14:cNvContentPartPr/>
                <p14:nvPr/>
              </p14:nvContentPartPr>
              <p14:xfrm>
                <a:off x="8293316" y="3679249"/>
                <a:ext cx="177480" cy="217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F97DB0-1892-D844-BAD4-993A54F3BF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75279" y="3661249"/>
                  <a:ext cx="213192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07B862F-B610-BA4B-97C7-4E86291BC741}"/>
                    </a:ext>
                  </a:extLst>
                </p14:cNvPr>
                <p14:cNvContentPartPr/>
                <p14:nvPr/>
              </p14:nvContentPartPr>
              <p14:xfrm>
                <a:off x="3512516" y="3227809"/>
                <a:ext cx="3349440" cy="36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07B862F-B610-BA4B-97C7-4E86291BC7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94516" y="3209809"/>
                  <a:ext cx="3385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D6AAC5-C804-194B-8818-A48DC9C1F9E1}"/>
                    </a:ext>
                  </a:extLst>
                </p14:cNvPr>
                <p14:cNvContentPartPr/>
                <p14:nvPr/>
              </p14:nvContentPartPr>
              <p14:xfrm>
                <a:off x="6712556" y="3028009"/>
                <a:ext cx="200880" cy="57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D6AAC5-C804-194B-8818-A48DC9C1F9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94556" y="3010009"/>
                  <a:ext cx="2365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6F21DF-745F-F44A-BEBC-DAF926102E24}"/>
                    </a:ext>
                  </a:extLst>
                </p14:cNvPr>
                <p14:cNvContentPartPr/>
                <p14:nvPr/>
              </p14:nvContentPartPr>
              <p14:xfrm>
                <a:off x="6733076" y="3035929"/>
                <a:ext cx="220320" cy="83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6F21DF-745F-F44A-BEBC-DAF926102E2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15076" y="3017929"/>
                  <a:ext cx="2559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4097B7-1DF5-5E46-9898-16BEC35C2541}"/>
                    </a:ext>
                  </a:extLst>
                </p14:cNvPr>
                <p14:cNvContentPartPr/>
                <p14:nvPr/>
              </p14:nvContentPartPr>
              <p14:xfrm>
                <a:off x="7064276" y="2953849"/>
                <a:ext cx="340920" cy="183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4097B7-1DF5-5E46-9898-16BEC35C254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46276" y="2935849"/>
                  <a:ext cx="3765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91ABF5A-737C-CB47-9B82-01CB7DBED462}"/>
                    </a:ext>
                  </a:extLst>
                </p14:cNvPr>
                <p14:cNvContentPartPr/>
                <p14:nvPr/>
              </p14:nvContentPartPr>
              <p14:xfrm>
                <a:off x="7448756" y="2971129"/>
                <a:ext cx="190800" cy="166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91ABF5A-737C-CB47-9B82-01CB7DBED4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30722" y="2953168"/>
                  <a:ext cx="226507" cy="201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D72BB26-2345-8546-980A-5D48418D977E}"/>
                    </a:ext>
                  </a:extLst>
                </p14:cNvPr>
                <p14:cNvContentPartPr/>
                <p14:nvPr/>
              </p14:nvContentPartPr>
              <p14:xfrm>
                <a:off x="7709036" y="2947369"/>
                <a:ext cx="58680" cy="376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D72BB26-2345-8546-980A-5D48418D977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91036" y="2929369"/>
                  <a:ext cx="943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18FDF8-09F7-8C49-8727-034EE2DD2E97}"/>
                    </a:ext>
                  </a:extLst>
                </p14:cNvPr>
                <p14:cNvContentPartPr/>
                <p14:nvPr/>
              </p14:nvContentPartPr>
              <p14:xfrm>
                <a:off x="7764116" y="2770249"/>
                <a:ext cx="6120" cy="29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18FDF8-09F7-8C49-8727-034EE2DD2E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46116" y="2752249"/>
                  <a:ext cx="417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D1DD4FE-6472-DF40-A4FC-7CEA20F5DE2D}"/>
                    </a:ext>
                  </a:extLst>
                </p14:cNvPr>
                <p14:cNvContentPartPr/>
                <p14:nvPr/>
              </p14:nvContentPartPr>
              <p14:xfrm>
                <a:off x="7848356" y="2939449"/>
                <a:ext cx="124200" cy="174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D1DD4FE-6472-DF40-A4FC-7CEA20F5DE2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30408" y="2921449"/>
                  <a:ext cx="159737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6C48C96-6A9B-4944-945B-012EE39AA13F}"/>
                    </a:ext>
                  </a:extLst>
                </p14:cNvPr>
                <p14:cNvContentPartPr/>
                <p14:nvPr/>
              </p14:nvContentPartPr>
              <p14:xfrm>
                <a:off x="8009636" y="2945929"/>
                <a:ext cx="143640" cy="123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6C48C96-6A9B-4944-945B-012EE39AA13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91636" y="2927929"/>
                  <a:ext cx="179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2DF2EC3-8E3C-8F49-BD78-2497E27FF0CE}"/>
                    </a:ext>
                  </a:extLst>
                </p14:cNvPr>
                <p14:cNvContentPartPr/>
                <p14:nvPr/>
              </p14:nvContentPartPr>
              <p14:xfrm>
                <a:off x="8186036" y="3002809"/>
                <a:ext cx="6840" cy="25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2DF2EC3-8E3C-8F49-BD78-2497E27FF0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68936" y="2984809"/>
                  <a:ext cx="40698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6115048-39B9-1B41-AA58-4D4776F67E9C}"/>
                    </a:ext>
                  </a:extLst>
                </p14:cNvPr>
                <p14:cNvContentPartPr/>
                <p14:nvPr/>
              </p14:nvContentPartPr>
              <p14:xfrm>
                <a:off x="8255876" y="2886889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6115048-39B9-1B41-AA58-4D4776F67E9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37876" y="286888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9A4A106-232B-2E47-835C-EAB3C5F0B458}"/>
                    </a:ext>
                  </a:extLst>
                </p14:cNvPr>
                <p14:cNvContentPartPr/>
                <p14:nvPr/>
              </p14:nvContentPartPr>
              <p14:xfrm>
                <a:off x="8315636" y="2923249"/>
                <a:ext cx="58680" cy="177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9A4A106-232B-2E47-835C-EAB3C5F0B4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97636" y="2905249"/>
                  <a:ext cx="943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04718F6-82A6-5E49-94A4-0678C62A8EDC}"/>
                    </a:ext>
                  </a:extLst>
                </p14:cNvPr>
                <p14:cNvContentPartPr/>
                <p14:nvPr/>
              </p14:nvContentPartPr>
              <p14:xfrm>
                <a:off x="8391236" y="2985529"/>
                <a:ext cx="108000" cy="9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04718F6-82A6-5E49-94A4-0678C62A8ED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73236" y="2967529"/>
                  <a:ext cx="1436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91AA0B5-6560-7448-B5E5-72A0B4FACBA3}"/>
                    </a:ext>
                  </a:extLst>
                </p14:cNvPr>
                <p14:cNvContentPartPr/>
                <p14:nvPr/>
              </p14:nvContentPartPr>
              <p14:xfrm>
                <a:off x="8507516" y="2978689"/>
                <a:ext cx="149760" cy="139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91AA0B5-6560-7448-B5E5-72A0B4FACBA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89559" y="2960642"/>
                  <a:ext cx="185315" cy="1754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455B40-F083-CE41-9790-456BE86F3C52}"/>
                    </a:ext>
                  </a:extLst>
                </p14:cNvPr>
                <p14:cNvContentPartPr/>
                <p14:nvPr/>
              </p14:nvContentPartPr>
              <p14:xfrm>
                <a:off x="8517236" y="2958889"/>
                <a:ext cx="194400" cy="460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455B40-F083-CE41-9790-456BE86F3C5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99236" y="2940889"/>
                  <a:ext cx="23004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2FA3BC6-22F2-EA40-A0BA-3874B9EE242B}"/>
                    </a:ext>
                  </a:extLst>
                </p14:cNvPr>
                <p14:cNvContentPartPr/>
                <p14:nvPr/>
              </p14:nvContentPartPr>
              <p14:xfrm>
                <a:off x="8265596" y="3005689"/>
                <a:ext cx="131040" cy="5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2FA3BC6-22F2-EA40-A0BA-3874B9EE24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47596" y="2988748"/>
                  <a:ext cx="166680" cy="39304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F2D93-510A-FB4C-A00B-78767C922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1AD187-04D5-7C41-B846-7D4E11126A95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8C4CD8BC-4F3B-084F-B60C-5D7B196C6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5800" y="115889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b="1"/>
              <a:t>Road map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3A90037-0488-5849-8C1E-4F6B772ED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9737" y="1601787"/>
            <a:ext cx="8229600" cy="52562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600" b="1" dirty="0">
                <a:solidFill>
                  <a:srgbClr val="FF0000"/>
                </a:solidFill>
              </a:rPr>
              <a:t>Basic concepts</a:t>
            </a:r>
          </a:p>
          <a:p>
            <a:pPr eaLnBrk="1" hangingPunct="1"/>
            <a:r>
              <a:rPr lang="en-US" altLang="en-US" sz="2600" b="1" dirty="0"/>
              <a:t>K-means algorithm</a:t>
            </a:r>
          </a:p>
          <a:p>
            <a:pPr eaLnBrk="1" hangingPunct="1"/>
            <a:r>
              <a:rPr lang="en-US" altLang="en-US" sz="2600" b="1" dirty="0"/>
              <a:t>Representation of clusters</a:t>
            </a:r>
          </a:p>
          <a:p>
            <a:pPr eaLnBrk="1" hangingPunct="1"/>
            <a:r>
              <a:rPr lang="en-US" altLang="en-US" sz="2600" b="1" dirty="0"/>
              <a:t>Hierarchical clustering</a:t>
            </a:r>
          </a:p>
          <a:p>
            <a:pPr eaLnBrk="1" hangingPunct="1"/>
            <a:r>
              <a:rPr lang="en-US" altLang="en-US" sz="2600" b="1" dirty="0"/>
              <a:t>Distance functions</a:t>
            </a:r>
          </a:p>
          <a:p>
            <a:pPr eaLnBrk="1" hangingPunct="1"/>
            <a:r>
              <a:rPr lang="en-US" altLang="en-US" sz="2600" b="1" dirty="0"/>
              <a:t>Data standardization</a:t>
            </a:r>
          </a:p>
          <a:p>
            <a:pPr eaLnBrk="1" hangingPunct="1"/>
            <a:r>
              <a:rPr lang="en-US" altLang="en-US" sz="2600" b="1" dirty="0"/>
              <a:t>Handling mixed attributes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40FB4-31B0-6B4A-9838-ED2874D5F7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925A40-E160-8A4E-B03A-9F9D6EEF9FDF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E710E97F-A285-ED42-BA2E-352BCA57E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800"/>
              <a:t>Weaknesses of k-means: Problems with outliers</a:t>
            </a:r>
          </a:p>
        </p:txBody>
      </p:sp>
      <p:pic>
        <p:nvPicPr>
          <p:cNvPr id="36867" name="Picture 3">
            <a:extLst>
              <a:ext uri="{FF2B5EF4-FFF2-40B4-BE49-F238E27FC236}">
                <a16:creationId xmlns:a16="http://schemas.microsoft.com/office/drawing/2014/main" id="{CAF31BC9-BCAD-0648-99A6-4BBB9A2C523B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482726"/>
            <a:ext cx="8229600" cy="497046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9253E-E0E5-9741-9131-0DCE313A8F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8B9FE5-250E-7342-94FF-9A9164B8FEA0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DADCE76C-D54F-1E49-974A-A3ADF7052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800"/>
              <a:t>Weaknesses of k-means: To deal with outliers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066895B-33AD-844F-817C-9DEDBBCEF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27238" y="1304926"/>
            <a:ext cx="8229600" cy="4645025"/>
          </a:xfrm>
        </p:spPr>
        <p:txBody>
          <a:bodyPr/>
          <a:lstStyle/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One method is to remove some data points in the clustering process that are much further away from the centroids than other data points. </a:t>
            </a:r>
          </a:p>
          <a:p>
            <a:pPr lvl="1" eaLnBrk="1" hangingPunct="1"/>
            <a:r>
              <a:rPr lang="en-US" altLang="ja-JP" sz="2200">
                <a:ea typeface="ＭＳ Ｐゴシック" panose="020B0600070205080204" pitchFamily="34" charset="-128"/>
              </a:rPr>
              <a:t>To be safe, we may want to monitor these possible outliers over a few iterations and then decide to remove them. </a:t>
            </a:r>
          </a:p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Another method is to perform random sampling. Since in sampling we only choose a small subset of the data points, the chance of selecting an outlier is very small. </a:t>
            </a:r>
          </a:p>
          <a:p>
            <a:pPr lvl="1" eaLnBrk="1" hangingPunct="1"/>
            <a:r>
              <a:rPr lang="en-US" altLang="en-US" sz="2200"/>
              <a:t>Assign the rest of the data points to the clusters by distance or similarity comparison, or classification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3BF47-5E39-6A4E-898B-2410563A9F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767BFE-758C-5444-81FA-7AA8861FCA05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BBC0B5D-C3CB-B74D-94D8-6EAAA5D2F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Weaknesses of k-means (cont …)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00A4219-10A5-854B-B5DF-71E755561F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82775" y="981075"/>
            <a:ext cx="8039100" cy="604838"/>
          </a:xfrm>
        </p:spPr>
        <p:txBody>
          <a:bodyPr/>
          <a:lstStyle/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The algorithm is sensitive to </a:t>
            </a:r>
            <a:r>
              <a:rPr lang="en-US" altLang="ja-JP" sz="2600">
                <a:solidFill>
                  <a:srgbClr val="FF0000"/>
                </a:solidFill>
                <a:ea typeface="ＭＳ Ｐゴシック" panose="020B0600070205080204" pitchFamily="34" charset="-128"/>
              </a:rPr>
              <a:t>initial seeds</a:t>
            </a:r>
            <a:r>
              <a:rPr lang="en-US" altLang="ja-JP" sz="2600">
                <a:ea typeface="ＭＳ Ｐゴシック" panose="020B0600070205080204" pitchFamily="34" charset="-128"/>
              </a:rPr>
              <a:t>.</a:t>
            </a:r>
            <a:endParaRPr lang="en-US" altLang="en-US" sz="2600"/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4163FD96-715A-6C45-82E6-24657E6821BF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0" y="1628775"/>
            <a:ext cx="6877050" cy="445293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A918CC-FCF9-1E46-913F-E48FE4F7E84F}"/>
                  </a:ext>
                </a:extLst>
              </p14:cNvPr>
              <p14:cNvContentPartPr/>
              <p14:nvPr/>
            </p14:nvContentPartPr>
            <p14:xfrm>
              <a:off x="5994116" y="1751449"/>
              <a:ext cx="42480" cy="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A918CC-FCF9-1E46-913F-E48FE4F7E8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8116" y="1679449"/>
                <a:ext cx="1141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B4A092-F999-0044-9BE8-CEF7840DFA90}"/>
                  </a:ext>
                </a:extLst>
              </p14:cNvPr>
              <p14:cNvContentPartPr/>
              <p14:nvPr/>
            </p14:nvContentPartPr>
            <p14:xfrm>
              <a:off x="6348028" y="1736829"/>
              <a:ext cx="75604" cy="45719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B4A092-F999-0044-9BE8-CEF7840DFA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1680" y="1648054"/>
                <a:ext cx="147937" cy="22282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9C0C355-6DE2-A545-B969-AD566CE4F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209C79-3ACF-1B4B-9631-1FBDEE4D6B8C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425D7D8E-534B-FA4B-A119-A90FBD006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Weaknesses of k-means (cont …)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748BBBF-BC62-2642-90BE-3FB564ADCF8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82776" y="1089025"/>
            <a:ext cx="7021513" cy="647700"/>
          </a:xfrm>
        </p:spPr>
        <p:txBody>
          <a:bodyPr/>
          <a:lstStyle/>
          <a:p>
            <a:pPr eaLnBrk="1" hangingPunct="1"/>
            <a:r>
              <a:rPr lang="en-US" altLang="en-US" sz="2600"/>
              <a:t>If we use </a:t>
            </a:r>
            <a:r>
              <a:rPr lang="en-US" altLang="en-US" sz="2600">
                <a:solidFill>
                  <a:srgbClr val="FF0000"/>
                </a:solidFill>
              </a:rPr>
              <a:t>different seeds</a:t>
            </a:r>
            <a:r>
              <a:rPr lang="en-US" altLang="en-US" sz="2600"/>
              <a:t>: good results</a:t>
            </a: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283CDC5C-0F68-954A-A665-AA72C51A8EA6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8214" y="1700214"/>
            <a:ext cx="7164387" cy="442912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 Box 6">
            <a:extLst>
              <a:ext uri="{FF2B5EF4-FFF2-40B4-BE49-F238E27FC236}">
                <a16:creationId xmlns:a16="http://schemas.microsoft.com/office/drawing/2014/main" id="{63EA650D-6E70-1943-9AB4-E8E470371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275" y="1665289"/>
            <a:ext cx="25923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There are some methods to help choose good seeds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CC9931-FF85-FA4D-9D45-9473AAA293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FAAEEB-49A2-9A48-B289-96EDC27645C8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86046782-7A6D-B546-8867-BE79596CD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Weaknesses of k-means (cont …)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33F1A4D-D97C-BC42-82E9-6A2A72F0EB7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19289" y="1052513"/>
            <a:ext cx="8218487" cy="1289050"/>
          </a:xfrm>
        </p:spPr>
        <p:txBody>
          <a:bodyPr/>
          <a:lstStyle/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The </a:t>
            </a:r>
            <a:r>
              <a:rPr lang="en-US" altLang="ja-JP" sz="2600" i="1">
                <a:ea typeface="ＭＳ Ｐゴシック" panose="020B0600070205080204" pitchFamily="34" charset="-128"/>
              </a:rPr>
              <a:t>k</a:t>
            </a:r>
            <a:r>
              <a:rPr lang="en-US" altLang="ja-JP" sz="2600">
                <a:ea typeface="ＭＳ Ｐゴシック" panose="020B0600070205080204" pitchFamily="34" charset="-128"/>
              </a:rPr>
              <a:t>-means algorithm is not suitable for discovering clusters that are not hyper-ellipsoids (or hyper-spheres). </a:t>
            </a:r>
            <a:endParaRPr lang="en-US" altLang="en-US" sz="2600"/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07AF611C-D7A4-9B4E-9069-0E36BFBF868B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0264" y="2492376"/>
            <a:ext cx="8243887" cy="34702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6">
            <a:extLst>
              <a:ext uri="{FF2B5EF4-FFF2-40B4-BE49-F238E27FC236}">
                <a16:creationId xmlns:a16="http://schemas.microsoft.com/office/drawing/2014/main" id="{753E708F-3878-4C49-87B7-391F228D4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850" y="3213101"/>
            <a:ext cx="5032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/>
              <a:t>+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74F55A0-1CA4-9445-AF38-B4A896D4AFC7}"/>
                  </a:ext>
                </a:extLst>
              </p14:cNvPr>
              <p14:cNvContentPartPr/>
              <p14:nvPr/>
            </p14:nvContentPartPr>
            <p14:xfrm>
              <a:off x="6635636" y="1415209"/>
              <a:ext cx="1746000" cy="70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74F55A0-1CA4-9445-AF38-B4A896D4AF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17636" y="1397209"/>
                <a:ext cx="17816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7E7C4C2-B971-5F4C-8D14-94B028573A58}"/>
                  </a:ext>
                </a:extLst>
              </p14:cNvPr>
              <p14:cNvContentPartPr/>
              <p14:nvPr/>
            </p14:nvContentPartPr>
            <p14:xfrm>
              <a:off x="6565076" y="1887889"/>
              <a:ext cx="1328400" cy="21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7E7C4C2-B971-5F4C-8D14-94B028573A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47076" y="1869889"/>
                <a:ext cx="1364040" cy="56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5CB0D-A335-E54B-B5F3-318F63CD84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561EA-87DB-2F49-BC98-05494F937111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FB6DC4C-31F6-AE48-B7AA-34A62445B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28589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K-means summary</a:t>
            </a:r>
          </a:p>
        </p:txBody>
      </p:sp>
      <p:sp>
        <p:nvSpPr>
          <p:cNvPr id="41987" name="AutoShape 3">
            <a:extLst>
              <a:ext uri="{FF2B5EF4-FFF2-40B4-BE49-F238E27FC236}">
                <a16:creationId xmlns:a16="http://schemas.microsoft.com/office/drawing/2014/main" id="{0DAB1742-CD77-0E4C-BFEE-635B813DA69B}"/>
              </a:ext>
            </a:extLst>
          </p:cNvPr>
          <p:cNvSpPr>
            <a:spLocks noChangeAspect="1" noChangeArrowheads="1"/>
          </p:cNvSpPr>
          <p:nvPr>
            <p:ph type="body" idx="1"/>
          </p:nvPr>
        </p:nvSpPr>
        <p:spPr>
          <a:xfrm>
            <a:off x="1981200" y="1016001"/>
            <a:ext cx="822960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Despite weaknesses, </a:t>
            </a:r>
            <a:r>
              <a:rPr lang="en-US" altLang="ja-JP" i="1">
                <a:ea typeface="ＭＳ Ｐゴシック" panose="020B0600070205080204" pitchFamily="34" charset="-128"/>
              </a:rPr>
              <a:t>k</a:t>
            </a:r>
            <a:r>
              <a:rPr lang="en-US" altLang="ja-JP">
                <a:ea typeface="ＭＳ Ｐゴシック" panose="020B0600070205080204" pitchFamily="34" charset="-128"/>
              </a:rPr>
              <a:t>-means is still the most popular algorithm due to its simplicity, efficiency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other clustering algorithms have their own lists of weaknesses.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No clear evidence that any other clustering algorithm performs better in general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although they may be more suitable for some specific types of data or applications.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Comparing different clustering algorithms is a difficult task. No one knows the correct clusters!</a:t>
            </a:r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753D50-767C-C342-9881-E55F656A6D16}"/>
                  </a:ext>
                </a:extLst>
              </p14:cNvPr>
              <p14:cNvContentPartPr/>
              <p14:nvPr/>
            </p14:nvContentPartPr>
            <p14:xfrm>
              <a:off x="6079796" y="1416289"/>
              <a:ext cx="1540080" cy="43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753D50-767C-C342-9881-E55F656A6D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1796" y="1398289"/>
                <a:ext cx="15757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F1D14A-BB8C-ED42-B3DA-83EBB6AE1A35}"/>
                  </a:ext>
                </a:extLst>
              </p14:cNvPr>
              <p14:cNvContentPartPr/>
              <p14:nvPr/>
            </p14:nvContentPartPr>
            <p14:xfrm>
              <a:off x="4705316" y="5443249"/>
              <a:ext cx="4201560" cy="14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F1D14A-BB8C-ED42-B3DA-83EBB6AE1A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9316" y="5371249"/>
                <a:ext cx="42732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AD7DB3-E445-9141-B9F4-2714DEB7966F}"/>
                  </a:ext>
                </a:extLst>
              </p14:cNvPr>
              <p14:cNvContentPartPr/>
              <p14:nvPr/>
            </p14:nvContentPartPr>
            <p14:xfrm>
              <a:off x="2334356" y="5913049"/>
              <a:ext cx="1440000" cy="73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AD7DB3-E445-9141-B9F4-2714DEB796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8365" y="5841049"/>
                <a:ext cx="1511622" cy="217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>
            <a:extLst>
              <a:ext uri="{FF2B5EF4-FFF2-40B4-BE49-F238E27FC236}">
                <a16:creationId xmlns:a16="http://schemas.microsoft.com/office/drawing/2014/main" id="{98428AD0-F330-A64F-BDFA-0453BC12E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 the k / number of centers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2DA5A-21AC-D048-92D7-84B97E373D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76C930-8917-6D40-AC10-865A65AFCA5E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4EBFAC-D003-5C47-8645-DEF489475FAB}"/>
              </a:ext>
            </a:extLst>
          </p:cNvPr>
          <p:cNvCxnSpPr/>
          <p:nvPr/>
        </p:nvCxnSpPr>
        <p:spPr bwMode="auto">
          <a:xfrm>
            <a:off x="2208213" y="1233488"/>
            <a:ext cx="0" cy="4572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00250A-E479-734A-B283-F5013D664C88}"/>
              </a:ext>
            </a:extLst>
          </p:cNvPr>
          <p:cNvCxnSpPr>
            <a:cxnSpLocks/>
          </p:cNvCxnSpPr>
          <p:nvPr/>
        </p:nvCxnSpPr>
        <p:spPr bwMode="auto">
          <a:xfrm flipH="1">
            <a:off x="2208213" y="5697538"/>
            <a:ext cx="76962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501" name="Group 10">
            <a:extLst>
              <a:ext uri="{FF2B5EF4-FFF2-40B4-BE49-F238E27FC236}">
                <a16:creationId xmlns:a16="http://schemas.microsoft.com/office/drawing/2014/main" id="{AB54BF2E-D997-C845-B074-9C96092D31CC}"/>
              </a:ext>
            </a:extLst>
          </p:cNvPr>
          <p:cNvGrpSpPr>
            <a:grpSpLocks/>
          </p:cNvGrpSpPr>
          <p:nvPr/>
        </p:nvGrpSpPr>
        <p:grpSpPr bwMode="auto">
          <a:xfrm>
            <a:off x="10121901" y="5762626"/>
            <a:ext cx="219075" cy="206375"/>
            <a:chOff x="8598596" y="5762209"/>
            <a:chExt cx="21888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E52807-BD24-E641-A2D2-C884A5BDE519}"/>
                    </a:ext>
                  </a:extLst>
                </p14:cNvPr>
                <p14:cNvContentPartPr/>
                <p14:nvPr/>
              </p14:nvContentPartPr>
              <p14:xfrm>
                <a:off x="8607596" y="5762209"/>
                <a:ext cx="24120" cy="206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E52807-BD24-E641-A2D2-C884A5BDE51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98596" y="5753193"/>
                  <a:ext cx="41760" cy="2243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8E8BAF5-EBBE-CF4E-8B96-C8E1659480F1}"/>
                    </a:ext>
                  </a:extLst>
                </p14:cNvPr>
                <p14:cNvContentPartPr/>
                <p14:nvPr/>
              </p14:nvContentPartPr>
              <p14:xfrm>
                <a:off x="8598596" y="5834209"/>
                <a:ext cx="218880" cy="117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8E8BAF5-EBBE-CF4E-8B96-C8E1659480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89596" y="5825181"/>
                  <a:ext cx="236520" cy="13541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502" name="Group 16">
            <a:extLst>
              <a:ext uri="{FF2B5EF4-FFF2-40B4-BE49-F238E27FC236}">
                <a16:creationId xmlns:a16="http://schemas.microsoft.com/office/drawing/2014/main" id="{E1B17D78-B1D8-4148-9A29-406FE6A1BD01}"/>
              </a:ext>
            </a:extLst>
          </p:cNvPr>
          <p:cNvGrpSpPr>
            <a:grpSpLocks/>
          </p:cNvGrpSpPr>
          <p:nvPr/>
        </p:nvGrpSpPr>
        <p:grpSpPr bwMode="auto">
          <a:xfrm>
            <a:off x="2570163" y="1293813"/>
            <a:ext cx="633412" cy="266700"/>
            <a:chOff x="1045796" y="1294249"/>
            <a:chExt cx="633240" cy="26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E6828FD-EAF6-0746-A775-9526CFD5FB89}"/>
                    </a:ext>
                  </a:extLst>
                </p14:cNvPr>
                <p14:cNvContentPartPr/>
                <p14:nvPr/>
              </p14:nvContentPartPr>
              <p14:xfrm>
                <a:off x="1045796" y="1294249"/>
                <a:ext cx="169200" cy="207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E6828FD-EAF6-0746-A775-9526CFD5FB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6796" y="1285249"/>
                  <a:ext cx="186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0661D5-CF78-164F-A9EB-0F974AEC499F}"/>
                    </a:ext>
                  </a:extLst>
                </p14:cNvPr>
                <p14:cNvContentPartPr/>
                <p14:nvPr/>
              </p14:nvContentPartPr>
              <p14:xfrm>
                <a:off x="1284836" y="1298929"/>
                <a:ext cx="196200" cy="198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0661D5-CF78-164F-A9EB-0F974AEC49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5836" y="1289929"/>
                  <a:ext cx="213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90ACCB0-CA03-A140-836E-74DAB2510CEE}"/>
                    </a:ext>
                  </a:extLst>
                </p14:cNvPr>
                <p14:cNvContentPartPr/>
                <p14:nvPr/>
              </p14:nvContentPartPr>
              <p14:xfrm>
                <a:off x="1496516" y="1333849"/>
                <a:ext cx="136440" cy="12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90ACCB0-CA03-A140-836E-74DAB2510C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87516" y="1324849"/>
                  <a:ext cx="154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A6FB92A-AFCD-DC49-ACAA-CAA6F6870815}"/>
                    </a:ext>
                  </a:extLst>
                </p14:cNvPr>
                <p14:cNvContentPartPr/>
                <p14:nvPr/>
              </p14:nvContentPartPr>
              <p14:xfrm>
                <a:off x="1533596" y="1407289"/>
                <a:ext cx="104040" cy="153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A6FB92A-AFCD-DC49-ACAA-CAA6F68708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4596" y="1398289"/>
                  <a:ext cx="121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B25E01F-7E24-6042-978E-2B9AED45AA91}"/>
                    </a:ext>
                  </a:extLst>
                </p14:cNvPr>
                <p14:cNvContentPartPr/>
                <p14:nvPr/>
              </p14:nvContentPartPr>
              <p14:xfrm>
                <a:off x="1550876" y="1466329"/>
                <a:ext cx="128160" cy="23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B25E01F-7E24-6042-978E-2B9AED45AA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41876" y="1457329"/>
                  <a:ext cx="14580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39B0519-48FB-7B4C-893B-4170558321F5}"/>
                  </a:ext>
                </a:extLst>
              </p14:cNvPr>
              <p14:cNvContentPartPr/>
              <p14:nvPr/>
            </p14:nvContentPartPr>
            <p14:xfrm>
              <a:off x="2821796" y="5694529"/>
              <a:ext cx="20880" cy="73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39B0519-48FB-7B4C-893B-4170558321F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12638" y="5685529"/>
                <a:ext cx="38829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5B6A9D5-E8A6-2D40-88D0-CE97CA1313AB}"/>
                  </a:ext>
                </a:extLst>
              </p14:cNvPr>
              <p14:cNvContentPartPr/>
              <p14:nvPr/>
            </p14:nvContentPartPr>
            <p14:xfrm>
              <a:off x="2844836" y="5869129"/>
              <a:ext cx="2160" cy="117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5B6A9D5-E8A6-2D40-88D0-CE97CA1313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35836" y="5860157"/>
                <a:ext cx="19800" cy="134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F2FD2C0-E481-6A4B-8A71-8B55A054E23A}"/>
                  </a:ext>
                </a:extLst>
              </p14:cNvPr>
              <p14:cNvContentPartPr/>
              <p14:nvPr/>
            </p14:nvContentPartPr>
            <p14:xfrm>
              <a:off x="2768876" y="5869129"/>
              <a:ext cx="157320" cy="204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F2FD2C0-E481-6A4B-8A71-8B55A054E23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59876" y="5860129"/>
                <a:ext cx="174960" cy="22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506" name="Group 26">
            <a:extLst>
              <a:ext uri="{FF2B5EF4-FFF2-40B4-BE49-F238E27FC236}">
                <a16:creationId xmlns:a16="http://schemas.microsoft.com/office/drawing/2014/main" id="{67CCC8F9-EF36-564B-9733-BA4210D34015}"/>
              </a:ext>
            </a:extLst>
          </p:cNvPr>
          <p:cNvGrpSpPr>
            <a:grpSpLocks/>
          </p:cNvGrpSpPr>
          <p:nvPr/>
        </p:nvGrpSpPr>
        <p:grpSpPr bwMode="auto">
          <a:xfrm>
            <a:off x="3605214" y="5662613"/>
            <a:ext cx="193675" cy="417512"/>
            <a:chOff x="2081516" y="5662489"/>
            <a:chExt cx="193320" cy="4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47B4586-77B5-D24E-8A9E-E5429791E905}"/>
                    </a:ext>
                  </a:extLst>
                </p14:cNvPr>
                <p14:cNvContentPartPr/>
                <p14:nvPr/>
              </p14:nvContentPartPr>
              <p14:xfrm>
                <a:off x="2168636" y="5662489"/>
                <a:ext cx="1080" cy="92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47B4586-77B5-D24E-8A9E-E5429791E9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61886" y="5653524"/>
                  <a:ext cx="14310" cy="1097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4912298-99F8-EF4B-8368-0C2134F2BC43}"/>
                    </a:ext>
                  </a:extLst>
                </p14:cNvPr>
                <p14:cNvContentPartPr/>
                <p14:nvPr/>
              </p14:nvContentPartPr>
              <p14:xfrm>
                <a:off x="2081516" y="5832049"/>
                <a:ext cx="193320" cy="248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912298-99F8-EF4B-8368-0C2134F2BC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72516" y="5823049"/>
                  <a:ext cx="21096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507" name="Group 25">
            <a:extLst>
              <a:ext uri="{FF2B5EF4-FFF2-40B4-BE49-F238E27FC236}">
                <a16:creationId xmlns:a16="http://schemas.microsoft.com/office/drawing/2014/main" id="{4B1B284E-95B4-684D-898B-6E4E01E365F7}"/>
              </a:ext>
            </a:extLst>
          </p:cNvPr>
          <p:cNvGrpSpPr>
            <a:grpSpLocks/>
          </p:cNvGrpSpPr>
          <p:nvPr/>
        </p:nvGrpSpPr>
        <p:grpSpPr bwMode="auto">
          <a:xfrm>
            <a:off x="4316413" y="5635626"/>
            <a:ext cx="279400" cy="447675"/>
            <a:chOff x="2791796" y="5635489"/>
            <a:chExt cx="280080" cy="44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29AEDF7-324A-3A47-BE3E-5AA1DD9899FE}"/>
                    </a:ext>
                  </a:extLst>
                </p14:cNvPr>
                <p14:cNvContentPartPr/>
                <p14:nvPr/>
              </p14:nvContentPartPr>
              <p14:xfrm>
                <a:off x="2915636" y="5635489"/>
                <a:ext cx="7560" cy="73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29AEDF7-324A-3A47-BE3E-5AA1DD9899F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06636" y="5626489"/>
                  <a:ext cx="252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6BF3D50-76DE-3547-8C0A-238D6D084BDB}"/>
                    </a:ext>
                  </a:extLst>
                </p14:cNvPr>
                <p14:cNvContentPartPr/>
                <p14:nvPr/>
              </p14:nvContentPartPr>
              <p14:xfrm>
                <a:off x="2791796" y="5801809"/>
                <a:ext cx="280080" cy="143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6BF3D50-76DE-3547-8C0A-238D6D084B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82796" y="5792832"/>
                  <a:ext cx="297720" cy="1608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581D9E-B723-384D-B389-51139A1ACD4C}"/>
                    </a:ext>
                  </a:extLst>
                </p14:cNvPr>
                <p14:cNvContentPartPr/>
                <p14:nvPr/>
              </p14:nvContentPartPr>
              <p14:xfrm>
                <a:off x="2968916" y="5848969"/>
                <a:ext cx="6480" cy="233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581D9E-B723-384D-B389-51139A1ACD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59916" y="5839969"/>
                  <a:ext cx="2412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508" name="Group 30">
            <a:extLst>
              <a:ext uri="{FF2B5EF4-FFF2-40B4-BE49-F238E27FC236}">
                <a16:creationId xmlns:a16="http://schemas.microsoft.com/office/drawing/2014/main" id="{FC539917-F3D5-F94B-8933-243919EE8CAE}"/>
              </a:ext>
            </a:extLst>
          </p:cNvPr>
          <p:cNvGrpSpPr>
            <a:grpSpLocks/>
          </p:cNvGrpSpPr>
          <p:nvPr/>
        </p:nvGrpSpPr>
        <p:grpSpPr bwMode="auto">
          <a:xfrm>
            <a:off x="5160964" y="5689601"/>
            <a:ext cx="198437" cy="377825"/>
            <a:chOff x="3637076" y="5689489"/>
            <a:chExt cx="198360" cy="37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626B73F-7CB8-CF4C-928E-B5E399735E22}"/>
                    </a:ext>
                  </a:extLst>
                </p14:cNvPr>
                <p14:cNvContentPartPr/>
                <p14:nvPr/>
              </p14:nvContentPartPr>
              <p14:xfrm>
                <a:off x="3671996" y="5689489"/>
                <a:ext cx="1800" cy="51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626B73F-7CB8-CF4C-928E-B5E399735E2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62996" y="5680489"/>
                  <a:ext cx="194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FEAE608-DBB2-024B-80ED-DAD0624E03B5}"/>
                    </a:ext>
                  </a:extLst>
                </p14:cNvPr>
                <p14:cNvContentPartPr/>
                <p14:nvPr/>
              </p14:nvContentPartPr>
              <p14:xfrm>
                <a:off x="3637076" y="5794969"/>
                <a:ext cx="178920" cy="271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FEAE608-DBB2-024B-80ED-DAD0624E03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28094" y="5785957"/>
                  <a:ext cx="196525" cy="2894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72AF73-EAAF-4C40-BC79-5297781748F2}"/>
                    </a:ext>
                  </a:extLst>
                </p14:cNvPr>
                <p14:cNvContentPartPr/>
                <p14:nvPr/>
              </p14:nvContentPartPr>
              <p14:xfrm>
                <a:off x="3691076" y="5830249"/>
                <a:ext cx="144360" cy="38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72AF73-EAAF-4C40-BC79-5297781748F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82053" y="5821249"/>
                  <a:ext cx="162044" cy="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490FAEC-CE90-3E4D-975C-2FCDAC9B0068}"/>
                  </a:ext>
                </a:extLst>
              </p14:cNvPr>
              <p14:cNvContentPartPr/>
              <p14:nvPr/>
            </p14:nvContentPartPr>
            <p14:xfrm>
              <a:off x="5933276" y="5667529"/>
              <a:ext cx="3240" cy="60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490FAEC-CE90-3E4D-975C-2FCDAC9B006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24276" y="5658529"/>
                <a:ext cx="20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397D7B9-B49F-E942-AA31-BDDF5CB59517}"/>
                  </a:ext>
                </a:extLst>
              </p14:cNvPr>
              <p14:cNvContentPartPr/>
              <p14:nvPr/>
            </p14:nvContentPartPr>
            <p14:xfrm>
              <a:off x="5811236" y="5837809"/>
              <a:ext cx="163800" cy="219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397D7B9-B49F-E942-AA31-BDDF5CB5951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02236" y="5828809"/>
                <a:ext cx="181440" cy="23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511" name="Group 36">
            <a:extLst>
              <a:ext uri="{FF2B5EF4-FFF2-40B4-BE49-F238E27FC236}">
                <a16:creationId xmlns:a16="http://schemas.microsoft.com/office/drawing/2014/main" id="{290081D5-E250-4F4B-AAC6-69AD59CF6C7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646739"/>
            <a:ext cx="323850" cy="434975"/>
            <a:chOff x="4953236" y="5646289"/>
            <a:chExt cx="323640" cy="43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E9417E9-C346-7041-B5B3-C60A3CAD5ACA}"/>
                    </a:ext>
                  </a:extLst>
                </p14:cNvPr>
                <p14:cNvContentPartPr/>
                <p14:nvPr/>
              </p14:nvContentPartPr>
              <p14:xfrm>
                <a:off x="4997156" y="5646289"/>
                <a:ext cx="14040" cy="122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E9417E9-C346-7041-B5B3-C60A3CAD5A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88156" y="5637289"/>
                  <a:ext cx="31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9A9E517-492D-7D43-BD66-5BBE82D72447}"/>
                    </a:ext>
                  </a:extLst>
                </p14:cNvPr>
                <p14:cNvContentPartPr/>
                <p14:nvPr/>
              </p14:nvContentPartPr>
              <p14:xfrm>
                <a:off x="4953236" y="5830249"/>
                <a:ext cx="157320" cy="252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9A9E517-492D-7D43-BD66-5BBE82D7244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44236" y="5821262"/>
                  <a:ext cx="174960" cy="2696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3B3A350-DC28-1D43-A7B2-C6F2398180EE}"/>
                    </a:ext>
                  </a:extLst>
                </p14:cNvPr>
                <p14:cNvContentPartPr/>
                <p14:nvPr/>
              </p14:nvContentPartPr>
              <p14:xfrm>
                <a:off x="5036396" y="5937889"/>
                <a:ext cx="240480" cy="5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3B3A350-DC28-1D43-A7B2-C6F2398180E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27396" y="5928889"/>
                  <a:ext cx="25812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202CFA9-883F-444C-B04E-80ABB6C27F91}"/>
                  </a:ext>
                </a:extLst>
              </p14:cNvPr>
              <p14:cNvContentPartPr/>
              <p14:nvPr/>
            </p14:nvContentPartPr>
            <p14:xfrm>
              <a:off x="7132796" y="5669329"/>
              <a:ext cx="4680" cy="40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202CFA9-883F-444C-B04E-80ABB6C27F9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23796" y="5660329"/>
                <a:ext cx="223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0E10E4F-1D5B-104F-8A58-8E7EFC04359E}"/>
                  </a:ext>
                </a:extLst>
              </p14:cNvPr>
              <p14:cNvContentPartPr/>
              <p14:nvPr/>
            </p14:nvContentPartPr>
            <p14:xfrm>
              <a:off x="7033076" y="5826649"/>
              <a:ext cx="249840" cy="266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0E10E4F-1D5B-104F-8A58-8E7EFC04359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24089" y="5817649"/>
                <a:ext cx="267455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3E2328D-E421-0C46-B158-0C3CF094F31F}"/>
                  </a:ext>
                </a:extLst>
              </p14:cNvPr>
              <p14:cNvContentPartPr/>
              <p14:nvPr/>
            </p14:nvContentPartPr>
            <p14:xfrm>
              <a:off x="7778276" y="5662489"/>
              <a:ext cx="9360" cy="25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3E2328D-E421-0C46-B158-0C3CF094F31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69276" y="5653616"/>
                <a:ext cx="27000" cy="42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7D2CC3B-2016-AA4A-B51A-3E59C1BCB651}"/>
                  </a:ext>
                </a:extLst>
              </p14:cNvPr>
              <p14:cNvContentPartPr/>
              <p14:nvPr/>
            </p14:nvContentPartPr>
            <p14:xfrm>
              <a:off x="7618076" y="5798929"/>
              <a:ext cx="216360" cy="301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7D2CC3B-2016-AA4A-B51A-3E59C1BCB65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09076" y="5789940"/>
                <a:ext cx="234000" cy="31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07E41B1-F48D-CC44-8B55-EA6A5DD1D0D0}"/>
                  </a:ext>
                </a:extLst>
              </p14:cNvPr>
              <p14:cNvContentPartPr/>
              <p14:nvPr/>
            </p14:nvContentPartPr>
            <p14:xfrm>
              <a:off x="8532476" y="5645929"/>
              <a:ext cx="20520" cy="57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07E41B1-F48D-CC44-8B55-EA6A5DD1D0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523315" y="5636985"/>
                <a:ext cx="38475" cy="75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47AACC9-DBC0-9A4A-B789-D298C47E0562}"/>
                  </a:ext>
                </a:extLst>
              </p14:cNvPr>
              <p14:cNvContentPartPr/>
              <p14:nvPr/>
            </p14:nvContentPartPr>
            <p14:xfrm>
              <a:off x="8276876" y="5920249"/>
              <a:ext cx="7920" cy="91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47AACC9-DBC0-9A4A-B789-D298C47E05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67876" y="5911249"/>
                <a:ext cx="255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C6476DE-73F7-1D48-A332-2044CC4969BD}"/>
                  </a:ext>
                </a:extLst>
              </p14:cNvPr>
              <p14:cNvContentPartPr/>
              <p14:nvPr/>
            </p14:nvContentPartPr>
            <p14:xfrm>
              <a:off x="8443916" y="5853649"/>
              <a:ext cx="112320" cy="168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C6476DE-73F7-1D48-A332-2044CC4969B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434916" y="5844649"/>
                <a:ext cx="1299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AFE1F9A-3E53-4249-9E79-6D9A59B217A7}"/>
                  </a:ext>
                </a:extLst>
              </p14:cNvPr>
              <p14:cNvContentPartPr/>
              <p14:nvPr/>
            </p14:nvContentPartPr>
            <p14:xfrm>
              <a:off x="9180476" y="5659249"/>
              <a:ext cx="11880" cy="95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AFE1F9A-3E53-4249-9E79-6D9A59B217A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171476" y="5650283"/>
                <a:ext cx="29520" cy="113334"/>
              </a:xfrm>
              <a:prstGeom prst="rect">
                <a:avLst/>
              </a:prstGeom>
            </p:spPr>
          </p:pic>
        </mc:Fallback>
      </mc:AlternateContent>
      <p:grpSp>
        <p:nvGrpSpPr>
          <p:cNvPr id="106520" name="Group 47">
            <a:extLst>
              <a:ext uri="{FF2B5EF4-FFF2-40B4-BE49-F238E27FC236}">
                <a16:creationId xmlns:a16="http://schemas.microsoft.com/office/drawing/2014/main" id="{CFE7BAEC-3613-5448-BADE-9586A8663189}"/>
              </a:ext>
            </a:extLst>
          </p:cNvPr>
          <p:cNvGrpSpPr>
            <a:grpSpLocks/>
          </p:cNvGrpSpPr>
          <p:nvPr/>
        </p:nvGrpSpPr>
        <p:grpSpPr bwMode="auto">
          <a:xfrm>
            <a:off x="9075738" y="5854701"/>
            <a:ext cx="176212" cy="155575"/>
            <a:chOff x="7550996" y="5855089"/>
            <a:chExt cx="177480" cy="15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1C956A5-D7D7-AD49-80DA-1170857BA970}"/>
                    </a:ext>
                  </a:extLst>
                </p14:cNvPr>
                <p14:cNvContentPartPr/>
                <p14:nvPr/>
              </p14:nvContentPartPr>
              <p14:xfrm>
                <a:off x="7550996" y="5923489"/>
                <a:ext cx="20160" cy="87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1C956A5-D7D7-AD49-80DA-1170857BA97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41996" y="5914489"/>
                  <a:ext cx="37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8421EB1-431B-C449-A9E4-D16754598835}"/>
                    </a:ext>
                  </a:extLst>
                </p14:cNvPr>
                <p14:cNvContentPartPr/>
                <p14:nvPr/>
              </p14:nvContentPartPr>
              <p14:xfrm>
                <a:off x="7688876" y="5855089"/>
                <a:ext cx="39600" cy="140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8421EB1-431B-C449-A9E4-D1675459883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79876" y="5846089"/>
                  <a:ext cx="5724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2E10AB6-DD3C-F54F-BC1E-F62062BB166D}"/>
                  </a:ext>
                </a:extLst>
              </p14:cNvPr>
              <p14:cNvContentPartPr/>
              <p14:nvPr/>
            </p14:nvContentPartPr>
            <p14:xfrm>
              <a:off x="6586316" y="4368649"/>
              <a:ext cx="523080" cy="354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2E10AB6-DD3C-F54F-BC1E-F62062BB166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568316" y="4350649"/>
                <a:ext cx="55872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62EAB97-10BD-C948-89E9-565784A27E23}"/>
                  </a:ext>
                </a:extLst>
              </p14:cNvPr>
              <p14:cNvContentPartPr/>
              <p14:nvPr/>
            </p14:nvContentPartPr>
            <p14:xfrm>
              <a:off x="5866676" y="4252369"/>
              <a:ext cx="230760" cy="2390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62EAB97-10BD-C948-89E9-565784A27E2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48676" y="4234369"/>
                <a:ext cx="2664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C66B3A5-5726-B647-9A83-93112AE5FB8F}"/>
                  </a:ext>
                </a:extLst>
              </p14:cNvPr>
              <p14:cNvContentPartPr/>
              <p14:nvPr/>
            </p14:nvContentPartPr>
            <p14:xfrm>
              <a:off x="5059556" y="4062289"/>
              <a:ext cx="367200" cy="3373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C66B3A5-5726-B647-9A83-93112AE5FB8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041556" y="4044289"/>
                <a:ext cx="402840" cy="3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524" name="Group 73">
            <a:extLst>
              <a:ext uri="{FF2B5EF4-FFF2-40B4-BE49-F238E27FC236}">
                <a16:creationId xmlns:a16="http://schemas.microsoft.com/office/drawing/2014/main" id="{DACD6939-50D0-9146-BFE3-48BB60780345}"/>
              </a:ext>
            </a:extLst>
          </p:cNvPr>
          <p:cNvGrpSpPr>
            <a:grpSpLocks/>
          </p:cNvGrpSpPr>
          <p:nvPr/>
        </p:nvGrpSpPr>
        <p:grpSpPr bwMode="auto">
          <a:xfrm>
            <a:off x="2689225" y="1855789"/>
            <a:ext cx="6584950" cy="3519487"/>
            <a:chOff x="1164596" y="1855849"/>
            <a:chExt cx="6586200" cy="351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D5ED1E8-B24F-2E46-B420-3DF16902BACA}"/>
                    </a:ext>
                  </a:extLst>
                </p14:cNvPr>
                <p14:cNvContentPartPr/>
                <p14:nvPr/>
              </p14:nvContentPartPr>
              <p14:xfrm>
                <a:off x="1178276" y="1855849"/>
                <a:ext cx="6216120" cy="2883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D5ED1E8-B24F-2E46-B420-3DF16902BAC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69276" y="1846850"/>
                  <a:ext cx="6233760" cy="29008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9EB9CBD-7E46-A840-ADC8-8195BC3F1CB6}"/>
                    </a:ext>
                  </a:extLst>
                </p14:cNvPr>
                <p14:cNvContentPartPr/>
                <p14:nvPr/>
              </p14:nvContentPartPr>
              <p14:xfrm>
                <a:off x="7357676" y="4742689"/>
                <a:ext cx="249840" cy="9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9EB9CBD-7E46-A840-ADC8-8195BC3F1CB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48676" y="4733689"/>
                  <a:ext cx="267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F53E4B6-0A63-5246-9B7C-7A5FD7DF9166}"/>
                    </a:ext>
                  </a:extLst>
                </p14:cNvPr>
                <p14:cNvContentPartPr/>
                <p14:nvPr/>
              </p14:nvContentPartPr>
              <p14:xfrm>
                <a:off x="5213516" y="2012089"/>
                <a:ext cx="497880" cy="448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F53E4B6-0A63-5246-9B7C-7A5FD7DF916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04516" y="2003089"/>
                  <a:ext cx="51552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3BC15F0-B8C7-1D4B-A1CB-F48CA78EAEC4}"/>
                    </a:ext>
                  </a:extLst>
                </p14:cNvPr>
                <p14:cNvContentPartPr/>
                <p14:nvPr/>
              </p14:nvContentPartPr>
              <p14:xfrm>
                <a:off x="5667476" y="2251849"/>
                <a:ext cx="203760" cy="235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3BC15F0-B8C7-1D4B-A1CB-F48CA78EAEC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58460" y="2242849"/>
                  <a:ext cx="221431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5A3A28-6383-D641-9964-5068F5DC5745}"/>
                    </a:ext>
                  </a:extLst>
                </p14:cNvPr>
                <p14:cNvContentPartPr/>
                <p14:nvPr/>
              </p14:nvContentPartPr>
              <p14:xfrm>
                <a:off x="5990036" y="2225929"/>
                <a:ext cx="162720" cy="166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5A3A28-6383-D641-9964-5068F5DC57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81036" y="2216929"/>
                  <a:ext cx="180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C1DF644-3592-F84E-9207-340242954143}"/>
                    </a:ext>
                  </a:extLst>
                </p14:cNvPr>
                <p14:cNvContentPartPr/>
                <p14:nvPr/>
              </p14:nvContentPartPr>
              <p14:xfrm>
                <a:off x="6174716" y="2180929"/>
                <a:ext cx="211320" cy="270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C1DF644-3592-F84E-9207-34024295414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65716" y="2171929"/>
                  <a:ext cx="2289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CCA3565-C9A7-A64A-A01E-E475859F5C73}"/>
                    </a:ext>
                  </a:extLst>
                </p14:cNvPr>
                <p14:cNvContentPartPr/>
                <p14:nvPr/>
              </p14:nvContentPartPr>
              <p14:xfrm>
                <a:off x="6397916" y="2086969"/>
                <a:ext cx="271800" cy="273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CCA3565-C9A7-A64A-A01E-E475859F5C7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88916" y="2077969"/>
                  <a:ext cx="2894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776636B-88AA-B446-8527-9623C0E2A790}"/>
                    </a:ext>
                  </a:extLst>
                </p14:cNvPr>
                <p14:cNvContentPartPr/>
                <p14:nvPr/>
              </p14:nvContentPartPr>
              <p14:xfrm>
                <a:off x="2780996" y="2112529"/>
                <a:ext cx="257040" cy="176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776636B-88AA-B446-8527-9623C0E2A79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71996" y="2103511"/>
                  <a:ext cx="274680" cy="194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7937A63-2BF8-7142-9F77-74CE30A8B61B}"/>
                    </a:ext>
                  </a:extLst>
                </p14:cNvPr>
                <p14:cNvContentPartPr/>
                <p14:nvPr/>
              </p14:nvContentPartPr>
              <p14:xfrm>
                <a:off x="3123356" y="1906609"/>
                <a:ext cx="198000" cy="550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7937A63-2BF8-7142-9F77-74CE30A8B61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14356" y="1897609"/>
                  <a:ext cx="2156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EDE1AE0-E7E4-B544-B9D8-F1C3C7BCB13B}"/>
                    </a:ext>
                  </a:extLst>
                </p14:cNvPr>
                <p14:cNvContentPartPr/>
                <p14:nvPr/>
              </p14:nvContentPartPr>
              <p14:xfrm>
                <a:off x="3382916" y="1944049"/>
                <a:ext cx="199440" cy="582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EDE1AE0-E7E4-B544-B9D8-F1C3C7BCB13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3900" y="1935049"/>
                  <a:ext cx="217112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58A4A77-B120-AE42-8091-48CD3A1CF96E}"/>
                    </a:ext>
                  </a:extLst>
                </p14:cNvPr>
                <p14:cNvContentPartPr/>
                <p14:nvPr/>
              </p14:nvContentPartPr>
              <p14:xfrm>
                <a:off x="3673076" y="2282449"/>
                <a:ext cx="123480" cy="184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58A4A77-B120-AE42-8091-48CD3A1CF96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64076" y="2273467"/>
                  <a:ext cx="141120" cy="201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D92F91F-04F4-5548-9A81-89F456B1110E}"/>
                    </a:ext>
                  </a:extLst>
                </p14:cNvPr>
                <p14:cNvContentPartPr/>
                <p14:nvPr/>
              </p14:nvContentPartPr>
              <p14:xfrm>
                <a:off x="3945956" y="2147089"/>
                <a:ext cx="384840" cy="291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D92F91F-04F4-5548-9A81-89F456B111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36956" y="2138089"/>
                  <a:ext cx="4024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8F92B96-231D-F340-9432-86F571A0330A}"/>
                    </a:ext>
                  </a:extLst>
                </p14:cNvPr>
                <p14:cNvContentPartPr/>
                <p14:nvPr/>
              </p14:nvContentPartPr>
              <p14:xfrm>
                <a:off x="1164596" y="2202529"/>
                <a:ext cx="2168280" cy="3007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8F92B96-231D-F340-9432-86F571A0330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55596" y="2193528"/>
                  <a:ext cx="2185920" cy="30250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A6A5948-BC32-FA4D-82E8-5FD19DB5D714}"/>
                    </a:ext>
                  </a:extLst>
                </p14:cNvPr>
                <p14:cNvContentPartPr/>
                <p14:nvPr/>
              </p14:nvContentPartPr>
              <p14:xfrm>
                <a:off x="3100676" y="5176129"/>
                <a:ext cx="4650120" cy="199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A6A5948-BC32-FA4D-82E8-5FD19DB5D71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91676" y="5167129"/>
                  <a:ext cx="4667760" cy="21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AE77140-B203-9D4F-A96D-39E4AFB53704}"/>
                  </a:ext>
                </a:extLst>
              </p14:cNvPr>
              <p14:cNvContentPartPr/>
              <p14:nvPr/>
            </p14:nvContentPartPr>
            <p14:xfrm>
              <a:off x="4025276" y="4797769"/>
              <a:ext cx="1062720" cy="6656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AE77140-B203-9D4F-A96D-39E4AFB5370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007276" y="4779769"/>
                <a:ext cx="1098360" cy="701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94EF1-29E8-F647-9516-B63ABC9129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4916CA-E477-C049-A99B-CD0A3D5AE9C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B93C57E-51AB-3146-BCC1-66ED2519E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2776" y="115888"/>
            <a:ext cx="8435975" cy="1530350"/>
          </a:xfrm>
        </p:spPr>
        <p:txBody>
          <a:bodyPr/>
          <a:lstStyle/>
          <a:p>
            <a:pPr eaLnBrk="1" hangingPunct="1"/>
            <a:r>
              <a:rPr lang="en-US" altLang="en-US"/>
              <a:t>Supervised learning vs. unsupervised learning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A3C1BC2-F36E-054A-981B-6DF3E1AEAE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520826"/>
            <a:ext cx="8183563" cy="4708525"/>
          </a:xfrm>
        </p:spPr>
        <p:txBody>
          <a:bodyPr/>
          <a:lstStyle/>
          <a:p>
            <a:pPr eaLnBrk="1" hangingPunct="1"/>
            <a:r>
              <a:rPr lang="en-US" altLang="ja-JP">
                <a:solidFill>
                  <a:srgbClr val="FF0000"/>
                </a:solidFill>
                <a:ea typeface="ＭＳ Ｐゴシック" panose="020B0600070205080204" pitchFamily="34" charset="-128"/>
              </a:rPr>
              <a:t>Supervised learning</a:t>
            </a:r>
            <a:r>
              <a:rPr lang="en-US" altLang="ja-JP">
                <a:solidFill>
                  <a:srgbClr val="FF505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ja-JP">
                <a:ea typeface="ＭＳ Ｐゴシック" panose="020B0600070205080204" pitchFamily="34" charset="-128"/>
              </a:rPr>
              <a:t> discover patterns in the data that relate data attributes with (class / label ) a target attribute. </a:t>
            </a:r>
          </a:p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((</a:t>
            </a:r>
            <a:r>
              <a:rPr lang="en-US" altLang="ja-JP" b="1">
                <a:ea typeface="ＭＳ Ｐゴシック" panose="020B0600070205080204" pitchFamily="34" charset="-128"/>
              </a:rPr>
              <a:t>x1</a:t>
            </a:r>
            <a:r>
              <a:rPr lang="en-US" altLang="ja-JP">
                <a:ea typeface="ＭＳ Ｐゴシック" panose="020B0600070205080204" pitchFamily="34" charset="-128"/>
              </a:rPr>
              <a:t>, y1)), </a:t>
            </a:r>
            <a:r>
              <a:rPr lang="en-US" altLang="ja-JP" b="1">
                <a:ea typeface="ＭＳ Ｐゴシック" panose="020B0600070205080204" pitchFamily="34" charset="-128"/>
              </a:rPr>
              <a:t>x1: </a:t>
            </a:r>
            <a:r>
              <a:rPr lang="en-US" altLang="ja-JP">
                <a:ea typeface="ＭＳ Ｐゴシック" panose="020B0600070205080204" pitchFamily="34" charset="-128"/>
              </a:rPr>
              <a:t>feature vector (8, 8, 8.5)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34" charset="-128"/>
              </a:rPr>
              <a:t>These patterns are then utilized to predict the values of the target attribute in future data instances. </a:t>
            </a:r>
          </a:p>
          <a:p>
            <a:pPr eaLnBrk="1" hangingPunct="1"/>
            <a:r>
              <a:rPr lang="en-US" altLang="ja-JP">
                <a:solidFill>
                  <a:srgbClr val="FF0000"/>
                </a:solidFill>
                <a:ea typeface="ＭＳ Ｐゴシック" panose="020B0600070205080204" pitchFamily="34" charset="-128"/>
              </a:rPr>
              <a:t>Unsupervised learning</a:t>
            </a:r>
            <a:r>
              <a:rPr lang="en-US" altLang="ja-JP">
                <a:ea typeface="ＭＳ Ｐゴシック" panose="020B0600070205080204" pitchFamily="34" charset="-128"/>
              </a:rPr>
              <a:t>: The data have no target attribute (no label/ class). 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34" charset="-128"/>
              </a:rPr>
              <a:t>We want to explore the data to find some intrinsic structures in them. 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C2774-D738-E343-8639-86C9AB1CD4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0EF239-1167-F446-AE80-410EB4031F2F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AE467C5-7828-734C-A77E-253890D74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Clustering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4AA5175-1188-4348-BE3B-282275BA4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160463"/>
            <a:ext cx="8394700" cy="50149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Clustering is a technique for finding </a:t>
            </a:r>
            <a:r>
              <a:rPr lang="en-US" altLang="ja-JP" sz="2600">
                <a:solidFill>
                  <a:srgbClr val="FF0000"/>
                </a:solidFill>
                <a:ea typeface="ＭＳ Ｐゴシック" panose="020B0600070205080204" pitchFamily="34" charset="-128"/>
              </a:rPr>
              <a:t>similarity groups</a:t>
            </a:r>
            <a:r>
              <a:rPr lang="en-US" altLang="ja-JP" sz="2600" b="1">
                <a:ea typeface="ＭＳ Ｐゴシック" panose="020B0600070205080204" pitchFamily="34" charset="-128"/>
              </a:rPr>
              <a:t> </a:t>
            </a:r>
            <a:r>
              <a:rPr lang="en-US" altLang="ja-JP" sz="2600">
                <a:ea typeface="ＭＳ Ｐゴシック" panose="020B0600070205080204" pitchFamily="34" charset="-128"/>
              </a:rPr>
              <a:t>in data, called </a:t>
            </a:r>
            <a:r>
              <a:rPr lang="en-US" altLang="ja-JP" sz="2600" b="1">
                <a:solidFill>
                  <a:srgbClr val="FF0000"/>
                </a:solidFill>
                <a:ea typeface="ＭＳ Ｐゴシック" panose="020B0600070205080204" pitchFamily="34" charset="-128"/>
              </a:rPr>
              <a:t>clusters</a:t>
            </a:r>
            <a:r>
              <a:rPr lang="en-US" altLang="ja-JP" sz="2600">
                <a:ea typeface="ＭＳ Ｐゴシック" panose="020B0600070205080204" pitchFamily="34" charset="-128"/>
              </a:rPr>
              <a:t>. I.e.,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ja-JP" sz="2200">
                <a:ea typeface="ＭＳ Ｐゴシック" panose="020B0600070205080204" pitchFamily="34" charset="-128"/>
              </a:rPr>
              <a:t>it groups data instances that are similar to (near) each other in one cluster and data instances that are very different (far away) from each other into different clusters.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Clustering is often called an </a:t>
            </a:r>
            <a:r>
              <a:rPr lang="en-US" altLang="ja-JP" sz="2600" b="1">
                <a:solidFill>
                  <a:srgbClr val="3333CC"/>
                </a:solidFill>
                <a:ea typeface="ＭＳ Ｐゴシック" panose="020B0600070205080204" pitchFamily="34" charset="-128"/>
              </a:rPr>
              <a:t>unsupervised learning</a:t>
            </a:r>
            <a:r>
              <a:rPr lang="en-US" altLang="ja-JP" sz="2600" b="1">
                <a:ea typeface="ＭＳ Ｐゴシック" panose="020B0600070205080204" pitchFamily="34" charset="-128"/>
              </a:rPr>
              <a:t> </a:t>
            </a:r>
            <a:r>
              <a:rPr lang="en-US" altLang="ja-JP" sz="2600">
                <a:ea typeface="ＭＳ Ｐゴシック" panose="020B0600070205080204" pitchFamily="34" charset="-128"/>
              </a:rPr>
              <a:t>task</a:t>
            </a:r>
            <a:r>
              <a:rPr lang="en-US" altLang="ja-JP" sz="2600" b="1">
                <a:ea typeface="ＭＳ Ｐゴシック" panose="020B0600070205080204" pitchFamily="34" charset="-128"/>
              </a:rPr>
              <a:t> </a:t>
            </a:r>
            <a:r>
              <a:rPr lang="en-US" altLang="ja-JP" sz="2600">
                <a:ea typeface="ＭＳ Ｐゴシック" panose="020B0600070205080204" pitchFamily="34" charset="-128"/>
              </a:rPr>
              <a:t>as no class values denoting an </a:t>
            </a:r>
            <a:r>
              <a:rPr lang="en-US" altLang="ja-JP" sz="2600" i="1">
                <a:ea typeface="ＭＳ Ｐゴシック" panose="020B0600070205080204" pitchFamily="34" charset="-128"/>
              </a:rPr>
              <a:t>a priori</a:t>
            </a:r>
            <a:r>
              <a:rPr lang="en-US" altLang="ja-JP" sz="2600">
                <a:ea typeface="ＭＳ Ｐゴシック" panose="020B0600070205080204" pitchFamily="34" charset="-128"/>
              </a:rPr>
              <a:t> grouping of the data instances are given, which is the case in supervised learning.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Due to historical reasons, clustering is often considered </a:t>
            </a:r>
            <a:r>
              <a:rPr lang="en-US" altLang="ja-JP" sz="2600">
                <a:ea typeface="ＭＳ Ｐゴシック" panose="020B0600070205080204" pitchFamily="34" charset="-128"/>
              </a:rPr>
              <a:t>synonymous with unsupervised learning</a:t>
            </a:r>
            <a:r>
              <a:rPr lang="en-US" altLang="en-US" sz="2600"/>
              <a:t>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200"/>
              <a:t>In fact, association rule mining is also unsupervised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This chapter focuses on clustering.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B83DF-EE78-9B44-B271-A48E9C386D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ADBD9B-6B82-494E-8F28-43D05A3DF66C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11C78DE-7114-B44C-8A55-8D06ABA2A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illustration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A6DFF44-AA1D-114D-A809-52B95395C2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196975"/>
            <a:ext cx="8291513" cy="4933950"/>
          </a:xfrm>
        </p:spPr>
        <p:txBody>
          <a:bodyPr/>
          <a:lstStyle/>
          <a:p>
            <a:pPr eaLnBrk="1" hangingPunct="1"/>
            <a:r>
              <a:rPr lang="en-US" altLang="en-US" sz="2600"/>
              <a:t>The data set has three natural groups of data points, i.e., 3 natural clusters. 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D9C290B0-7D4B-E04C-B751-4CBA17CC2F58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6275" y="2276476"/>
            <a:ext cx="4427538" cy="369252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grpSp>
        <p:nvGrpSpPr>
          <p:cNvPr id="21509" name="Group 6">
            <a:extLst>
              <a:ext uri="{FF2B5EF4-FFF2-40B4-BE49-F238E27FC236}">
                <a16:creationId xmlns:a16="http://schemas.microsoft.com/office/drawing/2014/main" id="{A1F4FC71-2CDF-E742-ABA9-C2084A0BB725}"/>
              </a:ext>
            </a:extLst>
          </p:cNvPr>
          <p:cNvGrpSpPr>
            <a:grpSpLocks/>
          </p:cNvGrpSpPr>
          <p:nvPr/>
        </p:nvGrpSpPr>
        <p:grpSpPr bwMode="auto">
          <a:xfrm>
            <a:off x="3644901" y="2438400"/>
            <a:ext cx="3713163" cy="3049588"/>
            <a:chOff x="2120295" y="2438689"/>
            <a:chExt cx="3713040" cy="30488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34BB83B-01E5-2649-8A0C-00C199DA0BC0}"/>
                    </a:ext>
                  </a:extLst>
                </p14:cNvPr>
                <p14:cNvContentPartPr/>
                <p14:nvPr/>
              </p14:nvContentPartPr>
              <p14:xfrm>
                <a:off x="3417375" y="2438689"/>
                <a:ext cx="2021760" cy="1517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34BB83B-01E5-2649-8A0C-00C199DA0BC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99375" y="2420689"/>
                  <a:ext cx="2057400" cy="15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2F8F944-AB25-A843-B802-4A8C3D53383B}"/>
                    </a:ext>
                  </a:extLst>
                </p14:cNvPr>
                <p14:cNvContentPartPr/>
                <p14:nvPr/>
              </p14:nvContentPartPr>
              <p14:xfrm>
                <a:off x="2120295" y="3431209"/>
                <a:ext cx="1657800" cy="1609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2F8F944-AB25-A843-B802-4A8C3D53383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02295" y="3413213"/>
                  <a:ext cx="1693440" cy="16451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73EA894-A7BF-5742-A0F1-0EF7B57A6419}"/>
                    </a:ext>
                  </a:extLst>
                </p14:cNvPr>
                <p14:cNvContentPartPr/>
                <p14:nvPr/>
              </p14:nvContentPartPr>
              <p14:xfrm>
                <a:off x="4254375" y="4124569"/>
                <a:ext cx="1578960" cy="1362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73EA894-A7BF-5742-A0F1-0EF7B57A641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36375" y="4106569"/>
                  <a:ext cx="1614600" cy="139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8160E25-06F8-1E41-9E56-2C5EF9C006F3}"/>
                  </a:ext>
                </a:extLst>
              </p14:cNvPr>
              <p14:cNvContentPartPr/>
              <p14:nvPr/>
            </p14:nvContentPartPr>
            <p14:xfrm>
              <a:off x="7129095" y="3177409"/>
              <a:ext cx="82080" cy="75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8160E25-06F8-1E41-9E56-2C5EF9C006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11095" y="3159494"/>
                <a:ext cx="117720" cy="111071"/>
              </a:xfrm>
              <a:prstGeom prst="rect">
                <a:avLst/>
              </a:prstGeom>
            </p:spPr>
          </p:pic>
        </mc:Fallback>
      </mc:AlternateContent>
      <p:grpSp>
        <p:nvGrpSpPr>
          <p:cNvPr id="21511" name="Group 15">
            <a:extLst>
              <a:ext uri="{FF2B5EF4-FFF2-40B4-BE49-F238E27FC236}">
                <a16:creationId xmlns:a16="http://schemas.microsoft.com/office/drawing/2014/main" id="{D790F5FD-A01D-034F-A4E5-BEADA9DB67A9}"/>
              </a:ext>
            </a:extLst>
          </p:cNvPr>
          <p:cNvGrpSpPr>
            <a:grpSpLocks/>
          </p:cNvGrpSpPr>
          <p:nvPr/>
        </p:nvGrpSpPr>
        <p:grpSpPr bwMode="auto">
          <a:xfrm>
            <a:off x="6069014" y="2178051"/>
            <a:ext cx="446087" cy="225425"/>
            <a:chOff x="4545615" y="2177329"/>
            <a:chExt cx="44496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21B343-25BD-1749-9E98-812DF63F17D6}"/>
                    </a:ext>
                  </a:extLst>
                </p14:cNvPr>
                <p14:cNvContentPartPr/>
                <p14:nvPr/>
              </p14:nvContentPartPr>
              <p14:xfrm>
                <a:off x="4545615" y="2177329"/>
                <a:ext cx="230760" cy="202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21B343-25BD-1749-9E98-812DF63F17D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27587" y="2159329"/>
                  <a:ext cx="266456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90A1AF6-7F16-F244-A0E5-8E02507079E7}"/>
                    </a:ext>
                  </a:extLst>
                </p14:cNvPr>
                <p14:cNvContentPartPr/>
                <p14:nvPr/>
              </p14:nvContentPartPr>
              <p14:xfrm>
                <a:off x="4688175" y="2291089"/>
                <a:ext cx="123480" cy="111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90A1AF6-7F16-F244-A0E5-8E02507079E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70175" y="2273089"/>
                  <a:ext cx="159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9F84D49-9063-984F-BFB0-0ADA8A9A0ADF}"/>
                    </a:ext>
                  </a:extLst>
                </p14:cNvPr>
                <p14:cNvContentPartPr/>
                <p14:nvPr/>
              </p14:nvContentPartPr>
              <p14:xfrm>
                <a:off x="4983735" y="2220529"/>
                <a:ext cx="6840" cy="137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9F84D49-9063-984F-BFB0-0ADA8A9A0AD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66635" y="2202529"/>
                  <a:ext cx="40698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12" name="Group 14">
            <a:extLst>
              <a:ext uri="{FF2B5EF4-FFF2-40B4-BE49-F238E27FC236}">
                <a16:creationId xmlns:a16="http://schemas.microsoft.com/office/drawing/2014/main" id="{B6DBB7BC-AA1A-C142-8D8F-EC533508C9CF}"/>
              </a:ext>
            </a:extLst>
          </p:cNvPr>
          <p:cNvGrpSpPr>
            <a:grpSpLocks/>
          </p:cNvGrpSpPr>
          <p:nvPr/>
        </p:nvGrpSpPr>
        <p:grpSpPr bwMode="auto">
          <a:xfrm>
            <a:off x="4013201" y="3113089"/>
            <a:ext cx="473075" cy="230187"/>
            <a:chOff x="2489655" y="3113329"/>
            <a:chExt cx="47268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3F7D441-86CA-994C-BC4C-BC4F1939D6C6}"/>
                    </a:ext>
                  </a:extLst>
                </p14:cNvPr>
                <p14:cNvContentPartPr/>
                <p14:nvPr/>
              </p14:nvContentPartPr>
              <p14:xfrm>
                <a:off x="2489655" y="3113329"/>
                <a:ext cx="182880" cy="225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3F7D441-86CA-994C-BC4C-BC4F1939D6C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71619" y="3095329"/>
                  <a:ext cx="21859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18011FA-7156-0B4B-9F16-33B7F2EB4BEA}"/>
                    </a:ext>
                  </a:extLst>
                </p14:cNvPr>
                <p14:cNvContentPartPr/>
                <p14:nvPr/>
              </p14:nvContentPartPr>
              <p14:xfrm>
                <a:off x="2648055" y="3256249"/>
                <a:ext cx="124200" cy="70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18011FA-7156-0B4B-9F16-33B7F2EB4BE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30003" y="3238249"/>
                  <a:ext cx="159944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C2E90E-80F0-E849-BA64-2084E2169F35}"/>
                    </a:ext>
                  </a:extLst>
                </p14:cNvPr>
                <p14:cNvContentPartPr/>
                <p14:nvPr/>
              </p14:nvContentPartPr>
              <p14:xfrm>
                <a:off x="2869455" y="3167329"/>
                <a:ext cx="92880" cy="176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C2E90E-80F0-E849-BA64-2084E2169F3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51455" y="3149292"/>
                  <a:ext cx="128520" cy="21175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13" name="Group 19">
            <a:extLst>
              <a:ext uri="{FF2B5EF4-FFF2-40B4-BE49-F238E27FC236}">
                <a16:creationId xmlns:a16="http://schemas.microsoft.com/office/drawing/2014/main" id="{83740E36-11D1-4441-B537-C8449DE9ACE8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4327526"/>
            <a:ext cx="490538" cy="314325"/>
            <a:chOff x="5784735" y="4327249"/>
            <a:chExt cx="490680" cy="3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846841-7C56-6846-A9C4-BF23DA97975E}"/>
                    </a:ext>
                  </a:extLst>
                </p14:cNvPr>
                <p14:cNvContentPartPr/>
                <p14:nvPr/>
              </p14:nvContentPartPr>
              <p14:xfrm>
                <a:off x="5784735" y="4327249"/>
                <a:ext cx="306000" cy="266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846841-7C56-6846-A9C4-BF23DA97975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66735" y="4309249"/>
                  <a:ext cx="3416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5C0C40F-BE29-0946-9FD6-76B3A34EE9F2}"/>
                    </a:ext>
                  </a:extLst>
                </p14:cNvPr>
                <p14:cNvContentPartPr/>
                <p14:nvPr/>
              </p14:nvContentPartPr>
              <p14:xfrm>
                <a:off x="5906415" y="4533169"/>
                <a:ext cx="165240" cy="96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5C0C40F-BE29-0946-9FD6-76B3A34EE9F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88415" y="4515169"/>
                  <a:ext cx="200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01E214-C997-C542-83AE-9F97A9F521F0}"/>
                    </a:ext>
                  </a:extLst>
                </p14:cNvPr>
                <p14:cNvContentPartPr/>
                <p14:nvPr/>
              </p14:nvContentPartPr>
              <p14:xfrm>
                <a:off x="6134655" y="4471609"/>
                <a:ext cx="140760" cy="171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01E214-C997-C542-83AE-9F97A9F521F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16655" y="4453609"/>
                  <a:ext cx="176400" cy="206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A1D67-5AE3-1B48-840D-85CC5B2D3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0EF1BE-7D33-D049-B0E7-AE3F29865934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C1BA6C7D-0E56-EF41-BFDC-B85D36287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clustering for?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7061729-4C81-F941-878D-7CC9BB4CD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41439"/>
            <a:ext cx="8229600" cy="4789487"/>
          </a:xfrm>
        </p:spPr>
        <p:txBody>
          <a:bodyPr/>
          <a:lstStyle/>
          <a:p>
            <a:pPr eaLnBrk="1" hangingPunct="1"/>
            <a:r>
              <a:rPr lang="en-US" altLang="en-US"/>
              <a:t>Let us see some real-life examples</a:t>
            </a:r>
          </a:p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Example 1</a:t>
            </a:r>
            <a:r>
              <a:rPr lang="en-US" altLang="en-US"/>
              <a:t>: groups people of similar sizes together to make “small”, “medium” and “large” T-Shirts.</a:t>
            </a:r>
          </a:p>
          <a:p>
            <a:pPr lvl="1" eaLnBrk="1" hangingPunct="1"/>
            <a:r>
              <a:rPr lang="en-US" altLang="en-US"/>
              <a:t>Tailor-made for each person: too expensive</a:t>
            </a:r>
          </a:p>
          <a:p>
            <a:pPr lvl="1" eaLnBrk="1" hangingPunct="1"/>
            <a:r>
              <a:rPr lang="en-US" altLang="en-US"/>
              <a:t>One-size-fits-all: does not fit all. </a:t>
            </a:r>
          </a:p>
          <a:p>
            <a:pPr eaLnBrk="1" hangingPunct="1"/>
            <a:r>
              <a:rPr lang="en-US" altLang="en-US">
                <a:solidFill>
                  <a:srgbClr val="3333CC"/>
                </a:solidFill>
              </a:rPr>
              <a:t>Example 2</a:t>
            </a:r>
            <a:r>
              <a:rPr lang="en-US" altLang="en-US"/>
              <a:t>: In marketing, segment customers according to their similarities</a:t>
            </a:r>
          </a:p>
          <a:p>
            <a:pPr lvl="1" eaLnBrk="1" hangingPunct="1"/>
            <a:r>
              <a:rPr lang="en-US" altLang="en-US"/>
              <a:t>To do targeted marketing.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4C080-02C1-CF47-A951-2259836D0F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CC4957-8693-8946-A651-0C0DFB659CB4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B3BBD6B7-C057-DC42-881B-C79DFFAFC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clustering for? (cont…)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241B662-5F1A-B84A-B1CD-7FD7887E8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96975"/>
            <a:ext cx="822960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3333CC"/>
                </a:solidFill>
              </a:rPr>
              <a:t>Example 3</a:t>
            </a:r>
            <a:r>
              <a:rPr lang="en-US" altLang="en-US"/>
              <a:t>: Given a collection of text documents, we want to organize them according to their content similarities,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To produce a topic hierarchy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In fact, clustering is one of the most utilized data mining techniques</a:t>
            </a:r>
            <a:r>
              <a:rPr lang="en-US" altLang="en-US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It has a long history, and used in almost every field, e.g., medicine</a:t>
            </a:r>
            <a:r>
              <a:rPr lang="en-US" altLang="zh-CN">
                <a:ea typeface="SimSun" panose="02010600030101010101" pitchFamily="2" charset="-122"/>
              </a:rPr>
              <a:t>, psychology, botany, sociology, biology, </a:t>
            </a:r>
            <a:r>
              <a:rPr lang="en-US" altLang="ja-JP">
                <a:ea typeface="ＭＳ Ｐゴシック" panose="020B0600070205080204" pitchFamily="34" charset="-128"/>
              </a:rPr>
              <a:t>archeology</a:t>
            </a:r>
            <a:r>
              <a:rPr lang="en-US" altLang="zh-CN">
                <a:ea typeface="SimSun" panose="02010600030101010101" pitchFamily="2" charset="-122"/>
              </a:rPr>
              <a:t>, marketing, insurance, libraries, etc.</a:t>
            </a:r>
            <a:r>
              <a:rPr lang="en-US" altLang="ja-JP"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In recent years, due to the rapid increase of online documents, text clustering becomes important. 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80A29-BFA8-624B-B599-98A8529CCB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A81A6E-E928-4048-9EA4-8A3AA1D23D21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1898CFF2-E597-BE43-B6B9-F4DF485B5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Aspects of clustering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0F06011-9AEC-1445-8EBB-821C003B9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60463"/>
            <a:ext cx="8229600" cy="51482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A clustering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Partitional clustering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Hierarchical clustering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A distance (similarity, or dissimilarity)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Clustering quality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Inter-clusters distance </a:t>
            </a:r>
            <a:r>
              <a:rPr lang="en-US" altLang="en-US">
                <a:latin typeface="Times New Roman" panose="02020603050405020304" pitchFamily="18" charset="0"/>
                <a:sym typeface="Symbol" pitchFamily="2" charset="2"/>
              </a:rPr>
              <a:t> maximized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Intra-clusters distance </a:t>
            </a:r>
            <a:r>
              <a:rPr lang="en-US" altLang="en-US">
                <a:latin typeface="Times New Roman" panose="02020603050405020304" pitchFamily="18" charset="0"/>
                <a:sym typeface="Symbol" pitchFamily="2" charset="2"/>
              </a:rPr>
              <a:t> minimized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>
                <a:solidFill>
                  <a:srgbClr val="FF0000"/>
                </a:solidFill>
              </a:rPr>
              <a:t>quality</a:t>
            </a:r>
            <a:r>
              <a:rPr lang="en-US" altLang="en-US"/>
              <a:t> of a clustering result depends on the algorithm, the distance function, and the application.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C8637-456D-074C-9E0B-F90A87FD78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22C3F2-AE6F-4646-881C-B2F0D5EC8EEB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0213C9E-923A-B74A-A0A9-048FF4CAC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5800" y="115889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b="1"/>
              <a:t>Road map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1FD6BBD-C9F0-AD40-8E7C-E3F353CC9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5800" y="1255714"/>
            <a:ext cx="8229600" cy="52562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600" b="1" dirty="0"/>
              <a:t>Basic concepts</a:t>
            </a:r>
          </a:p>
          <a:p>
            <a:pPr eaLnBrk="1" hangingPunct="1"/>
            <a:r>
              <a:rPr lang="en-US" altLang="en-US" sz="2600" b="1" dirty="0">
                <a:solidFill>
                  <a:srgbClr val="FF0000"/>
                </a:solidFill>
              </a:rPr>
              <a:t>K-means algorithm</a:t>
            </a:r>
          </a:p>
          <a:p>
            <a:pPr eaLnBrk="1" hangingPunct="1"/>
            <a:r>
              <a:rPr lang="en-US" altLang="en-US" sz="2600" b="1" dirty="0"/>
              <a:t>Representation of clusters</a:t>
            </a:r>
          </a:p>
          <a:p>
            <a:pPr eaLnBrk="1" hangingPunct="1"/>
            <a:r>
              <a:rPr lang="en-US" altLang="en-US" sz="2600" b="1" dirty="0"/>
              <a:t>Hierarchical clustering</a:t>
            </a:r>
          </a:p>
          <a:p>
            <a:pPr eaLnBrk="1" hangingPunct="1"/>
            <a:r>
              <a:rPr lang="en-US" altLang="en-US" sz="2600" b="1" dirty="0"/>
              <a:t>Distance functions</a:t>
            </a:r>
          </a:p>
          <a:p>
            <a:pPr eaLnBrk="1" hangingPunct="1"/>
            <a:r>
              <a:rPr lang="en-US" altLang="en-US" sz="2600" b="1" dirty="0"/>
              <a:t>Data standardization</a:t>
            </a:r>
          </a:p>
          <a:p>
            <a:pPr eaLnBrk="1" hangingPunct="1"/>
            <a:r>
              <a:rPr lang="en-US" altLang="en-US" sz="2600" b="1" dirty="0"/>
              <a:t>Handling mixed attributes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2823</TotalTime>
  <Words>1259</Words>
  <Application>Microsoft Macintosh PowerPoint</Application>
  <PresentationFormat>Widescreen</PresentationFormat>
  <Paragraphs>153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Gill Sans MT</vt:lpstr>
      <vt:lpstr>Times New Roman</vt:lpstr>
      <vt:lpstr>Wingdings</vt:lpstr>
      <vt:lpstr>Wingdings 2</vt:lpstr>
      <vt:lpstr>Dividend</vt:lpstr>
      <vt:lpstr>Microsoft Equation 3.0</vt:lpstr>
      <vt:lpstr> Unsupervised Learning</vt:lpstr>
      <vt:lpstr>Road map</vt:lpstr>
      <vt:lpstr>Supervised learning vs. unsupervised learning</vt:lpstr>
      <vt:lpstr>Clustering</vt:lpstr>
      <vt:lpstr>An illustration</vt:lpstr>
      <vt:lpstr>What is clustering for? </vt:lpstr>
      <vt:lpstr>What is clustering for? (cont…)</vt:lpstr>
      <vt:lpstr>Aspects of clustering</vt:lpstr>
      <vt:lpstr>Road map</vt:lpstr>
      <vt:lpstr>PowerPoint Presentation</vt:lpstr>
      <vt:lpstr>K-means clustering</vt:lpstr>
      <vt:lpstr>K-means algorithm</vt:lpstr>
      <vt:lpstr>Stopping/convergence criterion </vt:lpstr>
      <vt:lpstr>An example</vt:lpstr>
      <vt:lpstr>An example (cont …)</vt:lpstr>
      <vt:lpstr>An example distance function</vt:lpstr>
      <vt:lpstr>A disk version of k-means</vt:lpstr>
      <vt:lpstr>Strengths of k-means </vt:lpstr>
      <vt:lpstr>Weaknesses of k-means</vt:lpstr>
      <vt:lpstr>Weaknesses of k-means: Problems with outliers</vt:lpstr>
      <vt:lpstr>Weaknesses of k-means: To deal with outliers</vt:lpstr>
      <vt:lpstr>Weaknesses of k-means (cont …)</vt:lpstr>
      <vt:lpstr>Weaknesses of k-means (cont …)</vt:lpstr>
      <vt:lpstr>Weaknesses of k-means (cont …)</vt:lpstr>
      <vt:lpstr>K-means summary</vt:lpstr>
      <vt:lpstr>Select the k / number of centers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122</cp:revision>
  <dcterms:created xsi:type="dcterms:W3CDTF">2021-02-09T23:47:41Z</dcterms:created>
  <dcterms:modified xsi:type="dcterms:W3CDTF">2021-04-21T02:04:35Z</dcterms:modified>
</cp:coreProperties>
</file>