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5"/>
  </p:notesMasterIdLst>
  <p:sldIdLst>
    <p:sldId id="293" r:id="rId2"/>
    <p:sldId id="294" r:id="rId3"/>
    <p:sldId id="295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3399" autoAdjust="0"/>
  </p:normalViewPr>
  <p:slideViewPr>
    <p:cSldViewPr>
      <p:cViewPr>
        <p:scale>
          <a:sx n="80" d="100"/>
          <a:sy n="80" d="100"/>
        </p:scale>
        <p:origin x="672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/>
              <a:t>Arrays can be passed as parameters to functions</a:t>
            </a:r>
          </a:p>
          <a:p>
            <a:pPr lvl="1"/>
            <a:r>
              <a:rPr lang="en-US" dirty="0"/>
              <a:t>Formal array parameters must have an empty []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myArrayFunction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one,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many[] );</a:t>
            </a:r>
          </a:p>
          <a:p>
            <a:pPr lvl="1"/>
            <a:r>
              <a:rPr lang="en-US" dirty="0"/>
              <a:t>An array parameter is used just like an array local variable</a:t>
            </a:r>
          </a:p>
          <a:p>
            <a:pPr lvl="1"/>
            <a:r>
              <a:rPr lang="en-US" dirty="0"/>
              <a:t>But, arrays are implicitly passed by </a:t>
            </a:r>
            <a:r>
              <a:rPr lang="en-US" b="1" i="1" u="sng" dirty="0">
                <a:solidFill>
                  <a:srgbClr val="0070C0"/>
                </a:solidFill>
              </a:rPr>
              <a:t>reference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All changes to an array parameter change memory outside the function scope &lt;=&gt; </a:t>
            </a:r>
            <a:r>
              <a:rPr lang="en-US" b="1" i="1" dirty="0">
                <a:solidFill>
                  <a:srgbClr val="0070C0"/>
                </a:solidFill>
              </a:rPr>
              <a:t>the values of the original array will also be changes. </a:t>
            </a:r>
          </a:p>
          <a:p>
            <a:pPr lvl="2"/>
            <a:r>
              <a:rPr lang="en-US" dirty="0"/>
              <a:t>You never would have a formal parameter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&amp;many[]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4ABF7E-9A77-DA4A-BD1F-61C01027D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6762"/>
              </p:ext>
            </p:extLst>
          </p:nvPr>
        </p:nvGraphicFramePr>
        <p:xfrm>
          <a:off x="1676400" y="5029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140563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832356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3645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569841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9504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68245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388505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6766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4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76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BBADD1-6ABD-434B-A94E-E7D03432F347}"/>
              </a:ext>
            </a:extLst>
          </p:cNvPr>
          <p:cNvCxnSpPr>
            <a:cxnSpLocks/>
          </p:cNvCxnSpPr>
          <p:nvPr/>
        </p:nvCxnSpPr>
        <p:spPr>
          <a:xfrm flipV="1">
            <a:off x="1752600" y="5770880"/>
            <a:ext cx="685800" cy="782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3EB684-2FBC-3C42-A4D8-B3683E6F7642}"/>
              </a:ext>
            </a:extLst>
          </p:cNvPr>
          <p:cNvSpPr txBox="1"/>
          <p:nvPr/>
        </p:nvSpPr>
        <p:spPr>
          <a:xfrm>
            <a:off x="2286000" y="616204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Array pass the memory/address/reference of its first element.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b="1" i="1" dirty="0">
                <a:solidFill>
                  <a:srgbClr val="0070C0"/>
                </a:solidFill>
              </a:rPr>
              <a:t>calling a function </a:t>
            </a:r>
            <a:r>
              <a:rPr lang="en-US" dirty="0"/>
              <a:t>with an array parameter:</a:t>
            </a:r>
          </a:p>
          <a:p>
            <a:pPr lvl="1"/>
            <a:r>
              <a:rPr lang="en-US" dirty="0"/>
              <a:t>You must provide </a:t>
            </a:r>
            <a:r>
              <a:rPr lang="en-US" b="1" i="1" dirty="0">
                <a:solidFill>
                  <a:srgbClr val="0070C0"/>
                </a:solidFill>
              </a:rPr>
              <a:t>an array </a:t>
            </a:r>
            <a:r>
              <a:rPr lang="en-US" dirty="0"/>
              <a:t>variable for that parameter</a:t>
            </a:r>
          </a:p>
          <a:p>
            <a:pPr lvl="1"/>
            <a:r>
              <a:rPr lang="en-US" dirty="0"/>
              <a:t>It will be passed in by </a:t>
            </a:r>
            <a:r>
              <a:rPr lang="en-US" b="1" i="1" dirty="0">
                <a:solidFill>
                  <a:srgbClr val="0070C0"/>
                </a:solidFill>
              </a:rPr>
              <a:t>reference</a:t>
            </a:r>
          </a:p>
          <a:p>
            <a:pPr lvl="1"/>
            <a:r>
              <a:rPr lang="en-US" dirty="0"/>
              <a:t>Syntax: just the variable name, like any other parameter</a:t>
            </a:r>
          </a:p>
          <a:p>
            <a:pPr lvl="2"/>
            <a:r>
              <a:rPr lang="en-US" dirty="0"/>
              <a:t>Note the difference syntax for the formal parameter vs. the actual parameter</a:t>
            </a:r>
          </a:p>
          <a:p>
            <a:pPr lvl="1"/>
            <a:endParaRPr lang="en-US" dirty="0"/>
          </a:p>
          <a:p>
            <a:pPr lvl="2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);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562600"/>
          </a:xfrm>
        </p:spPr>
        <p:txBody>
          <a:bodyPr/>
          <a:lstStyle/>
          <a:p>
            <a:r>
              <a:rPr lang="en-US" dirty="0"/>
              <a:t>Four different array syntaxes</a:t>
            </a:r>
          </a:p>
          <a:p>
            <a:pPr lvl="1"/>
            <a:r>
              <a:rPr lang="en-US" dirty="0"/>
              <a:t>Declaration</a:t>
            </a:r>
          </a:p>
          <a:p>
            <a:pPr lvl="2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y[50];</a:t>
            </a:r>
          </a:p>
          <a:p>
            <a:pPr lvl="2"/>
            <a:r>
              <a:rPr lang="en-US" dirty="0"/>
              <a:t>Subscript notation to specify the size of the array</a:t>
            </a:r>
          </a:p>
          <a:p>
            <a:pPr lvl="1"/>
            <a:r>
              <a:rPr lang="en-US" dirty="0"/>
              <a:t>Accessing an element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y[20] = 10;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index 20 is the 21</a:t>
            </a:r>
            <a:r>
              <a:rPr lang="en-US" b="1" baseline="30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element in the array</a:t>
            </a:r>
          </a:p>
          <a:p>
            <a:pPr lvl="2"/>
            <a:r>
              <a:rPr lang="en-US" dirty="0"/>
              <a:t>Subscript notation to specify the </a:t>
            </a:r>
            <a:r>
              <a:rPr lang="en-US" i="1" dirty="0"/>
              <a:t>index</a:t>
            </a:r>
          </a:p>
          <a:p>
            <a:pPr lvl="1"/>
            <a:r>
              <a:rPr lang="en-US" dirty="0"/>
              <a:t>Formal parameter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y[]</a:t>
            </a:r>
          </a:p>
          <a:p>
            <a:pPr lvl="2"/>
            <a:r>
              <a:rPr lang="en-US" dirty="0"/>
              <a:t>Must tell the function that the parameter is an array (not a regular variable)</a:t>
            </a:r>
          </a:p>
          <a:p>
            <a:pPr lvl="1"/>
            <a:r>
              <a:rPr lang="en-US" dirty="0"/>
              <a:t>Actual parameter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y; </a:t>
            </a:r>
            <a:r>
              <a:rPr lang="en-US" dirty="0"/>
              <a:t>No additional information necessary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270</Words>
  <Application>Microsoft Macintosh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Verdana</vt:lpstr>
      <vt:lpstr>Office Theme</vt:lpstr>
      <vt:lpstr>Arrays and functions</vt:lpstr>
      <vt:lpstr>Arrays and functions</vt:lpstr>
      <vt:lpstr>Arrays and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343</cp:revision>
  <dcterms:created xsi:type="dcterms:W3CDTF">2009-09-01T00:23:15Z</dcterms:created>
  <dcterms:modified xsi:type="dcterms:W3CDTF">2020-10-21T16:12:05Z</dcterms:modified>
</cp:coreProperties>
</file>