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20"/>
  </p:notesMasterIdLst>
  <p:sldIdLst>
    <p:sldId id="273" r:id="rId2"/>
    <p:sldId id="291" r:id="rId3"/>
    <p:sldId id="276" r:id="rId4"/>
    <p:sldId id="275" r:id="rId5"/>
    <p:sldId id="272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77" r:id="rId14"/>
    <p:sldId id="287" r:id="rId15"/>
    <p:sldId id="290" r:id="rId16"/>
    <p:sldId id="274" r:id="rId17"/>
    <p:sldId id="288" r:id="rId18"/>
    <p:sldId id="289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752" autoAdjust="0"/>
  </p:normalViewPr>
  <p:slideViewPr>
    <p:cSldViewPr>
      <p:cViewPr varScale="1">
        <p:scale>
          <a:sx n="111" d="100"/>
          <a:sy n="111" d="100"/>
        </p:scale>
        <p:origin x="200" y="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2:56.2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112 1 24575,'-22'63'0,"6"-17"0,-9 38 0,15-42 0,-5 25 0,10-34 0,-1 7 0,3-12 0,0 6 0,1-12 0,-2 8 0,4-18 0,-1-2 0,1-4 0,0-5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3:09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 24575,'-1'19'0,"-3"11"0,2 7 0,-4 12 0,3 0 0,-1-6 0,1-7 0,1-14 0,-1-6 0,5-10 0,4-5 0,9-8 0,5-3 0,28-1 0,-3 5 0,34 8 0,-32 6 0,0 8 0,-31-4 0,-9 17 0,-3-6 0,-1 27 0,-3-19 0,-4 1 0,-2-18 0,-2-9 0,0-1 0,-50 7 0,22-5 0,-38 7 0,40-8 0,10-1 0,12-1 0,7-2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3:10.7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30 24575,'21'-3'0,"12"-3"0,-10 3 0,19-2 0,-16 3 0,7 0 0,-11 0 0,0 1 0,-6-1 0,-4 2 0,-8-2 0,-3 1 0,-2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3:12.4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52 24575,'56'-28'0,"-15"6"0,-32 21 0,0 4 0,5 8 0,1 0 0,-1 10 0,-9-7 0,-8 26 0,-4-16 0,-7 17 0,1-20 0,-14 9 0,8-8 0,-17 14 0,18-15 0,-2 0 0,18-14 0,11-4 0,10-3 0,42 4 0,-18-2 0,15 6 0,1 0 0,-10-2 0,35 9 0,-48-6 0,-14-3 0,-3 0 0,-16-4 0,-1 0 0,0 4 0,3 10 0,-1 0 0,-1 12 0,-2-2 0,-2-7 0,-1 4 0,-4-12 0,-1 1 0,-10-3 0,3-2 0,-27 9 0,18-9 0,-15 6 0,25-12 0,-1 0 0,6-1 0,-1 0 0,-12-2 0,1-1 0,-11 1 0,16-2 0,3 4 0,8-3 0,0 1 0,1-1 0,-3 0 0,2 2 0,1-1 0,0 2 0,1-2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0:44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24575,'3'67'0,"5"5"0,-3-27 0,3-7 0,-6-19 0,-1-16 0,8-28 0,4-16 0,13-15 0,4-6 0,7-23 0,-8 29 0,1 2 0,8-8 0,-20 36 0,5-1 0,-16 27 0,4 3 0,3 4 0,3 4 0,0 6 0,-2 8 0,-3 5 0,1 19 0,0 6 0,7 25 0,-6-25 0,-1-2 0,2 1 0,-10-37 0,-4-9 0,0-10 0,-1-2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0:45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75 24575,'-4'-9'0,"-1"1"0,-23-24 0,14 25 0,-15-11 0,-2 68 0,6 11 0,5-10 0,3 3 0,6-3 0,7-1 0,9 29 0,8-25 0,10-31 0,-5-18 0,12-15 0,-10-2 0,19-22 0,-19 10 0,6-10 0,-7-8 0,-5-3 0,-1-1 0,-6 12 0,0 43 0,-3 1 0,10 57 0,-7-37 0,10 30 0,-9-45 0,2-6 0,-1-15 0,-5-1 0,3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0:47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24575,'4'67'0,"6"24"0,0 5 0,4 0 0,-2-33 0,-2-21 0,-3-11 0,9-73 0,-2 2 0,2-15 0,1-4 0,10-8 0,8-22 0,-9 44 0,4-2 0,17 7 0,-18 41 0,11-6 0,-5 81 0,-19-39 0,14 31 0,-23-43 0,8 37 0,-6-28 0,4 14 0,-8-48 0,0-8 0,19-24 0,25-23 0,3 0 0,6-2 0,-9 28 0,-23 19 0,4 4 0,-14 19 0,-5 4 0,4 19 0,-5-3 0,1 11 0,9 29 0,7 16 0,-2-16 0,-1-11 0,-9-52 0,-3-6 0,10-7 0,8-4 0,51-25 0,-11 3 0,-11-2 0,-3-1 0,-6-2 0,2-13 0,-39 21 0,4-29 0,-10 2 0,-6-1 0,-8-3 0,-22-19 0,2 0 0,-4 42 0,16 30 0,-1 4 0,-33 27 0,-5 11 0,-10 16 0,5 24 0,38-32 0,6 31 0,27-39 0,22 6 0,8 0 0,19 2 0,12-2 0,5-3 0,-30-22 0,3-3 0,41 8 0,2-3 0,-43-11 0,1-3 0,41-1 0,-5-4 0,-24-7 0,14-8 0,-67 6 0,-10 3 0,-5 2 0,1 1 0,-1 0 0,3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0:47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24575,'9'3'0,"-4"0"0,-3-2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0:48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24575,'1'-5'0,"0"0"0,0 4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4:46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24575,'4'49'0,"-3"-4"0,2 9 0,0 4 0,-1 25 0,1-28 0,0-4 0,0 6 0,-1-17 0,-1-23 0,0-2 0,2-18 0,5-19 0,4-13 0,6-10 0,4-5 0,20-32 0,-12 29 0,1 2 0,8-9 0,-7 29 0,-17 20 0,24 3 0,-15 19 0,21 14 0,-13 43 0,-10-15 0,0 24 0,-17-43 0,0 38 0,-2-36 0,1 16 0,-1-41 0,-1-6 0,4-5 0,7 1 0,8-7 0,-7 5 0,0-6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4:47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24575,'-1'44'0,"0"-5"0,2 42 0,4-14 0,6 15 0,16-15 0,4-16 0,0-24 0,11-32 0,5-38 0,8-16 0,-10 3 0,-14 8 0,-19 31 0,9-16 0,-11 11 0,6-16 0,-12 18 0,-1 2 0,1-5 0,0 8 0,4-19 0,-5 21 0,1 0 0,-5 53 0,-1 0 0,4 25 0,2 4 0,0 0 0,1-16 0,1-3 0,2-16 0,-5-21 0,-1-2 0,0-11 0,-2-2 0,3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2:58.0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118 174 24575,'-40'35'0,"2"9"0,24-19 0,-3 23 0,13-21 0,-1 4 0,7-8 0,3-12 0,6 10 0,2-10 0,19 8 0,23 1 0,-7-3 0,15-3 0,-9-10 0,-17-5 0,18-5 0,-29-3 0,4-6 0,-14 1 0,2-6 0,4-34 0,-10 25 0,6-28 0,-17 41 0,0-26 0,-1 13 0,0-15 0,-3 5 0,-2 7 0,-3-6 0,1 16 0,1 3 0,-5 4 0,6 7 0,-6-1 0,8 8 0,-5 0 0,3-1 0,-7 2 0,5-1 0,-3 1 0,-4 0 0,1 0 0,-6 2 0,-2 0 0,6 1 0,2 0 0,6-2 0,-2 2 0,-1 0 0,-13 7 0,11-5 0,-10 8 0,10-5 0,1-1 0,1 0 0,6-3 0,0 0 0,1 1 0,0-2 0,2 2 0,0-2 0,1-1 0,0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4:5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24575,'3'41'0,"0"20"0,2 7 0,1 31 0,0-16 0,0-7 0,0-22 0,0-26 0,-3-37 0,14-58 0,0 12 0,2 0 0,0-1 0,8-6 0,15-23 0,-11 31 0,34-20 0,-37 39 0,19 9 0,-39 36 0,4 10 0,3 4 0,-7-6 0,2 11 0,1 64 0,-2-30 0,-1-4 0,0-4 0,-1-20 0,0-14 0,6-42 0,15-25 0,9-7 0,-8 12 0,1 0 0,14-9 0,25-18 0,-32 36 0,4 6 0,-28 18 0,4 12 0,-7-1 0,5 4 0,3 25 0,1 15 0,6 12 0,-11-10 0,0 0 0,7 27 0,-1 11 0,-4-10 0,-6-39 0,-3 7 0,-4-33 0,-2 0 0,-1-10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4:52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24575,'13'38'0,"2"0"0,0 0 0,2 3 0,-3-12 0,27 39 0,-20-37 0,16 21 0,-27-42 0,-4-2 0,2-1 0,-2-3 0,33-34 0,-16 8 0,10-14 0,2-3 0,1-7 0,19-35 0,-24 27 0,3-23 0,-15 21 0,-5 13 0,-6 13 0,-6 25 0,0 0 0,-1 2 0,-1 1 0,0-1 0,1 1 0,8 7 0,-5-4 0,5 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4:53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248 123 24575,'1'-20'0,"-2"-4"0,-2-10 0,-1 12 0,0 4 0,0 14 0,-6 4 0,0 5 0,-30 17 0,10-2 0,-13 13 0,20-13 0,6 1 0,5-3 0,-1 1 0,0 11 0,2-8 0,4 6 0,4 4 0,3-14 0,1 17 0,1-23 0,2 2 0,0-10 0,8-3 0,1 0 0,14-5 0,-10 1 0,10-10 0,-11 5 0,18-19 0,-9 3 0,1-5 0,-3-5 0,-17 18 0,4-6 0,-9 16 0,0-4 0,0 2 0,1-4 0,-1 10 0,2 58 0,4-9 0,0 7 0,0-2 0,5-10 0,2 1 0,-12-37 0,1-3 0,-3-1 0,17-11 0,-13 8 0,12-9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4:54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24575,'3'50'0,"-3"-6"0,-1 51 0,-1-29 0,0 2 0,1-9 0,0 1 0,1 15 0,-1-2 0,2 18 0,3-27 0,2-4 0,-2 4 0,8 28 0,-8-73 0,1-11 0,4-14 0,-5 3 0,4-5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4:55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24575,'16'-12'0,"10"-17"0,-4 3 0,6-13 0,-18 19 0,0 0 0,-3 11 0,-3 2 0,12-3 0,-11 6 0,10-5 0,-12 15 0,0 8 0,1 23 0,-1-2 0,4 25 0,3-16 0,-2-4 0,2-14 0,2-4 0,-2-14 0,23 4 0,3-25 0,17-2 0,-5-16 0,-14 12 0,-12-9 0,-14 14 0,13-30 0,-14 22 0,11-16 0,-17 27 0,-1 6 0,0 2 0,0-2 0,0 25 0,0-4 0,-3 43 0,3-22 0,-1 14 0,7-3 0,-3-27 0,0 10 0,-4-30 0,0-1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4:57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1 290 24575,'16'0'0,"23"-6"0,-10-3 0,13-3 0,-19 0 0,-4 0 0,-9 2 0,5-11 0,-7 5 0,1-7 0,-5 3 0,-1-1 0,-1-18 0,-2 17 0,0-9 0,-3 20 0,-4 2 0,2 2 0,-10 2 0,2 3 0,-4 1 0,4 0 0,5 1 0,4 0 0,-7 4 0,-3 3 0,-9 16 0,4-1 0,0 17 0,12-17 0,1 13 0,6-21 0,0 8 0,0-7 0,6 9 0,-2-7 0,7 6 0,-4-16 0,2 2 0,-3-7 0,8 2 0,-2-1 0,7 1 0,-1 1 0,9 2 0,12 4 0,-7-2 0,21 4 0,-28-8 0,14 2 0,-5-5 0,-5 3 0,16-1 0,-26-1 0,4-1 0,-20-2 0,-1 0 0,-3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4:59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24575,'-3'23'0,"0"-3"0,5 31 0,-1-29 0,4 19 0,-3-31 0,2-1 0,-3-4 0,2-1 0,0 1 0,2 0 0,0-1 0,-2-2 0,-1-2 0,1-1 0,-1 0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4:59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24575,'-1'39'0,"0"2"0,2 2 0,1-4 0,1-1 0,0-17 0,-1 4 0,1-25 0,-2 0 0,1-3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00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24575,'4'36'0,"0"35"0,1-3 0,-1 28 0,0-34 0,0 4 0,-2-28 0,0-7 0,-1-26 0,0-7 0,9-19 0,2-2 0,19-29 0,14-9 0,-3 9 0,15-10 0,-33 39 0,7 6 0,-19 18 0,2 7 0,-1 4 0,-1 7 0,3 8 0,5 32 0,-1-8 0,10 40 0,-15-47 0,1 6 0,-9-32 0,-2-14 0,-1 5 0,-1-11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02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383 821 24575,'-13'-62'0,"2"11"0,-3 8 0,-3 3 0,8 19 0,-7-5 0,7 16 0,-3 2 0,-4 2 0,3 4 0,-4-1 0,-9 3 0,1 7 0,-7 4 0,-6 26 0,15-6 0,-9 23 0,12-6 0,2 2 0,3 39 0,9-40 0,8 21 0,6-46 0,12-8 0,-1-8 0,61-40 0,-35 6 0,7-16 0,-3-4 0,-16 2 0,11-43 0,-29 33 0,-5-2 0,-1-5 0,10-30 0,-8 15 0,0 1 0,5-15 0,-3-8 0,-7 44 0,-4 12 0,1-2 0,-2 26 0,0 12 0,-1 27 0,0 41 0,-4 3 0,2 20 0,0 11 0,2-13 0,2 1 0,2-15 0,0 3 0,2-6 0,0 1 0,4-7 0,22 21 0,-17-57 0,24 5 0,-8-24 0,9 2 0,6-17 0,-15-5 0,11-17 0,-1-13 0,-10 8 0,-1-3 0,-14 10 0,-6 4 0,-1-4 0,-4-11 0,-4 4 0,-4-7 0,-3 14 0,-1 6 0,-6 5 0,-8 9 0,-1 4 0,-7 10 0,8 6 0,-17 19 0,4 6 0,-5 8 0,4 11 0,17-3 0,2-7 0,20 7 0,5-30 0,30 8 0,8-3 0,-4-6 0,7 1 0,0-2 0,-7-6 0,22 5 0,-4 0 0,-10-4 0,-22-7 0,-29-6 0,-2 0 0,-1 0 0,2-1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3:00.1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 1 24575,'-6'35'0,"-3"29"0,5-4 0,0 2 0,-2 27 0,3-23 0,1-8 0,0-29 0,2-3 0,0-22 0,0-3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03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24575,'33'44'0,"0"0"0,6 7 0,3 3 0,11 6 0,2-1 0,-9-6 0,-2-3 0,-2-4 0,-5-7 0,-6-4 0,-22-29 0,-7-12 0,-3-9 0,1-22 0,0 24 0,0-16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04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24575,'-57'67'0,"6"-5"0,-9 11 0,22-29 0,-13 18 0,25-34 0,-10 12 0,-3 2 0,-5 7 0,8-9 0,3-3 0,10-13 0,13-12 0,18-21 0,-7 9 0,11-12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14.2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406 870 24575,'-38'-1'0,"7"-1"0,15 1 0,-14-3 0,14 2 0,-27-5 0,30 3 0,-22-13 0,15 1 0,-13-17 0,11 12 0,-7-16 0,13 16 0,-3-9 0,6 8 0,4-2 0,2 4 0,2-7 0,3 4 0,-2-19 0,2 16 0,0-12 0,3 11 0,0 6 0,2-12 0,4-15 0,5-7 0,5-14 0,-3 22 0,1 6 0,-8 25 0,7-9 0,-8 15 0,7-6 0,-7 8 0,9-4 0,2 3 0,-2 2 0,7 2 0,-14 3 0,6 1 0,-6 1 0,9 0 0,-9 0 0,12 3 0,-13 0 0,8 4 0,-10-3 0,13 14 0,-6-3 0,5 4 0,-7-3 0,-7-8 0,-2 8 0,0 0 0,10 45 0,-5-15 0,6 13 0,-9-20 0,-2-7 0,0-5 0,-3 8 0,1-20 0,-5 10 0,2 12 0,0-6 0,-1 25 0,5-37 0,-2 7 0,0 1 0,0-15 0,-1 24 0,0-29 0,1 11 0,1-11 0,-2 11 0,2-9 0,0 7 0,-3 1 0,3-5 0,-3 2 0,1-8 0,2-4 0,-3 3 0,3-3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16.4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57 24575,'54'-18'0,"-10"6"0,-10-3 0,-7 7 0,-14 5 0,-8 29 0,-9-1 0,-4 35 0,3-13 0,1 7 0,-6 40 0,5-37 0,-1 11 0,1-1 0,0-15 0,-1 23 0,3-52 0,1-10 0,0 0 0,2-4 0,8 0 0,5-7 0,29 2 0,-8-3 0,26 2 0,-36-3 0,4 0 0,-17 1 0,-3-1 0,4 1 0,1 1 0,0 0 0,1 1 0,-7-2 0,-5 0 0,-3-1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17.6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1 188 24575,'2'-22'0,"3"-8"0,3 8 0,13-16 0,-2 15 0,21-6 0,-19 16 0,9 4 0,-14 8 0,69 18 0,-30-7 0,4 10 0,-3 2 0,-18-1 0,0 21 0,-34-5 0,-1 20 0,0 5 0,-1 10 0,-2-13 0,-3-1 0,-14 3 0,-4-23 0,-21 25 0,-1-17 0,-3 0 0,-18 15 0,14-15 0,1-4 0,-8-8 0,9-7 0,14-9 0,14-4 0,21-9 0,20 3 0,23-1 0,7 3 0,6 0 0,32 8 0,-23-4 0,-1-1 0,17 5 0,-1-4 0,-28-6 0,-25-6 0,-16-11 0,-11 5 0,0-6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19.1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37 24575,'15'-6'0,"53"-7"0,-21 6 0,37-3 0,-21 21 0,-30-1 0,17 60 0,-40-24 0,3 35 0,-19-26 0,-43 31 0,24-41 0,-13-6 0,-1-10 0,11-23 0,-26 1 0,34-5 0,20-1 0,38 5 0,14 3 0,18 15 0,-32-4 0,24 39 0,-36-24 0,12 26 0,-23-27 0,-5 23 0,-6-24 0,-15 41 0,-4-43 0,-46 33 0,-9-32 0,-6 0 0,24-20 0,46-12 0,11-2 0,7-2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20.2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308 1 24575,'-45'51'0,"-19"26"0,27-37 0,-3 8 0,2-2 0,10-11 0,-16 19 0,35-41 0,7-6 0,25 0 0,6-3 0,56 2 0,-18-1 0,31-1 0,-32-3 0,-9-1 0,0-1 0,1-1 0,6 0 0,2-1 0,13-2 0,-9 2 0,-17 0 0,-48 3 0,-3 0 0,-2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21.0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 24575,'-1'77'0,"0"-22"0,2-2 0,0-7 0,1 7 0,-1 0 0,2-10 0,0 13 0,-1 1 0,0-14 0,3 51 0,-5-69 0,3 10 0,-3-24 0,1-2 0,-1-3 0,0 3 0,0-2 0,0 1 0,-1-1 0,-1-4 0,1 0 0,0-3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24.6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24575,'2'26'0,"-2"8"0,4 56 0,-3-16 0,0-12 0,3 13 0,5 0 0,6 13 0,0 0 0,-3-13 0,-3-4 0,1-2 0,4 7 0,3 13 0,-1-7 0,-3-29 0,-5-33 0,3-1 0,8-32 0,-10 8 0,9-8 0,-16 11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25.6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288 9 24575,'-16'-5'0,"-1"1"0,-18 8 0,6 5 0,-12 24 0,0 7 0,6 1 0,0 18 0,6 2 0,20-14 0,8 33 0,12-44 0,2-5 0,10-20 0,-10-10 0,26-19 0,-7-8 0,10-10 0,-10-1 0,-12 11 0,1-10 0,-10 8 0,-1 1 0,-7 11 0,-3 19 0,4 31 0,-1-6 0,11 32 0,1-29 0,7 4 0,-7-18 0,0-8 0,-8-11 0,15-21 0,-7 5 0,13-14 0,-2 6 0,-13 14 0,3-1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3:01.2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68 0 24575,'-3'25'0,"-8"14"0,5-11 0,-8 23 0,8-29 0,-1 11 0,5-22 0,1 0 0,8-9 0,1-1 0,20-1 0,-2 1 0,23 9 0,-25-5 0,3 6 0,-22-5 0,12 19 0,-6 1 0,7 10 0,-14-9 0,-3-6 0,-13 10 0,4-11 0,-12 12 0,4-16 0,-5 1 0,4-5 0,-10 0 0,-7-1 0,6-3 0,0-1 0,14-6 0,8-1 0,0 0 0,3-1 0,2 0 0,0-1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26.4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207 1 24575,'-15'3'0,"-5"3"0,-26 20 0,13 4 0,-8 43 0,29-19 0,27 29 0,29-8 0,-6-21 0,2-6 0,-30-32 0,-10-13 0,-12 9 0,-5-5 0,-27 13 0,4-7 0,5-2 0,13-13 0,14-13 0,5 5 0,-2-2 0,7 10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26.9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9 110 24575,'-9'-1'0,"28"-5"0,46-11 0,23 0 0,-21 0 0,-2 1 0,7 2 0,-14-2 0,-84 12 0,11 4 0,-17-1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27.5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24575,'13'57'0,"11"24"0,6-1 0,-6-8 0,4 2 0,-21-52 0,4 8 0,-4-24 0,-1-2 0,6 0 0,5-2 0,28 2 0,8-1 0,37-2 0,-44 0 0,0-3 0,-43 1 0,-3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28.1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24575,'9'48'0,"4"-3"0,20 32 0,-12-33 0,7 2 0,-19-33 0,-3-3 0,-5-4 0,-4 5 0,2-4 0,-1 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28.4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24575,'6'29'0,"5"24"0,-3-17 0,7 26 0,-9-40 0,1-2 0,-6-19 0,0-2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29.2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24575,'9'65'0,"1"3"0,2-19 0,1 10 0,-2-28 0,-2-9 0,-5-33 0,6-9 0,6-12 0,2 0 0,1-3 0,21-8 0,-10 14 0,18-5 0,-23 19 0,-10 9 0,-4 13 0,-2 7 0,18 40 0,-12-18 0,11 27 0,-20-39 0,0 2 0,0-4 0,-3-11 0,3 4 0,-2-13 0,4-1 0,-3 0 0,3-1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31.0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286 686 24575,'-7'-19'0,"-1"1"0,-3 2 0,-5 2 0,-8 8 0,-36 33 0,18 2 0,0 35 0,7 9 0,13-7 0,9 10 0,7-5 0,13-38 0,24 16 0,-5-44 0,15-1 0,-1-16 0,19-53 0,-2-22 0,-27 16 0,-4-3 0,9 7 0,3-3 0,-9 0 0,-18-28 0,-10 10 0,1 8 0,-3 19 0,0 3 0,0 9 0,-2-14 0,-2 20 0,3 11 0,-2 10 0,3 23 0,-3 32 0,0 19 0,-1 37 0,1 9 0,1-37 0,1 3 0,1 25 0,1 12 0,2-14 0,1-30 0,1-4 0,2 26 0,3-6 0,7-16 0,2-7 0,-2-11 0,6 5 0,4 3 0,-2-11 0,21 7 0,-18-30 0,35-16 0,-17-11 0,25-10 0,-18 6 0,0 0 0,25-9 0,-19 3 0,-2-5 0,14-35 0,-18 8 0,-33 7 0,-8-1 0,-12 4 0,-27-31 0,-33 31 0,3 8 0,-4 25 0,1 10 0,14 11 0,-19 57 0,71-21 0,12 28 0,11-32 0,7-2 0,25 22 0,-10-15 0,9 5 0,-5-7 0,-12-13 0,1-1 0,22 17 0,3-5 0,-15-24 0,-4-7 0,17 6 0,33-3 0,-74-16 0,-6-4 0,-59-39 0,27 31 0,-24-24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31.4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24575,'34'29'0,"6"3"0,5 3 0,26 16 0,0-5 0,-1-3 0,-10-9 0,13 1 0,-57-28 0,-17-10 0,-14-7 0,-22-23 0,19 18 0,-8-10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31.9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379 0 24575,'-15'13'0,"-2"1"0,-15 18 0,-6 8 0,-27 34 0,23-26 0,1-1 0,-10 18 0,28-31 0,12-12 0,2-3 0,4-1 0,-1-6 0,-1 6 0,-1-7 0,1 0 0,6-8 0,10-13 0,43-30 0,-31 22 0,27-18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32.4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58 24575,'42'0'0,"34"-7"0,3-3 0,-7-4 0,1 5 0,-14-1 0,-49 3 0,-16 7 0,-3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3:01.9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 24575,'88'-6'0,"-35"4"0,34-2 0,-53 6 0,-5-2 0,-12 1 0,-9-1 0,-4 0 0,0-1 0,-2 0 0,2-1 0,-3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32.9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46 24575,'36'0'0,"34"-5"0,-6-2 0,10 0 0,4 1 0,-24 3 0,1 0 0,31-2 0,-5 1 0,-14 3 0,-1-4 0,-63 5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34.6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24575,'0'90'0,"2"6"0,0 3 0,0-40 0,1 0 0,0 37 0,1-6 0,0-22 0,11-6 0,4-1 0,2-3 0,5 0 0,2-8 0,-7-32 0,8-1 0,-2-24 0,-1-1 0,16-17 0,-5-7 0,1-3 0,11-14 0,-2 3 0,1-2 0,4-9 0,1-7 0,-21 15 0,-19 4 0,-13 22 0,-13-16 0,2 25 0,-24-7 0,21 18 0,-13 14 0,20 5 0,-1 29 0,5-1 0,3-4 0,8 3 0,4-19 0,21 19 0,2-16 0,44 14 0,16-18 0,-2-3 0,-29-12 0,-4-4 0,-10-1 0,10-1 0,-51-4 0,-6-3 0,-3-1 0,0 0 0,0 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36.0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72 24575,'-4'29'0,"0"10"0,4 37 0,6-3 0,-2-4 0,7-41 0,6-59 0,-1-3 0,6-16 0,-6 23 0,-4 5 0,28-16 0,-17 20 0,13-8 0,-20 32 0,23 42 0,-11-14 0,25 35 0,-37-45 0,1 3 0,-5-14 0,6-3 0,29-15 0,10-9 0,21-8 0,15-8 0,1-2 0,-6 3 0,-37 12 0,-8-1 0,-18 0 0,-22 4 0,-13-28 0,-3 15 0,-25-6 0,-5 3 0,8 10 0,-41 0 0,64 34 0,-2 17 0,9 0 0,11 19 0,5-22 0,30 2 0,-3-24 0,-1-2 0,8 22 0,-4 51 0,-8-18 0,-1 33 0,-28-12 0,-5-16 0,-2-9 0,-2 0 0,-5 12 0,-4-8 0,3-30 0,5-23 0,-25-49 0,8 0 0,-18-34 0,27-16 0,6 55 0,11-18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36.4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64 24575,'54'-21'0,"-20"11"0,2-5 0,-27 13 0,-7-3 0,-7 1 0,0 1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36.9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24575,'14'84'0,"5"1"0,-9-49 0,11 19 0,-10-27 0,18 30 0,-10-27 0,7 8 0,-15-28 0,-4-4 0,-3-3 0,3 2 0,16 6 0,-3-5 0,0 1 0,-18-15 0,-4 4 0,-5-4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37.5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85 24575,'22'0'0,"19"-6"0,0-1 0,18-10 0,-28 7 0,-3 1 0,-20 6 0,20-1 0,-3 0 0,39-7 0,-36 6 0,16-2 0,-33 6 0,1 1 0,-7 0 0,-1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38.4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 24575,'-1'84'0,"0"0"0,1-26 0,1 0 0,1 37 0,2 3 0,0-20 0,0-7 0,5 14 0,-2-1 0,-2-85 0,13-44 0,0-5 0,4 3 0,3-2 0,19-31 0,-6 19 0,-12 23 0,-20 35 0,-4 2 0,5 7 0,-2 6 0,10 30 0,-3 4 0,16 31 0,-9-27 0,9 5 0,-7-25 0,-4-6 0,8-5 0,-15-12 0,2-5 0,-11-9 0,-4-10 0,2 9 0,-1-3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40.1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288 0 24575,'-44'3'0,"-1"8"0,19 3 0,-20 32 0,13-5 0,-17 37 0,27-30 0,3 15 0,28-29 0,-1-10 0,37-3 0,39-29 0,-23 1 0,-10-12 0,-6-7 0,-20-13 0,9-34 0,-17 27 0,1-7 0,-9 33 0,-5 18 0,-2 22 0,-2 6 0,8 32 0,-3-31 0,6 17 0,-7-35 0,0-3 0,0-2 0,0 3 0,-1 2 0,0 5 0,-8 8 0,-37 6 0,25-11 0,-23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41.8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24575,'43'65'0,"-9"-17"0,-2 0 0,0 0 0,-4-2 0,-2 22 0,-22-35 0,-1 3 0,-4-20 0,0-13 0,6-30 0,0 1 0,4-23 0,6-4 0,28-18 0,-21 24 0,1 4 0,24 2 0,-18 29 0,-16 10 0,3 5 0,2 15 0,17 12 0,-18-7 0,9-1 0,-28-22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42.5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87 24575,'35'37'0,"0"2"0,13 19 0,-10-8 0,-1 17 0,-21-31 0,-1 15 0,-15-38 0,0 1 0,-1-8 0,36-94 0,-14 35 0,15-25 0,4-2 0,4 12 0,5 0 0,-25 47 0,-14 19 0,7 4 0,-7-2 0,6 1 0,-11 2 0,-3-2 0,0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3:03.8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124 141 24575,'14'-18'0,"-1"2"0,28-21 0,-9 12 0,24-17 0,-22 41 0,-6 0 0,-8 32 0,-14 3 0,-5 6 0,-19 7 0,-7 0 0,-8 7 0,-9 1 0,-3-2 0,-1-10 0,-12 8 0,9-8 0,26-23 0,-6 4 0,32-21 0,12-4 0,21-1 0,2 1 0,30-1 0,-34 1 0,8 0 0,-33 0 0,-3 0 0,4-2 0,-7 3 0,4-2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43.5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257 0 24575,'-31'5'0,"3"3"0,-20 20 0,7 6 0,-8 11 0,16-3 0,17-11 0,6 1 0,13 7 0,2-16 0,28 7 0,-1-23 0,45-4 0,-28-10 0,25-24 0,-33-25 0,11-28 0,-18 11 0,-11 29 0,-14 76 0,-6 28 0,2 19 0,7-15 0,-4-33 0,4-6 0,-6-27 0,3-2 0,4-19 0,-7 15 0,4-5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43.8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24575,'16'45'0,"26"29"0,-2-14 0,23 15 0,-37-49 0,-3-8 0,-4-29 0,9-10 0,-5 5 0,-1-2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44.4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480 1 24575,'-25'59'0,"0"6"0,3 0 0,-2 12 0,1-4 0,-1 3 0,1-10 0,1-8 0,-8 16 0,8-19 0,-4 9 0,3-15 0,0-18 0,-6 3 0,4-17 0,-2-2 0,1-5 0,-1 1 0,5-6 0,10-2 0,28-25 0,-13 16 0,17-15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45.1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85 24575,'36'0'0,"5"-1"0,16-3 0,38-10 0,-26 2 0,16-5 0,-14 2 0,-32 9 0,16-5 0,-38 10 0,-8 0 0,2 1 0,2 1 0,9-1 0,3 1 0,-2-1 0,-5-1 0,-11 0 0,-5 0 0,-3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46.5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1 251 24575,'48'-7'0,"13"-8"0,25-5 0,5-3 0,-38 7 0,-1 0 0,38-9 0,-9-4 0,-34-9 0,-20 10 0,-18 0 0,-15 22 0,1 12 0,-15 91 0,16-13 0,3 8 0,-2 4 0,2-1 0,5 0 0,2-7 0,0-32 0,0-9 0,-1-7 0,-3 4 0,-2-22 0,0 5 0,0-4 0,0-2 0,-3-9 0,-1-8 0,-5-1 0,-13-2 0,4-2 0,-22-2 0,8 0 0,6-1 0,10 4 0,46 5 0,13-2 0,7 4 0,4-1 0,15-1 0,-11 0 0,-3 0 0,-11-2 0,17-2 0,-40-2 0,2-1 0,-14 1 0,-3 1 0,-5 0 0,-1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54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0 146 24575,'0'14'0,"4"7"0,6 23 0,8 17 0,5 6 0,23 12 0,-25-43 0,16-6 0,-25-39 0,23-38 0,-1-19 0,0-8 0,-8 21 0,0 0 0,7-22 0,-5 7 0,-17 29 0,-7 25 0,-4 18 0,3 37 0,6 14 0,6 22 0,7-4 0,-3-22 0,0-14 0,-8-19 0,-4-11 0,18-36 0,-6 7 0,11-16 0,2-3 0,5-1 0,26-33 0,-41 50 0,3-3 0,-22 26 0,-1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55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0 24575,'-13'35'0,"-4"12"0,-4 16 0,-2 8 0,4-11 0,1 4 0,-1 6 0,0 7 0,2-5 0,2-3 0,1 1 0,0 1 0,1 5 0,1-11 0,-1 21 0,4-29 0,2-11 0,6-33 0,9-17 0,-4-2 0,4-5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56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24575,'0'44'0,"1"22"0,3 17 0,0-33 0,1 0 0,3 39 0,6-4 0,-4-23 0,2-6 0,4-7 0,17 12 0,23-7 0,12-3 0,-14-33 0,4-7 0,3-8 0,-1-4 0,-6 0 0,0-4 0,5-6 0,-7-4 0,-14-6 0,0-28 0,-35-8 0,-13-3 0,-10 1 0,-55 0 0,36 36 0,-36-5 0,55 38 0,-1 23 0,15 0 0,4 26 0,6-19 0,6 8 0,2-18 0,43 14 0,-17-23 0,10-1 0,4-2 0,0-10 0,5 0 0,1-2 0,4-2 0,-8-1 0,-2-2 0,-9-2 0,1-1 0,-35-1 0,-6-5 0,-4 1 0,0-4 0,0 4 0,0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5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24575,'3'42'0,"0"0"0,3 14 0,0-6 0,1-8 0,-1-4 0,0-12 0,-3-12 0,1-12 0,10-30 0,2-6 0,28-42 0,-17 32 0,34-22 0,-39 49 0,12-3 0,-24 21 0,8 17 0,2 9 0,37 52 0,-19-26 0,9 13 0,-13-33 0,-15-24 0,14 4 0,3-12 0,17-7 0,6-3 0,24-6 0,-14-1 0,-5-4 0,-17-10 0,-16-3 0,-29 3 0,-24-29 0,7 24 0,-35-36 0,20 43 0,-11-3 0,19 22 0,2 22 0,10 4 0,-1 19 0,9-14 0,5 4 0,2-16 0,8-3 0,0-5 0,23-7 0,-17 0 0,9-1 0,-24 3 0,-2 6 0,12 40 0,8 18 0,10 28 0,0-4 0,-8-19 0,-4-6 0,-8 23 0,-7-31 0,-9 24 0,-20-29 0,-1-7 0,-4-12 0,-51-56 0,39 2 0,-40-27 0,55 24 0,14 5 0,17-20 0,-1 26 0,6-6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5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24575,'16'0'0,"55"-1"0,15-10 0,6 1 0,-28-4 0,-52 5 0,-14 6 0,0 1 0,0 2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3:04.7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81 123 24575,'-12'8'0,"-13"22"0,6 14 0,-2-4 0,18 5 0,8-32 0,17 4 0,3-11 0,22-2 0,7-3 0,20-6 0,-24 4 0,0-2 0,7-16 0,-38 6 0,5-12 0,-15-1 0,2-40 0,-6 24 0,0-22 0,-8 40 0,-12 5 0,4 8 0,-7 1 0,7 9 0,-3 0 0,-31 4 0,16-1 0,-19 3 0,22 1 0,11-2 0,-4 4 0,10 1 0,1-1 0,0 4 0,3-4 0,3 0 0,0 1 0,29 17 0,2-11 0,3 9 0,-10-19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58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24575,'-4'61'0,"1"-8"0,8 35 0,0-35 0,8 1 0,-3-23 0,-2-12 0,-1-1 0,-3-11 0,5 0 0,0-2 0,31-13 0,-11-12 0,18-20 0,-28 15 0,-8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5:5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24575,'3'94'0,"-1"-43"0,1-1 0,3 41 0,-1-20 0,1 2 0,0 24 0,-2-31 0,2 1 0,1-14 0,0-4 0,1 16 0,7 1 0,-12-51 0,-1-14 0,0-15 0,2-7 0,5-17 0,2-1 0,3-3 0,3-5 0,13-14 0,-7 19 0,6-6 0,-13 35 0,-3 6 0,5 14 0,-2 11 0,5 7 0,10 52 0,-11-28 0,12 38 0,-19-54 0,-2-8 0,-9-19 0,2-7 0,26-23 0,22-16 0,-12 7 0,2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6:0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 24575,'-24'57'0,"2"6"0,-2 8 0,-2 7 0,-1 0 0,1 1 0,-1-1 0,0 9 0,3-13 0,9-30 0,-1 5 0,18-48 0,18-13 0,33 0 0,9 0 0,9 6 0,-11 12 0,-27 0 0,0 6 0,-12 3 0,-10-3 0,1 3 0,-7-5 0,-1 23 0,-6-7 0,-17 52 0,-17-19 0,-3 8 0,-19-4 0,29-40 0,-18 10 0,27-27 0,-15-1 0,18-5 0,-17 1 0,19-2 0,-8 0 0,16-1 0,0 0 0,8-2 0,0 2 0,1-3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6:01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24575,'24'1'0,"13"-2"0,12-1 0,11-6 0,-1-2 0,-20 1 0,-1 3 0,-26 5 0,1 1 0,21-3 0,-17 2 0,12-2 0,-26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3:06.0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 73 24575,'6'-10'0,"6"-6"0,3 4 0,15-6 0,-6 10 0,21 2 0,-10 3 0,12 6 0,-18 1 0,0 15 0,-16-2 0,-3 15 0,-6 5 0,-9 1 0,-16 33 0,-4-20 0,-11 9 0,2-21 0,4-12 0,-11 4 0,15-13 0,-14 8 0,19-13 0,-4 8 0,13-12 0,5-1 0,7-8 0,44 2 0,-1 0 0,35 1 0,9 0 0,-31-1 0,-1 0 0,24 0 0,-3 0 0,5-1 0,-47-2 0,-10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5T16:13:07.6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581 47 24575,'-12'-10'0,"-4"-1"0,6 8 0,-7-3 0,-1 4 0,-23-4 0,6 3 0,-20-1 0,13 3 0,-16 3 0,-5 5 0,11 1 0,3 8 0,24-2 0,-14 29 0,18-15 0,-7 59 0,31-29 0,4 16 0,10-27 0,3-18 0,2-1 0,5 0 0,23 12 0,-4-15 0,3 2 0,2-17 0,-27-8 0,7-3 0,-16-1 0,1-10 0,-8 4 0,3-7 0,-8 6 0,2-9 0,-6-11 0,1 4 0,-5-7 0,2 15 0,-2-11 0,0 12 0,-4-9 0,-3 14 0,-7-1 0,-9 1 0,4 5 0,-2 0 0,14 4 0,-2 2 0,8 1 0,-8 2 0,3-2 0,-12 2 0,5 0 0,-3-1 0,11-1 0,5 0 0,3 0 0,1 2 0,1 0 0,1 4 0,1 0 0,3 2 0,1-2 0,-2-3 0,-1-2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3/26/21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3/26/21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3/26/21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3/26/21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3/26/21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3/26/21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3/26/21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w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dirty="0"/>
              <a:t>Consider a program that:</a:t>
            </a:r>
          </a:p>
          <a:p>
            <a:pPr lvl="1"/>
            <a:r>
              <a:rPr lang="en-US" dirty="0"/>
              <a:t>Gets 5 numbers from the user</a:t>
            </a:r>
          </a:p>
          <a:p>
            <a:pPr lvl="1"/>
            <a:r>
              <a:rPr lang="en-US" dirty="0"/>
              <a:t>Outputs the average</a:t>
            </a:r>
          </a:p>
          <a:p>
            <a:r>
              <a:rPr lang="en-US" dirty="0"/>
              <a:t>What variables are needed?</a:t>
            </a:r>
          </a:p>
          <a:p>
            <a:r>
              <a:rPr lang="en-US" dirty="0"/>
              <a:t>What are the steps the program should take?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3BA1EB-7095-534F-90D3-A6C89DC50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508906"/>
              </p:ext>
            </p:extLst>
          </p:nvPr>
        </p:nvGraphicFramePr>
        <p:xfrm>
          <a:off x="1295400" y="48768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4705616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3881256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88573096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4471155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0441412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12348"/>
                  </a:ext>
                </a:extLst>
              </a:tr>
            </a:tbl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FBFEE0B8-EE05-304A-BCF4-14160DF5AEC7}"/>
              </a:ext>
            </a:extLst>
          </p:cNvPr>
          <p:cNvGrpSpPr/>
          <p:nvPr/>
        </p:nvGrpSpPr>
        <p:grpSpPr>
          <a:xfrm>
            <a:off x="1802505" y="4971093"/>
            <a:ext cx="377640" cy="226440"/>
            <a:chOff x="1802505" y="4971093"/>
            <a:chExt cx="37764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78B5D17-2CAC-AE41-9579-2B43B3C07CF1}"/>
                    </a:ext>
                  </a:extLst>
                </p14:cNvPr>
                <p14:cNvContentPartPr/>
                <p14:nvPr/>
              </p14:nvContentPartPr>
              <p14:xfrm>
                <a:off x="1802505" y="4971093"/>
                <a:ext cx="40680" cy="186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78B5D17-2CAC-AE41-9579-2B43B3C07CF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84505" y="4953453"/>
                  <a:ext cx="763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0F139B3-42AA-9440-BA30-BF8BD801291D}"/>
                    </a:ext>
                  </a:extLst>
                </p14:cNvPr>
                <p14:cNvContentPartPr/>
                <p14:nvPr/>
              </p14:nvContentPartPr>
              <p14:xfrm>
                <a:off x="1992945" y="5008893"/>
                <a:ext cx="187200" cy="188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0F139B3-42AA-9440-BA30-BF8BD80129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4945" y="4991253"/>
                  <a:ext cx="222840" cy="22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E9BFE57-5C57-B545-AB58-9F5B3B394689}"/>
              </a:ext>
            </a:extLst>
          </p:cNvPr>
          <p:cNvGrpSpPr/>
          <p:nvPr/>
        </p:nvGrpSpPr>
        <p:grpSpPr>
          <a:xfrm>
            <a:off x="2938665" y="4972173"/>
            <a:ext cx="348480" cy="201240"/>
            <a:chOff x="2938665" y="4972173"/>
            <a:chExt cx="34848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DC1F240-33CD-4A4B-A9F7-067120AD8E37}"/>
                    </a:ext>
                  </a:extLst>
                </p14:cNvPr>
                <p14:cNvContentPartPr/>
                <p14:nvPr/>
              </p14:nvContentPartPr>
              <p14:xfrm>
                <a:off x="2938665" y="4982613"/>
                <a:ext cx="13320" cy="178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DC1F240-33CD-4A4B-A9F7-067120AD8E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20665" y="4964973"/>
                  <a:ext cx="48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475A08B-AAA9-0042-963D-AC500E8105D4}"/>
                    </a:ext>
                  </a:extLst>
                </p14:cNvPr>
                <p14:cNvContentPartPr/>
                <p14:nvPr/>
              </p14:nvContentPartPr>
              <p14:xfrm>
                <a:off x="3109665" y="4972173"/>
                <a:ext cx="87480" cy="201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475A08B-AAA9-0042-963D-AC500E8105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92025" y="4954173"/>
                  <a:ext cx="123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FC88172-5D96-1645-A0F8-A45DA1B3E03F}"/>
                    </a:ext>
                  </a:extLst>
                </p14:cNvPr>
                <p14:cNvContentPartPr/>
                <p14:nvPr/>
              </p14:nvContentPartPr>
              <p14:xfrm>
                <a:off x="3167625" y="4994853"/>
                <a:ext cx="119520" cy="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FC88172-5D96-1645-A0F8-A45DA1B3E03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49625" y="4976853"/>
                  <a:ext cx="15516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95B1395-1542-A242-8CA9-1AD9F7A0F215}"/>
              </a:ext>
            </a:extLst>
          </p:cNvPr>
          <p:cNvGrpSpPr/>
          <p:nvPr/>
        </p:nvGrpSpPr>
        <p:grpSpPr>
          <a:xfrm>
            <a:off x="3901305" y="4986573"/>
            <a:ext cx="362880" cy="196920"/>
            <a:chOff x="3901305" y="4986573"/>
            <a:chExt cx="36288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0CA6FC-ACF4-974F-B347-BE2FA0C24AF0}"/>
                    </a:ext>
                  </a:extLst>
                </p14:cNvPr>
                <p14:cNvContentPartPr/>
                <p14:nvPr/>
              </p14:nvContentPartPr>
              <p14:xfrm>
                <a:off x="3901305" y="4986573"/>
                <a:ext cx="13284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0CA6FC-ACF4-974F-B347-BE2FA0C24AF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83665" y="4968933"/>
                  <a:ext cx="1684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FEBF033-4787-534B-9711-566DFFCF5673}"/>
                    </a:ext>
                  </a:extLst>
                </p14:cNvPr>
                <p14:cNvContentPartPr/>
                <p14:nvPr/>
              </p14:nvContentPartPr>
              <p14:xfrm>
                <a:off x="4099305" y="5027973"/>
                <a:ext cx="164880" cy="119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FEBF033-4787-534B-9711-566DFFCF567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81665" y="5010333"/>
                  <a:ext cx="20052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5528C5B-F243-4941-8104-8C50DAE0C848}"/>
              </a:ext>
            </a:extLst>
          </p:cNvPr>
          <p:cNvGrpSpPr/>
          <p:nvPr/>
        </p:nvGrpSpPr>
        <p:grpSpPr>
          <a:xfrm>
            <a:off x="5217105" y="4977933"/>
            <a:ext cx="411480" cy="214920"/>
            <a:chOff x="5217105" y="4977933"/>
            <a:chExt cx="41148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B2F6AC9-11F8-D14E-8757-5E19D0E77001}"/>
                    </a:ext>
                  </a:extLst>
                </p14:cNvPr>
                <p14:cNvContentPartPr/>
                <p14:nvPr/>
              </p14:nvContentPartPr>
              <p14:xfrm>
                <a:off x="5217105" y="4977933"/>
                <a:ext cx="236880" cy="195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B2F6AC9-11F8-D14E-8757-5E19D0E7700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99105" y="4959933"/>
                  <a:ext cx="2725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627FE1F-8BA7-3540-BB37-347E28BDFD1D}"/>
                    </a:ext>
                  </a:extLst>
                </p14:cNvPr>
                <p14:cNvContentPartPr/>
                <p14:nvPr/>
              </p14:nvContentPartPr>
              <p14:xfrm>
                <a:off x="5419065" y="4986213"/>
                <a:ext cx="209520" cy="206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627FE1F-8BA7-3540-BB37-347E28BDFD1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01065" y="4968573"/>
                  <a:ext cx="24516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9BECE0E-E26A-9240-AB45-6CBB46C483A7}"/>
              </a:ext>
            </a:extLst>
          </p:cNvPr>
          <p:cNvGrpSpPr/>
          <p:nvPr/>
        </p:nvGrpSpPr>
        <p:grpSpPr>
          <a:xfrm>
            <a:off x="6672585" y="4968213"/>
            <a:ext cx="446400" cy="218520"/>
            <a:chOff x="6672585" y="4968213"/>
            <a:chExt cx="446400" cy="2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E7FD6A9-0F6A-8B43-9E0D-6D7BFF9963EE}"/>
                    </a:ext>
                  </a:extLst>
                </p14:cNvPr>
                <p14:cNvContentPartPr/>
                <p14:nvPr/>
              </p14:nvContentPartPr>
              <p14:xfrm>
                <a:off x="6672585" y="4990173"/>
                <a:ext cx="122400" cy="195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E7FD6A9-0F6A-8B43-9E0D-6D7BFF9963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54585" y="4972533"/>
                  <a:ext cx="1580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141C594-044E-3B4C-9A23-5C891E3F3D4D}"/>
                    </a:ext>
                  </a:extLst>
                </p14:cNvPr>
                <p14:cNvContentPartPr/>
                <p14:nvPr/>
              </p14:nvContentPartPr>
              <p14:xfrm>
                <a:off x="6751425" y="5027973"/>
                <a:ext cx="92160" cy="11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141C594-044E-3B4C-9A23-5C891E3F3D4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33785" y="5009973"/>
                  <a:ext cx="1278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3DB395F-3C91-0F45-B1E2-D76BAFF9DB42}"/>
                    </a:ext>
                  </a:extLst>
                </p14:cNvPr>
                <p14:cNvContentPartPr/>
                <p14:nvPr/>
              </p14:nvContentPartPr>
              <p14:xfrm>
                <a:off x="6944745" y="4968213"/>
                <a:ext cx="174240" cy="218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3DB395F-3C91-0F45-B1E2-D76BAFF9DB4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27105" y="4950573"/>
                  <a:ext cx="20988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076065E-D263-D54D-952B-F2CF1B356088}"/>
              </a:ext>
            </a:extLst>
          </p:cNvPr>
          <p:cNvGrpSpPr/>
          <p:nvPr/>
        </p:nvGrpSpPr>
        <p:grpSpPr>
          <a:xfrm>
            <a:off x="232905" y="4054893"/>
            <a:ext cx="2223360" cy="458640"/>
            <a:chOff x="232905" y="4054893"/>
            <a:chExt cx="2223360" cy="45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8648768-F3E0-1A4F-939C-98B006954973}"/>
                    </a:ext>
                  </a:extLst>
                </p14:cNvPr>
                <p14:cNvContentPartPr/>
                <p14:nvPr/>
              </p14:nvContentPartPr>
              <p14:xfrm>
                <a:off x="232905" y="4058853"/>
                <a:ext cx="168840" cy="178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8648768-F3E0-1A4F-939C-98B00695497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3905" y="4050213"/>
                  <a:ext cx="1864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0D1113E-D67A-C046-ACB0-9B1B5CB76A50}"/>
                    </a:ext>
                  </a:extLst>
                </p14:cNvPr>
                <p14:cNvContentPartPr/>
                <p14:nvPr/>
              </p14:nvContentPartPr>
              <p14:xfrm>
                <a:off x="495345" y="4057053"/>
                <a:ext cx="120600" cy="172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0D1113E-D67A-C046-ACB0-9B1B5CB76A5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6705" y="4048413"/>
                  <a:ext cx="1382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761BE32-23E5-A341-B01A-B87BEE194286}"/>
                    </a:ext>
                  </a:extLst>
                </p14:cNvPr>
                <p14:cNvContentPartPr/>
                <p14:nvPr/>
              </p14:nvContentPartPr>
              <p14:xfrm>
                <a:off x="670665" y="4054893"/>
                <a:ext cx="744480" cy="246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761BE32-23E5-A341-B01A-B87BEE19428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2025" y="4046253"/>
                  <a:ext cx="7621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E0023B4-E9A8-7248-BEEC-674C72DF62B5}"/>
                    </a:ext>
                  </a:extLst>
                </p14:cNvPr>
                <p14:cNvContentPartPr/>
                <p14:nvPr/>
              </p14:nvContentPartPr>
              <p14:xfrm>
                <a:off x="1425945" y="4137333"/>
                <a:ext cx="6120" cy="2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E0023B4-E9A8-7248-BEEC-674C72DF62B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16945" y="4128693"/>
                  <a:ext cx="237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DF528FF-FDB7-594B-B0E4-BF5838220149}"/>
                    </a:ext>
                  </a:extLst>
                </p14:cNvPr>
                <p14:cNvContentPartPr/>
                <p14:nvPr/>
              </p14:nvContentPartPr>
              <p14:xfrm>
                <a:off x="1436025" y="4251093"/>
                <a:ext cx="1080" cy="4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DF528FF-FDB7-594B-B0E4-BF583822014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27025" y="4242093"/>
                  <a:ext cx="18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F178750-8FC0-B842-8632-4B28E8D254F9}"/>
                    </a:ext>
                  </a:extLst>
                </p14:cNvPr>
                <p14:cNvContentPartPr/>
                <p14:nvPr/>
              </p14:nvContentPartPr>
              <p14:xfrm>
                <a:off x="1594425" y="4223373"/>
                <a:ext cx="199080" cy="189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F178750-8FC0-B842-8632-4B28E8D254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85785" y="4214733"/>
                  <a:ext cx="2167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A81784D-BE24-6441-977E-76E927DB4B4F}"/>
                    </a:ext>
                  </a:extLst>
                </p14:cNvPr>
                <p14:cNvContentPartPr/>
                <p14:nvPr/>
              </p14:nvContentPartPr>
              <p14:xfrm>
                <a:off x="1855785" y="4277013"/>
                <a:ext cx="162720" cy="165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A81784D-BE24-6441-977E-76E927DB4B4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847145" y="4268013"/>
                  <a:ext cx="1803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86EB1AA-A86A-0149-AEBD-5444D44AD155}"/>
                    </a:ext>
                  </a:extLst>
                </p14:cNvPr>
                <p14:cNvContentPartPr/>
                <p14:nvPr/>
              </p14:nvContentPartPr>
              <p14:xfrm>
                <a:off x="2092305" y="4282773"/>
                <a:ext cx="363960" cy="230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86EB1AA-A86A-0149-AEBD-5444D44AD15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83305" y="4274133"/>
                  <a:ext cx="381600" cy="24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41C1E56-9EA6-5249-93D9-6AC019F7AF9B}"/>
              </a:ext>
            </a:extLst>
          </p:cNvPr>
          <p:cNvGrpSpPr/>
          <p:nvPr/>
        </p:nvGrpSpPr>
        <p:grpSpPr>
          <a:xfrm>
            <a:off x="96825" y="4856613"/>
            <a:ext cx="975240" cy="356040"/>
            <a:chOff x="96825" y="4856613"/>
            <a:chExt cx="975240" cy="35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C3E2BD2-2A74-3F4F-ACAF-AFDCBCB6C769}"/>
                    </a:ext>
                  </a:extLst>
                </p14:cNvPr>
                <p14:cNvContentPartPr/>
                <p14:nvPr/>
              </p14:nvContentPartPr>
              <p14:xfrm>
                <a:off x="96825" y="4951653"/>
                <a:ext cx="201240" cy="192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C3E2BD2-2A74-3F4F-ACAF-AFDCBCB6C76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185" y="4942653"/>
                  <a:ext cx="2188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5955A17-672E-7C4A-B8FB-08E880D9B238}"/>
                    </a:ext>
                  </a:extLst>
                </p14:cNvPr>
                <p14:cNvContentPartPr/>
                <p14:nvPr/>
              </p14:nvContentPartPr>
              <p14:xfrm>
                <a:off x="331905" y="5000253"/>
                <a:ext cx="124560" cy="159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5955A17-672E-7C4A-B8FB-08E880D9B23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3265" y="4991613"/>
                  <a:ext cx="1422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0CB56AA-CA59-F04F-A124-5E5DF4C5FB13}"/>
                    </a:ext>
                  </a:extLst>
                </p14:cNvPr>
                <p14:cNvContentPartPr/>
                <p14:nvPr/>
              </p14:nvContentPartPr>
              <p14:xfrm>
                <a:off x="549705" y="4856613"/>
                <a:ext cx="20520" cy="356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0CB56AA-CA59-F04F-A124-5E5DF4C5FB1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0705" y="4847973"/>
                  <a:ext cx="381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96CE533-FE00-B648-B372-E9A57D6E59C3}"/>
                    </a:ext>
                  </a:extLst>
                </p14:cNvPr>
                <p14:cNvContentPartPr/>
                <p14:nvPr/>
              </p14:nvContentPartPr>
              <p14:xfrm>
                <a:off x="620985" y="5057853"/>
                <a:ext cx="186840" cy="122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96CE533-FE00-B648-B372-E9A57D6E59C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1985" y="5048853"/>
                  <a:ext cx="2044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DF3F7E7-F596-F54D-BC21-1866AC2F527B}"/>
                    </a:ext>
                  </a:extLst>
                </p14:cNvPr>
                <p14:cNvContentPartPr/>
                <p14:nvPr/>
              </p14:nvContentPartPr>
              <p14:xfrm>
                <a:off x="887745" y="5040213"/>
                <a:ext cx="184320" cy="133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DF3F7E7-F596-F54D-BC21-1866AC2F527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9105" y="5031213"/>
                  <a:ext cx="20196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3A562AE-6925-FE40-B0F7-0E49C18E6A33}"/>
              </a:ext>
            </a:extLst>
          </p:cNvPr>
          <p:cNvGrpSpPr/>
          <p:nvPr/>
        </p:nvGrpSpPr>
        <p:grpSpPr>
          <a:xfrm>
            <a:off x="178905" y="5448813"/>
            <a:ext cx="906120" cy="442800"/>
            <a:chOff x="178905" y="5448813"/>
            <a:chExt cx="906120" cy="44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420DEA5-F4F5-9248-A8C9-94A82EE2F3BA}"/>
                    </a:ext>
                  </a:extLst>
                </p14:cNvPr>
                <p14:cNvContentPartPr/>
                <p14:nvPr/>
              </p14:nvContentPartPr>
              <p14:xfrm>
                <a:off x="178905" y="5489133"/>
                <a:ext cx="15480" cy="73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420DEA5-F4F5-9248-A8C9-94A82EE2F3B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9905" y="5480493"/>
                  <a:ext cx="331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BA2DB3C-11CE-934E-8B9C-16B2B61C7AF7}"/>
                    </a:ext>
                  </a:extLst>
                </p14:cNvPr>
                <p14:cNvContentPartPr/>
                <p14:nvPr/>
              </p14:nvContentPartPr>
              <p14:xfrm>
                <a:off x="179985" y="5655453"/>
                <a:ext cx="6480" cy="89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BA2DB3C-11CE-934E-8B9C-16B2B61C7AF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0985" y="5646813"/>
                  <a:ext cx="241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D25B52B-9516-284C-8D5B-A8BFA9D463FA}"/>
                    </a:ext>
                  </a:extLst>
                </p14:cNvPr>
                <p14:cNvContentPartPr/>
                <p14:nvPr/>
              </p14:nvContentPartPr>
              <p14:xfrm>
                <a:off x="307065" y="5597133"/>
                <a:ext cx="166320" cy="199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D25B52B-9516-284C-8D5B-A8BFA9D463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8065" y="5588133"/>
                  <a:ext cx="1839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1BE6248-23B5-3F47-850B-0D0BB4EE3ABF}"/>
                    </a:ext>
                  </a:extLst>
                </p14:cNvPr>
                <p14:cNvContentPartPr/>
                <p14:nvPr/>
              </p14:nvContentPartPr>
              <p14:xfrm>
                <a:off x="515865" y="5448813"/>
                <a:ext cx="397080" cy="375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1BE6248-23B5-3F47-850B-0D0BB4EE3AB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7225" y="5440173"/>
                  <a:ext cx="4147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D64780C-6DC3-0B4E-908E-E6E51A202492}"/>
                    </a:ext>
                  </a:extLst>
                </p14:cNvPr>
                <p14:cNvContentPartPr/>
                <p14:nvPr/>
              </p14:nvContentPartPr>
              <p14:xfrm>
                <a:off x="916185" y="5658333"/>
                <a:ext cx="168120" cy="195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D64780C-6DC3-0B4E-908E-E6E51A20249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7185" y="5649333"/>
                  <a:ext cx="1857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A01CF21-4FCC-6D47-9553-6386DC5687C2}"/>
                    </a:ext>
                  </a:extLst>
                </p14:cNvPr>
                <p14:cNvContentPartPr/>
                <p14:nvPr/>
              </p14:nvContentPartPr>
              <p14:xfrm>
                <a:off x="903225" y="5682453"/>
                <a:ext cx="181800" cy="209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A01CF21-4FCC-6D47-9553-6386DC5687C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4585" y="5673813"/>
                  <a:ext cx="199440" cy="22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B31A2ED-EF7D-0147-A2BD-6997E9479713}"/>
                  </a:ext>
                </a:extLst>
              </p14:cNvPr>
              <p14:cNvContentPartPr/>
              <p14:nvPr/>
            </p14:nvContentPartPr>
            <p14:xfrm>
              <a:off x="1747785" y="5597853"/>
              <a:ext cx="146520" cy="3135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B31A2ED-EF7D-0147-A2BD-6997E947971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730145" y="5579853"/>
                <a:ext cx="18216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24B2D65-F42B-6548-AB34-E2359B49AD88}"/>
                  </a:ext>
                </a:extLst>
              </p14:cNvPr>
              <p14:cNvContentPartPr/>
              <p14:nvPr/>
            </p14:nvContentPartPr>
            <p14:xfrm>
              <a:off x="2997345" y="5618013"/>
              <a:ext cx="144720" cy="2570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24B2D65-F42B-6548-AB34-E2359B49AD8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979345" y="5600373"/>
                <a:ext cx="18036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05A1CE2-29E8-C04C-9202-DA84FC0C5503}"/>
                  </a:ext>
                </a:extLst>
              </p14:cNvPr>
              <p14:cNvContentPartPr/>
              <p14:nvPr/>
            </p14:nvContentPartPr>
            <p14:xfrm>
              <a:off x="4107945" y="5583453"/>
              <a:ext cx="239040" cy="396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05A1CE2-29E8-C04C-9202-DA84FC0C550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090305" y="5565813"/>
                <a:ext cx="27468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25457A2-A024-9245-98D6-C4DDDB4CDF22}"/>
                  </a:ext>
                </a:extLst>
              </p14:cNvPr>
              <p14:cNvContentPartPr/>
              <p14:nvPr/>
            </p14:nvContentPartPr>
            <p14:xfrm>
              <a:off x="5435985" y="5553573"/>
              <a:ext cx="172080" cy="3862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25457A2-A024-9245-98D6-C4DDDB4CDF2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18345" y="5535933"/>
                <a:ext cx="207720" cy="42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A9792C71-1002-794F-8332-89977A23FD7E}"/>
              </a:ext>
            </a:extLst>
          </p:cNvPr>
          <p:cNvGrpSpPr/>
          <p:nvPr/>
        </p:nvGrpSpPr>
        <p:grpSpPr>
          <a:xfrm>
            <a:off x="6818745" y="5520093"/>
            <a:ext cx="317160" cy="306000"/>
            <a:chOff x="6818745" y="5520093"/>
            <a:chExt cx="317160" cy="3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4AD09B5-1BF7-6948-B1F5-1612F8F66B78}"/>
                    </a:ext>
                  </a:extLst>
                </p14:cNvPr>
                <p14:cNvContentPartPr/>
                <p14:nvPr/>
              </p14:nvContentPartPr>
              <p14:xfrm>
                <a:off x="6818745" y="5520093"/>
                <a:ext cx="317160" cy="143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4AD09B5-1BF7-6948-B1F5-1612F8F66B7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01105" y="5502453"/>
                  <a:ext cx="3528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0E20E83-6850-0B4F-8E57-914CB5BC489A}"/>
                    </a:ext>
                  </a:extLst>
                </p14:cNvPr>
                <p14:cNvContentPartPr/>
                <p14:nvPr/>
              </p14:nvContentPartPr>
              <p14:xfrm>
                <a:off x="7023585" y="5554653"/>
                <a:ext cx="8640" cy="271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0E20E83-6850-0B4F-8E57-914CB5BC489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05585" y="5537013"/>
                  <a:ext cx="44280" cy="30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59D7D45-2B4A-8C4F-8E06-60B9EDD53D90}"/>
              </a:ext>
            </a:extLst>
          </p:cNvPr>
          <p:cNvGrpSpPr/>
          <p:nvPr/>
        </p:nvGrpSpPr>
        <p:grpSpPr>
          <a:xfrm>
            <a:off x="363585" y="6264573"/>
            <a:ext cx="740880" cy="420120"/>
            <a:chOff x="363585" y="6264573"/>
            <a:chExt cx="740880" cy="4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B91FCED-E701-6340-96DB-EC97A6BE0999}"/>
                    </a:ext>
                  </a:extLst>
                </p14:cNvPr>
                <p14:cNvContentPartPr/>
                <p14:nvPr/>
              </p14:nvContentPartPr>
              <p14:xfrm>
                <a:off x="363585" y="6264573"/>
                <a:ext cx="75600" cy="420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B91FCED-E701-6340-96DB-EC97A6BE099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5585" y="6246933"/>
                  <a:ext cx="11124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201A0B6-47E2-E84E-AB42-96690629545A}"/>
                    </a:ext>
                  </a:extLst>
                </p14:cNvPr>
                <p14:cNvContentPartPr/>
                <p14:nvPr/>
              </p14:nvContentPartPr>
              <p14:xfrm>
                <a:off x="500745" y="6451413"/>
                <a:ext cx="174960" cy="163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201A0B6-47E2-E84E-AB42-96690629545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2745" y="6433413"/>
                  <a:ext cx="2106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DE14AD9-8DE9-0A48-80D4-007B20A6C3CC}"/>
                    </a:ext>
                  </a:extLst>
                </p14:cNvPr>
                <p14:cNvContentPartPr/>
                <p14:nvPr/>
              </p14:nvContentPartPr>
              <p14:xfrm>
                <a:off x="733665" y="6461853"/>
                <a:ext cx="74880" cy="192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DE14AD9-8DE9-0A48-80D4-007B20A6C3C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6025" y="6444213"/>
                  <a:ext cx="1105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A692FE4-6428-284F-AC56-2FD3E97692D6}"/>
                    </a:ext>
                  </a:extLst>
                </p14:cNvPr>
                <p14:cNvContentPartPr/>
                <p14:nvPr/>
              </p14:nvContentPartPr>
              <p14:xfrm>
                <a:off x="885225" y="6532413"/>
                <a:ext cx="156240" cy="39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A692FE4-6428-284F-AC56-2FD3E97692D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67225" y="6514773"/>
                  <a:ext cx="1918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520853A-BE88-1E4B-8F6D-D7F4EC9CC748}"/>
                    </a:ext>
                  </a:extLst>
                </p14:cNvPr>
                <p14:cNvContentPartPr/>
                <p14:nvPr/>
              </p14:nvContentPartPr>
              <p14:xfrm>
                <a:off x="937785" y="6478413"/>
                <a:ext cx="166680" cy="159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520853A-BE88-1E4B-8F6D-D7F4EC9CC74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19785" y="6460413"/>
                  <a:ext cx="20232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6A58082-0F53-D341-8B4A-5B888946A071}"/>
              </a:ext>
            </a:extLst>
          </p:cNvPr>
          <p:cNvGrpSpPr/>
          <p:nvPr/>
        </p:nvGrpSpPr>
        <p:grpSpPr>
          <a:xfrm>
            <a:off x="1431705" y="6250173"/>
            <a:ext cx="1100880" cy="480240"/>
            <a:chOff x="1431705" y="6250173"/>
            <a:chExt cx="1100880" cy="48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E66BC02-3B55-A045-A178-CC6EC6461BA5}"/>
                    </a:ext>
                  </a:extLst>
                </p14:cNvPr>
                <p14:cNvContentPartPr/>
                <p14:nvPr/>
              </p14:nvContentPartPr>
              <p14:xfrm>
                <a:off x="1431705" y="6404613"/>
                <a:ext cx="43560" cy="113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E66BC02-3B55-A045-A178-CC6EC6461BA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13705" y="6386613"/>
                  <a:ext cx="792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3950438-C003-124D-8F52-D47A297F5FF4}"/>
                    </a:ext>
                  </a:extLst>
                </p14:cNvPr>
                <p14:cNvContentPartPr/>
                <p14:nvPr/>
              </p14:nvContentPartPr>
              <p14:xfrm>
                <a:off x="1471305" y="6579573"/>
                <a:ext cx="19800" cy="80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3950438-C003-124D-8F52-D47A297F5FF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53305" y="6561573"/>
                  <a:ext cx="55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3B1CAD4-2BF6-B746-BA92-F2EF11301DA9}"/>
                    </a:ext>
                  </a:extLst>
                </p14:cNvPr>
                <p14:cNvContentPartPr/>
                <p14:nvPr/>
              </p14:nvContentPartPr>
              <p14:xfrm>
                <a:off x="1595505" y="6507933"/>
                <a:ext cx="154800" cy="113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3B1CAD4-2BF6-B746-BA92-F2EF11301D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577865" y="6490293"/>
                  <a:ext cx="1904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A60CF85-7C0D-9344-BF7E-78851F2319D4}"/>
                    </a:ext>
                  </a:extLst>
                </p14:cNvPr>
                <p14:cNvContentPartPr/>
                <p14:nvPr/>
              </p14:nvContentPartPr>
              <p14:xfrm>
                <a:off x="1824825" y="6250173"/>
                <a:ext cx="607320" cy="480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A60CF85-7C0D-9344-BF7E-78851F2319D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806825" y="6232173"/>
                  <a:ext cx="64296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54DDA0C-D65F-9143-A98C-155FB4CF4242}"/>
                    </a:ext>
                  </a:extLst>
                </p14:cNvPr>
                <p14:cNvContentPartPr/>
                <p14:nvPr/>
              </p14:nvContentPartPr>
              <p14:xfrm>
                <a:off x="2359425" y="6544653"/>
                <a:ext cx="173160" cy="112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54DDA0C-D65F-9143-A98C-155FB4CF424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41425" y="6526653"/>
                  <a:ext cx="2088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C81508D-0778-124C-9BD6-C66B93392F86}"/>
                    </a:ext>
                  </a:extLst>
                </p14:cNvPr>
                <p14:cNvContentPartPr/>
                <p14:nvPr/>
              </p14:nvContentPartPr>
              <p14:xfrm>
                <a:off x="2349345" y="6521253"/>
                <a:ext cx="136440" cy="173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C81508D-0778-124C-9BD6-C66B93392F8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31705" y="6503253"/>
                  <a:ext cx="17208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B74E796-8DB2-074D-BD66-371A4379FEC8}"/>
              </a:ext>
            </a:extLst>
          </p:cNvPr>
          <p:cNvGrpSpPr/>
          <p:nvPr/>
        </p:nvGrpSpPr>
        <p:grpSpPr>
          <a:xfrm>
            <a:off x="2821305" y="6339093"/>
            <a:ext cx="3076920" cy="491760"/>
            <a:chOff x="2821305" y="6339093"/>
            <a:chExt cx="3076920" cy="49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82DD2E1-B1C9-D44D-8224-A1AD0C1B08E1}"/>
                    </a:ext>
                  </a:extLst>
                </p14:cNvPr>
                <p14:cNvContentPartPr/>
                <p14:nvPr/>
              </p14:nvContentPartPr>
              <p14:xfrm>
                <a:off x="2839665" y="6506493"/>
                <a:ext cx="148320" cy="20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82DD2E1-B1C9-D44D-8224-A1AD0C1B08E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821665" y="6488853"/>
                  <a:ext cx="183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E78EFC2-4897-9F43-9A60-B39AEE9BB07A}"/>
                    </a:ext>
                  </a:extLst>
                </p14:cNvPr>
                <p14:cNvContentPartPr/>
                <p14:nvPr/>
              </p14:nvContentPartPr>
              <p14:xfrm>
                <a:off x="2821305" y="6628533"/>
                <a:ext cx="266040" cy="16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E78EFC2-4897-9F43-9A60-B39AEE9BB07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803665" y="6610533"/>
                  <a:ext cx="301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BCDB67D-F9C8-4149-845E-ED8D14BB7F5E}"/>
                    </a:ext>
                  </a:extLst>
                </p14:cNvPr>
                <p14:cNvContentPartPr/>
                <p14:nvPr/>
              </p14:nvContentPartPr>
              <p14:xfrm>
                <a:off x="3261585" y="6339093"/>
                <a:ext cx="405720" cy="353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BCDB67D-F9C8-4149-845E-ED8D14BB7F5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43585" y="6321453"/>
                  <a:ext cx="4413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4F8E57B-4CF8-3F46-BEE7-71F67E888699}"/>
                    </a:ext>
                  </a:extLst>
                </p14:cNvPr>
                <p14:cNvContentPartPr/>
                <p14:nvPr/>
              </p14:nvContentPartPr>
              <p14:xfrm>
                <a:off x="3702225" y="6469053"/>
                <a:ext cx="368640" cy="311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4F8E57B-4CF8-3F46-BEE7-71F67E88869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84585" y="6451053"/>
                  <a:ext cx="40428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CC109AF-BEAD-BA40-B718-A9CED94F7514}"/>
                    </a:ext>
                  </a:extLst>
                </p14:cNvPr>
                <p14:cNvContentPartPr/>
                <p14:nvPr/>
              </p14:nvContentPartPr>
              <p14:xfrm>
                <a:off x="4270665" y="6499653"/>
                <a:ext cx="49320" cy="23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CC109AF-BEAD-BA40-B718-A9CED94F751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253025" y="6482013"/>
                  <a:ext cx="84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0A2A083-C5B2-3D48-8F99-7E28643F10F2}"/>
                    </a:ext>
                  </a:extLst>
                </p14:cNvPr>
                <p14:cNvContentPartPr/>
                <p14:nvPr/>
              </p14:nvContentPartPr>
              <p14:xfrm>
                <a:off x="4179945" y="6453213"/>
                <a:ext cx="87840" cy="169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0A2A083-C5B2-3D48-8F99-7E28643F10F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161945" y="6435213"/>
                  <a:ext cx="1234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0A52D0C-F37D-5240-9212-9B382E00227E}"/>
                    </a:ext>
                  </a:extLst>
                </p14:cNvPr>
                <p14:cNvContentPartPr/>
                <p14:nvPr/>
              </p14:nvContentPartPr>
              <p14:xfrm>
                <a:off x="4114425" y="6517293"/>
                <a:ext cx="162720" cy="30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0A52D0C-F37D-5240-9212-9B382E00227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96425" y="6499653"/>
                  <a:ext cx="198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6C4CF16-63DA-6F4C-A567-7AA6779EFA4B}"/>
                    </a:ext>
                  </a:extLst>
                </p14:cNvPr>
                <p14:cNvContentPartPr/>
                <p14:nvPr/>
              </p14:nvContentPartPr>
              <p14:xfrm>
                <a:off x="4354545" y="6389493"/>
                <a:ext cx="156960" cy="286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6C4CF16-63DA-6F4C-A567-7AA6779EFA4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36545" y="6371853"/>
                  <a:ext cx="1926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3C7336F-25A2-3B42-B070-3661BFB0FEAA}"/>
                    </a:ext>
                  </a:extLst>
                </p14:cNvPr>
                <p14:cNvContentPartPr/>
                <p14:nvPr/>
              </p14:nvContentPartPr>
              <p14:xfrm>
                <a:off x="4721745" y="6511533"/>
                <a:ext cx="156960" cy="143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3C7336F-25A2-3B42-B070-3661BFB0FEA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04105" y="6493533"/>
                  <a:ext cx="192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C715D3C-4A4F-3549-B8C9-98608DCF2BB6}"/>
                    </a:ext>
                  </a:extLst>
                </p14:cNvPr>
                <p14:cNvContentPartPr/>
                <p14:nvPr/>
              </p14:nvContentPartPr>
              <p14:xfrm>
                <a:off x="4957185" y="6512613"/>
                <a:ext cx="188280" cy="148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C715D3C-4A4F-3549-B8C9-98608DCF2BB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39185" y="6494613"/>
                  <a:ext cx="223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7A35E9E-A9BD-154B-BB68-201227AEDF36}"/>
                    </a:ext>
                  </a:extLst>
                </p14:cNvPr>
                <p14:cNvContentPartPr/>
                <p14:nvPr/>
              </p14:nvContentPartPr>
              <p14:xfrm>
                <a:off x="5163465" y="6510813"/>
                <a:ext cx="192600" cy="164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7A35E9E-A9BD-154B-BB68-201227AEDF3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45825" y="6492813"/>
                  <a:ext cx="2282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0B85FA3-B5B9-F743-A46F-C586F8C71CC5}"/>
                    </a:ext>
                  </a:extLst>
                </p14:cNvPr>
                <p14:cNvContentPartPr/>
                <p14:nvPr/>
              </p14:nvContentPartPr>
              <p14:xfrm>
                <a:off x="5411865" y="6519453"/>
                <a:ext cx="186120" cy="118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0B85FA3-B5B9-F743-A46F-C586F8C71CC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94225" y="6501453"/>
                  <a:ext cx="2217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02E55B1-5D31-FE40-9533-DF9795372149}"/>
                    </a:ext>
                  </a:extLst>
                </p14:cNvPr>
                <p14:cNvContentPartPr/>
                <p14:nvPr/>
              </p14:nvContentPartPr>
              <p14:xfrm>
                <a:off x="5694825" y="6521973"/>
                <a:ext cx="109440" cy="1076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02E55B1-5D31-FE40-9533-DF979537214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77185" y="6503973"/>
                  <a:ext cx="145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DD940CA-74D6-0C4C-B36B-F47E0E5B08F4}"/>
                    </a:ext>
                  </a:extLst>
                </p14:cNvPr>
                <p14:cNvContentPartPr/>
                <p14:nvPr/>
              </p14:nvContentPartPr>
              <p14:xfrm>
                <a:off x="5725425" y="6503973"/>
                <a:ext cx="172800" cy="326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DD940CA-74D6-0C4C-B36B-F47E0E5B08F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707425" y="6486333"/>
                  <a:ext cx="208440" cy="36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C53A05C-88CD-134F-95B2-AF6F9E906405}"/>
              </a:ext>
            </a:extLst>
          </p:cNvPr>
          <p:cNvGrpSpPr/>
          <p:nvPr/>
        </p:nvGrpSpPr>
        <p:grpSpPr>
          <a:xfrm>
            <a:off x="6303225" y="6371493"/>
            <a:ext cx="826920" cy="353880"/>
            <a:chOff x="6303225" y="6371493"/>
            <a:chExt cx="82692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10077CA-E951-2346-B125-E9EFCE02F5D3}"/>
                    </a:ext>
                  </a:extLst>
                </p14:cNvPr>
                <p14:cNvContentPartPr/>
                <p14:nvPr/>
              </p14:nvContentPartPr>
              <p14:xfrm>
                <a:off x="6303225" y="6534573"/>
                <a:ext cx="250560" cy="30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10077CA-E951-2346-B125-E9EFCE02F5D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285585" y="6516933"/>
                  <a:ext cx="2862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170B86C-319C-034E-B721-26AB2D0A52DF}"/>
                    </a:ext>
                  </a:extLst>
                </p14:cNvPr>
                <p14:cNvContentPartPr/>
                <p14:nvPr/>
              </p14:nvContentPartPr>
              <p14:xfrm>
                <a:off x="6773745" y="6371493"/>
                <a:ext cx="356400" cy="353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170B86C-319C-034E-B721-26AB2D0A52D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56105" y="6353493"/>
                  <a:ext cx="392040" cy="38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D80B6DC-D83B-354B-8B90-3E387D9AC2C0}"/>
              </a:ext>
            </a:extLst>
          </p:cNvPr>
          <p:cNvGrpSpPr/>
          <p:nvPr/>
        </p:nvGrpSpPr>
        <p:grpSpPr>
          <a:xfrm>
            <a:off x="2951985" y="4215453"/>
            <a:ext cx="380520" cy="400680"/>
            <a:chOff x="2951985" y="4215453"/>
            <a:chExt cx="38052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0008E85-9793-0346-9940-C54036FC2152}"/>
                    </a:ext>
                  </a:extLst>
                </p14:cNvPr>
                <p14:cNvContentPartPr/>
                <p14:nvPr/>
              </p14:nvContentPartPr>
              <p14:xfrm>
                <a:off x="2951985" y="4279173"/>
                <a:ext cx="275400" cy="179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0008E85-9793-0346-9940-C54036FC215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42985" y="4270173"/>
                  <a:ext cx="2930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7EEB5A4-1416-5F4C-96A3-CD94E8DD2824}"/>
                    </a:ext>
                  </a:extLst>
                </p14:cNvPr>
                <p14:cNvContentPartPr/>
                <p14:nvPr/>
              </p14:nvContentPartPr>
              <p14:xfrm>
                <a:off x="3237105" y="4215453"/>
                <a:ext cx="95400" cy="400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7EEB5A4-1416-5F4C-96A3-CD94E8DD282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28465" y="4206453"/>
                  <a:ext cx="113040" cy="41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A08B5EC-22C2-194D-A87C-48B65378600B}"/>
              </a:ext>
            </a:extLst>
          </p:cNvPr>
          <p:cNvGrpSpPr/>
          <p:nvPr/>
        </p:nvGrpSpPr>
        <p:grpSpPr>
          <a:xfrm>
            <a:off x="3709065" y="4190973"/>
            <a:ext cx="1222920" cy="484200"/>
            <a:chOff x="3709065" y="4190973"/>
            <a:chExt cx="1222920" cy="48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DE69126-B058-0148-BA9A-899D64E4CC0E}"/>
                    </a:ext>
                  </a:extLst>
                </p14:cNvPr>
                <p14:cNvContentPartPr/>
                <p14:nvPr/>
              </p14:nvContentPartPr>
              <p14:xfrm>
                <a:off x="3709065" y="4190973"/>
                <a:ext cx="413640" cy="299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DE69126-B058-0148-BA9A-899D64E4CC0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700425" y="4182333"/>
                  <a:ext cx="4312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C975D93-8831-924C-A50D-F0E1B363D82F}"/>
                    </a:ext>
                  </a:extLst>
                </p14:cNvPr>
                <p14:cNvContentPartPr/>
                <p14:nvPr/>
              </p14:nvContentPartPr>
              <p14:xfrm>
                <a:off x="4110465" y="4369893"/>
                <a:ext cx="376200" cy="305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C975D93-8831-924C-A50D-F0E1B363D82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01825" y="4361253"/>
                  <a:ext cx="3938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BF5D5F8-5D79-8746-AC99-4CB2DBC09800}"/>
                    </a:ext>
                  </a:extLst>
                </p14:cNvPr>
                <p14:cNvContentPartPr/>
                <p14:nvPr/>
              </p14:nvContentPartPr>
              <p14:xfrm>
                <a:off x="4508625" y="4405893"/>
                <a:ext cx="123120" cy="18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BF5D5F8-5D79-8746-AC99-4CB2DBC0980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499625" y="4396893"/>
                  <a:ext cx="140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41A4695-1D3A-884A-8894-42CAC211971D}"/>
                    </a:ext>
                  </a:extLst>
                </p14:cNvPr>
                <p14:cNvContentPartPr/>
                <p14:nvPr/>
              </p14:nvContentPartPr>
              <p14:xfrm>
                <a:off x="4604025" y="4373493"/>
                <a:ext cx="78120" cy="142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41A4695-1D3A-884A-8894-42CAC211971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595385" y="4364853"/>
                  <a:ext cx="957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B264525-0300-404E-B9FA-90E75C175D93}"/>
                    </a:ext>
                  </a:extLst>
                </p14:cNvPr>
                <p14:cNvContentPartPr/>
                <p14:nvPr/>
              </p14:nvContentPartPr>
              <p14:xfrm>
                <a:off x="4721385" y="4244253"/>
                <a:ext cx="210600" cy="327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B264525-0300-404E-B9FA-90E75C175D9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712745" y="4235253"/>
                  <a:ext cx="228240" cy="34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15C2C4E-330B-C04A-9E70-606367DB8244}"/>
              </a:ext>
            </a:extLst>
          </p:cNvPr>
          <p:cNvGrpSpPr/>
          <p:nvPr/>
        </p:nvGrpSpPr>
        <p:grpSpPr>
          <a:xfrm>
            <a:off x="5278665" y="4184493"/>
            <a:ext cx="250560" cy="427680"/>
            <a:chOff x="5278665" y="4184493"/>
            <a:chExt cx="250560" cy="42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2B19912-ACF3-E944-B0F3-2C7252FF15FD}"/>
                    </a:ext>
                  </a:extLst>
                </p14:cNvPr>
                <p14:cNvContentPartPr/>
                <p14:nvPr/>
              </p14:nvContentPartPr>
              <p14:xfrm>
                <a:off x="5278665" y="4184493"/>
                <a:ext cx="140040" cy="4276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2B19912-ACF3-E944-B0F3-2C7252FF15F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269665" y="4175853"/>
                  <a:ext cx="15768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FF12FEB-5B08-574D-8AC9-C5063E161A51}"/>
                    </a:ext>
                  </a:extLst>
                </p14:cNvPr>
                <p14:cNvContentPartPr/>
                <p14:nvPr/>
              </p14:nvContentPartPr>
              <p14:xfrm>
                <a:off x="5379465" y="4340733"/>
                <a:ext cx="149760" cy="165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FF12FEB-5B08-574D-8AC9-C5063E161A5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370825" y="4331733"/>
                  <a:ext cx="167400" cy="34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2EF45-0508-46E2-90B1-28FCD452D78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Accessing Array Components (continued)</a:t>
            </a:r>
          </a:p>
        </p:txBody>
      </p:sp>
      <p:pic>
        <p:nvPicPr>
          <p:cNvPr id="1229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1413" y="2176463"/>
            <a:ext cx="7011987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905000"/>
            <a:ext cx="135890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79A24A-79D3-4D0B-8C54-28C4B3B2C55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Accessing Array Components (continued)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3813" y="2338388"/>
            <a:ext cx="7011987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51000"/>
            <a:ext cx="2943225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FDE18A-8409-4D1E-8123-83A9C09F224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50" y="1765300"/>
            <a:ext cx="7046913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0288" y="4079875"/>
            <a:ext cx="7083425" cy="20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Accessing Array Components (continued)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dirty="0"/>
              <a:t>Using arrays, we can:</a:t>
            </a:r>
          </a:p>
          <a:p>
            <a:pPr lvl="1"/>
            <a:r>
              <a:rPr lang="en-US" dirty="0"/>
              <a:t>Allocate all 5 integers at once</a:t>
            </a:r>
          </a:p>
          <a:p>
            <a:pPr lvl="1"/>
            <a:r>
              <a:rPr lang="en-US" dirty="0"/>
              <a:t>Give them a single name</a:t>
            </a:r>
          </a:p>
          <a:p>
            <a:pPr lvl="1"/>
            <a:r>
              <a:rPr lang="en-US" dirty="0"/>
              <a:t>Access them by </a:t>
            </a:r>
            <a:r>
              <a:rPr lang="en-US" i="1" dirty="0"/>
              <a:t>index</a:t>
            </a:r>
          </a:p>
          <a:p>
            <a:endParaRPr lang="en-US" dirty="0"/>
          </a:p>
          <a:p>
            <a:r>
              <a:rPr lang="en-US" dirty="0"/>
              <a:t>Using arrays together with for loops, we can:</a:t>
            </a:r>
          </a:p>
          <a:p>
            <a:pPr lvl="1"/>
            <a:r>
              <a:rPr lang="en-US" dirty="0"/>
              <a:t>Allocate any number of integers</a:t>
            </a:r>
          </a:p>
          <a:p>
            <a:pPr lvl="1"/>
            <a:r>
              <a:rPr lang="en-US" dirty="0"/>
              <a:t>Give them a single name</a:t>
            </a:r>
          </a:p>
          <a:p>
            <a:pPr lvl="1"/>
            <a:r>
              <a:rPr lang="en-US" dirty="0"/>
              <a:t>Access them by index</a:t>
            </a:r>
          </a:p>
          <a:p>
            <a:pPr lvl="1"/>
            <a:r>
              <a:rPr lang="en-US" dirty="0"/>
              <a:t>Repeat instructions over any number of integers</a:t>
            </a:r>
          </a:p>
          <a:p>
            <a:pPr lvl="2"/>
            <a:r>
              <a:rPr lang="en-US" dirty="0"/>
              <a:t>Usually by using a </a:t>
            </a:r>
            <a:r>
              <a:rPr lang="en-US" dirty="0"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 counter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07438" cy="1295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Processing arrays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5257800"/>
          </a:xfrm>
        </p:spPr>
        <p:txBody>
          <a:bodyPr/>
          <a:lstStyle/>
          <a:p>
            <a:pPr eaLnBrk="1" hangingPunct="1"/>
            <a:r>
              <a:rPr lang="en-US" dirty="0"/>
              <a:t>For loop is almost always the answer</a:t>
            </a:r>
          </a:p>
          <a:p>
            <a:pPr lvl="1" eaLnBrk="1" hangingPunct="1"/>
            <a:r>
              <a:rPr lang="en-US" dirty="0"/>
              <a:t>How do you print an array?</a:t>
            </a:r>
          </a:p>
          <a:p>
            <a:pPr lvl="1" eaLnBrk="1" hangingPunct="1"/>
            <a:r>
              <a:rPr lang="en-US" dirty="0"/>
              <a:t>How do you search an array?</a:t>
            </a:r>
          </a:p>
          <a:p>
            <a:pPr lvl="1" eaLnBrk="1" hangingPunct="1"/>
            <a:r>
              <a:rPr lang="en-US" dirty="0"/>
              <a:t>How do you copy an array?</a:t>
            </a:r>
          </a:p>
          <a:p>
            <a:pPr lvl="1" eaLnBrk="1" hangingPunct="1"/>
            <a:r>
              <a:rPr lang="en-US" dirty="0"/>
              <a:t>Etc…</a:t>
            </a:r>
          </a:p>
          <a:p>
            <a:pPr eaLnBrk="1" hangingPunct="1"/>
            <a:r>
              <a:rPr lang="en-US" dirty="0"/>
              <a:t>The for loop counter is used as the array index</a:t>
            </a:r>
          </a:p>
          <a:p>
            <a:pPr lvl="1" eaLnBrk="1" hangingPunct="1"/>
            <a:r>
              <a:rPr lang="en-US" dirty="0"/>
              <a:t>To access each element in the array sequentially</a:t>
            </a:r>
          </a:p>
          <a:p>
            <a:pPr lvl="1" eaLnBrk="1" hangingPunct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for(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&lt;length;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++ )</a:t>
            </a:r>
          </a:p>
          <a:p>
            <a:pPr lvl="1" eaLnBrk="1" hangingPunct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 eaLnBrk="1" hangingPunct="1"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some_array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&lt;&lt;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dirty="0"/>
              <a:t>Notice that you have to know the length of the array!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07438" cy="1295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Size, length, count, etc.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5257800"/>
          </a:xfrm>
        </p:spPr>
        <p:txBody>
          <a:bodyPr/>
          <a:lstStyle/>
          <a:p>
            <a:pPr eaLnBrk="1" hangingPunct="1"/>
            <a:r>
              <a:rPr lang="en-US" dirty="0"/>
              <a:t>Every array has 2 critical numbers associated with it</a:t>
            </a:r>
          </a:p>
          <a:p>
            <a:pPr lvl="1" eaLnBrk="1" hangingPunct="1"/>
            <a:r>
              <a:rPr lang="en-US" dirty="0"/>
              <a:t>Maximum Size: how many elements can it store?</a:t>
            </a:r>
          </a:p>
          <a:p>
            <a:pPr lvl="2" eaLnBrk="1" hangingPunct="1"/>
            <a:r>
              <a:rPr lang="en-US" dirty="0"/>
              <a:t>Also called size some times</a:t>
            </a:r>
          </a:p>
          <a:p>
            <a:pPr lvl="1" eaLnBrk="1" hangingPunct="1"/>
            <a:r>
              <a:rPr lang="en-US" dirty="0"/>
              <a:t>Actual Count: how many valid pieces of data are in it</a:t>
            </a:r>
          </a:p>
          <a:p>
            <a:pPr lvl="2" eaLnBrk="1" hangingPunct="1"/>
            <a:r>
              <a:rPr lang="en-US" dirty="0"/>
              <a:t>Also called length, size, count, etc.</a:t>
            </a:r>
          </a:p>
          <a:p>
            <a:pPr lvl="2" eaLnBrk="1" hangingPunct="1"/>
            <a:r>
              <a:rPr lang="en-US" dirty="0"/>
              <a:t>(not technical terms)</a:t>
            </a:r>
          </a:p>
          <a:p>
            <a:pPr eaLnBrk="1" hangingPunct="1"/>
            <a:r>
              <a:rPr lang="en-US" dirty="0"/>
              <a:t>Every array element </a:t>
            </a:r>
            <a:r>
              <a:rPr lang="en-US" i="1" dirty="0"/>
              <a:t>always </a:t>
            </a:r>
            <a:r>
              <a:rPr lang="en-US" dirty="0"/>
              <a:t>has a value</a:t>
            </a:r>
          </a:p>
          <a:p>
            <a:pPr lvl="1" eaLnBrk="1" hangingPunct="1"/>
            <a:r>
              <a:rPr lang="en-US" dirty="0"/>
              <a:t>You can’t really delete anything from an array, only overwrite things</a:t>
            </a:r>
          </a:p>
          <a:p>
            <a:pPr eaLnBrk="1" hangingPunct="1"/>
            <a:r>
              <a:rPr lang="en-US" dirty="0"/>
              <a:t>Data is </a:t>
            </a:r>
            <a:r>
              <a:rPr lang="en-US" i="1" dirty="0"/>
              <a:t>always </a:t>
            </a:r>
            <a:r>
              <a:rPr lang="en-US" dirty="0"/>
              <a:t>stored in contiguous elements!</a:t>
            </a:r>
          </a:p>
          <a:p>
            <a:pPr lvl="1" eaLnBrk="1" hangingPunct="1"/>
            <a:r>
              <a:rPr lang="en-US" dirty="0"/>
              <a:t>Starting from element 0, no empty spaces</a:t>
            </a:r>
          </a:p>
          <a:p>
            <a:pPr lvl="1" eaLnBrk="1" hangingPunct="1"/>
            <a:r>
              <a:rPr lang="en-US" dirty="0"/>
              <a:t>The </a:t>
            </a:r>
            <a:r>
              <a:rPr lang="en-US" dirty="0">
                <a:highlight>
                  <a:srgbClr val="FFFF00"/>
                </a:highlight>
              </a:rPr>
              <a:t>last valid element is always at index length-1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dirty="0"/>
              <a:t>Array variables allow you to allocate and name a sequence of values</a:t>
            </a:r>
          </a:p>
          <a:p>
            <a:pPr lvl="1"/>
            <a:r>
              <a:rPr lang="en-US" dirty="0"/>
              <a:t>The elements are accessed by index</a:t>
            </a:r>
          </a:p>
          <a:p>
            <a:pPr lvl="1"/>
            <a:r>
              <a:rPr lang="en-US" dirty="0"/>
              <a:t>Data is stored from </a:t>
            </a:r>
            <a:r>
              <a:rPr lang="en-US" dirty="0">
                <a:highlight>
                  <a:srgbClr val="FFFF00"/>
                </a:highlight>
              </a:rPr>
              <a:t>element index 0 to element index length-1</a:t>
            </a:r>
          </a:p>
          <a:p>
            <a:pPr lvl="1"/>
            <a:r>
              <a:rPr lang="en-US" dirty="0"/>
              <a:t>This works really well with for loops</a:t>
            </a:r>
          </a:p>
          <a:p>
            <a:pPr lvl="2"/>
            <a:r>
              <a:rPr lang="en-US" dirty="0"/>
              <a:t>If the question involves an array, the answer is usually a for loop!</a:t>
            </a:r>
          </a:p>
          <a:p>
            <a:r>
              <a:rPr lang="en-US" dirty="0"/>
              <a:t>Computers are really good at counting and </a:t>
            </a:r>
            <a:r>
              <a:rPr lang="en-US" dirty="0">
                <a:highlight>
                  <a:srgbClr val="FFFF00"/>
                </a:highlight>
              </a:rPr>
              <a:t>repetitive</a:t>
            </a:r>
            <a:r>
              <a:rPr lang="en-US" dirty="0"/>
              <a:t> tasks</a:t>
            </a:r>
          </a:p>
          <a:p>
            <a:pPr lvl="1"/>
            <a:r>
              <a:rPr lang="en-US" dirty="0"/>
              <a:t>Arrays allow you, the programmer, to specify things once and allow the computer to do it ten times, a hundred times, a million times…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/>
              <a:t>Declare an array of 150 doubles</a:t>
            </a:r>
          </a:p>
          <a:p>
            <a:pPr lvl="1"/>
            <a:r>
              <a:rPr lang="en-US" dirty="0"/>
              <a:t>Declare a constant SIZE and use it in the array declaration</a:t>
            </a:r>
          </a:p>
          <a:p>
            <a:r>
              <a:rPr lang="en-US" dirty="0"/>
              <a:t>Syntax checks!</a:t>
            </a:r>
          </a:p>
          <a:p>
            <a:pPr lvl="1"/>
            <a:r>
              <a:rPr lang="en-US" dirty="0"/>
              <a:t>(you rarely access individual array elements like this)</a:t>
            </a:r>
          </a:p>
          <a:p>
            <a:pPr lvl="1"/>
            <a:r>
              <a:rPr lang="en-US" dirty="0"/>
              <a:t>Set the 10</a:t>
            </a:r>
            <a:r>
              <a:rPr lang="en-US" baseline="30000" dirty="0"/>
              <a:t>th</a:t>
            </a:r>
            <a:r>
              <a:rPr lang="en-US" dirty="0"/>
              <a:t> element in the array of doubles to 5.6</a:t>
            </a:r>
          </a:p>
          <a:p>
            <a:pPr lvl="1"/>
            <a:r>
              <a:rPr lang="en-US" dirty="0"/>
              <a:t>Print the 10</a:t>
            </a:r>
            <a:r>
              <a:rPr lang="en-US" baseline="30000" dirty="0"/>
              <a:t>th</a:t>
            </a:r>
            <a:r>
              <a:rPr lang="en-US" dirty="0"/>
              <a:t> element</a:t>
            </a:r>
          </a:p>
          <a:p>
            <a:pPr lvl="2"/>
            <a:r>
              <a:rPr lang="en-US" dirty="0"/>
              <a:t>e.g. “The 10</a:t>
            </a:r>
            <a:r>
              <a:rPr lang="en-US" baseline="30000" dirty="0"/>
              <a:t>th</a:t>
            </a:r>
            <a:r>
              <a:rPr lang="en-US" dirty="0"/>
              <a:t> element is 5.6”</a:t>
            </a:r>
          </a:p>
          <a:p>
            <a:pPr lvl="1"/>
            <a:r>
              <a:rPr lang="en-US"/>
              <a:t>assign </a:t>
            </a:r>
            <a:r>
              <a:rPr lang="en-US" dirty="0"/>
              <a:t>the 72</a:t>
            </a:r>
            <a:r>
              <a:rPr lang="en-US" baseline="30000" dirty="0"/>
              <a:t>nd</a:t>
            </a:r>
            <a:r>
              <a:rPr lang="en-US" dirty="0"/>
              <a:t> element to the value of the 12</a:t>
            </a:r>
            <a:r>
              <a:rPr lang="en-US" baseline="30000" dirty="0"/>
              <a:t>th</a:t>
            </a:r>
            <a:r>
              <a:rPr lang="en-US" dirty="0"/>
              <a:t> element</a:t>
            </a:r>
          </a:p>
          <a:p>
            <a:pPr lvl="1"/>
            <a:r>
              <a:rPr lang="en-US" dirty="0"/>
              <a:t>Ask the user to enter a value and store it in the 113</a:t>
            </a:r>
            <a:r>
              <a:rPr lang="en-US" baseline="30000" dirty="0"/>
              <a:t>th</a:t>
            </a:r>
            <a:r>
              <a:rPr lang="en-US" dirty="0"/>
              <a:t> element</a:t>
            </a:r>
          </a:p>
          <a:p>
            <a:pPr lvl="1"/>
            <a:r>
              <a:rPr lang="en-US" dirty="0"/>
              <a:t>Set the 43</a:t>
            </a:r>
            <a:r>
              <a:rPr lang="en-US" baseline="30000" dirty="0"/>
              <a:t>rd</a:t>
            </a:r>
            <a:r>
              <a:rPr lang="en-US" dirty="0"/>
              <a:t> – 46</a:t>
            </a:r>
            <a:r>
              <a:rPr lang="en-US" baseline="30000" dirty="0"/>
              <a:t>th</a:t>
            </a:r>
            <a:r>
              <a:rPr lang="en-US" dirty="0"/>
              <a:t> elements to the values 7, 8, 9, 10</a:t>
            </a:r>
          </a:p>
          <a:p>
            <a:pPr lvl="2"/>
            <a:r>
              <a:rPr lang="en-US" dirty="0"/>
              <a:t>Use a for loop!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r>
              <a:rPr lang="en-US" dirty="0"/>
              <a:t>Store 100 copies of the number 50 in your array</a:t>
            </a:r>
          </a:p>
          <a:p>
            <a:pPr lvl="1"/>
            <a:r>
              <a:rPr lang="en-US" dirty="0"/>
              <a:t>Declare an integer </a:t>
            </a:r>
            <a:r>
              <a:rPr lang="en-US" i="1" dirty="0"/>
              <a:t>length</a:t>
            </a:r>
            <a:r>
              <a:rPr lang="en-US" dirty="0"/>
              <a:t>, set it to 100</a:t>
            </a:r>
          </a:p>
          <a:p>
            <a:pPr lvl="1"/>
            <a:r>
              <a:rPr lang="en-US" dirty="0"/>
              <a:t>Set the first </a:t>
            </a:r>
            <a:r>
              <a:rPr lang="en-US" i="1" dirty="0"/>
              <a:t>length</a:t>
            </a:r>
            <a:r>
              <a:rPr lang="en-US" dirty="0"/>
              <a:t> elements to 50</a:t>
            </a:r>
          </a:p>
          <a:p>
            <a:r>
              <a:rPr lang="en-US" dirty="0"/>
              <a:t>Print all the valid elements in the array</a:t>
            </a:r>
          </a:p>
          <a:p>
            <a:pPr lvl="1"/>
            <a:r>
              <a:rPr lang="en-US" dirty="0"/>
              <a:t>Your answer should use </a:t>
            </a:r>
            <a:r>
              <a:rPr lang="en-US" i="1" dirty="0"/>
              <a:t>length</a:t>
            </a:r>
          </a:p>
          <a:p>
            <a:r>
              <a:rPr lang="en-US" dirty="0"/>
              <a:t>Store the numbers 1 through 100 in your array</a:t>
            </a:r>
          </a:p>
          <a:p>
            <a:pPr lvl="1"/>
            <a:r>
              <a:rPr lang="en-US" dirty="0"/>
              <a:t>e.g. first element is 1, second element is 2, etc.</a:t>
            </a:r>
          </a:p>
          <a:p>
            <a:r>
              <a:rPr lang="en-US" dirty="0"/>
              <a:t>Using a for loop, set the first 10 elements in the array to the value of the last 10 valid elements (in reverse)</a:t>
            </a:r>
          </a:p>
          <a:p>
            <a:pPr lvl="1"/>
            <a:r>
              <a:rPr lang="en-US" dirty="0"/>
              <a:t>e.g. first element ends up with 100, second with 99, etc.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24B3D-2EA6-6740-9703-9E81DDEF6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57200"/>
            <a:ext cx="8382000" cy="5668963"/>
          </a:xfrm>
        </p:spPr>
        <p:txBody>
          <a:bodyPr/>
          <a:lstStyle/>
          <a:p>
            <a:r>
              <a:rPr lang="en-US" dirty="0"/>
              <a:t>for (</a:t>
            </a:r>
            <a:r>
              <a:rPr lang="en-US" i="1" dirty="0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>
                <a:highlight>
                  <a:srgbClr val="FF00FF"/>
                </a:highlight>
              </a:rPr>
              <a:t>i</a:t>
            </a:r>
            <a:r>
              <a:rPr lang="en-US" dirty="0">
                <a:highlight>
                  <a:srgbClr val="FF00FF"/>
                </a:highlight>
              </a:rPr>
              <a:t>++</a:t>
            </a:r>
            <a:r>
              <a:rPr lang="en-US" dirty="0"/>
              <a:t>){ </a:t>
            </a:r>
            <a:r>
              <a:rPr lang="en-US" dirty="0" err="1">
                <a:highlight>
                  <a:srgbClr val="FFFF00"/>
                </a:highlight>
              </a:rPr>
              <a:t>cin</a:t>
            </a:r>
            <a:r>
              <a:rPr lang="en-US" dirty="0">
                <a:highlight>
                  <a:srgbClr val="FFFF00"/>
                </a:highlight>
              </a:rPr>
              <a:t> &gt;&gt; num[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];}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For loop: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= 0, check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&lt; 5 true, run the statement inside of {}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cin</a:t>
            </a:r>
            <a:r>
              <a:rPr lang="en-US" dirty="0">
                <a:solidFill>
                  <a:srgbClr val="0070C0"/>
                </a:solidFill>
              </a:rPr>
              <a:t> &gt;&gt; num[0];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= 1, check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&lt;5 T, run the statement inside of {}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cin</a:t>
            </a:r>
            <a:r>
              <a:rPr lang="en-US" dirty="0">
                <a:solidFill>
                  <a:srgbClr val="0070C0"/>
                </a:solidFill>
              </a:rPr>
              <a:t> &gt;&gt; num[1];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= 2, check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&lt; 5 T, run the statement inside of {}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cin</a:t>
            </a:r>
            <a:r>
              <a:rPr lang="en-US" dirty="0">
                <a:solidFill>
                  <a:srgbClr val="0070C0"/>
                </a:solidFill>
              </a:rPr>
              <a:t> &gt;&gt; num[2];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….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= 4, check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&lt; 5 T, run the statement inside of {}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cin</a:t>
            </a:r>
            <a:r>
              <a:rPr lang="en-US" dirty="0">
                <a:solidFill>
                  <a:srgbClr val="0070C0"/>
                </a:solidFill>
              </a:rPr>
              <a:t> &gt;&gt; num[4];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= 5,  check </a:t>
            </a:r>
            <a:r>
              <a:rPr lang="en-US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&lt; 5 F, jump out of the for loop. </a:t>
            </a:r>
          </a:p>
        </p:txBody>
      </p:sp>
    </p:spTree>
    <p:extLst>
      <p:ext uri="{BB962C8B-B14F-4D97-AF65-F5344CB8AC3E}">
        <p14:creationId xmlns:p14="http://schemas.microsoft.com/office/powerpoint/2010/main" val="192629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dirty="0"/>
              <a:t>Consider a program that:</a:t>
            </a:r>
          </a:p>
          <a:p>
            <a:pPr lvl="1"/>
            <a:r>
              <a:rPr lang="en-US" dirty="0"/>
              <a:t>Gets 5 numbers from the user</a:t>
            </a:r>
          </a:p>
          <a:p>
            <a:pPr lvl="1"/>
            <a:r>
              <a:rPr lang="en-US" dirty="0"/>
              <a:t>Outputs the average</a:t>
            </a:r>
          </a:p>
          <a:p>
            <a:r>
              <a:rPr lang="en-US" dirty="0"/>
              <a:t>What variables are needed?</a:t>
            </a:r>
          </a:p>
          <a:p>
            <a:r>
              <a:rPr lang="en-US" dirty="0"/>
              <a:t>What are the steps the program should take?</a:t>
            </a:r>
          </a:p>
          <a:p>
            <a:endParaRPr lang="en-US" dirty="0"/>
          </a:p>
          <a:p>
            <a:r>
              <a:rPr lang="en-US" dirty="0"/>
              <a:t>But what if it takes 100 numbers instead of 5?  1000?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dirty="0"/>
              <a:t>Using arrays, we can:</a:t>
            </a:r>
          </a:p>
          <a:p>
            <a:pPr lvl="1"/>
            <a:r>
              <a:rPr lang="en-US" dirty="0"/>
              <a:t>Allocate all 5 integers at once </a:t>
            </a:r>
            <a:r>
              <a:rPr lang="en-US" dirty="0">
                <a:sym typeface="Wingdings" pitchFamily="2" charset="2"/>
              </a:rPr>
              <a:t> give the length of an array</a:t>
            </a:r>
            <a:endParaRPr lang="en-US" dirty="0"/>
          </a:p>
          <a:p>
            <a:pPr lvl="1"/>
            <a:r>
              <a:rPr lang="en-US" dirty="0"/>
              <a:t>Give them a single name </a:t>
            </a:r>
            <a:r>
              <a:rPr lang="en-US" dirty="0">
                <a:sym typeface="Wingdings" pitchFamily="2" charset="2"/>
              </a:rPr>
              <a:t> array name </a:t>
            </a:r>
            <a:endParaRPr lang="en-US" dirty="0"/>
          </a:p>
          <a:p>
            <a:pPr lvl="1"/>
            <a:r>
              <a:rPr lang="en-US" dirty="0"/>
              <a:t>Access them by </a:t>
            </a:r>
            <a:r>
              <a:rPr lang="en-US" i="1" dirty="0">
                <a:highlight>
                  <a:srgbClr val="FF00FF"/>
                </a:highlight>
              </a:rPr>
              <a:t>index</a:t>
            </a:r>
          </a:p>
          <a:p>
            <a:pPr lvl="1"/>
            <a:r>
              <a:rPr lang="en-US" i="1" dirty="0"/>
              <a:t>Each element of an array has: value and index.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Arrays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dirty="0"/>
              <a:t>When you declare a variable the computer:</a:t>
            </a:r>
          </a:p>
          <a:p>
            <a:pPr lvl="1"/>
            <a:r>
              <a:rPr lang="en-US" dirty="0"/>
              <a:t>Allocates space for it</a:t>
            </a:r>
          </a:p>
          <a:p>
            <a:pPr lvl="1"/>
            <a:r>
              <a:rPr lang="en-US" dirty="0"/>
              <a:t>Gives it a name</a:t>
            </a:r>
          </a:p>
          <a:p>
            <a:r>
              <a:rPr lang="en-US" dirty="0"/>
              <a:t>The space allocation is based on the type of the variable</a:t>
            </a:r>
          </a:p>
          <a:p>
            <a:pPr lvl="1"/>
            <a:r>
              <a:rPr lang="en-US" dirty="0"/>
              <a:t>Main memory is one long sequence of bytes</a:t>
            </a:r>
          </a:p>
          <a:p>
            <a:pPr lvl="1"/>
            <a:r>
              <a:rPr lang="en-US" dirty="0"/>
              <a:t>An integer (int) takes 4 bytes on most systems</a:t>
            </a:r>
          </a:p>
          <a:p>
            <a:pPr lvl="2"/>
            <a:r>
              <a:rPr lang="en-US" dirty="0"/>
              <a:t> 1 byte = 8 bits; An integer = 32 bits</a:t>
            </a:r>
          </a:p>
          <a:p>
            <a:r>
              <a:rPr lang="en-US" dirty="0"/>
              <a:t>So why not allocate multiple </a:t>
            </a:r>
            <a:r>
              <a:rPr lang="en-US" dirty="0" err="1"/>
              <a:t>ints</a:t>
            </a:r>
            <a:r>
              <a:rPr lang="en-US" dirty="0"/>
              <a:t> and give them one name?</a:t>
            </a:r>
          </a:p>
          <a:p>
            <a:pPr lvl="1"/>
            <a:r>
              <a:rPr lang="en-US" dirty="0"/>
              <a:t>Requires a new syntax for allocation</a:t>
            </a:r>
          </a:p>
          <a:p>
            <a:pPr lvl="1"/>
            <a:r>
              <a:rPr lang="en-US" dirty="0"/>
              <a:t>Requires a way to specify which </a:t>
            </a:r>
            <a:r>
              <a:rPr lang="en-US" dirty="0" err="1"/>
              <a:t>int</a:t>
            </a:r>
            <a:r>
              <a:rPr lang="en-US" dirty="0"/>
              <a:t> you want to work with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9B77DC-8B73-40FA-8B48-E19A421457D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Arrays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759325"/>
          </a:xfrm>
        </p:spPr>
        <p:txBody>
          <a:bodyPr/>
          <a:lstStyle/>
          <a:p>
            <a:pPr eaLnBrk="1" hangingPunct="1"/>
            <a:r>
              <a:rPr lang="en-US" u="sng" dirty="0"/>
              <a:t>Array</a:t>
            </a:r>
            <a:r>
              <a:rPr lang="en-US" dirty="0"/>
              <a:t>: a collection of a </a:t>
            </a:r>
            <a:r>
              <a:rPr lang="en-US" dirty="0">
                <a:highlight>
                  <a:srgbClr val="FFFF00"/>
                </a:highlight>
              </a:rPr>
              <a:t>fixed</a:t>
            </a:r>
            <a:r>
              <a:rPr lang="en-US" dirty="0"/>
              <a:t> number of components wherein all of the components have the same data type</a:t>
            </a:r>
          </a:p>
          <a:p>
            <a:pPr eaLnBrk="1" hangingPunct="1"/>
            <a:r>
              <a:rPr lang="en-US" dirty="0"/>
              <a:t>In a one-dimensional array, the components are arranged in a list form</a:t>
            </a:r>
          </a:p>
          <a:p>
            <a:pPr eaLnBrk="1" hangingPunct="1"/>
            <a:r>
              <a:rPr lang="en-US" dirty="0"/>
              <a:t>Syntax for declaring a one-dimensional array:</a:t>
            </a:r>
          </a:p>
          <a:p>
            <a:pPr eaLnBrk="1" hangingPunct="1"/>
            <a:endParaRPr lang="en-US" sz="1800" dirty="0"/>
          </a:p>
          <a:p>
            <a:pPr eaLnBrk="1" hangingPunct="1">
              <a:buFontTx/>
              <a:buNone/>
            </a:pPr>
            <a:r>
              <a:rPr lang="en-US" sz="2000" dirty="0"/>
              <a:t>  </a:t>
            </a:r>
            <a:endParaRPr lang="en-US" sz="2400" dirty="0">
              <a:latin typeface="Courier New" pitchFamily="49" charset="0"/>
            </a:endParaRPr>
          </a:p>
          <a:p>
            <a:pPr eaLnBrk="1" hangingPunct="1"/>
            <a:endParaRPr lang="en-US" sz="1200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600" dirty="0">
                <a:latin typeface="Courier New" pitchFamily="49" charset="0"/>
              </a:rPr>
              <a:t>	</a:t>
            </a:r>
            <a:r>
              <a:rPr lang="en-US" sz="2600" dirty="0" err="1">
                <a:latin typeface="Courier New" pitchFamily="49" charset="0"/>
              </a:rPr>
              <a:t>intExp</a:t>
            </a:r>
            <a:r>
              <a:rPr lang="en-US" sz="2600" dirty="0"/>
              <a:t> evaluates to a positive integer </a:t>
            </a:r>
          </a:p>
        </p:txBody>
      </p:sp>
      <p:pic>
        <p:nvPicPr>
          <p:cNvPr id="819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343400"/>
            <a:ext cx="4506913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CED97-0BF8-4240-A72F-5A84B83F76C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Arrays (continued)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Example:</a:t>
            </a:r>
          </a:p>
          <a:p>
            <a:pPr eaLnBrk="1" hangingPunct="1">
              <a:buFontTx/>
              <a:buNone/>
            </a:pPr>
            <a:r>
              <a:rPr lang="en-US"/>
              <a:t>	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>
                <a:latin typeface="Courier New" pitchFamily="49" charset="0"/>
              </a:rPr>
              <a:t> num[5];</a:t>
            </a:r>
            <a:r>
              <a:rPr lang="en-US"/>
              <a:t> </a:t>
            </a:r>
          </a:p>
        </p:txBody>
      </p:sp>
      <p:pic>
        <p:nvPicPr>
          <p:cNvPr id="922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200400"/>
            <a:ext cx="762000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C953A-B1FE-4C83-82FC-9BEDBB7C70D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Accessing Array Components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8001000" cy="4800600"/>
          </a:xfrm>
        </p:spPr>
        <p:txBody>
          <a:bodyPr/>
          <a:lstStyle/>
          <a:p>
            <a:pPr eaLnBrk="1" hangingPunct="1"/>
            <a:r>
              <a:rPr lang="en-US" dirty="0"/>
              <a:t>General syntax:</a:t>
            </a:r>
          </a:p>
          <a:p>
            <a:pPr eaLnBrk="1" hangingPunct="1"/>
            <a:endParaRPr lang="en-US" sz="800" dirty="0"/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  <a:r>
              <a:rPr lang="en-US" sz="2600" dirty="0">
                <a:latin typeface="Courier New" pitchFamily="49" charset="0"/>
              </a:rPr>
              <a:t>   </a:t>
            </a:r>
          </a:p>
          <a:p>
            <a:pPr eaLnBrk="1" hangingPunct="1">
              <a:buFontTx/>
              <a:buNone/>
            </a:pPr>
            <a:endParaRPr lang="en-US" sz="800" dirty="0"/>
          </a:p>
          <a:p>
            <a:pPr eaLnBrk="1" hangingPunct="1">
              <a:buFontTx/>
              <a:buNone/>
            </a:pPr>
            <a:r>
              <a:rPr lang="en-US" sz="2400" dirty="0"/>
              <a:t>	where </a:t>
            </a:r>
            <a:r>
              <a:rPr lang="en-US" sz="2400" dirty="0" err="1">
                <a:latin typeface="Courier New" pitchFamily="49" charset="0"/>
              </a:rPr>
              <a:t>indexExp</a:t>
            </a:r>
            <a:r>
              <a:rPr lang="en-US" sz="2400" dirty="0"/>
              <a:t>, called an </a:t>
            </a:r>
            <a:r>
              <a:rPr lang="en-US" sz="2400" b="1" dirty="0"/>
              <a:t>index</a:t>
            </a:r>
            <a:r>
              <a:rPr lang="en-US" sz="2400" dirty="0"/>
              <a:t>, is any expression whose value is a nonnegative integer</a:t>
            </a:r>
          </a:p>
          <a:p>
            <a:pPr eaLnBrk="1" hangingPunct="1"/>
            <a:r>
              <a:rPr lang="en-US" dirty="0"/>
              <a:t>Index value specifies the position of the component in the array</a:t>
            </a:r>
          </a:p>
          <a:p>
            <a:pPr eaLnBrk="1" hangingPunct="1"/>
            <a:r>
              <a:rPr lang="en-US" dirty="0">
                <a:latin typeface="Courier New" pitchFamily="49" charset="0"/>
              </a:rPr>
              <a:t>[]</a:t>
            </a:r>
            <a:r>
              <a:rPr lang="en-US" dirty="0"/>
              <a:t> is the </a:t>
            </a:r>
            <a:r>
              <a:rPr lang="en-US" b="1" dirty="0">
                <a:highlight>
                  <a:srgbClr val="FFFF00"/>
                </a:highlight>
              </a:rPr>
              <a:t>array subscripting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b="1" dirty="0">
                <a:highlight>
                  <a:srgbClr val="FFFF00"/>
                </a:highlight>
              </a:rPr>
              <a:t>operator</a:t>
            </a:r>
          </a:p>
          <a:p>
            <a:pPr eaLnBrk="1" hangingPunct="1"/>
            <a:r>
              <a:rPr lang="en-US" dirty="0"/>
              <a:t>The array index always starts at </a:t>
            </a:r>
            <a:r>
              <a:rPr lang="en-US" dirty="0">
                <a:highlight>
                  <a:srgbClr val="FFFF00"/>
                </a:highlight>
                <a:latin typeface="Courier New" pitchFamily="49" charset="0"/>
              </a:rPr>
              <a:t>0</a:t>
            </a:r>
          </a:p>
        </p:txBody>
      </p:sp>
      <p:pic>
        <p:nvPicPr>
          <p:cNvPr id="1024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171700"/>
            <a:ext cx="3317875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CAC56B-9100-4666-A5F4-2DBECE0B12C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126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25663"/>
            <a:ext cx="7046913" cy="412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Accessing Array Components (continued)</a:t>
            </a:r>
          </a:p>
        </p:txBody>
      </p:sp>
      <p:pic>
        <p:nvPicPr>
          <p:cNvPr id="11270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1828800"/>
            <a:ext cx="1358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1497</TotalTime>
  <Words>1132</Words>
  <Application>Microsoft Macintosh PowerPoint</Application>
  <PresentationFormat>On-screen Show (4:3)</PresentationFormat>
  <Paragraphs>148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Verdana</vt:lpstr>
      <vt:lpstr>Office Theme</vt:lpstr>
      <vt:lpstr>Working With Arrays of Data</vt:lpstr>
      <vt:lpstr>PowerPoint Presentation</vt:lpstr>
      <vt:lpstr>Working With Arrays of Data</vt:lpstr>
      <vt:lpstr>Working With Arrays of Data</vt:lpstr>
      <vt:lpstr>Naming Arrays of Data</vt:lpstr>
      <vt:lpstr>Arrays</vt:lpstr>
      <vt:lpstr>Arrays (continued)</vt:lpstr>
      <vt:lpstr>Accessing Array Components</vt:lpstr>
      <vt:lpstr>Accessing Array Components (continued)</vt:lpstr>
      <vt:lpstr>Accessing Array Components (continued)</vt:lpstr>
      <vt:lpstr>Accessing Array Components (continued)</vt:lpstr>
      <vt:lpstr>Accessing Array Components (continued)</vt:lpstr>
      <vt:lpstr>Working With Arrays of Data</vt:lpstr>
      <vt:lpstr>Processing arrays</vt:lpstr>
      <vt:lpstr>Size, length, count, etc.</vt:lpstr>
      <vt:lpstr>Summary</vt:lpstr>
      <vt:lpstr>Exercises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344</cp:revision>
  <dcterms:created xsi:type="dcterms:W3CDTF">2009-09-01T00:23:15Z</dcterms:created>
  <dcterms:modified xsi:type="dcterms:W3CDTF">2021-03-26T15:25:51Z</dcterms:modified>
</cp:coreProperties>
</file>