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notesSlides/notesSlide1.xml" ContentType="application/vnd.openxmlformats-officedocument.presentationml.notesSlide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710" r:id="rId2"/>
    <p:sldId id="256" r:id="rId3"/>
    <p:sldId id="688" r:id="rId4"/>
    <p:sldId id="709" r:id="rId5"/>
    <p:sldId id="708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1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44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24575,'-13'24'0,"-2"14"0,1 7 0,1 25 0,7-12 0,5 14 0,3-26 0,3-8 0,1-22 0,7-9 0,0-5 0,2-1 0,-6-4 0,-6-1 0,-1-3 0,-2 2 0,0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24575,'41'3'0,"-9"-2"0,-1 0 0,-11-1 0,-1 0 0,-2 0 0,-3 0 0,-4-1 0,-5 1 0,-4-1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24575,'4'0'0,"0"0"0,1 0 0,3 0 0,-1 0 0,1 0 0,-4 0 0,5 0 0,9 1 0,23-1 0,8 1 0,10-1 0,-1 0 0,-14 0 0,3 0 0,-3 1 0,-3-1 0,9 2 0,-15-2 0,-10 0 0,-14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24575,'8'-1'0,"3"-1"0,1-1 0,4 0 0,-6 0 0,-2 2 0,-2 1 0,2-1 0,9 0 0,10 1 0,5 0 0,-4 0 0,-11 0 0,-10 0 0,-6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24575,'1'10'0,"0"0"0,1 4 0,-1 0 0,0-1 0,0 1 0,-1-3 0,1 0 0,0-5 0,-1 0 0,1-2 0,0 0 0,-1-1 0,1 1 0,0 2 0,1 3 0,0 1 0,0-3 0,-1-3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24575,'0'4'0,"0"1"0,0 0 0,0 2 0,0-1 0,0 1 0,1 0 0,-1 0 0,1 1 0,-1 1 0,1-2 0,1 1 0,-1-4 0,0 1 0,-1-2 0,1-1 0,-1-1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24575,'0'27'0,"1"-7"0,-1-4 0,0-8 0,1-4 0,-1-3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24575,'0'4'0,"1"1"0,0 1 0,1 1 0,-1-1 0,2-1 0,-3-4 0,1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8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24575,'16'-10'0,"4"-2"0,-3 5 0,20-3 0,5 1 0,9 1 0,-5 1 0,-17 4 0,-9 1 0,-13 2 0,-3 2 0,-2 0 0,2 5 0,0 2 0,-1 4 0,1 1 0,-3 2 0,0-2 0,-2 2 0,0-5 0,-1 0 0,-1-3 0,0-1 0,-2 0 0,2 0 0,-2 0 0,2 1 0,0-3 0,2 2 0,3 0 0,4 0 0,8 3 0,-1-5 0,6 1 0,12 2 0,2-1 0,27 6 0,-29-6 0,2 1 0,-29-3 0,-3 0 0,-3 3 0,-2 4 0,-8 12 0,-5 8 0,-7 8 0,-7 1 0,1-7 0,-1-5 0,7-13 0,7-7 0,6-6 0,3-2 0,4-1 0,0-1 0,2 0 0,2-1 0,0-1 0,0 1 0,-1 0 0,1 0 0,-1-1 0,1 1 0,0 1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10 24575,'5'-5'0,"1"1"0,4 3 0,8 1 0,2 2 0,-1 0 0,-6 0 0,-8-1 0,-2 4 0,1 5 0,4 12 0,-1 7 0,1 3 0,-7 1 0,-7-8 0,-3-4 0,-9-2 0,1-7 0,-5 2 0,5-6 0,5-2 0,10-2 0,4-3 0,4 2 0,1 3 0,8 15 0,6 5 0,16 17 0,-7-9 0,0-1 0,-14-12 0,-7-7 0,-7-7 0,-2-2 0,-4-1 0,-16 11 0,-10 5 0,-48 20 0,14-10 0,-15 3 0,36-17 0,20-7 0,10-5 0,9-5 0,4 0 0,0-4 0,3-4 0,0-2 0,5-1 0,-5 5 0,2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0 140 24575,'15'-4'0,"30"-7"0,12 0 0,-1 2 0,5 0-733,30-8 0,0 0 733,-24 5 0,-7 2 476,29-11-476,-58 11 60,-21 3 1,-10 6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24575,'8'0'0,"11"0"0,15 0 0,27-3 0,28 0 0,4-1 0,2 1 0,-33 3 0,-22 0 0,-24 0 0,-12 0 0,-3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24575,'4'21'0,"-1"6"0,4 26 0,4 9 0,5 27 0,1-13 0,-1-4 0,-3-21 0,-5-23 0,-3-8 0,-3-17 0,8-23 0,4-1 0,-1-3 0,-3 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0 168 24575,'8'-9'0,"3"0"0,0-2 0,26-11 0,-6 2 0,26-13 0,-21 9 0,-3-1 0,-18 11 0,-9 16 0,-5 28 0,-5 37 0,1 23 0,3-24 0,0 11 0,1-6 0,-2-8 0,1-1 0,3 9 0,2 6 0,-1-13 0,1 1 0,3-8 0,-5-40 0,-5-13 0,-5-7 0,-1 0 0,-4-3 0,1 2 0,-6-3 0,-6 0 0,2 0 0,3 3 0,12 2 0,66 1 0,-3-1 0,1 0 0,3-2 0,16-3 0,-12 0 0,-37 2 0,-16 2 0,-12 2 0,1-1 0,4-5 0,17-26 0,-13 21 0,11-18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24575,'11'-1'0,"11"-3"0,12 1 0,36-9 0,18 0 0,-38 4 0,0-1 0,46-9 0,-46 10 0,-21 0 0,-45 24 0,10-11 0,-11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24575,'21'0'0,"10"-3"0,4-1 0,29-7 0,21-1 0,10-5 0,-42 8 0,-4-1 0,14-3 0,-24 2 0,-27 8 0,-10 2 0,-3 1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24575,'-6'17'0,"-2"2"0,-7 16 0,-5 16 0,-3 5 0,-3 16 0,6-17 0,5-3 0,8-21 0,4-11 0,4-10 0,2-5 0,5-1 0,35-1 0,20-4 0,30 0 0,6-2 0,-17 1 0,1-1 0,17-2 0,-19-1 0,-54 0 0,-12 0 0,-16 2 0,-5-3 0,-14-5 0,-3 1 0,3 3 0,7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5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24575,'6'34'0,"6"29"0,6 19 0,2 12 0,3 0 0,-3-18-6784,-2-14 6784,-2-11 0,-7-26 0,-5-5 0,-2-14 0,-1-1 0,-1 1 0,0-1 1696,0 0 0,0-2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24575,'20'-5'0,"22"1"0,11 1 0,37 2 0,-9 8 0,-3-1 0,-24 5 0,-26-1 0,-12-4 0,-10-1 0,-4-1 0,-2 2 0,-1 2 0,-4 5 0,-3 0 0,-8 4 0,-3-1 0,-5 0 0,1 1 0,1-5 0,3 1 0,2-2 0,3 0 0,0 2 0,3-2 0,1 3 0,3-4 0,3 2 0,11 6 0,0-7 0,5 4 0,-4-11 0,-1-3 0,-2 0 0,1-1 0,-1 0 0,5-2 0,1 1 0,4-3 0,3 1 0,-3 0 0,-2 0 0,-5 2 0,-4 0 0,1 0 0,-4 1 0,3-1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912 566 24575,'2'-21'0,"1"-3"0,1-2 0,1 1 0,-2-2 0,1 2 0,-3-7 0,0-10 0,-3 6 0,-3-3 0,-5 15 0,-5 2 0,1 4 0,-4-1 0,2 1 0,-4-2 0,-6-4 0,1 4 0,-5-1 0,1 3 0,1 3 0,0 2 0,3 5 0,-2 2 0,-3 3 0,-3-1 0,-11 1 0,4 0 0,-17-2 0,6 3 0,-29 0 0,17 3 0,-27 1 0,45 2 0,-1 3 0,31 2 0,5 4 0,2 9 0,5 2 0,1 14 0,2 2 0,0 3 0,3 14-6784,3-8 6784,7 18-4537,3-10 4537,0-2 0,2-8 0,0-10 0,3-8 0,9-2 4537,-5-12-4537,11-2 6784,3-8-6784,30-2 0,20-6 0,1-2 0,-34-3 0,-6-1 0,-4 2 0,4-6 0,-40 11 0,7 0 0,11-2 0,-1-1 0,7-2 0,-11 1 0,-4-1 0,-5 1 0,-2 0 0,2 1 0,1 0 0,5-3 0,-3 1 0,-1 1 0,-8 1 0,-4 3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24575,'10'16'0,"19"19"0,17 21 0,4 3 0,1 8 0,-19-20 0,-6 2 0,-10-11 0,-8-8 0,-4-3 0,-4-11 0,-1-5 0,0-9 0,-1-10 0,-2-10 0,1-20 0,-1-5 0,2-19 0,-1-21 0,4 18 0,1-8 0,4 40 0,1 11 0,1 6 0,1 6 0,13-5 0,-6 7 0,45-13 0,-21 14 0,27-5 0,-12 9 0,1-3 0,-20 1 0,-4 1 0,-21 3 0,-7 1 0,5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24575,'32'5'0,"20"0"0,20 2 0,14 0 0,-19 0 0,-24-4 0,-31 0 0,-13 2 0,0-2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79 24575,'-4'2'0,"-3"4"0,-8 13 0,-12 5 0,-3 2 0,-8-1 0,15-10 0,2-71 0,17 27 0,6-51 0,1 62 0,2 5 0,-1 14 0,0 3 0,3 4 0,-1 1 0,1 0 0,-2-1 0,-1-3 0,-1-1 0,-2-1 0,0-2 0,-1 2 0,0-1 0,1-1 0,0 0 0,4 1 0,4 2 0,2 6 0,-3-3 0,-2 2 0,-5-5 0,-4 0 0,0 3 0,-3 2 0,3 0 0,0-2 0,3-4 0,1-1 0,8-1 0,0 0 0,2 0 0,-5 1 0,-3 0 0,-2 2 0,-2 1 0,-1 2 0,0 0 0,-1-4 0,3-3 0,0-5 0,0 0 0,1 0 0,-1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24575,'22'1'0,"9"1"0,20 0 0,34 0 0,-26 0 0,2-1 0,-46-2 0,-14 1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24575,'2'-11'0,"0"0"0,1 2 0,2-2 0,7-3 0,7 1 0,9 0 0,3 4 0,-5 3 0,-5 4 0,-8 1 0,-1 2 0,-2 1 0,0 4 0,-4 2 0,1 8 0,-2 33 0,-2-6 0,0 27 0,-3-24 0,-3-9 0,-3-8 0,-6-12 0,-7 5 0,-3 0 0,-13 26 0,10-3 0,1 4 0,16-17 0,10-20 0,32-1 0,14-5 0,13 2 0,-2-5 0,-25-3 0,4 2 0,9 0 0,3 2 0,29 1 0,-23-3 0,-5 0 0,-29-5 0,-15-8 0,-2-8 0,-2 5 0,3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24575,'15'41'0,"-3"-4"0,1 12 0,-6-9 0,-3-5 0,-1 1 0,-3-10 0,1 5 0,-1-11 0,0 1 0,1-6 0,8 4 0,2-4 0,7 0 0,2-6 0,9-3 0,-1-1 0,5-2 0,-11-2 0,-3-1 0,-6 0 0,-3-1 0,-5 1 0,-1 0 0,1-1 0,7 0 0,-2-1 0,4 1 0,-8 0 0,-2 1 0,-4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24575,'3'33'0,"-1"-3"0,2 15 0,5-2 0,3 7 0,1-7 0,-1-1 0,-7-20 0,-1-2 0,3-22 0,13-15 0,-9 7 0,8-7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24575,'8'-2'0,"-1"1"0,-3 0 0,1 0 0,-2 1 0,4-1 0,1 0 0,0 0 0,0 0 0,-3 0 0,-1 1 0,1 0 0,2 0 0,2-1 0,-2 1 0,-2-2 0,-2 2 0,0 0 0,-1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24575,'6'0'0,"-1"0"0,2 0 0,0 1 0,0-1 0,7 0 0,-1-2 0,11-1 0,-6 1 0,0 0 0,-7 1 0,-5 1 0,-1 0 0,-2 0 0,-1 0 0,0 0 0,0 0 0,0 0 0,1-1 0,2 1 0,0-2 0,0 2 0,-2-1 0,-2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24575,'32'-6'0,"-7"1"0,3 1 0,-16 2 0,-4 1 0,0 7 0,8 14 0,9 12 0,5 12 0,-8-5 0,-8-10 0,-10-11 0,-7-9 0,-7-3 0,-5-5 0,-8 1 0,1-2 0,2 0 0,-1 1 0,7-1 0,3 1 0,11-1 0,11 0 0,4 1 0,4 0 0,0 3 0,-1 2 0,5 6 0,6 8 0,-5 0 0,-2-1 0,-14-9 0,-8-5 0,-3 0 0,-6 2 0,-6 4 0,-4-1 0,-6 1 0,1-3 0,2-3 0,5-2 0,8-2 0,6-2 0,2-1 0,1 0 0,-1 1 0,0 8 0,3 1 0,-3 2 0,4-4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420 769 24575,'-32'3'0,"1"-2"0,-2 0 0,-1-2 0,9 0 0,-1-3 0,8 0 0,0-2 0,-3-1 0,1-2 0,-3-4 0,2-2 0,1 0 0,-2-8 0,5 6 0,-3-6 0,6-2 0,4 5 0,1-7 0,7 1 0,0 0 0,1-9 0,1 5 0,1-6 0,5 4 0,5 0 0,11-5 0,12 2 0,10-6 0,13-5 0,-8 8 0,7-5 0,-12 15 0,-7 3 0,-6 10 0,-6 4 0,2 1 0,8 0 0,-4 4 0,3 5 0,-3 9 0,5 4 0,20 20 0,6 5 0,8 6 0,-11-7 0,-5 0 0,-17-4 0,-25-13 0,-4 8 0,-6 0 0,-1 11 0,-2 15 0,0 23 0,-1 4 0,-3 16 0,-2-25 0,-6-2 0,-4-12 0,-5-8 0,-21 15 0,11-26 0,-12 4 0,17-28 0,-3-5 0,5-2 0,-9 0 0,7 0 0,3-1 0,6-3 0,9-2 0,2-1 0,2-1 0,0-2 0,-2-5 0,-5-5 0,-4-9 0,-11-8 0,5 4 0,0 0 0,13 12 0,5 2 0,3 8 0,2-2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24575,'13'3'0,"4"4"0,2 6 0,6 12 0,-2 14 0,4 13 0,7 35 0,-5 3 0,-2 6 0,-12-16 0,-10-35 0,-3-16 0,-2-25 0,0-14 0,0-18 0,0-12 0,2-24 0,-2 0 0,-1-32 0,0 35 0,0-7 0,4 38 0,0 10 0,3 4 0,-2 9 0,0 1 0,1 3 0,4 2 0,7-1 0,11-1 0,14 0 0,2-1 0,-4 1 0,-13 0 0,-14 2 0,-8 0 0,0 1 0,0 0 0,5 0 0,1 0 0,5 2 0,0 2 0,-5-1 0,-3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24575,'23'1'0,"5"-1"0,8 1 0,0-1 0,-2 0 0,-7 0 0,-10 0 0,2-1 0,-6 1 0,7-1 0,0 0 0,1 1 0,-5-1 0,-11 5 0,-15 15 0,4-11 0,-7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24575,'20'-38'0,"-2"8"0,-10 29 0,13 26 0,-17-1 0,11 10 0,-19-13 0,-25-2 0,8-13 0,-16 6 0,21-16 0,9-14 0,5 4 0,2-8 0,0 13 0,4 4 0,-3 5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24575,'11'0'0,"9"0"0,4-1 0,11 0 0,-1-2 0,-5 2 0,-1 0 0,-11 0 0,-1 1 0,-6-1 0,-4 1 0,-3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236 174 24575,'13'-24'0,"-4"1"0,-3-2 0,-6 5 0,-5 2 0,-12-5 0,5 10 0,-8-3 0,5 12 0,-6 0 0,-13 3 0,1-1 0,3 2 0,9 0 0,11 1 0,1 3 0,1 2 0,0 6 0,-2 9 0,4 3 0,2 12 0,10 13 0,8-5 0,11 3 0,-1-26 0,0-9 0,7-12 0,-6-8 0,17-8 0,-4-9 0,15-14 0,12-8 0,-2 3 0,2 1 0,-26 19 0,-9 9 0,-17 10 0,-2 7 0,0 6 0,3 5 0,2 3 0,-2 5 0,-2 0 0,1 9 0,-1 1 0,-3-2 0,-3-3 0,-6-10 0,-5-5 0,-7-2 0,-5-1 0,-21 4 0,-7 0 0,-11 3 0,-2 1 0,29-8 0,2 1 0,23-12 0,-3-6 0,0-4 0,-2-9 0,3-3 0,-2-3 0,1-1 0,1 7 0,3 6 0,1 7 0,2 5 0,3 3 0,7 8 0,-4-4 0,3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24575,'-11'7'0,"-4"4"0,-1 1 0,-1 2 0,4-3 0,5-2 0,-1-1 0,2-3 0,-4 3 0,7-7 0,-2 2 0,7-6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24575,'21'3'0,"15"-2"0,7 3 0,12-4 0,-23 0 0,-9-2 0,-17 1 0,-10-2 0,-1 2 0,-8-2 0,-8 0 0,-5 1 0,-12-1 0,22 2 0,-4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24575,'0'14'0,"1"4"0,1 6 0,4 14 0,2 8 0,-1 8 0,0 6 0,-1-8 0,6 11 0,-2-11 0,3-3 0,-7-11 0,1-9 0,-2-5 0,3-4 0,-2-8 0,0-4 0,0-4 0,2-3 0,12-1 0,8-1 0,17-2 0,-1-1 0,-4-2 0,-9 1 0,13 2 0,2 2 0,10 1 0,-10-1 0,-22 0 0,-11-1 0,-24-6 0,-11-5 0,4 3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24575,'22'-1'0,"3"0"0,15-1 0,14 0 0,1 0 0,18-2 0,-4-1 0,-11 1 0,-7 0 0,-36 2 0,-11 0 0,-13 1 0,-20 4 0,18-2 0,-14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24575,'5'24'0,"3"21"0,1-1 0,6 26 0,-1-8 0,3 2 0,4 10 0,-5-15 0,1-4 0,-5-12 0,-4-17 0,-3-10 0,-1-4 0,-1-9 0,3 0 0,2-1 0,3-1 0,-1 0 0,1-1 0,11 0 0,-4 0 0,7 0 0,-12 0 0,-6 0 0,-3-2 0,-2 2 0,3-4 0,-2 3 0,1-1 0,-3 1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24575,'23'0'0,"5"0"0,11 1 0,-7 0 0,-1 1 0,-9 2 0,-3-1 0,5 4 0,3 2 0,-6-2 0,-5 1 0,-12-5 0,-4 0 0,0 5 0,0 1 0,-1 6 0,-1-2 0,-2 4 0,-2-2 0,-1 1 0,-2 1 0,1-3 0,-1 3 0,4-3 0,1-1 0,3-4 0,2-4 0,15 2 0,4-3 0,29 5 0,-23-6 0,5 0 0,-31-6 0,-1-2 0,-3-9 0,3 8 0,0-5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24575,'6'-1'0,"2"-1"0,2 1 0,11-1 0,12 2 0,14-3 0,17 3 0,-9-1 0,0 0 0,-24 0 0,-11-1 0,-14 2 0,-4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24575,'19'0'0,"15"0"0,5 0 0,10 0 0,-17 0 0,-11 0 0,-9 0 0,0 0 0,-6 0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 24575,'-13'-8'0,"2"3"0,1 1 0,3 3 0,3 0 0,0 1 0,-1 2 0,-3 4 0,-7 8 0,-4 8 0,-1 5 0,0 13 0,5 0 0,3 2 0,6 3 0,4-3 0,6-3 0,3 1 0,4-13 0,6-2 0,-1-11 0,2-5 0,-3-4 0,-6-4 0,-5-4 0,-3-1 0,0-4 0,-1 3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24575,'1'18'0,"2"14"0,-2 12 0,3 8 0,-4 27 0,1-12 0,-2 24 0,1-34 0,-2-8 0,2-26 0,2-7 0,-2-8 0,3-6 0,-2 0 0,3-2 0,8 2 0,4-1 0,9 1 0,7-1 0,-2-1 0,10 1 0,-16-1 0,1 0 0,-14 0 0,-4 0 0,-3 0 0,-3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 24575,'-2'18'0,"-2"3"0,2 22 0,-3 10 0,3 3 0,-2 3 0,1-16 0,1-8 0,-1-10 0,3-14 0,-1-7 0,3-20 0,6-11 0,9-19 0,14-13 0,0 5 0,7-10 0,-10 13 0,-9 12 0,-7 11 0,-9 30 0,1 8 0,3 25 0,1 3 0,5 11 0,-1-1 0,8 6 0,-9-24 0,2-2 0,-10-26 0,3-11 0,6-7 0,7-15 0,6-5 0,-2 2 0,-2 2 0,-10 11 0,-4 9 0,-5 8 0,-1 8 0,-1 8 0,1 4 0,-1 5 0,2 1 0,2 6 0,1 1 0,4 2 0,0-3 0,-2-11 0,1-2 0,-6-16 0,0-4 0,1-11 0,4-2 0,4 2 0,-3 5 0,-1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 24575,'-3'-6'0,"1"1"0,-2 3 0,0 3 0,-5 12 0,-8 13 0,-2 11 0,-3 8 0,6 2 0,6-15 0,4-3 0,6-15 0,1 0 0,0-3 0,0-1 0,1-6 0,6-6 0,6-10 0,5-6 0,5-15 0,-5 2 0,4-24 0,-13 26 0,1-13 0,-9 28 0,-1 4 0,-1 6 0,2 11 0,0 2 0,2 8 0,1 3 0,2 3 0,7 14 0,7 4 0,8 8 0,3-5 0,-12-19 0,-5-13 0,-15-25 0,0-3 0,0-15 0,0 4 0,0-3 0,0-1 0,0-2 0,0 2 0,0 10 0,0 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24575,'7'10'0,"1"0"0,7 7 0,5 5 0,2-1 0,3 7 0,-4-9 0,-4-1 0,-5-7 0,-5-5 0,-3-2 0,0-2 0,1 1 0,-1-1 0,-1-2 0,-1 1 0,-1-2 0,0-15 0,-1 11 0,0-11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24575,'-9'8'0,"-2"4"0,-2 3 0,2 0 0,1 0 0,3-3 0,-2 3 0,-1 2 0,0 5 0,-1 2 0,1-1 0,1-3 0,2-4 0,3-7 0,1-2 0,8-8 0,16-8 0,-12 3 0,10-4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24575,'14'-5'0,"2"0"0,14-6 0,-2 0 0,2 1 0,-11 4 0,-6 2 0,-5 2 0,2-1 0,-1 1 0,1-1 0,-4 2 0,0 0 0,-2 0 0,2 0 0,7 1 0,-1-1 0,2 3 0,-8-1 0,-5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24575,'-4'2'0,"0"0"0,4-1 0,8-1 0,8-2 0,10 0 0,7-4 0,2 1 0,-5 1 0,-4 0 0,-14 3 0,-3 0 0,-1 1 0,-1-1 0,4 0 0,-4 1 0,0-1 0,-3 1 0,-4 0 0,-3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24575,'14'20'0,"-5"3"0,1 13 0,-7 10 0,-2 14 0,-1 3 0,2 8 0,2 7 0,2 2 0,-2-5 0,1-3 0,3-6 0,1-11 0,0-21 0,-3-16 0,2-12 0,8-11 0,29-6 0,23-2 0,-13 6 0,3 0 0,1 3 0,-2 0 0,-5 1 0,-2 1 0,21 0 0,-46 2 0,-15 0 0,-7-5 0,14-11 0,-11 8 0,11-5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294 140 24575,'-10'-14'0,"2"0"0,-11-10 0,6 6 0,-3 0 0,-2 2 0,-9 1 0,6 4 0,-3 1 0,14 10 0,1 6 0,-2 2 0,-8 14 0,2 0 0,-5 11 0,5-6 0,3 2 0,4 3 0,5 0 0,2 5 0,5-4 0,2-7 0,2-9 0,-1-8 0,3-6 0,3-4 0,4-2 0,15-6 0,17-10 0,10-5 0,18-17 0,-19 5 0,-1-11 0,-20 9 0,-9 2 0,-8 7 0,-7 11 0,2 4 0,-2 7 0,3 3 0,3 2 0,-1 2 0,5 1 0,-1 0 0,1 1 0,1 4 0,14 8 0,8 9 0,12 9 0,-16-3 0,-11-4 0,-19-11 0,-8-4 0,-7-1 0,-5-1 0,-8 7 0,-9 1 0,1-1 0,-5-4 0,8-6 0,-2-3 0,2-2 0,0-3 0,7-1 0,1-3 0,0-11 0,4 3 0,-2-9 0,6 7 0,2 3 0,0 3 0,16 2 0,8 3 0,20-1 0,-16 3 0,-2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24575,'8'-1'0,"4"-1"0,1 0 0,5 0 0,-2-1 0,10-1 0,2 1 0,-3 0 0,-1 0 0,-14 2 0,-7 8 0,-2-6 0,-6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24575,'1'20'0,"0"0"0,-1 11 0,1 0 0,-1 0 0,0 0 0,0-4 0,0-5 0,0 1 0,0-7 0,0 3 0,0 0 0,0 2 0,0 4 0,0-5 0,0-1 0,1-8 0,-1-6 0,3-2 0,-3-2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24575,'24'-3'0,"15"0"0,9-2 0,3 0 0,-18 2 0,-15 1 0,-10 1 0,-6 1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24575,'-17'37'0,"0"0"0,-11 21 0,2-1 0,1 1 0,8 2 0,9-10 0,5-8 0,2-13 0,1-17 0,3-19 0,2-10 0,11-29 0,10-17 0,2-7 0,10-11 0,-14 29 0,2 3 0,-15 29 0,0 8 0,4 14 0,0 8 0,7 9 0,-4 11 0,-3 5 0,-1 12 0,-4-4 0,-4-3 0,-2-10 0,-3-10 0,-1-6 0,0-4 0,0-5 0,0-4 0,4-13 0,5-9 0,14-23 0,-2 3 0,5-5 0,-10 16 0,-5 9 0,-3 7 0,-1 6 0,3 1 0,5 2 0,-4 2 0,0 1 0,-6 7 0,-1 6 0,2 12 0,3 15 0,6 13 0,-4-11 0,-1-6 0,-8-24 0,-2-7 0,0 0 0,0-1 0,1-1 0,0 2 0,1-1 0,-1-1 0,0 1 0,1-2 0,0 0 0,1-2 0,-1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172 102 24575,'-1'-15'0,"0"1"0,-2 0 0,1 4 0,-2-2 0,-2 4 0,-1-2 0,-2 2 0,2 2 0,1 3 0,2 2 0,0 1 0,-2 3 0,-5 4 0,-3 7 0,0 3 0,-2 8 0,2 4 0,1 5 0,3 13 0,3-5 0,2 5 0,1-13 0,2-10 0,1-9 0,1-8 0,0-4 0,0 0 0,1-2 0,2 2 0,2-2 0,1 1 0,2-1 0,-1-2 0,6-1 0,1-4 0,5-7 0,3-5 0,-2-6 0,1-5 0,-9 1 0,-2 2 0,-5 4 0,-2 7 0,0-2 0,-1 6 0,0 0 0,0 3 0,-1 3 0,0 3 0,8 15 0,-1 1 0,9 18 0,-3-6 0,5 11 0,4-2 0,-1-4 0,2-6 0,-11-13 0,-2-5 0,-4-9 0,3-10 0,3-11 0,7-15 0,-9 16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24575,'33'22'0,"2"1"0,10 9 0,-8-5 0,2 2 0,8 8 0,17 7 0,-10-10 0,4 0 0,-5-4 0,-1-2 0,5 1 0,-3-3 0,7 1 0,-30-14 0,-24-14 0,-11-7 0,-5-6 0,-3 0 0,-8-3 0,3 2 0,-7-2 0,13 8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24575,'-13'9'0,"0"3"0,-12 10 0,-6 8 0,-3 4 0,-4 5 0,11-9 0,2 1 0,8-7 0,6-5 0,4-1 0,2-7 0,3 0 0,-1-5 0,3-1 0,-1-2 0,1 0 0,-1 0 0,1 0 0,0 0 0,0-1 0,0-1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24575,'-31'32'0,"-2"3"0,-1 5 0,-2 11 0,10 4 0,2 2 0,7 13 0,8-13 0,5 32 0,5-46 0,3 7 0,-2-44 0,1-4 0,-2-1 0,3-1 0,-1 0 0,7 0 0,5 0 0,6 0 0,15 0 0,-12 0 0,6 0 0,-19 1 0,-5-1 0,-5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24575,'1'-7'0,"0"-2"0,1-1 0,0 0 0,1-2 0,1 4 0,3-1 0,2 2 0,6 0 0,4 0 0,2 2 0,2-1 0,-3 4 0,-3 0 0,2 2 0,24 8 0,-14-2 0,11 8 0,-25-3 0,-8 2 0,-2 10 0,-4-5 0,-4 8 0,-2-11 0,-1-1 0,-2-3 0,2-3 0,-4 0 0,1-1 0,-3 0 0,-1 0 0,2 1 0,2-1 0,3-1 0,3-3 0,4 0 0,10 1 0,3-1 0,9 1 0,-9-2 0,0 0 0,0 3 0,28 9 0,-8-2 0,15 8 0,-31-13 0,-10 1 0,-8-3 0,-2 5 0,-3 4 0,-1 5 0,-3 0 0,-7 5 0,-5-3 0,1-3 0,-3-4 0,10-9 0,0-1 0,1-4 0,-4 0 0,-3 0 0,-6 0 0,4 0 0,-5 0 0,6 0 0,2 0 0,5 0 0,9 0 0,10-3 0,20 0 0,-11 0 0,8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24575,'-15'13'0,"-5"4"0,0 0 0,-1-2 0,3-2 0,6-5 0,0-2 0,2-1 0,1-3 0,-6 5 0,4-3 0,-3 3 0,8-3 0,2-2 0,4-1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42 116 24575,'11'-7'0,"-1"0"0,1-3 0,-2 1 0,4-4 0,0-3 0,0 3 0,-2-3 0,-4 6 0,-3 0 0,-3 5 0,-7 27 0,0 3 0,-10 35 0,5-6 0,-5 12 0,6 24 0,1-20 0,5 7 0,3-33 0,2-18 0,0-9 0,-1-9 0,0-6 0,0 0 0,0 0 0,0 0 0,0-1 0,0 1 0,-2-1 0,-2 1 0,-2 1 0,-4 1 0,0-1 0,1-1 0,2-1 0,1-1 0,1 0 0,0 0 0,1-1 0,5 1 0,2-1 0,7 1 0,3-1 0,6 0 0,11-1 0,-2-3 0,5 2 0,-11-2 0,-7 2 0,-5 2 0,-6 1 0,0 0 0,-2 0 0,0 0 0,2-1 0,5 0 0,0-1 0,3 0 0,1-3 0,-2 0 0,5-4 0,-2-5 0,1-2 0,-6 6 0,-4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24575,'16'4'0,"1"3"0,4 11 0,4 5 0,12 15 0,1 9 0,-4-1 0,-6 3 0,-16-17 0,-4 2 0,-10-3 0,-3 7 0,-8 19 0,-4-1 0,-10 19 0,0-13 0,1-10 0,1-12 0,4-17 0,4-6 0,1-5 0,7-5 0,2-4 0,5-2 0,0-3 0,1-2 0,1-4 0,4-5 0,8-7 0,-6 10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24575,'-10'12'0,"-15"15"0,7-8 0,-8 10 0,16-17 0,4-2 0,1-1 0,4-4 0,-1-3 0,2-1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24575,'13'-1'0,"0"0"0,1 1 0,-2 0 0,-1 0 0,5 0 0,-4-1 0,6 1 0,-10-2 0,1 2 0,1-2 0,2 1 0,2 0 0,-11 2 0,-11 7 0,-14 8 0,6-5 0,2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24575,'50'0'0,"-8"0"0,6 0 0,-20 0 0,-10 0 0,-10-1 0,-6 1 0,0-1 0,0 1 0,0-1 0,2-1 0,-1 0 0,1 0 0,-2 0 0,0 1 0,0 0 0,2-2 0,10-4 0,6-5 0,8-2 0,-7 1 0,-6 5 0,-9 4 0,-6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24575,'32'-2'0,"-9"0"0,0 2 0,0 2 0,5 1 0,8 5 0,-3-2 0,-8 0 0,-10-2 0,-9-1 0,-5 3 0,-1 4 0,-3 4 0,-6 9 0,-3 2 0,-9 8 0,-1 2 0,-14 5 0,12-11 0,-7-1 0,16-16 0,3 0 0,3-2 0,6-4 0,3-2 0,8-3 0,5-1 0,14 3 0,13 3 0,3 0 0,24 9 0,5 1 0,-3 2 0,-9 0 0,-34-9 0,-13-2 0,-11-4 0,-2 0 0,-1 5 0,-1 3 0,-6 10 0,-10 7 0,-5 6 0,-21 15 0,1-6 0,-8 1 0,1-8 0,12-11 0,0-4 0,12-8 0,5-4 0,4-5 0,7-2 0,2-2 0,4 1 0,3-1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5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24575,'0'36'0,"-4"30"0,1-21 0,0 13 0,-2 12 0,-1 20 0,0 8 0,0 2 0,2-9 0,1-3 0,2-5 0,1 1 0,-2 8-470,0-5 1,-1 7 0,-1 4 0,1 1 0,1-1 0,2-4 469,3 6 0,1 0 0,2-2 0,-1-4 0,0-4-442,-1-8 1,-1-5 0,0-2-1,1 3 442,2 14 0,0 3 0,0-1 0,-1-9 0,-2-6 0,0-7 0,-1-5 0,1 0 0,0-6 0,-2-3 0,0-10 0,0-23 0,2-26 1865,7-35-1865,9-43 0,-7 33 0,2-14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355 138 24575,'12'-2'0,"5"1"0,20 0 0,18 2 0,40-1 0,1-1 0,-33-1 0,2-1 0,-6-3 0,3-2 0,32-4 0,3-2 0,-24 3 0,0 0-409,-3 1 1,5-1 0,-4 2 408,8 3 0,-4 2 0,0-1 0,-2 0-101,-2 5 0,-3 0 101,-13-1 0,-1 0 0,-3 1 0,0 0 0,2 0 0,1-1 0,42 1 0,-26-1 0,6 0-514,3 0 0,3-1 514,7 0 0,4 1 0,-25 0 0,1-1 0,-2 1 0,19 0 0,1 1-390,-9 2 0,6 1 0,0 0 390,-1-1 0,1 1 0,1 0 0,5 1 0,1 1 0,3 0 0,-18-3 0,3 1 0,-1-1 0,-3 0 0,6 0 0,-4-1 0,3 0 0,18 0 0,3 0 0,-4-1-1822,-19 0 1,-2 0 0,-1 0 1821,-1 1 0,0-1 0,-2 1 0,-2 0 0,-2 1 0,4 1-477,22 2 0,4 2 1,-2 0 476,-15-1 0,-3-1 0,4 1 0,-7-2 0,5 2 0,-1-2 0,-4 0-101,4-1 1,-4 0 0,-1-2 100,-2-1 0,-1-1 0,-1 0 0,-1 1 0,-2-1 0,0 0 663,21-1 1,1-1-664,-14 2 0,2-1 0,-2 1 0,18-2 0,1 1 1518,-18 0 0,4 0 0,-4 0-1518,11-2 0,-7-1 0,-22 2 0,-6-2 2232,22-4-2232,-40 5 1600,-24 2-1600,-4 2 0,2-1 0,3 0 1107,6-1-1107,-3 2 0,-4-1 0,-1 8 0,2 14 0,8 16 0,16 37 0,-3 7 0,-10-25 0,-1 2 0,-3 1 0,-2 1 0,1 1 0,0 2-512,1 17 1,-1 2 511,2-3 0,-1 0 0,0 5 0,1 1 0,4 10 0,1-1 0,-5-18 0,-1 0 0,-2-12 0,0 3 0,-1-3 0,4 19 0,-2-2 0,-1-1 0,-1 1 0,-1 3 0,-1-1 0,-1-12 0,-1 1 0,6 23 0,1 7 0,-5-22 0,1 3 0,-1-3 0,4 15 0,0-2 0,0 7 0,-4-11 0,-2-18 0,-5-29 0,-5-16 0,0 1 0,-1 2 0,1 2 0,-1 5 1023,1-8-1023,-1-3 0,0-14 0,0-5 0,-23-6 0,-21-2 0,-42 1 0,32 1 0,-3 2 0,-4 1 0,-2 2-331,-18 1 0,0 1 331,14 1 0,-1 0 0,-22 2 0,-2 0 0,11-3 0,2 0 0,3-1 0,1-1 0,0-1 0,3-1 0,-24-3 0,42 1 0,1-1 0,-34 0 0,3 1 0,-4 1 0,0 0 0,-9-3 0,34 1 0,0 0 0,4-1 0,-1 1-306,-24 0 1,-5 0 305,-6-1 0,-2 0 0,30 0 0,-1 0 0,-2 0 0,-9 0 0,-1-2 0,2 1 0,-16 1 0,0 0 0,23-1 0,-3 0 0,2 0 0,-24 2 0,2 0 0,3-1 0,-1 0 0,-4 1 0,3 0 0,19 0 0,2 1-371,-10-1 1,1 1 370,8-1 0,2 1 0,2 0 0,0 0 0,-9-1 0,1 0 0,17 1 0,0 1 0,-14-2 0,-2 0 0,3 2 0,0 1 0,-2-1 0,-3 0 0,-14 0 0,-1 0 0,6 0 0,1-1 0,3-1 0,-2 0 0,7 0 0,-4 0 0,6 0 0,-1-1 0,3 1 0,5-1 0,-3 0 0,7 1 0,6-1 0,3 0 0,-6 0 0,1 0 0,-39 1 0,36 0 0,-2 0 0,2 0 0,0 0-368,-6-1 1,-3-1 367,-12 0 0,-1-2 0,9 0 0,-1-1 0,14-1 0,-4 0 0,0 1 0,-10-1 0,-2 1 0,3 0 0,-21-4 0,2 0 0,26 4 0,0 1 0,7 0 0,10-1 0,6 1 1175,-29-3-1175,32 3 759,3 0-759,1 0 0,-1 0 0,-5-1 815,8 3-815,-3-2 0,6 1 0,0 0 0,-11-1 0,21 2 0,-3 0 0,23-4 0,5-3 0,1-8 0,0 7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24575,'4'61'0,"0"-1"0,2 31 0,0-10 0,1 15 0,-2-10 0,-1-17 0,0 2 0,0 1 0,2 11 0,-1-1 0,-1-11 0,0-1 0,0-4 0,-1 5 0,0 4 0,0-8 0,3 25 0,-5 0 0,-1-1 0,2-4 0,-2-5 0,0-4 0,0-19 0,0 0 0,0 8 0,0-9 0,-3 10 0,2-4 0,-2-2 0,3 3 0,-2-12 0,2 14 0,0-1 0,2 1 0,-2 5 0,0-12 0,-1-2 0,0-1 0,1-11 0,1 10 0,2-5 0,0-6 0,0-1 0,-2-16 0,0 2 0,0-1 0,0-1 0,2 6 0,-2-7 0,2 7 0,-1-2 0,0-2 0,-2-2 0,1-9 0,-1-4 0,0-5 0,0-4 0,0-2 0,0-3 0,0 1 0,0 1 0,0-1 0,0 0 0,0 0 0,0-1 0,0 3 0,0 1 0,0 0 0,-1-14 0,1 7 0,-1-10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24575,'33'22'0,"7"1"0,-5-3 0,7 2 0,-25-13 0,-1 0 0,-14-9 0,2 1 0,4 1 0,1 0 0,10 2 0,9 1 0,12 0 0,38 3 0,21 0 0,-13-3 0,10 2-928,-16-2 0,5 0 0,2 0 928,-14-1 0,1 0 0,3 0 0,2 0-876,14 0 1,3-1 0,2 0-1,-1 0 876,-2 1 0,-1-1 0,0 1 0,-1-1 0,-1-1 0,-1 0 0,0 0 0,1 0-527,1 0 1,2 0 0,-2 0 0,-5 0 526,7 0 0,-4 0 0,1-2 0,-13 0 0,2-1 0,1-1 0,-3 1 0,17 0 0,-3 0 0,2 0 0,-19-1 0,1 0 0,0 1 0,1-1 0,3 1 0,1-1 0,-1 1 0,-2 0 0,14 0 0,-3 0 0,0 1-379,3-1 0,1 1 0,-3 0 379,-9 1 0,-2-1 0,-2 2 0,-7-1 0,0 1 0,1 0 0,10 2 0,2-1 0,-4 1 0,17 0 0,0-1 552,-22 0 1,2 1-1,1-1-552,4-1 0,1 0 0,-4-1 0,18 1 0,0 0 750,-21 1 1,2-1 0,-5 0-751,1 0 0,-3 0 0,18 2 0,-1-1 0,-16-1 0,-1 0 1294,7 0 0,-4 0-1294,14-1 1811,-27-1-1811,-41 0 101,-6 0-101,6 1 1119,15 1-1119,22-1 0,1 0 0,10-1 0,-8 0 0,-5 0 0,5 0 0,-3 3 0,30-3 0,4 3 0,-29-3 0,-1 0 0,19-1 0,-9 0 0,-46-1 0,-9 1 0,11-1 0,7 0 0,18 0 0,-6-1 0,7-1 0,-20 2 0,-7-1 0,-17 2 0,-5 1 0,0 0 0,4 0 0,0 0 0,1-1 0,-6 0 0,-2 0 0,-2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24575,'4'29'0,"2"5"0,4 36 0,-4 7 0,-3-19 0,-2 3 0,-1 1 0,0 1 0,-2 1 0,1 3-359,2 12 0,1 0 359,-1-15 0,2 1 0,2 21 0,1 2 0,-2-15 0,0-1 0,0-2 0,-1 0 0,-1-2 0,-1-2 0,-1-15 0,0-1 0,1 10 0,0 1 0,-1-7 0,1-1 88,0-1 1,0-1-89,1 1 0,0-2 0,0 36 0,1-9 0,-3-7 0,-1-20 541,-2 3-541,-1-6 0,-1 0 0,1 4 0,2-8 0,-2 11 0,2-5 0,-1 1 0,0 3 0,-1-9 0,0 33 0,-1-28 0,1 25 0,0-32 0,2 5 0,0-5 0,2-6 0,0-8 0,0-12 0,0-6 0,-1-5 0,1-1 0,-1 3 0,1 8 0,0-6 0,0 3 0,0-10 0,1 1 0,-1 3 0,1-1 0,-1 1 0,0-3 0,0-2 0,0 1 0,0 0 0,0 0 0,0 1 0,0 5 0,0 3 0,0 1 0,0 0 0,0-5 0,0 3 0,0-1 0,0-1 0,1-2 0,-1-3 0,-1-3 0,-1-3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24575,'19'2'0,"-2"0"0,19 3 0,-7-2 0,-4 0 0,-4-2 0,-6 0 0,-1-1 0,8 0 0,-3 0 0,6 0 0,-4 0 0,1-1 0,-2-2 0,0 0 0,-1-2 0,-5 2 0,-6 2 0,-4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24575,'0'4'0,"0"2"0,1-2 0,-1 3 0,0-1 0,0 5 0,0 0 0,0 0 0,0 0 0,0-4 0,0 1 0,0 2 0,0 1 0,0 26 0,0-13 0,0 15 0,0-22 0,0-5 0,0-3 0,0 1 0,0-2 0,0 1 0,0-1 0,0-1 0,0 0 0,0-2 0,0-1 0,0-2 0,1 3 0,0 3 0,0-1 0,0 0 0,-1-3 0,0-2 0,0 2 0,1 2 0,-1 2 0,1 6 0,-1-4 0,0 2 0,0-5 0,0-3 0,0-3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24575,'17'0'0,"1"0"0,9 1 0,2 0 0,-4 0 0,-1 1 0,-11-1 0,-3 0 0,-3 0 0,3 0 0,-4 1 0,2 4 0,-5 1 0,-9 27 0,-1-10 0,-11 28 0,-2-2 0,0-7 0,-4 9 0,10-28 0,-2 1 0,11-13 0,0-3 0,5-5 0,11 1 0,0-1 0,36 8 0,-9-7 0,30 6 0,-22-7 0,-7-2 0,-20-1 0,-14-1 0,-6-1 0,0-4 0,-1 3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24575,'-7'6'0,"-1"12"0,-4 6 0,-5 19 0,-1 1 0,-1-2 0,3 5 0,7-22 0,2 4 0,6-22 0,3-5 0,1-3 0,2-4 0,0-1 0,-1 2 0,-2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24575,'-5'5'0,"0"9"0,-1 3 0,-2 15 0,0 1 0,0 2 0,0 1 0,1-9 0,1-1 0,1-8 0,2-6 0,1 0 0,0-3 0,1 1 0,-2 4 0,1-5 0,-1 3 0,2-8 0,-1 1 0,1-1 0,-2 2 0,1 0 0,0-2 0,1 0 0,0-3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24575,'7'-1'0,"16"-1"0,4 2 0,23-3 0,-9 2 0,2-1 0,-17-1 0,-11 2 0,-7 0 0,-6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12 104 24575,'-5'11'0,"0"17"0,3 10 0,2 19 0,5-2 0,4 3 0,1-28 0,-1-8 0,15-51 0,-3 3 0,18-26 0,-10 13 0,4-1 0,-9 7 0,-3 5 0,-3 1 0,-5 4 0,-1-2 0,-5 9 0,-2 6 0,-7 14 0,-1 21 0,-2 25 0,1 9 0,3 15 0,0-21 0,2 2 0,4-20 0,-1-8 0,2-14 0,-2-9 0,2-5 0,5-6 0,10-8 0,17-16 0,12-18 0,8-6 0,5-16 0,-17 14 0,-7 0 0,-17 15 0,-11 12 0,-6 10 0,-3 13 0,-2 4 0,0 2 0,0-3 0,2 3 0,-2-2 0,2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24575,'0'15'0,"0"0"0,0 12 0,0 10 0,0 15 0,0 35 0,1-37 0,0 6 0,1 6 0,1 6 0,0 3-820,1 8 1,0 3 0,0 1 819,2 10 0,1 2 0,0 3-774,-1-15 1,0 2-1,0 1 1,1-2 773,-1-4 0,1-1 0,-1 0 0,1 0 0,-1 0 0,1 0 0,0 0 0,-1 0-474,1 5 0,0 0 1,0 0-1,0-5 474,1 5 0,0-3 0,0 0-342,1 7 1,0 2 0,-1-5 341,2 13 0,-2-6 744,0-12 1,-2-4-745,-3-14 0,-1-5 2798,-1 19-2798,-1-6 2369,-1-11-2369,0-3 1591,-1 7-1591,0-18 224,2 5-224,-1-19 0,1-10 0,0-13 0,0-8 0,0-6 0,0-6 0,0-5 0,4-8 0,-3 10 0,2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24575,'84'22'0,"-44"-11"0,9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24575,'27'-3'0,"16"0"0,-19 1 0,7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24575,'13'-4'0,"-8"3"0,6-2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24575,'50'1'0,"-34"0"0,27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24575,'37'13'0,"5"4"0,-3 2 0,24 15 0,12 8 0,-25-8 0,-1 2 0,17 18 0,-7 7 0,-45-22 0,-8-4 0,-9 9 0,-6-1 0,-9 3 0,-8-3 0,-9-6 0,-4-8 0,-3-2 0,9-10 0,8-2 0,10-6 0,5-1 0,4-1 0,0-1 0,3-1 0,1-3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24575,'10'66'0,"1"-31"0,11 43 0,13-33 0,-7-15 0,20 8 0,-13-24 0,17 3 0,10-10 0,11-3 0,-10-4 0,5-3 0,3 1 0,14-1 0,4 1 0,0-2-642,-1-3 0,-1 0 0,-4 0 642,17-1 0,-4 3 0,-7 1 0,-5 2-82,-22 1 0,-1 0 82,6 1 0,-2 0 0,20 0 0,-12 0 0,-14 4 0,17 6 1908,7 8-1908,-33-6 0,1 1 0,3 2 0,0 1 182,30 8-182,-18-2 0,-3 1 0,-1-1 0,20 13 0,-61-21 0,0 14 0,-11-8 0,7 19 0,-9-12 0,-2-1 0,-3-4 0,-2-9 0,-2-3 0,1-6 0,-1-6 0,5-9 0,4-12 0,17-20 0,0 5 0,7-4 0,-2 14 0,-8 10 0,5 1 0,-6 7 0,-5 4 0,16 4 0,-1 1 0,26 3 0,13-2 0,-16 2 0,5 0 0,14 1 0,2-1 0,-8 0 0,-1 0 0,3 1 0,-2 0 0,-14 0 0,-4 1 0,17 0 0,5 2 0,-11-5 0,0-1 0,1 0 0,8 1 0,-1 0 0,-11 1 0,17-1 0,10 2 0,-35-2 0,5 0 0,29 0 0,4 1-691,-11 0 0,4-2 691,-10 0 0,4-2 0,-1 1 0,24-1 0,-3-1 0,-5 0 0,-1 0-255,-3 0 1,-3 1 254,-13 1 0,-5 1 0,32-1 0,-11 1 0,-38 0 0,-5-1 1344,-17 0-1344,-4-4 547,-12 0-547,2-2 0,1-4 0,3-5 0,-2 1 0,13-8 0,-13 12 0,11-4 0,-11 7 0,12-3 0,9-2 0,10-2 0,20-5 0,-3 1 0,4-1 0,-10 1 0,1-10 0,-23 12 0,2-6 0,-26 15 0,0 2 0,-3 1 0,0-1 0,2-2 0,-2 0 0,3-2 0,-2 0 0,-1 1 0,2-3 0,-3 4 0,-1-3 0,-2 4 0,-2 4 0,1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24575,'-10'-8'0,"1"0"0,4 7 0,2 0 0,-1 1 0,-4 1 0,-2 3 0,-10 11 0,4 0 0,-4 11 0,9-11 0,-12 24 0,8-13 0,-6 16 0,11-13 0,5-6 0,3 7 0,2-8 0,2 7 0,1-2 0,1 8 0,2 19 0,-1 5 0,-1 24 0,0-5 0,-2-5 0,-2-8 0,-2-21 0,-6 6 0,-1-2 0,-3-1 0,0 5 0,2-16 0,1-2 0,3-17 0,3-10 0,3-9 0,-2-18 0,1 11 0,-1-8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24575,'0'-10'0,"1"1"0,-1 2 0,1 3 0,0 0 0,1 3 0,4 0 0,2-1 0,4-1 0,-1 0 0,3 0 0,-3 1 0,0 0 0,2 0 0,4 0 0,11-2 0,11-2 0,9-1 0,24-3 0,-22 1 0,3 1 0,-32 5 0,-14 2 0,-5 2 0,-3 0 0,-2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24575,'-6'16'0,"3"3"0,3-1 0,0 0 0,1-3 0,-1-5 0,0-2 0,0-3 0,0-1 0,0 0 0,1 3 0,2 1 0,2 0 0,0 1 0,0 0 0,1 2 0,1 0 0,18 9 0,-1-10 0,6 3 0,-13-10 0,-8-3 0,-3 0 0,4-1 0,5 0 0,5 0 0,17 1 0,5 1 0,-11-1 0,-7 2 0,-22 0 0,-1 3 0,2 12 0,-1 4 0,1 12 0,-3-7 0,-1-2 0,-2-9 0,2-12 0,3-13 0,4-7 0,5-10 0,5 1 0,1 1 0,6 2 0,1 5 0,7-1 0,-6 7 0,-2 2 0,-8 5 0,-2 2 0,4 1 0,9-2 0,6 0 0,16-2 0,3 2 0,1 0 0,-11 3 0,-15-1 0,-9 2 0,-8-2 0,-2 1 0,5-4 0,-1 1 0,9-6 0,-1 0 0,0 0 0,-1 0 0,-7 3 0,0 0 0,-3-1 0,-1 0 0,0-1 0,-2 0 0,0-1 0,-1-2 0,-1 1 0,1 0 0,-2 5 0,-1 1 0,-1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24575,'-4'20'0,"-1"1"0,5 0 0,-1-2 0,1 0 0,3 2 0,2 7 0,0 0 0,0-1 0,-4-2 0,0 1 0,0 0 0,2 6 0,1-7 0,2 1 0,-1-8 0,0-4 0,-1 0 0,-2-3 0,0 3 0,1 1 0,0 1 0,2 3 0,0-4 0,1 0 0,2-3 0,-3-7 0,-1 1 0,-1-5 0,-2-1 0,2 0 0,5 0 0,2 0 0,12 0 0,-3 0 0,8-1 0,2 0 0,2-2 0,11-1 0,-9 0 0,2 1 0,-9 2 0,1-1 0,1 0 0,-1 0 0,6-1 0,-7 0 0,-3 1 0,-8 0 0,-9 2 0,-2-1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24575,'3'1'0,"1"0"0,-3 2 0,6 4 0,7 7 0,3 1 0,7 6 0,-3 3 0,-9-9 0,-3 3 0,-9-14 0,-1 1 0,0-1 0,-1 0 0,-1 0 0,-1 3 0,0 2 0,1 2 0,-1 11 0,3 0 0,0 3 0,1-4 0,1-7 0,0-1 0,2-4 0,1-1 0,-1-3 0,0-3 0,0-1 0,0 0 0,2-1 0,-2 1 0,1-1 0,0 0 0,-1 0 0,1 0 0,-3-1 0,0-1 0,0 0 0,-1 0 0,0 1 0,-2 2 0,-1 4 0,0 2 0,1 2 0,2 2 0,0 2 0,1 4 0,1 6 0,3 0 0,0 4 0,1-3 0,-2-2 0,-1-3 0,-3-9 0,0-1 0,-1-6 0,-2 4 0,-1-1 0,-6 5 0,0-1 0,0-1 0,-1 0 0,6-6 0,-1 2 0,4-4 0,2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24575,'0'13'0,"1"17"0,0 4 0,0 11 0,0-16 0,-1-9 0,0-8 0,0-8 0,0 1 0,0 0 0,0-1 0,0 0 0,0-1 0,2-2 0,1 0 0,12-5 0,-9 3 0,6-4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24575,'0'13'0,"0"7"0,0 4 0,0 10 0,1 0 0,-1 1 0,2 4 0,1-2 0,-1 9 0,3-4 0,-3-7 0,1-12 0,-3-14 0,-1-8 0,-2-13 0,1 0 0,-2-19 0,1 1 0,0-5 0,0-3 0,2 11 0,0-3 0,1 6 0,0 5 0,1-2 0,-1 7 0,1-2 0,-1 1 0,0 0 0,1 0 0,-1 2 0,1-2 0,-1 4 0,0 0 0,0 4 0,0 4 0,0 0 0,0 1 0,1 0 0,0-1 0,2 1 0,1 0 0,16-1 0,9-2 0,20-1 0,-11 2 0,-6 2 0,-18 2 0,-6 0 0,1 1 0,2 3 0,5 3 0,1 4 0,3 2 0,-8-2 0,-1-1 0,-8-2 0,-1-1 0,-1 4 0,-2 4 0,-2 1 0,-2 3 0,-7 8 0,2-5 0,-5 10 0,6-11 0,0-1 0,1-7 0,1-4 0,0-3 0,1-1 0,-1-1 0,-2 1 0,1-1 0,-1 1 0,3-2 0,1 1 0,2-3 0,1 1 0,1-1 0,-1 1 0,2-1 0,-1 1 0,1-1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24575,'3'10'0,"-1"8"0,0 5 0,0 10 0,-1 23 0,-1-4 0,1 16 0,0-9 0,2-7 0,-1-6 0,1-6 0,-1-19 0,0-5 0,-3-11 0,-1-6 0,-2-13 0,0-17 0,1-19 0,2-34 0,1 40 0,0-7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24575,'9'-1'0,"6"-2"0,4 0 0,4-1 0,1 2 0,-6-1 0,-1 1 0,-2 1 0,5-1 0,-3 2 0,-3-1 0,-4 1 0,-6 0 0,1 3 0,0 5 0,6 11 0,2 4 0,2 4 0,-4-8 0,-5-7 0,-4-6 0,-2-4 0,-2 0 0,-5 1 0,-2 1 0,-4 3 0,0 0 0,-5 3 0,2-1 0,0 0 0,3-3 0,5-2 0,-1-2 0,2-1 0,0 1 0,0-1 0,-1 0 0,1 1 0,0 0 0,-1 0 0,1 0 0,1 1 0,2 0 0,0 0 0,2-1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24575,'21'19'0,"6"8"0,12 17 0,10 14 0,-15-18 0,1 0 0,23 31 0,2 5 0,-17-20 0,-9-9 0,-5-8 0,-10-14 0,-4-8 0,-8-10 0,-5-10 0,-8-13 0,2-9 0,-3-6 0,5-3 0,2 17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24575,'-9'13'0,"-1"7"0,-8 13 0,4 4 0,-8 13 0,6-3 0,0 0 0,6-5 0,4-15 0,4-3 0,1-13 0,1-7 0,3-12 0,5-14 0,8-16 0,12-19 0,1 2 0,6-12 0,-7 15 0,-6 4 0,-5 8 0,-9 13 0,-4 8 0,-2 8 0,-1 8 0,1 3 0,2 2 0,4 10 0,5 8 0,-1 6 0,4 10 0,-3-7 0,1 9 0,8 5 0,-1 2 0,5 8 0,2 7 0,-11-18 0,1-2 0,-13-24 0,-4-11 0,-1-1 0,-2-6 0,-9-5 0,-4-4 0,-13-10 0,1 4 0,-1-4 0,1 2 0,8 3 0,-1 1 0,4 2 0,0 3 0,2 0 0,1 5 0,3 1 0,3 2 0,2 0 0,3 0 0,3 0 0,5 1 0,5 0 0,6 0 0,3-2 0,7 0 0,5 0 0,-2 2 0,-1-1 0,-14 1 0,-5 0 0,-5 1 0,6 2 0,-5-1 0,4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24575,'1'27'0,"1"6"0,-1 10 0,2 1 0,-2 5 0,1-15 0,-2-6 0,1-14 0,-1-5 0,0-4 0,1-2 0,-1 1 0,1 0 0,-1 0 0,0 0 0,4-7 0,15-13 0,6-8 0,19-22 0,-23 24 0,0-3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24575,'-6'8'0,"1"3"0,-1 5 0,0 4 0,1-3 0,1 0 0,1 0 0,3-8 0,0 3 0,3-4 0,-2-1 0,3-1 0,-3-2 0,1 1 0,-2 0 0,1 4 0,2 3 0,4 6 0,0 1 0,0 0 0,-3-6 0,-2-5 0,-1-3 0,-1-2 0,-3-2 0,-3 1 0,-12-1 0,-1 1 0,-4 1 0,7-1 0,6 0 0,7-2 0,2-3 0,2-7 0,5-4 0,11-8 0,11-3 0,0 2 0,-4 0 0,-14 9 0,-5 3 0,-2 2 0,-2 3 0,3-1 0,0 5 0,6-3 0,-3 3 0,1 0 0,-2 0 0,-1 1 0,5-2 0,4 2 0,1-3 0,1 2 0,-8-1 0,-2 2 0,-3 1 0,-2 0 0,3 0 0,-1 0 0,1 0 0,-3 0 0,-5-1 0,-1 0 0,-1 0 0,4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24575,'3'3'0,"0"7"0,-2 18 0,0-3 0,-1 9 0,0-15 0,-2 4 0,1-7 0,0 1 0,1-9 0,0-3 0,1-4 0,0 0 0,3-3 0,3-8 0,-1 2 0,-1-2 0,-4 6 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 24575,'-5'-4'0,"2"0"0,-1 2 0,2 0 0,-1 1 0,-2 3 0,-4 2 0,-9 8 0,1 2 0,-7 5 0,5-3 0,5-5 0,4-1 0,6-4 0,2 2 0,1 5 0,2 4 0,14 26 0,-5-17 0,13 14 0,-12-25 0,3 1 0,-1-2 0,1 3 0,-2 2 0,-3 1 0,-2 4 0,-3 1 0,-2-1 0,-1 3 0,-3-7 0,-1-1 0,-2-6 0,1-4 0,2-6 0,1-2 0,6-9 0,5 1 0,17-10 0,9 2 0,10-2 0,8 2 0,-14 4 0,2-2 0,-16 3 0,-7-1 0,-6 0 0,-5 1 0,-1 0 0,-2-8 0,-3-1 0,-3-7 0,-2 5 0,-6 3 0,2 7 0,0 4 0,2 5 0,-3 4 0,-6 8 0,-4 6 0,-9 15 0,2 2 0,0 3 0,6 2 0,9-12 0,4 2 0,4-9 0,3-6 0,-1-5 0,2-4 0,0-4 0,5 2 0,1-2 0,20-4 0,-8-2 0,13-6 0,-14-1 0,3-4 0,3-6 0,-5-2 0,-4 3 0,-9 3 0,-6 9 0,1 2 0,-2 5 0,-1 23 0,-5 10 0,-4 18 0,-1 15 0,9 14 0,3 3 0,13 11 0,-1-28 0,13 19 0,-13-46 0,3 9 0,-15-45 0,-1-12 0,0-12 0,0-21 0,-1-2 0,-3-19 0,-2 9 0,-1-2 0,-1-13 0,4 26 0,-1-14 0,5 32 0,-1-3 0,1-5 0,0 6 0,0-3 0,1 11 0,0 2 0,2-1 0,0-2 0,1 6 0,-1 1 0,-1 8 0,0 4 0,1 4 0,3 3 0,2 0 0,3 5 0,4 2 0,9 9 0,5 5 0,-2 4 0,-5-2 0,-11-6 0,-6-2 0,-4 0 0,-4-1 0,-7 8 0,-6 1 0,-5 4 0,-7 2 0,4-8 0,-1-3 0,11-10 0,5-9 0,7-5 0,8-11 0,3-2 0,6-13 0,6-4 0,2-3 0,-7 12 0,-5 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24575,'5'2'0,"0"2"0,-2 4 0,1 6 0,0 4 0,0 8 0,-1-1 0,2 15 0,1 5 0,-1 6 0,4 6 0,-2-18 0,2 6 0,-5-27 0,-1 1 0,-3-17 0,1-3 0,-1-3 0,3-11 0,-1-3 0,0 4 0,-1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24575,'-10'7'0,"0"3"0,1 3 0,2 0 0,2-1 0,3-3 0,1 1 0,1-2 0,-3 6 0,2-1 0,-1 3 0,2-4 0,3 1 0,2 1 0,1 0 0,-1-1 0,-1-3 0,-2-1 0,-1 1 0,0 1 0,0-2 0,0-1 0,-1-2 0,0-2 0,-1-1 0,-4 3 0,-3 2 0,-6 4 0,0 0 0,-4 2 0,4-2 0,-3-1 0,5-2 0,4-3 0,5-5 0,3-5 0,5-8 0,6-5 0,9-4 0,3-3 0,-8 12 0,-5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24575,'30'-8'0,"-2"0"0,0 2 0,-5 0 0,4 2 0,-9 1 0,-2 0 0,-4 1 0,-4-1 0,-1 2 0,0-1 0,0 1 0,-1-1 0,0 1 0,2-1 0,-1 0 0,-1 1 0,-1 0 0,-2-1 0,0 1 0,-2-1 0,-1 0 0,0 1 0,-1-1 0,0 0 0,0-1 0,-4-3 0,-1-1 0,-2-3 0,-1 1 0,0 3 0,4 3 0,2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24575,'2'17'0,"-1"8"0,-1 1 0,0 14 0,1-7 0,0 0 0,0-8 0,0-9 0,2-3 0,-1-4 0,0-3 0,2-1 0,1 0 0,6 2 0,-1-1 0,5-2 0,4-2 0,4-2 0,10-7 0,-3-3 0,4-7 0,-10 0 0,-5 3 0,-8 3 0,-4 6 0,-2 0 0,1 2 0,0-2 0,-3 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3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4529 24575,'19'-72'0,"3"-17"0,-3-5 0,-6 27 0,-1-8 0,-2 1 0,-1-6 0,-1 1 0,0 8 0,0 0 0,-1-2-1125,1-14 0,0-2 1,0 3 1124,-1 12 0,0 3 0,1 0 0,-1-2 0,1-1 0,0 0 0,0 2 0,0 1 0,0-2 0,-2-10 0,0-1 0,-1 3 0,1-20 0,-1 4-88,-3 6 0,0 3 88,1 7 0,-1 6 328,-1 20 1,0 3-329,0-6 0,1-5 0,2-10 0,1-9 0,0 1 0,1 4 0,1 0 0,0-3 0,1-16 0,2-4 0,0 1 0,0 1 0,0 0 0,-1 12 0,-1 13 0,-2 5 0,1-17 0,-1 8 0,-6 20 0,0-2 1657,0 9-1657,1 5 1042,0 7-1042,0 15 194,2-11-194,-3 15 0,3-11 0,-2 12 0,0 0 0,0 7 0,-1 5 0,-1 5 0,-3 3 0,-4 8 0,-2 1 0,-5 7 0,2 0 0,-2 1 0,0 1 0,2-3 0,-1-1 0,3-2 0,2-3 0,4-3 0,0-3 0,3-1 0,-2 0 0,1 1 0,-3 4 0,1-2 0,0 1 0,2-3 0,4-4 0,9-12 0,2-2 0,6-11 0,-5 5 0,-1 0 0,1 2 0,-1 2 0,-1 3 0,-3 2 0,-3 5 0,-1 2 0,-2 2 0,1 2 0,5 5 0,16 12 0,15 13 0,9 5 0,4 3 0,-17-12 0,-12-9 0,-14-9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24575,'-8'18'0,"-6"9"0,-8 4 0,-6 11 0,1-1 0,4-2 0,7-4 0,8-11 0,2-7 0,8-6 0,2-6 0,10-1 0,4-2 0,21-1 0,23-5 0,32-7 0,-18-1 0,-10-2 0,-46 8 0,-17 2 0,-6 0 0,0 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24575,'-15'14'0,"-2"5"0,-5 8 0,-6 10 0,-3 1 0,-5 8 0,-3 4 0,6-4 0,-1 6 0,8-4 0,6-8 0,3-4 0,7-15 0,3-7 0,4-7 0,10-8 0,-5 1 0,6-3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 24575,'-1'-4'0,"0"0"0,1 2 0,-2 0 0,1-1 0,-1 2 0,0 0 0,0 5 0,-5 10 0,-3 11 0,-8 23 0,-3 16 0,0 6 0,1 18 0,5-11 0,7-26 0,2 2 0,-4 39 0,2-4 0,3-15 0,1-30 0,0-8 0,1-15 0,-1-5 0,1-6 0,0 0 0,1-6 0,-1-6 0,-1-11 0,1 5 0,0-3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24575,'18'0'0,"-3"0"0,-1 0 0,1 0 0,12 0 0,8-1 0,9-1 0,-15 0 0,-6 0 0,-19 0 0,-2 2 0,0-1 0,7 1 0,7 0 0,17 0 0,-5 0 0,4 0 0,-18 1 0,-4 1 0,-5 4 0,-3-3 0,1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80 24575,'-7'0'0,"-2"3"0,0 2 0,-4 3 0,0 4 0,3 1 0,1 4 0,5-2 0,2 1 0,1-5 0,1-3 0,0-3 0,1-5 0,4-2 0,4-6 0,5-2 0,5-3 0,-2-1 0,1-2 0,-5 1 0,-3 1 0,-1-4 0,-4 4 0,1-7 0,-1 4 0,-2 1 0,-2 7 0,-1 5 0,0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24575,'0'7'0,"-2"7"0,-2 4 0,3 17 0,4-2 0,4 11 0,4-18 0,-2-8 0,2-15 0,2-12 0,8-13 0,9-12 0,-5-2 0,3-28 0,-19 23 0,-1-19 0,-10 36 0,-1 5 0,-2 16 0,0 6 0,-2 2 0,-4 1 0,4-1 0,0-1 0,6-2 0,5-1 0,12-3 0,-8 1 0,6-2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24575,'30'-7'0,"0"-2"0,17-4 0,1-1 0,38 3 0,-11 3 0,14 3 0,-41 4 0,-23-1 0,-21 2 0,-7-1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24575,'0'20'0,"-2"4"0,-2 14 0,-1-1 0,3 7 0,0-4 0,2-6 0,0-9 0,0-14 0,0-7 0,12-16 0,12-6 0,-6 2 0,3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26 24575,'-7'-12'0,"2"4"0,2 3 0,1 4 0,-5 9 0,-3 15 0,-4 17 0,-6 40 0,3 1 0,7-24 0,0 1 0,2-3 0,1-2 0,-1-2 0,2 0 0,1 3 0,1-2 0,0 29 0,2 4 0,-1-19 0,-3-11 0,-1-15 0,-1-12 0,2-14 0,1-6 0,3-7 0,-1-9 0,-1-7 0,-4-17 0,-2-4 0,-6-1 0,-7-2 0,10 23 0,-2-1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24575,'17'0'0,"14"0"0,12 0 0,3 0 0,-12 0 0,-11-1 0,-5 0 0,1 1 0,4-1 0,2-1 0,3-1 0,-5 1 0,-4-1 0,-8 2 0,-6 0 0,-3 1 0,-1-1 0,1 1 0,0-1 0,-1 1 0,2 0 0,5 0 0,12 0 0,-9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24575,'0'20'0,"0"3"0,0 11 0,0-4 0,0-5 0,0-7 0,1-10 0,-1-2 0,0-3 0,6-14 0,-4 9 0,3-10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24575,'3'21'0,"0"-1"0,-2 4 0,0-2 0,0-4 0,-1-3 0,1-7 0,-1-5 0,1-1 0,-1 0 0,1 0 0,-1 0 0,0 1 0,0-2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24575,'1'7'0,"-1"1"0,1 0 0,-1 2 0,-1 4 0,1 11 0,0 16 0,2 16 0,1 1 0,0 2 0,1-20 0,-3-20 0,0-16 0,3-25 0,4-4 0,-2 6 0,1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24575,'27'2'0,"28"2"0,22-1 0,-19-1 0,3-1 0,-6 0 0,1-2 0,13 1 0,5 0-1655,17-1 1,9 0 1654,-11 1 0,6 0 0,9 0-747,-26 0 0,8 0 1,3 0-1,3 0 1,-1 0-1,-1 0 747,-4 0 0,-2 1 0,1-1 0,1 0 0,3 0 0,3-1-526,-6 1 1,4 0-1,3 0 1,1-1 0,1 1-1,-1-1 1,-3-1-1,-2 1 526,11-2 0,-2-1 0,-2 0 0,-1 0 0,-1 0 0,-1 0 0,-5 0 0,0 1 0,-1 0 0,-1-1 0,-2 1 0,-2-2-245,24-2 0,-2-2 1,-6 1-1,-8 0 245,-11 3 0,-8 0 0,-2 0 501,22-1 1,-9 1-502,9 0 3523,-26 0-3523,-37 3 5961,-16 0-5961,-8 2 2347,-2 0-2347,1 0 0,-1 0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24575,'19'1'0,"2"0"0,1 1 0,-4-2 0,-4 0 0,-6 0 0,-2 0 0,0 0 0,0 0 0,7 0 0,11-1 0,-4 0 0,5-1 0,-14 2 0,0-1 0,-4 1 0,5 0 0,2 0 0,6 0 0,2 0 0,-4 0 0,-5 0 0,-9 0 0,-2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24575,'7'1'0,"4"0"0,19-2 0,27-2 0,8 1 0,2-2 0,-28 3 0,-21-1 0,-17-5 0,-2 5 0,-3-5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24575,'-3'14'0,"1"7"0,-4 9 0,2 19 0,-1 4 0,0 12 0,3-16 0,0-13 0,2-19 0,0-21 0,0-7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24575,'2'9'0,"0"0"0,0 8 0,-1 3 0,-1 5 0,0 5 0,1-4 0,0-1 0,-1-7 0,0-7 0,-1 1 0,0-3 0,0 1 0,0 2 0,-1 0 0,1 3 0,0-6 0,0-1 0,0-6 0,1-1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78 24575,'-4'-12'0,"-4"-2"0,-1-2 0,-7 1 0,5 5 0,-1 3 0,2 4 0,-1 2 0,-5 2 0,-1 1 0,-19 8 0,13 1 0,-18 13 0,21 3 0,-4 16 0,10 15 0,6 3 0,5 10 0,4-17 0,3-2 0,-1-17 0,0-8 0,-2-8 0,0-3 0,-1 3 0,-2 2 0,-1 1 0,-1 0 0,0-5 0,1-6 0,1-3 0,1-6 0,0 1 0,1-9 0,0-7 0,0-8 0,0 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24575,'8'6'0,"2"0"0,7 3 0,4 0 0,9-1 0,1-1 0,14-2 0,-6-3 0,6-1 0,-14-2 0,-6 1 0,-11-1 0,-6 1 0,-4 0 0,1 0 0,-2 0 0,11 0 0,-5 0 0,7-1 0,-9 1 0,-1-1 0,-5 0 0,2 1 0,-2-1 0,1 0 0,-1 1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1995 24575,'0'-21'0,"3"-44"0,1-1 0,0 7 0,1-3 0,1 5 0,0 1 0,0-1 0,1-2 0,1-9 0,-1 1 0,-1 11 0,0 0 0,-1 2 0,0 0 0,-1 1 0,-1 2 0,0-26 0,2-13 0,-3 26 0,1-6 0,-1 19 0,1 8 0,-1 4 0,-1 4 0,1 1 0,1-4 0,-1 5 0,2-14 0,-1 1 0,0-4 0,3-5 0,-1 8 0,10-36 0,-7 36 0,4-15 0,-10 47 0,-1 7 0,-2 12 0,-6 13 0,-3 12 0,-6 7 0,-3 2 0,4-12 0,-2 0 0,4-9 0,3-3 0,2-3 0,4-6 0,3-3 0,3-14 0,3-2 0,-1-1 0,0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24575,'15'13'0,"1"-1"0,5 5 0,-7-5 0,1 3 0,-8-6 0,-1 1 0,-1-3 0,-3-2 0,4 4 0,2 2 0,2 2 0,2 1 0,-6-6 0,-1-1 0,-4-5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24575,'-29'19'0,"1"9"0,-3 19 0,5 11 0,0 23 0,7-8 0,3 14 0,5-18 0,2-4 0,4 2 0,2-5 0,2 22 0,1-2 0,0-7 0,-1-14 0,0-28 0,-2-12 0,1-13 0,0-5 0,-1-2 0,1-1 0,1 0 0,-2-5 0,-1-4 0,2 2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24575,'17'2'0,"-3"-1"0,11 0 0,0 0 0,4-1 0,2 0 0,-8 0 0,-4 0 0,-10 0 0,-2 0 0,-2 0 0,0 0 0,2 0 0,0 0 0,-3 0 0,-1 0 0,-16 4 0,9-3 0,-9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24575,'23'0'0,"9"0"0,2 0 0,-3 0 0,-11 0 0,-5-2 0,5-5 0,6-4 0,6-5 0,6-5 0,-8 4 0,-5 2 0,-14 7 0,-6 4 0,-4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24575,'0'6'0,"-1"0"0,0 4 0,-2 1 0,-1 10 0,1 8 0,2 3 0,1 7 0,0-9 0,0-8 0,0-8 0,5-10 0,23-12 0,-16 4 0,14-5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24575,'-2'10'0,"1"3"0,-1 7 0,2-1 0,-1 1 0,1-5 0,0-4 0,0-2 0,0 0 0,1 0 0,0-1 0,0-1 0,0-2 0,-1-2 0,0-2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24575,'37'0'0,"26"-3"0,-3 2 0,6 0 0,3-2 0,4 1-1036,-7 0 0,5 0 1,-1 0 1035,28-1 0,-1 0 0,-2 0 0,-2 1 104,-3 0 0,-5 0-104,-20 2 0,-3 0 0,6 0 0,-1-1 0,-3 0 0,-1 0 0,-2-2 0,1 0 0,12-2 0,-1-1 0,-8-2 0,-1 0 0,6 0 0,1 0 0,4-1 0,-2 2 0,-15 1 0,-1 2 0,12 0 0,-1 1 0,-9 0 0,-1 1 310,-2 1 1,0-1-311,9-1 0,-1 1 0,-13 0 0,0 0 0,13 0 0,1-1 0,-10 2 0,0 1 0,2-1 0,1 0 0,10 1 0,1 0 0,-13 0 0,0 0 0,16 1 0,-1 0 0,-9-1 0,-2 1 0,-2 1 0,-1 0 0,-1-1 0,-3-1 0,33 2 1561,3-3-1561,-39 0 646,-5 0-646,-32 1 71,-1 0-71,-3 0 0,0 0 0,-4 0 0,-3 0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24575,'-5'0'0,"-1"2"0,-2 5 0,-8 16 0,-4 13 0,-2 14 0,0 15 0,7 1 0,2 2 0,6 4 0,3-15 0,0 12 0,-2-13 0,-1-4 0,-1-9 0,0-19 0,-1 0 0,-3-7 0,-1-2 0,-4-2 0,8-7 0,-5-5 0,4-10 0,-5-10 0,-2-8 0,-4-11 0,10 19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24575,'9'-1'0,"-1"0"0,1-1 0,0 0 0,3 0 0,2 0 0,3-1 0,6 1 0,-3-2 0,0 2 0,-5-2 0,-5 2 0,2-1 0,2 1 0,5 0 0,9-1 0,-4 2 0,1-2 0,-9 2 0,-4 0 0,2 2 0,1 2 0,11 5 0,4 5 0,-1 1 0,-11-4 0,-11-4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24575,'-5'7'0,"-1"2"0,-2 2 0,-2 14 0,4-1 0,3 17 0,6-11 0,4-1 0,-2-15 0,0-5 0,-1-8 0,8-8 0,7-6 0,7-6 0,-3 1 0,-5-1 0,-9 6 0,-3-2 0,-3 4 0,0-1 0,-1-1 0,0 2 0,-1-3 0,-4 1 0,0-1 0,-2 2 0,0 2 0,1 3 0,1 2 0,0 0 0,-1 2 0,1 1 0,-1 2 0,2 0 0,-2 0 0,1 0 0,-2-1 0,0 1 0,0-1 0,3 1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24575,'1'9'0,"-1"5"0,0-1 0,0 6 0,-1-3 0,1 0 0,-2 0 0,2-4 0,-1 7 0,1-1 0,0 1 0,0 0 0,0-8 0,0-3 0,0-6 0,6-11 0,9-16 0,-6 10 0,5-7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24575,'6'1'0,"1"0"0,12-1 0,11 0 0,35 0 0,14 0 0,-4 0 0,-25 0 0,-31 0 0,-18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24575,'-8'40'0,"-1"10"0,1-3 0,1 11 0,0-12 0,2-6 0,2-8 0,2-15 0,0-7 0,1-6 0,35-13 0,-25 7 0,25-7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24575,'10'0'0,"3"-1"0,11-2 0,5-3 0,15-2 0,2 1 0,-1 1 0,-7 2 0,-18 2 0,-7 1 0,-9 1 0,-3 0 0,2 0 0,1 0 0,2 0 0,2-1 0,-1 0 0,4-1 0,-3 0 0,-2 1 0,-11-2 0,-35-2 0,21 1 0,-20-1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 24575,'0'-17'0,"0"3"0,-6 17 0,-2 14 0,-11 25 0,-4 22 0,2 1 0,0 13 0,7-21 0,4 5 0,4-7 0,5-7 0,-1 7 0,2-7 0,0 1 0,0-5 0,0-14 0,0-6 0,0-12 0,0-4 0,-1-4 0,0-3 0,0 0 0,-1-1 0,-2-5 0,-2-8 0,2 4 0,-1-2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24575,'60'0'0,"-8"0"0,33-3 0,-30 0 0,1-1 0,-31 2 0,-11 1 0,-10 1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24575,'0'19'0,"0"0"0,0 8 0,0 1 0,1 6 0,-1-1 0,1-6 0,-1-8 0,0-8 0,0-3 0,1-3 0,-1-1 0,1-2 0,-1 0 0,1-1 0,5-2 0,2-3 0,6-4 0,3-5 0,4-3 0,-9 6 0,-1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24575,'-1'8'0,"1"2"0,1 0 0,6 5 0,1-2 0,8 3 0,1-5 0,2-4 0,-5-4 0,-4-4 0,-4-6 0,-1-6 0,4-12 0,3-6 0,6-7 0,1 0 0,-4 5 0,-6 7 0,-7 8 0,-3 7 0,-3 5 0,1 4 0,-1 1 0,-2 1 0,-7 2 0,-12 3 0,1 0 0,-7 2 0,11-2 0,0 3 0,8 1 0,1 0 0,1 4 0,3-5 0,-2 4 0,6-5 0,0 0 0,9-4 0,19-7 0,8-1 0,-4-1 0,-8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24575,'10'-1'0,"4"1"0,9-2 0,17 2 0,5-3 0,11 1 0,-18-1 0,-11 1 0,-16 1 0,-7 1 0,4 0 0,5-1 0,8 0 0,16-2 0,-12 2 0,2 0 0,-20 0 0,-13 0 0,-1-2 0,0 2 0,3-1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24575,'0'33'0,"0"1"0,0 4 0,-1-2 0,1 25 0,-1-23 0,1 13 0,0-32 0,0-5 0,4-10 0,17-6 0,34-10 0,-24 5 0,13-2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78 24575,'-5'-6'0,"0"-2"0,-3 0 0,-2-2 0,-5-1 0,-6-1 0,-1 1 0,1 5 0,5 2 0,7 3 0,1 2 0,-6 7 0,-2 5 0,-8 20 0,6 10 0,2 10 0,6 13 0,6-8 0,0 8 0,4-1 0,-2-2 0,5 15 0,-2-16 0,1 20 0,-2-44 0,0-3 0,-1-43 0,-3-14 0,-10-25 0,7 22 0,-5-8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24575,'20'1'0,"9"0"0,15 0 0,11-3 0,-3 1 0,-9-2 0,-13 0 0,-16 1 0,9 0 0,-15 2 0,11-1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24575,'1'44'0,"-1"-5"0,1-5 0,-1-5 0,0-5 0,0-5 0,0-9 0,0-4 0,5-7 0,35-39 0,-25 26 0,24-25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24575,'4'23'0,"-2"8"0,-1 6 0,0 11 0,2 14 0,1-8 0,0 4 0,0-25 0,-3-11 0,0-15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24575,'14'11'0,"4"4"0,2 3 0,12 12 0,34 25 0,-2-5 0,5 3 0,-13-9 0,1-1 0,8 5 0,-6-4 0,-10-8 0,-32-27 0,-12-12 0,-6-14 0,-3-11 0,2 12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24575,'-15'2'0,"-2"4"0,-2 2 0,-5 5 0,0 6 0,0 3 0,1 5 0,7 2 0,4-2 0,6 3 0,3-7 0,2 1 0,1-10 0,1-3 0,7-5 0,5-3 0,23-2 0,7-2 0,11-3 0,-2-3 0,-17-2 0,-7 0 0,-12-5 0,-7 1 0,-2-3 0,-4-2 0,-6 0 0,-5-4 0,-3 2 0,0 6 0,0 2 0,2 7 0,-2-1 0,0 4 0,3 0 0,-2 2 0,5-1 0,2 1 0,1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24575,'-2'6'0,"-1"2"0,-3 5 0,-6 10 0,0 7 0,-1 2 0,2-1 0,7-11 0,1-7 0,10-9 0,20-10 0,18-9 0,-11 5 0,-3-3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24575,'33'-8'0,"5"-2"0,22-7 0,-17 1 0,-2-1 0,-27 8 0,-7 1 0,-6 5 0,-3 3 0,-3 3 0,-3 5 0,-5 7 0,0 3 0,-6 14 0,5 1 0,-2 29 0,5 6 0,6-17 0,1-2 0,-1 17 0,3-3 0,2-46 0,0-7 0,-1-6 0,0-3 0,-1 0 0,-2-1 0,-3-3 0,-4 1 0,-1-4 0,-4 2 0,4 1 0,-1 1 0,16 3 0,20 4 0,13-1 0,20 2 0,1-4 0,-18 0 0,-6-1 0,-27-1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7 343 24575,'3'-13'0,"1"-2"0,3-4 0,3-1 0,1-4 0,1 3 0,1-2 0,2 1 0,0 2 0,13-6 0,-7 8 0,10-5 0,-12 9 0,0 2 0,-4 2 0,6 0 0,-1 1 0,4 0 0,-2 3 0,-1 0 0,4 1 0,2 1 0,2 0 0,0 0 0,-6 1 0,-5 1 0,-1 2 0,-5 0 0,-2 0 0,-2 0 0,-1 2 0,1 4 0,1 1 0,3 5 0,0 1 0,0 1 0,-3 1 0,-2-1 0,0 3 0,-3-1 0,-1 1 0,-1 0 0,-2 2 0,1 2 0,-1 4 0,0-4 0,0 0 0,-1-3 0,0-2 0,-1 2 0,0-2 0,-2 8 0,0-3 0,-2 0 0,-2 0 0,-1-3 0,-2 2 0,-1-1 0,-1 0 0,-6 4 0,5-4 0,-5 3 0,4-7 0,-2-1 0,-1-1 0,3-2 0,-4 2 0,1-2 0,0 1 0,-2-1 0,4-3 0,4-1 0,2-1 0,3-1 0,0 1 0,-4 2 0,1 2 0,-5 4 0,3 0 0,-6 4 0,3 0 0,-12 19 0,7-11 0,-8 15 0,11-18 0,2-1 0,1 1 0,3-5 0,-1 1 0,1-2 0,1 0 0,0-3 0,3 1 0,-5 5 0,5-6 0,-1 2 0,6-10 0,1-3 0,1 1 0,-1-2 0,1 0 0,-1 1 0,1 1 0,-1 0 0,1 3 0,-1 0 0,0 2 0,0 2 0,-2-1 0,0 1 0,0 0 0,1-1 0,1-2 0,0-4 0,1-2 0,1 0 0,4 0 0,3 0 0,3 0 0,0-1 0,0-1 0,-3 0 0,1 2 0,1-2 0,5 1 0,2-1 0,2 0 0,2 0 0,3 0 0,-2 0 0,3 0 0,-5 0 0,4 0 0,-4 0 0,5 0 0,-4 0 0,0 0 0,-2 0 0,-3 0 0,-1 1 0,3-1 0,-1 1 0,8-1 0,5 0 0,-1 0 0,5 0 0,-15 0 0,-3 0 0,-5 0 0,1 0 0,5 1 0,2-1 0,3 0 0,-3 0 0,-5 0 0,-3 0 0,-4 0 0,-1 0 0,4 0 0,1 0 0,8 1 0,0-1 0,-2 1 0,-4-1 0,1 1 0,-2 0 0,4 0 0,2 1 0,-1-1 0,4 0 0,-2 1 0,-4-2 0,-2 0 0,-5 0 0,1 0 0,2 0 0,4 0 0,4-1 0,-2 1 0,2-1 0,-5 1 0,-3 0 0,-2-1 0,-4 1 0,-2 0 0,1 0 0,-2 0 0,3 0 0,-2 0 0,1 0 0,-2 0 0,-2-6 0,0 1 0,-2-8 0,1 0 0,-1 1 0,2 0 0,-1 2 0,0 3 0,-1 1 0,1 3 0,0-1 0,1 1 0,0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9.1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 1 24575,'-3'13'0,"-1"1"0,-2-1 0,-1 2 0,-3 5 0,1-2 0,-3 5 0,3-7 0,0 1 0,3-5 0,-1-1 0,3-5 0,0 1 0,3-5 0,0-1 0,6 1 0,3 0 0,11 0 0,5 2 0,12 0 0,5-1 0,-2 0 0,2-2 0,-14-1 0,7-1 0,-5 0 0,6-1 0,9-1 0,-7-1 0,4-2 0,-15 2 0,-9 2 0,-8 0 0,-6 2 0,-3-1 0,-1-1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4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24575,'-1'11'0,"1"6"0,-1 2 0,1 11 0,-1 0 0,0 6 0,-1 2 0,1 2 0,0-9 0,1-5 0,0-12 0,0-5 0,0 0 0,0-1 0,0-1 0,0 2 0,0 0 0,0 1 0,0-1 0,0-5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3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24575,'15'0'0,"2"0"0,2 0 0,5 0 0,66 10 0,-35-6 0,7 3 0,0 0 0,-7-4 0,1 1 0,-30-3 0,-13-1 0,-10 0 0,0 0 0,0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4.3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24575,'22'2'0,"10"1"0,5 2 0,6 1 0,8-3 0,-10 0 0,3-2 0,-16-1 0,-9 0 0,-7 0 0,0-1 0,15-2 0,9 0 0,5-2 0,-2 1 0,-20 1 0,-10 0 0,-14 1 0,-1 0 0,0 1 0,3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5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0 100 24575,'12'-19'0,"-1"2"0,0 2 0,-3 3 0,4 2 0,-2 2 0,3 1 0,0 3 0,0 0 0,1 2 0,2 1 0,1 1 0,6 2 0,0-1 0,7 4 0,-3-1 0,-4 1 0,-7 0 0,-8-1 0,-4 1 0,-1 2 0,-2 3 0,0 8 0,-2 5 0,-1 13 0,-3 6 0,-8 17 0,1-16 0,-7 10 0,2-18 0,-2 5 0,-8 8 0,4-5 0,-10 11 0,6-11 0,4-6 0,4-9 0,8-11 0,2-3 0,1 0 0,3-3 0,1 4 0,2-4 0,2-1 0,1-4 0,1-3 0,3-2 0,3 3 0,11 0 0,21 6 0,15 2 0,29 4 0,1-1 0,0-3 0,-5-4 0,-30-4 0,-10-2 0,-26-2 0,-10-11 0,-1-15 0,-3 9 0,1-6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24575,'28'0'0,"-8"0"0,10 0 0,18 2 0,19 0 0,28 0 0,-19 2 0,-11-4 0,-36 1 0,-15-1 0,-11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24575,'-21'11'0,"-9"4"0,-13 7 0,-12 5 0,-7 3 0,4 0 0,2 2 0,17-3 0,13-4 0,9-2 0,11-9 0,3-5 0,12-8 0,7-5 0,-3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24575,'19'2'0,"1"0"0,4-1 0,4-1 0,7 0 0,24-1 0,20 2 0,-7-2 0,-9 3 0,-37-2 0,-15 0 0,-15-3 0,-3-2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1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24575,'0'50'0,"-4"13"0,-3 11 0,-1 10 0,-2 14 0,7-18 0,-2 7 0,4-28 0,-2-11 0,3-19 0,-1-16 0,1-6 0,0-4 0,3-11 0,11-11 0,-8 7 0,7-5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6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24575,'4'33'0,"-1"1"0,1 16 0,-3-7 0,0 9 0,-2-8 0,0-5 0,-1-3 0,1-16 0,1 0 0,0-14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1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24575,'16'15'0,"-1"4"0,-3-1 0,-1 7 0,-3 1 0,-1 2 0,-1 0 0,-2-6 0,-1 1 0,0-8 0,-3-4 0,0-6 0,0-3 0,0-2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24575,'20'18'0,"-1"-4"0,1-2 0,-9-4 0,-2-5 0,-7-1 0,-1-2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24575,'16'0'0,"9"0"0,16 0 0,9 0 0,7 0 0,-17 0 0,-13 0 0,-17 0 0,-14-2 0,-2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0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24575,'21'62'0,"-3"-9"0,12 32 0,-8-23-8503,2-3 8503,-6-11-1728,-5-19 1728,-4-6 0,-5-12 0,-2-5 0,6 4 0,8 0 5076,9 3-5076,8-5 5155,5-4-5155,3-6 0,7-7 0,-1-10 0,2-8 0,-9-2 0,1-7 0,-11 5 0,2-6 0,-4-8 0,-9 5 0,-4-6 0,-13 14 0,-8 2 0,-3 8 0,-6-1 0,4 8 0,-5 0 0,6 8 0,-5 0 0,-12 5 0,4 0 0,-13 8 0,16 1 0,0 8 0,3 5 0,6 2 0,1 7 0,8 3 0,5-1 0,5 3 0,6-6 0,5-2 0,9 0 0,-2-7 0,14 3 0,4-7 0,26 1 0,-5-5 0,-6-1 0,-27-8 0,-22-3 0,-7 0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1.0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24575,'9'14'0,"-2"7"0,-3 9 0,-2 15 0,-1 11 0,-1 8 0,4 13 0,0-14 0,3 3 0,-2-29 0,-3-14 0,0-28 0,4-29 0,10-33 0,12-14 0,-7 28 0,1 2 0,11-23 0,0 4 0,-19 36 0,-3 14 0,-6 14 0,-2 5 0,1 1 0,3 1 0,5 5 0,7 4 0,-1 5 0,6 10 0,4 15 0,3 7 0,10 22 0,-11-14 0,-4 0 0,-12-20 0,-7-14 0,-6-11 0,0-7 0,2-15 0,4-10 0,17-32 0,12-11 0,17-18 0,-9 23 0,-7 16 0,-19 27 0,-10 12 0,-1 11 0,-4 9 0,-1 15 0,0 12 0,-2 5 0,2 3 0,2-12 0,2-4 0,1-11 0,-1-7 0,-3-6 0,-11-23 0,-33-31 0,21 19 0,-18-16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7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24575,'4'15'0,"-1"13"0,-1 7 0,-1 21 0,0 8 0,0 6 0,1 13 0,-1-18 0,2 6 0,-3-25 0,1-9 0,-1-17 0,0-8 0,0-6 0,0-2 0,0-2 0,0-11 0,0-6 0,0-15 0,0 13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8.8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1 265 24575,'15'14'0,"7"9"0,10 13 0,4 6 0,7 11 0,-2 1 0,1 4 0,-1 2 0,-9-16 0,-10-7 0,-9-15 0,-8-9 0,-1-1 0,-1 1 0,3 12 0,14 27 0,-10-25 0,7 11 0,-12-49 0,4-15 0,5-17 0,11-30 0,-5-6 0,-8 26 0,0-2 0,5-43 0,-2 11 0,2 19 0,-2 26 0,0 10 0,-2 8 0,-3 4 0,-1-1 0,-1 2 0,-1-5 0,0 3 0,0-3 0,-1 2 0,-2 4 0,0 3 0,-2 6 0,1 5 0,4 4 0,7 8 0,-6-4 0,3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24575,'15'3'0,"0"-1"0,-2 1 0,-3-1 0,-2 0 0,-4 0 0,-2-2 0,5 10 0,1-1 0,5 8 0,-4-6 0,-2 1 0,-4 2 0,-2-4 0,0 2 0,-2-5 0,-1-3 0,0 2 0,-3 0 0,1 0 0,-1 1 0,2-1 0,1-1 0,0-1 0,2-1 0,-1-1 0,4 2 0,6 1 0,8 4 0,12 1 0,-6-3 0,-1-2 0,-12-5 0,-5 0 0,2 0 0,2 0 0,-2-1 0,1 1 0,-5-1 0,1 1 0,0-2 0,1 1 0,2-1 0,0 0 0,-1-2 0,-2 2 0,-2-1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9.6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9 204 24575,'-2'20'0,"-1"-1"0,1 2 0,1 3 0,9 9 0,2-1 0,5-4 0,-2-11 0,-5-9 0,0-12 0,3-15 0,13-30 0,14-26 0,-2-5 0,-2-1 0,-21 34 0,-7 14 0,-7 20 0,1 8 0,-3 6 0,0 2 0,-1-1 0,-2 0 0,1 1 0,-2 2 0,4-3 0,-1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0.3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1 24575,'-16'0'0,"4"0"0,-1 0 0,6 1 0,6 0 0,17 0 0,24 4 0,12-4 0,9 3 0,-8-4 0,-19-1 0,-10 0 0,-15 0 0,-7 0 0,-1-1 0,-1-1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24575,'52'1'0,"9"-2"0,3 1 0,11-7 0,-20 3 0,-14-2 0,-21 3 0,-15 2 0,-4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7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24575,'0'36'0,"2"28"0,7 28 0,-3-40 0,1 2 0,5 11 0,1-1 0,8 24 0,3-8 0,-11-44 0,5-16 0,11-20 0,24-10 0,11-7 0,4-3 0,-23 1 0,-19 8 0,-19 3 0,-14 3 0,-5-2 0,-20-6 0,18 6 0,-6-2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3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24575,'17'8'0,"5"1"0,13 3 0,26 6 0,5-2 0,27 3 0,-31-8 0,-12-4 0,-33-5 0,-15-2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4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1 335 24575,'5'33'0,"0"-2"0,-3-11 0,-1-6 0,2-14 0,3-14 0,5-18 0,16-26 0,5-5 0,14-9 0,-6 20 0,-11 20 0,-13 19 0,-8 51 0,-6-3 0,3 48 0,1-18 0,3 6 0,2-16 0,-4-18 0,-2-20 0,-3-15 0,1-13 0,5-19 0,6-9 0,14-18 0,2 7 0,-1 8 0,-10 20 0,-12 18 0,-4 19 0,-1 5 0,2 11 0,0-4 0,11 10 0,4-5 0,3-2 0,-2-10 0,-11-11 0,-5-7 0,-2-5 0,1-15 0,4-10 0,5-25 0,5-5 0,0-3 0,2-7 0,-4 17 0,5-9 0,-6 22 0,-3 10 0,-4 27 0,-2 24 0,7 24 0,7 25 0,8 13 0,-11-28 0,1 1 0,-1-5 0,1 3 0,2 15 0,0 3 0,-4-9 0,-2 0 0,1-1 0,-3-1 0,-4-10 0,-1-5 0,-1 10 0,-4-24 0,-1-32 0,0-24 0,-3-32 0,-7-30 0,-1 5 0,-3-2 0,2 21 0,1-1 0,2-8 0,2 2 0,4-13 0,3 13 0,2-13 0,-1 17 0,2 7 0,-2 17 0,0 20 0,1 4 0,1 9 0,0 1 0,2 1 0,1 1 0,1 0 0,1 1 0,2 2 0,6 0 0,9 6 0,2 1 0,7 8 0,-10-2 0,1 7 0,-9-5 0,-4 2 0,-1-2 0,-7-4 0,1 1 0,-5-2 0,-3-1 0,-4 3 0,-7 0 0,-15 9 0,-6 2 0,-2 1 0,2-2 0,9-7 0,10-5 0,3-2 0,6-4 0,3-1 0,1-1 0,22-16 0,-8 4 0,11-7 0,-15 10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1 131 24575,'60'-14'0,"1"1"0,5-2 0,0 1 0,-13 2 0,-3 1 0,44-12 0,-45 10 0,-33 4 0,-32 6 0,-16 2 0,-14 1 0,-5-1 0,22 1 0,6-1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5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24575,'11'45'0,"-1"10"0,-5-1 0,-2 2 0,-3-2 0,3-7 0,0-3 0,3-11 0,-1-17 0,-1-7 0,1-8 0,4-3 0,4-4 0,9-6 0,5-6 0,6-3 0,16-12 0,-3 2 0,-11 7 0,-13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24575,'12'42'0,"14"6"0,4-3 0,10-4 0,-9-14 0,-3-11 0,-12-8 0,-3-4 0,-5-2 0,-3-7 0,-1-7 0,4-11 0,-4 9 0,2-1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6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366 0 24575,'14'34'0,"1"4"0,-1 1 0,1 12 0,-1 5 0,-2 0 0,-5 18 0,-4-13 0,-2 19 0,-3-13 0,-2-6 0,-5-13 0,0-17 0,-7-2 0,0-8 0,-5 3 0,-10 3 0,-13 9 0,-1-2 0,-9 6 0,17-15 0,-8-1 0,22-15 0,-5 0 0,18-8 0,-2 0 0,0-1 0,-1 0 0,1 0 0,3 0 0,4 0 0,2-1 0,2-1 0,1-2 0,1-5 0,6-2 0,-4 4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24575,'15'0'0,"-2"0"0,6 0 0,-4 0 0,4 0 0,4 0 0,16-1 0,-10 0 0,3-1 0,-21 1 0,-7 1 0,-6 6 0,1-4 0,-2 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24575,'19'14'0,"-2"-2"0,-2-3 0,-4-5 0,-6 0 0,-4-4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24575,'10'5'0,"0"-2"0,-3-1 0,-3-2 0,1 1 0,-1-1 0,-2 0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9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1 116 24575,'2'-8'0,"1"-1"0,0 3 0,2-1 0,3 0 0,4-2 0,5 0 0,1-1 0,4-1 0,-5 3 0,4 0 0,-2 1 0,0 1 0,0 2 0,-3 1 0,1 2 0,1-1 0,-3 2 0,4-1 0,-7 3 0,3 1 0,-4 3 0,3 2 0,-1 2 0,-2 2 0,2 2 0,-1 4 0,0 3 0,-1 7 0,-3-1 0,-1 11 0,-1 3 0,-3 4 0,0 8 0,-2-5 0,-4-7 0,-3-1 0,-4-12 0,-8 10 0,-6 6 0,-3 3 0,-7 11 0,9-14 0,-4 4 0,8-10 0,0-7 0,-2-1 0,5-9 0,-3 2 0,5-5 0,3-3 0,1-1 0,6-4 0,-3-2 0,5-1 0,4-3 0,11-1 0,18-2 0,12 0 0,20 1 0,9-1 0,22-1 0,-41-1 0,-1 0 0,34 1 0,-14-2 0,-42 1 0,-10 0 0,-12 0 0,-2 1 0,2 0 0,-1-1 0,6 1 0,7-1 0,2 0 0,7 1 0,-8-1 0,-4 1 0,-14-2 0,-17-6 0,1 1 0,-4-5 0,11 8 0,6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0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1 24575,'-2'22'0,"0"1"0,-2 7 0,-2 3 0,-2 4 0,1 1 0,2-6 0,4-3 0,2-12 0,1-5 0,-2-8 0,1-1 0,3-1 0,1 0 0,13 0 0,4 0 0,12-1 0,5-1 0,-3-1 0,4-2 0,-13 0 0,0-1 0,-4 1 0,-6 1 0,-2-1 0,-8 3 0,-6-3 0,-3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24575,'9'39'0,"1"-6"0,-3-1 0,-1-10 0,-1 1 0,-3-6 0,0 2 0,-1-1 0,-1 1 0,1-1 0,-1 0 0,1-3 0,-1 3 0,0 1 0,0-3 0,1 4 0,-1-12 0,2 0 0,6-9 0,-6 1 0,6-1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0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50 24575,'35'-3'0,"37"0"0,18-1 0,-30 3 0,-1 1 0,31-3 0,-34 3 0,-34-2 0,-16 0 0,5-5 0,5-4 0,-6 4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6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24575,'5'24'0,"-1"4"0,-1 5 0,-1 4 0,0 12 0,3 3 0,-1 13 0,4 2 0,-1-2 0,2 1 0,-1-14 0,-2 5 0,-2-4 0,-3 1 0,2 31 0,-1-37 0,2 16 0,-2-45 0,0-7 0,-11-7 0,-68-9 0,49 3 0,-45-6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2.7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24575,'25'-2'0,"-2"-1"0,6-1 0,2-3 0,11-1 0,10-3 0,0 1 0,-6 2 0,-19 3 0,-15 4 0,-10 1 0,-1-1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3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66 24575,'20'-3'0,"11"-3"0,4-2 0,4 0 0,-12 1 0,-10 3 0,-11 2 0,10 0 0,10-4 0,17-2 0,-15 2 0,-4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1 117 24575,'16'-15'0,"3"0"0,1 0 0,7 1 0,0 3 0,18-1 0,10 0 0,9 1 0,1 3 0,-16 4 0,-11 6 0,-11 3 0,-8 4 0,2 4 0,-7 0 0,1 5 0,-6 3 0,-2 4 0,-3 16 0,-4 6 0,-5 30 0,-3 6 0,-5-3 0,-5-3 0,1-32 0,-4 1 0,0-13 0,0 1 0,-3 1 0,5-1 0,-6 13 0,3 0 0,2-6 0,4-4 0,8-19 0,4-2 0,2-9 0,1 1 0,3-5 0,4 2 0,15 2 0,26 3 0,27 1 0,18 0 0,-33-3 0,0-1 0,-7 0 0,0-1 0,9 1 0,-2-1 0,27 3 0,-28-5 0,-32-4 0,-29-8 0,-5-8 0,1-10 0,1-17 0,6 21 0,-1-5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24575,'18'6'0,"14"3"0,6-1 0,18 3 0,-8-4 0,-7-3 0,-14-2 0,-17-2 0,-4 0 0,-1 0 0,1 0 0,3-1 0,-1 0 0,-1-2 0,-3 1 0,-4 0 0,-3 0 0,1 0 0,-1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24575,'33'2'0,"11"1"0,14 0 0,25 0 0,-1-2 0,-10-1 0,-20 0 0,-40 1 0,-18 2 0,-2-1 0,-5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40 24575,'68'-2'0,"-2"0"0,25-3 0,-30 1 0,-22 0 0,-25 3 0,-21-5 0,-5 0 0,1 1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6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24575,'2'29'0,"0"-3"0,0 17 0,-1-9 0,1 4 0,1-9 0,-1-8 0,1-7 0,-2-5 0,0-3 0,-1-1 0,2-1 0,-2 1 0,3 1 0,1 2 0,1 2 0,0 0 0,-1 1 0,0-5 0,-1 1 0,-2-4 0,1 1 0,-1 2 0,4 4 0,0 8 0,2 3 0,0 2 0,0-2 0,-3-6 0,-2-8 0,0-13 0,3-12 0,3-9 0,-2 7 0,-1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7.2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24575,'9'28'0,"0"7"0,-3-7 0,-1 6 0,0 0 0,-1-2 0,2 5 0,0-11 0,-2-3 0,1-6 0,-3-10 0,1 2 0,-2-6 0,-1-1 0,0 2 0,0-2 0,1 2 0,1-2 0,-1 1 0,1-2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11 256 24575,'-5'-10'0,"1"-5"0,3-1 0,0-10 0,2-10 0,3-3 0,5-8 0,3 17 0,2 5 0,-3 16 0,-2 6 0,1 5 0,4 3 0,0 3 0,5 8 0,-4-1 0,1 5 0,-4 2 0,-4-2 0,-4 1 0,-2-5 0,-4-5 0,-3 0 0,-2-4 0,-9 3 0,-7 2 0,-6 2 0,-2 2 0,6-3 0,10-4 0,8-7 0,7-10 0,2-4 0,1-8 0,3-3 0,1 7 0,4-2 0,9 8 0,-9 3 0,3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22 24575,'1'-10'0,"-1"2"0,0 6 0,0 1 0,-10 2 0,0 5 0,-9 11 0,0 14 0,4 5 0,-1 13 0,8-9 0,3 6 0,4-8 0,7 3 0,4 9 0,4-3 0,0 15 0,-6-15 0,-3-2 0,-6-15 0,-2-8 0,-4-1 0,-4 0 0,-3 2 0,-3 9 0,-2-4 0,2 2 0,2-11 0,7-6 0,4-8 0,3-6 0,-1-10 0,1 5 0,-1-5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9.4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24575,'28'0'0,"-2"0"0,0 0 0,-3-1 0,-5 1 0,-1-2 0,-6 2 0,-3-1 0,-3 1 0,-1-1 0,6 0 0,4-1 0,6-1 0,6-1 0,0 0 0,-1 1 0,-7 2 0,-8 0 0,-6 1 0,-4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5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0 24575,'-3'16'0,"1"9"0,2 11 0,0 12 0,0-5 0,0-4 0,1-17 0,-1-10 0,1-13 0,-1-21 0,1 12 0,-1-12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8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24575,'10'5'0,"-2"0"0,-2-1 0,0-1 0,-2-1 0,2-1 0,-3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1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24575,'18'2'0,"7"1"0,6-2 0,12 1 0,-2-1 0,-5-1 0,-16 0 0,-11-1 0,-6 0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24575,'13'-4'0,"1"0"0,-2 1 0,-1 0 0,1 1 0,-1 1 0,8-3 0,12-4 0,4 0 0,18-5 0,-2 1 0,-2 2 0,-9 1 0,-16 5 0,6 0 0,-11 2 0,14-1 0,-9 0 0,-2 0 0,-1 0 0,-3 0 0,1 0 0,9-1 0,7-1 0,20 1 0,16-3 0,12 3 0,-25-1 0,3-2 0,-1 1 0,1-1 0,9-2 0,1-1 0,2-2 0,-1 0 0,-8 1 0,-2 1 0,2-1 0,-3 0 0,32-5 0,-19 5 0,-17 3 0,-18 3 0,5 0 0,-3 0 0,3 0 0,8-3 0,-4 2 0,3-1 0,12 2 0,-4 1 0,25-2 0,-8 0 0,5 0 0,7-1 0,-7 2 0,1 2 0,12-2 0,-13 5 0,-19-2 0,5-1 0,-1 2 0,2 0 0,4-2 0,1-1-398,8 1 0,0-1 398,-11 0 0,-1 0 0,0 1 0,1-1 0,2 1 0,-1 0-172,-16 1 1,1 0 171,15-1 0,2-1 0,-2 1 0,1-1-451,6 0 1,2 0 450,11 0 0,0-1 0,-17 0 0,-2 1 0,-9 1 0,-3 1 0,25-4 746,-45 2-746,-5 3 340,-17-2-340,1 2 954,-3-1-954,-3 1 0,2 0 0,0 0 0,13 1 0,8-2 0,8 0 0,9 0 0,-1-2 0,-4 0 0,-5-1 0,-15 2 0,-2-2 0,-5 3 0,12-3 0,-8 3 0,13-7 0,-22 7 0,3-4 0,-15 3 0,4 1 0,-3-1 0,2 2 0,0-2 0,-2 2 0,0-2 0,0 2 0,0 0 0,3 0 0,6 0 0,0 0 0,5-1 0,-5 1 0,4-1 0,-10 1 0,4 0 0,-2 0 0,5 1 0,2-2 0,0 1 0,-5-1 0,-4 1 0,-5 0 0,-2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2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24575,'4'18'0,"4"6"0,2 7 0,0 5 0,-3-4 0,-4-5 0,-1-4 0,-1-6 0,2 1 0,2-2 0,7-2 0,4 0 0,6-5 0,12 2 0,6-4 0,9-1 0,17-3 0,-15-4 0,0-2 0,-26-3 0,-13 0 0,-9-3 0,-2-1 0,-1-5 0,0-3 0,0-1 0,-1-5 0,-2 0 0,-1 0 0,-6-4 0,-1 8 0,-4-3 0,5 12 0,2 6 0,5 12 0,0 5 0,1 10 0,-1 2 0,2 3 0,0 7 0,3 2 0,4 9 0,4-2 0,3-6 0,13 3 0,-8-17 0,13 3 0,-11-16 0,-5-4 0,-4-5 0,-7-2 0,0 0 0,0-4 0,1-1 0,3-6 0,3 0 0,4-5 0,-6 8 0,-1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2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19 24575,'2'20'0,"1"1"0,-1 0 0,3 2 0,-2-4 0,2 5 0,-3-6 0,1-2 0,-1-6 0,-1-7 0,10-16 0,6-10 0,10-9 0,6-4 0,2 4 0,-5 7 0,-4 4 0,-14 14 0,-4 3 0,7 15 0,9 7 0,7 9 0,4 6 0,-11-4 0,-5-2 0,-6-5 0,-6-8 0,3-12 0,8-16 0,7-12 0,4-4 0,-7 9 0,-9 9 0,-6 11 0,1 9 0,7 10 0,3 4 0,8 7 0,-3-6 0,-2-3 0,-5-7 0,-9-8 0,-3-2 0,-2-3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52 24575,'44'-1'0,"13"-3"0,-3 2 0,24-3 0,-14 2 0,11-3 0,-3 0 0,-19 0 0,-14 1 0,-20 2 0,-4-2 0,-9 3 0,3-2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4.4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24575,'10'62'0,"0"0"0,10 7 0,5 5 0,0-6 0,3 5 0,3 1-1184,7 4 1,3 0 0,-1-2 1183,-4-6 0,-1-3 0,0-1 0,-1-3 0,0-1 0,-4-8 1109,15 32-1109,-15-21 582,-19-39-582,-7-11 0,-3-12 0,-1-3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05.3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0 118 24575,'61'4'0,"-14"-1"0,7-1 0,-23-1 0,1 1 0,-1-2 0,7 2 0,29-1 0,-4 0 0,29-1 0,-4-2 0,-10 2 0,4-1 0,-28 1 0,5-1 0,8 0 0,21 1 0,-23 3 0,11 2 0,3-1-1426,9-1 1,3-1 0,8 1 1425,-15-1 0,6 1 0,3 0 0,2-1 0,-1 0-1003,1-1 1,-1 1 0,1-1-1,2-1 1,3 0 1002,-13 0 0,3-2 0,2 0 0,1 0 0,0 0 0,-3 0 0,-2 1 0,0 0 0,-2-1 0,-2 1 0,0 0 0,0 0 0,3-1-421,11 0 0,4-1 1,0 0-1,-1-1 0,-3 1 1,-7 1 420,6 0 0,-6 1 0,-3-1 0,3 1-280,-9 0 1,2 0 0,0 0-1,-2 0 1,-5 0 279,18 1 0,-7 0 0,5 0 0,-5 0 0,4 0 0,0-1 0,-4 0 0,4 0 0,-5-1 0,4-1 183,-7 0 0,5 0 0,-1-1 0,-5 0-183,0-1 0,-4 0 0,1-1 871,16-2 1,3-1 0,-8 0-872,2 0 0,-4 0 864,-21 2 1,0 0 0,-4 1-865,-2 1 0,-2 1 1206,12 0 1,-2 1-1207,-17 3 0,-1 0 0,17 1 0,0 0 0,-13 1 0,0-1 0,17 1 0,-1 0 0,-15-1 0,-1-1 0,3 1 0,1 0 1159,-3-1 0,-2 0-1159,42 0 0,-32 0 0,1 0 586,-10 0 0,1 0-586,23 0 0,1 0 0,-17 0 0,-1 0 0,20 0 0,-3 0 0,-24-1 0,-3 1 360,7-1 1,-3 1-361,13-1 159,-6 1-159,-20 0 0,2 0 0,-8 0 485,7 0-485,-13 0 0,-3-1 0,-9 1 0,-2-1 0,10 1 0,9 0 0,7 0 0,9 0 0,-5-1 0,-8 0 0,-11-1 0,-17 2 0,-7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24575,'3'8'0,"-2"8"0,-3 9 0,-4 24 0,-2 24 0,-2 24 0,6-28 0,0 5-585,-1-2 0,0 3 585,1-8 0,0 4 0,0-1 0,-1-1 0,0-1 0,0 0 0,0-1 0,-1 1 0,1 0 0,-1 7 0,-1 0 0,1-2 0,-2 15 0,1 1 0,2-13 0,1 3 0,0 3 0,1 13 0,0 3 0,1-3 0,0-15 0,1-2 0,0 0 0,0 7 0,0 0 0,-1-5 0,1 3 0,-1-6 0,1-3 0,0-1-255,0-1 0,0 1 255,2 5 0,0-2 0,-1-18 0,0 0 0,2 8 0,-1 0 0,-1-9 0,0-2 0,1-1 0,0 1 0,-1 5 0,0 0 0,0 38 0,-1-35 0,-1 2 0,1-3 0,0 0 0,-1 0 0,0 0 0,1 11 0,-1 0 0,1-6 0,0-2 0,0-1 0,-1 1 0,1 7 0,-1-2 0,-1-14 0,0 2 569,-3 19 1,-2 7-570,-1-7 0,-2 6 0,1 0 0,0-3 0,1 1 0,-1 2-585,-1 10 0,-1 3 0,1-3 585,3-6 0,1-2 0,-1-4 0,-2 13 0,0-2-381,3-20 1,0 2 0,0-4 380,-3 14 0,0-4-257,1-3 1,1-1 256,1-1 0,2-2 0,1-16 0,0-1 0,2 12 0,0 0 0,0-10 0,0-2 0,0-3 0,0-2 2087,-1 40-2087,-1-35 1246,2-10-1246,1-24 617,0-10-617,1-11 0,16-21 0,13-16 0,-7 9 0,3-1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42 24575,'-5'-5'0,"-6"-5"0,-10 0 0,-1 0 0,-3 4 0,4 6 0,-12 9 0,-6 3 0,-2 4 0,8 0 0,17-4 0,9 3 0,6-2 0,5 0 0,3 1 0,0-5 0,3 0 0,3 2 0,3 2 0,8 6 0,-4 1 0,1 2 0,-10-5 0,-5-5 0,-5-3 0,-1-3 0,-2-1 0,-1 2 0,-3-1 0,-5 4 0,-3-2 0,-4 3 0,2-4 0,5-1 0,5-5 0,5-2 0,2-2 0,13-4 0,22-7 0,39-15 0,-30 12 0,9-3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24575,'-3'22'0,"4"22"0,2-11 0,3 13 0,5-20 0,0-6 0,4-5 0,-1-8 0,3-5 0,1-8 0,5-7 0,4-9 0,1-3 0,3-7 0,-5 3 0,-5 2 0,-11 11 0,-5 10 0,-8 19 0,0 1 0,-3 10 0,4-10 0,0-4 0,2-3 0,2-2 0,-1-1 0,5 1 0,8 1 0,0-3 0,-1 1 0,-4-3 0,-7-7 0,4-3 0,3-7 0,-2 6 0,-1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24575,'12'42'0,"-1"-2"0,0 11 0,12 31 0,-3-22 0,6 17 0,-10-42 0,-7-14 0,-3-10 0,-5-8 0,4-11 0,3-9 0,9-10 0,11-7 0,0 5 0,-1 4 0,-5 13 0,-5 6 0,6 7 0,-5 3 0,1 4 0,-9 4 0,1 5 0,5 15 0,1 1 0,1 4 0,-6-8 0,-5-11 0,-5-5 0,-3-8 0,-3-1 0,-6-1 0,-5-1 0,-8 0 0,0 0 0,0-1 0,5 0 0,5-1 0,1-1 0,6 1 0,1-1 0,3 0 0,0 0 0,-1 0 0,1-1 0,0 0 0,2 1 0,0 0 0,2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24575,'-11'3'0,"-1"3"0,-3 6 0,0 6 0,5 2 0,1 3 0,6-4 0,3-3 0,6-1 0,3-6 0,4 3 0,2 1 0,1 2 0,7 10 0,-4-2 0,3 6 0,-8-6 0,-6-6 0,-5-4 0,-2-8 0,-2-1 0,-1-3 0,-3 0 0,-8 1 0,-1-1 0,-4 0 0,8 0 0,4-2 0,5 0 0,3-3 0,3-1 0,7-5 0,17-1 0,10-3 0,19 0 0,-4 1 0,-6 2 0,-6-1 0,-16 2 0,1-3 0,-7 2 0,-3-2 0,-4 2 0,-4-1 0,-2-1 0,-3-2 0,-1-3 0,-2-1 0,-2 1 0,-4 1 0,-5 2 0,-4 5 0,-1 3 0,2 6 0,-4 5 0,-1 3 0,-3 5 0,-5 7 0,2 2 0,-5 9 0,5 9 0,6 3 0,4 10 0,8-14 0,2-3 0,3-17 0,1-9 0,1-6 0,10-2 0,6-1 0,10-1 0,27-1 0,4-1 0,20 1 0,-15 1 0,-20 1 0,-15 0 0,-12 0 0,-2 1 0,-4-1 0,-2 1 0,-3-2 0,0-1 0,1-5 0,-6-12 0,-1-6 0,-4 4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24575,'1'21'0,"-1"3"0,1 20 0,-3-2 0,-1 3 0,0-1 0,1-7 0,1-1 0,1 2 0,-1-11 0,1 0 0,-1-12 0,1-4 0,-1-6 0,4-3 0,-2-2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24575,'2'44'0,"-1"-5"0,1 10 0,0 7 0,-1-1 0,0 2 0,0 16 0,0 1 0,-1-12 0,0 0 0,-1 9 0,1-4 0,-1 9 0,-1 17 0,1-35 0,-1-7 0,2-3 0,-1-10 0,0-4 0,0-3 0,-1-8 0,0-3 0,1-8 0,0-7 0,-1-6 0,-2-9 0,-1-6 0,-4-5 0,-6-10 0,-4 2 0,1 0 0,0 6 0,8 9 0,-6-4 0,6 7 0,-6-8 0,6 7 0,-3-3 0,1 1 0,0 0 0,-1 4 0,5 2 0,-2 2 0,3 1 0,-2-2 0,2 3 0,-2-2 0,3 2 0,-1 0 0,2 2 0,2 1 0,-1 0 0,-2 5 0,-3 4 0,-5 4 0,0 2 0,-4 3 0,-8 12 0,6-7 0,-6 6 0,17-20 0,3-2 0,7-9 0,5-15 0,-3 11 0,4-9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24575,'-6'27'0,"1"3"0,1 17 0,-1-2 0,-2 10 0,4-5 0,1 2 0,11 3 0,-1-14 0,11-1 0,-2-18 0,-1-9 0,-3-7 0,-5-6 0,2-4 0,2-3 0,7-4 0,9-5 0,0-1 0,4-7 0,-13 5 0,-7-1 0,-9 6 0,-5 4 0,-5 0 0,3 6 0,-1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24575,'6'-2'0,"10"0"0,13 0 0,13-2 0,9 1 0,-13-1 0,-7 1 0,-20 2 0,-5 0 0,-3 0 0,2 0 0,9-2 0,-8 1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24575,'-4'7'0,"0"-1"0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24575,'11'0'0,"0"0"0,4 0 0,0 0 0,-8 0 0,-5 0 0,-8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211 186 24575,'0'18'0,"0"1"0,1-2 0,-1 0 0,1-7 0,-2 1 0,0 0 0,-1 1 0,-1-1 0,0-2 0,2-4 0,-1-2 0,-2-3 0,-2 0 0,-5-1 0,0 0 0,-3-4 0,-2-1 0,-1-4 0,-6-3 0,4-1 0,-1-4 0,7 1 0,1-1 0,2 1 0,4 5 0,-3-5 0,5 8 0,0-3 0,3 2 0,1 2 0,3-6 0,1 0 0,4-3 0,4-1 0,-1 4 0,7 0 0,12 1 0,6 1 0,14-1 0,-15 7 0,-5 1 0,-18 5 0,-4 3 0,29 15 0,-4 0 0,17 9 0,-23-10 0,-13-4 0,-9-2 0,-3 1 0,-1 1 0,-1 2 0,0 4 0,-1-4 0,-2 7 0,-4-4 0,-2 4 0,-4 2 0,2-2 0,-10 13 0,10-16 0,-2 4 0,10-19 0,0-4 0,-1-2 0,-1-1 0,1 1 0,1-2 0,1 0 0,1 1 0,-2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24575,'26'1'0,"10"-1"0,13-2 0,24-5 0,-7-4 0,-4-3 0,-24 4 0,-23 3 0,-11 4 0,-5 2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24575,'-27'35'0,"7"-6"0,-7 19 0,13-7 0,3 2 0,7-3 0,3-16 0,1-7 0,0-10 0,1-3 0,2-3 0,4 0 0,12-1 0,9 1 0,12-1 0,-10 0 0,-4-1 0,-16 1 0,-3-2 0,0-1 0,2 0 0,4-2 0,2-3 0,0 0 0,-3 1 0,-6 2 0,-5 2 0,-1 2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24575,'24'-2'0,"-6"-1"0,14 1 0,-19 0 0,-2 2 0,-3-3 0,0 0 0,-1 0 0,-2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24575,'0'14'0,"-1"3"0,1 2 0,-1 10 0,1-2 0,1 1 0,0-7 0,0-7 0,0-6 0,0-6 0,3-7 0,3-7 0,11-14 0,6-6 0,11-9 0,-2 7 0,-5 6 0,-12 14 0,-8 8 0,-7 10 0,5 13 0,5 7 0,1 3 0,0 1 0,-6-13 0,-2-1 0,-3-8 0,-1-2 0,0-2 0,3-2 0,4-4 0,5-2 0,10-9 0,7-2 0,1-1 0,3 4 0,-13 7 0,-4 3 0,-8 7 0,-4 1 0,0 3 0,-1 1 0,1 1 0,1 3 0,5 4 0,12 14 0,10 3 0,2 2 0,-4-11 0,-15-14 0,-5-13 0,-3-14 0,1-12 0,5-22 0,-3-20 0,-2 18 0,-2-2 0,-7 40 0,-1 17 0,0 17 0,-1 26 0,0 11 0,0 24 0,2-7 0,-1-3 0,3-7 0,3-12 0,5 13 0,6 1 0,0-2 0,0-5 0,-8-22 0,-3-9 0,-3-15 0,-1-6 0,0-10 0,0-19 0,0-22 0,0-46 0,0 38 0,0-2 0,0-4 0,-1 0 0,1 1 0,0 2 0,-2-25 0,2 1 0,0 22 0,-1 7 0,0 9 0,-2 14 0,1 3 0,0 9 0,1 3 0,1 6 0,0 2 0,0 1 0,1-1 0,0 0 0,2 0 0,-1 0 0,0 3 0,8 1 0,11 2 0,22 5 0,0 0 0,9 6 0,-21-4 0,-6 2 0,-5 0 0,-9 1 0,2 3 0,-7 4 0,-3-1 0,-6 6 0,-4-3 0,-17 10 0,-11 3 0,-7 4 0,-6 2 0,15-12 0,4-2 0,13-13 0,7-5 0,3-5 0,6-2 0,-1-1 0,2-1 0,6-4 0,12-4 0,14-5 0,39-5 0,3 1 0,-14 7 0,0-1 0,27-8 0,-2-1 0,-38 4 0,-26 7 0,-6 1 0,-9 5 0,-1 1 0,-1 0 0,0 1 0,-1-3 0,-1 2 0,-2-1 0,0 1 0,-2 1 0,-4-2 0,-5 0 0,-2-1 0,-6-2 0,1 1 0,-5-3 0,3 1 0,0 0 0,4 1 0,4 4 0,3 1 0,4 3 0,0 6 0,0 18 0,1 7 0,2 22 0,3-4 0,2-6 0,1-9 0,3-15 0,12 3 0,2-8 0,9 0 0,2-9 0,-4-4 0,2-3 0,-8-3 0,-4-3 0,0-6 0,0-5 0,8-11 0,5-8 0,2-2 0,3 0 0,-13 14 0,-7 7 0,-11 11 0,-5 5 0,-6 21 0,4 3 0,3 16 0,6-9 0,7-5 0,-2-11 0,-2-5 0,-1-5 0,-2-4 0,2-4 0,16-15 0,2-6 0,16-14 0,-1-8 0,-7 4 0,-10 3 0,-15 17 0,-11 15 0,-5 17 0,-6 15 0,-1 13 0,-4 23 0,5 4 0,3 3 0,7 7 0,5-16 0,2 19 0,6-8 0,-4 0 0,-1-2 0,-4-22 0,-6-4 0,-4-16 0,-6-6 0,-10-3 0,-2-2 0,-10 1 0,3-3 0,2-4 0,0-4 0,5-4 0,1-5 0,5-3 0,9-6 0,5-11 0,8 0 0,6-14 0,7-1 0,-6 17 0,1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 24575,'-5'-4'0,"-1"1"0,3 2 0,-2 0 0,1 4 0,-6 6 0,-6 11 0,-7 9 0,-1 3 0,-1 8 0,10-9 0,0 9 0,11-8 0,1-3 0,6-6 0,1-11 0,0-4 0,-1-5 0,0-1 0,9 4 0,-4 0 0,6 3 0,-9-2 0,-3-2 0,0 2 0,-1 4 0,1 1 0,-4 2 0,0-1 0,-3-2 0,-2-2 0,2-2 0,-1 0 0,5 5 0,1 9 0,1 14 0,1 5 0,2 13 0,1-3 0,2-2 0,2-4 0,-1-14 0,1-4 0,-3-11 0,0-5 0,-3-6 0,0-2 0,5-2 0,3 0 0,0-2 0,-1-7 0,-6-5 0,-1 4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24575,'5'-5'0,"-1"0"0,-1 2 0,2 1 0,1-1 0,3 0 0,3-1 0,4 1 0,1 0 0,8-1 0,5 1 0,16-2 0,23 1 0,14-1 0,-27 2 0,3 0 0,1 1 0,0 0 0,1 0 0,1-1 0,3 1 0,-3-1 0,21 0 0,-16 0 0,-40 2 0,-15 1 0,7-1 0,-3 0 0,64 2 0,13 2 0,-14-1 0,11-1 0,-8 0 0,4 0 0,2 0 0,0-1 0,0-1 0,0 0-2262,-1 0 1,1 0 0,-2 0 2261,-13-1 0,-1 0 0,6 0 0,12-1 0,9-2 0,1 1 0,-6-1-976,-2-1 1,-6 0 0,10-1 975,-18 3 0,9 0 0,5 0 0,0 0 0,-4 0 0,-7-1-443,1-1 0,-7-1 1,-1 0-1,3 0 443,16 0 0,3 0 0,1 0 0,-4 0 0,-14 0 0,-1-1 0,-2 0 0,-1 0-246,16-1 0,-2 0 1,-2 0 245,-9 1 0,-3 1 0,-3 0 1899,11 0 0,-5 0-1899,-9 4 0,-2 0 0,-3-1 0,-2 2 0,37 1 0,-26 1 0,-2 0 0,13 1 1638,-26-1 0,-2 1-1638,-3-1 3018,0 0-3018,19 0 1638,-3-3-1638,-20 1 0,2-1 488,41-5-488,4 0 0,-14 1 0,-16 3 0,-12 0 0,-7 1 0,-18 2 0,-3 0 0,-11 1 0,-3 0 0,3 0 0,13 0 0,10-1 0,11-2 0,-14 2 0,-8-3 0,-18 4 0,3-1 0,-5 0 0,4 0 0,-5 0 0,-4 1 0,-1 0 0,-2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24575,'13'2'0,"4"0"0,3 1 0,0 0 0,-5 0 0,2 3 0,2 7 0,1 3 0,1 8 0,-10-7 0,-3 2 0,-6-6 0,-2-3 0,-4 0 0,1-3 0,-6 6 0,2-1 0,-1 0 0,1 2 0,3-2 0,0 2 0,2-1 0,2-2 0,0 0 0,0-4 0,3 0 0,5-2 0,-1-2 0,1-1 0,-6-1 0,-3 2 0,-2 4 0,-3 10 0,1 10 0,1 27 0,2 8 0,3 9 0,3 6 0,3-16 0,2 13 0,-1-19 0,-2-5 0,-3-15 0,-1-16 0,-2-5 0,0-11 0,0-2 0,-1-6 0,-2 0 0,-2-7 0,-14-2 0,11 4 0,-8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290 167 24575,'6'-4'0,"-1"0"0,0 2 0,-1 1 0,0-1 0,6 2 0,6-1 0,14 0 0,1 0 0,-2 2 0,-10 0 0,-12 2 0,-3 0 0,-3 2 0,-2 0 0,-1 2 0,-4 3 0,-5 4 0,-6 3 0,-1 3 0,-4 3 0,5-3 0,0 0 0,6-6 0,5-5 0,3-5 0,5-1 0,2-2 0,2 0 0,0 1 0,2-2 0,1 3 0,1-1 0,1-1 0,-1 0 0,4-1 0,0 0 0,4-1 0,7-1 0,-4 0 0,4-2 0,-9 1 0,-4 0 0,-4 1 0,-4 0 0,0 0 0,2-3 0,3-2 0,6-7 0,-1-1 0,7-9 0,-2-1 0,-1-2 0,-2-5 0,-8 6 0,-3-4 0,-4 5 0,-1 4 0,-3 5 0,1 8 0,-4 0 0,-1 4 0,-5-2 0,-3 0 0,-4-1 0,-10 1 0,7 2 0,-4 2 0,8 1 0,0 1 0,-1 0 0,-4 0 0,5 0 0,-3 0 0,6 0 0,2 0 0,0 1 0,1 1 0,-10 2 0,-4 4 0,-6 3 0,-8 3 0,8 2 0,-8 4 0,12-1 0,-2 1 0,3 5 0,5-2 0,-4 11 0,7-2 0,3 3 0,6 0 0,5-6 0,3 5 0,1-7 0,1 1 0,5-1 0,4-10 0,15 3 0,7-12 0,19-4 0,2-5 0,13-4 0,-10-3 0,-7 3 0,-10-1 0,-12 4 0,1-1 0,-3 0 0,0-1 0,0 0 0,-7-1 0,2-1 0,3-6 0,-8 3 0,-1 0 0,-10 6 0,-1 2 0,0 0 0,1-2 0,0-1 0,2 0 0,-2 0 0,-1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24575,'0'10'0,"0"7"0,0 6 0,-1 17 0,1 4 0,-1 23 0,3 6 0,2 3 0,5-4 0,0-24 0,0-11 0,-4-19 0,-2-9 0,-1-10 0,-1-4 0,1-6 0,-1-3 0,0 5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24575,'7'0'0,"0"0"0,-3 1 0,-1 1 0,-2 2 0,0 1 0,0 7 0,2 2 0,0 4 0,0-1 0,0-4 0,-1-4 0,-1-4 0,0-5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24575,'-2'4'0,"3"0"0,2-1 0,2 0 0,0 0 0,-1-2 0,1 1 0,3-1 0,15 7 0,47 15 0,-37-11 0,26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24575,'25'-7'0,"1"-1"0,14 0 0,3-2 0,22 0 0,-20 3 0,-2 0 0,-28 6 0,-11-1 0,-4 2 0,-3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24575,'-4'32'0,"0"4"0,0 1 0,0 3 0,2-14 0,1 3 0,0-7 0,3-4 0,1-1 0,3-6 0,1 0 0,1-6 0,0-2 0,4-2 0,4-1 0,14 0 0,5-2 0,8 0 0,7-6 0,-11-2 0,5-7 0,-15 0 0,-7-2 0,-7-10 0,-8 7 0,-3-10 0,-5 10 0,-3 0 0,-4 1 0,-5-1 0,-2 1 0,1 5 0,4 6 0,4 8 0,-3 12 0,-3 8 0,-6 16 0,1 4 0,3 12 0,9 5 0,6-12 0,3-4 0,1-22 0,1-7 0,3-3 0,14 3 0,21 3 0,28 8 0,17 1 0,-10-5 0,-16-6 0,-35-7 0,-12-5 0,-12-2 0,-3-3 0,1-3 0,-2-2 0,0-5 0,-3-5 0,0-1 0,-3-5 0,3 6 0,1 7 0,2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24575,'0'27'0,"0"1"0,0 20 0,0-2 0,0-3 0,0-9 0,0-17 0,0-10 0,2-12 0,5-10 0,13-22 0,5-5 0,6-9 0,-9 19 0,-8 12 0,-7 15 0,0 11 0,3 7 0,0 6 0,0 6 0,-6-4 0,0 3 0,4 5 0,2 6 0,11 17 0,0-6 0,5 1 0,-10-23 0,-4-12 0,-6-18 0,2-14 0,6-12 0,6-9 0,9-12 0,-6 11 0,4-2 0,-14 18 0,-4 9 0,-5 10 0,-3 6 0,0 1 0,1 2 0,-1 2 0,0 5 0,2 5 0,7 7 0,5 0 0,6 0 0,7-1 0,-3-6 0,-2-2 0,-9-7 0,-9-4 0,-3-2 0,-1 0 0,1-3 0,0 1 0,0 0 0,-3 1 0,0 1 0,-14 2 0,-15 1 0,11 0 0,-6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24575,'4'-3'0,"0"1"0,0 0 0,1 0 0,4 0 0,1 1 0,2 1 0,0 2 0,4 0 0,-3 4 0,4 2 0,-7 1 0,-3 0 0,-2-1 0,-2-2 0,-2 2 0,-1 2 0,-1 1 0,-3 3 0,-2 0 0,-4 3 0,-3-1 0,-2-1 0,-1 0 0,3-5 0,2-2 0,4-4 0,4-1 0,6-2 0,4 1 0,1-1 0,1-1 0,0 0 0,4 0 0,9 0 0,19-1 0,-10-1 0,3 0 0,-26 4 0,-5 2 0,-3 4 0,1 3 0,0-1 0,-1 2 0,-2-2 0,-5 3 0,-3 1 0,-3 1 0,-2 1 0,2-5 0,0-2 0,-1-5 0,2-2 0,-2-1 0,5 0 0,2-1 0,1 0 0,0 2 0,-5 5 0,5-3 0,-2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108 637 24575,'-16'-24'0,"-4"-5"0,4 4 0,-4-10 0,5 2 0,4-31 0,4 19 0,5-20 0,4 25 0,2-3 0,5-1 0,5 4 0,13-5 0,5 12 0,2 3 0,10 8 0,-13 13 0,8 1 0,-5 6 0,1 3 0,19 5 0,-4 2 0,15 8 0,-8 6 0,-8 2 0,2 12 0,-18-5 0,8 10 0,-16-10 0,-2-6 0,-12-5 0,-4-4 0,-5 5 0,-1 8 0,-1 7 0,0 19 0,-1 23 0,-3-12 0,-2 1 0,-5-36 0,2-13 0,-6-1 0,1-3 0,-5 2 0,-6 2 0,-6-1 0,-11 4 0,-5-2 0,4-2 0,-1-1 0,16-7 0,0 1 0,9-5 0,5-2 0,3-3 0,4 0 0,-4 0 0,-7-2 0,-4 0 0,-7-2 0,6 0 0,2 0 0,8 1 0,5-1 0,4-1 0,5-1 0,-1 1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24575,'-36'24'0,"-19"22"0,10-5 0,-4 9 0,25-19 0,11-11 0,7-7 0,2-2 0,7-4 0,7 6 0,15 1 0,10 2 0,18-1 0,-1-7 0,1-3 0,0-5 0,-1-1 0,-19-1 0,-6 1 0,-24 0 0,-3-2 0,0 1 0,1-3 0,-1-2 0,1-7 0,-1-13 0,-1-4 0,0 9 0,0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24575,'8'0'0,"0"4"0,2 1 0,-3 2 0,-3 2 0,-3-1 0,-1 6 0,-1 6 0,1 11 0,-2 11 0,-1 4 0,-5 1 0,-6-8 0,-2-9 0,-5-3 0,3-12 0,0 2 0,6-8 0,3-2 0,5-3 0,2-2 0,2 0 0,5 1 0,6 1 0,13-1 0,15 1 0,15-3 0,4-1 0,-2-1 0,-18-3 0,-13 1 0,-14-2 0,-5 3 0,-2 0 0,-3 1 0,-1 0 0,-7-4 0,-9 2 0,-31-3 0,25 3 0,-14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24575,'4'-4'0,"3"-1"0,2-2 0,4 0 0,-3 0 0,1 2 0,-4 1 0,1 3 0,0 0 0,7 1 0,-1 0 0,12-1 0,-15 1 0,3-1 0,-14 1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24575,'0'12'0,"4"7"0,5 13 0,4 5 0,8 13 0,-4-14 0,-1-6 0,-8-16 0,-4-8 0,2-9 0,2-8 0,-2 5 0,0-4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24575,'21'4'0,"0"0"0,1 1 0,-3 0 0,6 12 0,-14-10 0,2 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24575,'24'-1'0,"0"-2"0,4-2 0,-8-1 0,-8 0 0,-7 3 0,-2 2 0,-2 0 0,2 0 0,0-1 0,0 0 0,-2 1 0,-1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24575,'-4'25'0,"1"-1"0,0 4 0,1-3 0,1-4 0,-1-2 0,2-6 0,1 4 0,3-1 0,2 1 0,2 0 0,1-7 0,3-1 0,1-6 0,3 0 0,4-7 0,3-3 0,17-14 0,7-8 0,3-6 0,-4-4 0,-17 11 0,-8 1 0,-11 8 0,-4 3 0,-4 1 0,-2 5 0,-7 0 0,-2 2 0,-2 3 0,-2 1 0,2 3 0,-1 0 0,-1 3 0,-3 3 0,-12 11 0,-2 9 0,-13 22 0,11-3 0,3 1 0,14-10 0,9-14 0,3-4 0,4-7 0,1-3 0,3-2 0,5-2 0,7-1 0,15-1 0,30 0 0,-6-1 0,5 0 0,-7 0 0,1 0 0,7 0 0,-4 0 0,-1-1 0,-30 0 0,-18 0 0,-8-1 0,-1 0 0,0-5 0,0-6 0,0-6 0,0-10 0,2 0 0,0-6 0,1 2 0,-1 5 0,-1 8 0,-2 15 0,-2 18 0,1 14 0,-3 13 0,3-5 0,0-5 0,0-9 0,2-7 0,-1 2 0,2-4 0,0 0 0,-1-6 0,3-4 0,-2-5 0,4-3 0,2-4 0,5-8 0,1 3 0,0-1 0,-5 8 0,-4 8 0,-3 4 0,1 3 0,-1-1 0,2 3 0,-2-3 0,0 2 0,-1-2 0,0 3 0,0 5 0,1 0 0,0 4 0,1-8 0,0-3 0,-1-5 0,2-3 0,2-2 0,6-7 0,8-7 0,20-21 0,7-10 0,24-14 0,-19 16 0,-11 14 0,-25 25 0,-17 15 0,-1 8 0,2 2 0,0 5 0,1-5 0,0 0 0,1-6 0,1-2 0,0 0 0,0-3 0,0 1 0,0-3 0,0-1 0,-2-3 0,-1-1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 24575,'-5'-1'0,"-3"0"0,2 2 0,-6 2 0,2 3 0,-5 7 0,1 5 0,-1 5 0,-1 8 0,8-5 0,3 3 0,8-10 0,2-4 0,1-8 0,-2-4 0,0-2 0,-2-1 0,0-1 0,-2 0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24575,'-2'31'0,"2"-7"0,0 15 0,3-9 0,0 1 0,1 21 0,-3-22 0,-1 13 0,-1-21 0,-1-4 0,1 3 0,0-4 0,1-5 0,0-5 0,0-3 0,1-3 0,5 0 0,12 3 0,-9-2 0,7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47 24575,'-6'-5'0,"-3"-1"0,-4-1 0,-2 0 0,-5-1 0,4 2 0,-1 2 0,4 1 0,4 2 0,-1 3 0,0 5 0,-1 5 0,-1 7 0,-1 7 0,3-1 0,0 11 0,5 0 0,4 0 0,8 2 0,0-13 0,6-1 0,-4-11 0,-2-6 0,-2-5 0,-1-2 0,3-1 0,3-6 0,5-3 0,7-13 0,6-7 0,2-12 0,-2 1 0,-8 3 0,-7 5 0,-7 11 0,-2 3 0,-3 10 0,1 9 0,-1 12 0,0 6 0,-1 9 0,0-2 0,1 1 0,1-6 0,3-4 0,-1-2 0,1-5 0,1 0 0,1-1 0,-1-2 0,0-1 0,-4-3 0,0-2 0,2-1 0,6-2 0,9-5 0,-7 4 0,3-2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24575,'10'2'0,"10"3"0,3 3 0,9 1 0,-10-2 0,-7-2 0,-9-1 0,-5-3 0,-1 2 0,0 5 0,-2 0 0,-3 8 0,-2 0 0,-1 4 0,1 1 0,4 0 0,2 0 0,4-2 0,2-3 0,5-6 0,4-2 0,9-5 0,0-3 0,1-3 0,-9-2 0,-6-1 0,-5 1 0,-2 2 0,-2 2 0,-1 7 0,0 3 0,0 12 0,2 10 0,5 4 0,2 10 0,2-8 0,2 5 0,-3-6 0,-2-1 0,-3-4 0,-4-11 0,-1-8 0,0-7 0,-1-3 0,-2-2 0,-1 0 0,-2 0 0,3 0 0,1 0 0,2 1 0,6 0 0,-4 0 0,5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24575,'1'13'0,"-2"7"0,-2 6 0,0 3 0,1 4 0,1-3 0,1-2 0,1-1 0,0-8 0,0-1 0,0-6 0,0-4 0,-1-3 0,0-2 0,1 2 0,-1 2 0,2 2 0,0 4 0,0 1 0,0-1 0,-2-1 0,0-4 0,0 0 0,1-2 0,-1 0 0,2 0 0,-1-1 0,0-2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24575,'-5'11'0,"-1"0"0,-4 2 0,-3 1 0,1 0 0,-3 2 0,4-3 0,4-2 0,7-9 0,11-10 0,21-18 0,-15 11 0,8-5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24575,'2'-7'0,"0"-2"0,-2 3 0,0 1 0,-3 3 0,-4 6 0,-1 5 0,-3 6 0,7 1 0,-1 5 0,4 3 0,5 6 0,10 15 0,15-1 0,17 12 0,2-18 0,-11-11 0,-17-17 0,-15-4 0,-4 1 0,-1 2 0,0 3 0,0-2 0,0 10 0,5 10 0,1 14 0,7 24 0,1-2 0,-3 8 0,-3-24 0,-5-15 0,-1-20 0,-2-12 0,2-6 0,2-5 0,5-10 0,5-3 0,3-7 0,7-8 0,-12 18 0,1-3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24575,'7'29'0,"4"11"0,-3 8 0,4 17 0,-6-9 0,-1 7 0,-3-10 0,-1-9 0,-1-7 0,0-24 0,1-7 0,3-20 0,6-6 0,9-5 0,2 6 0,4 5 0,-5 7 0,-4 6 0,-4 1 0,-6 1 0,-2 2 0,-3 11 0,0 4 0,0 11 0,0 2 0,0-4 0,-1-8 0,-1-8 0,0-8 0,-2-1 0,-4-2 0,-2 1 0,-2-1 0,2-1 0,-1 0 0,-1 0 0,0-1 0,0 1 0,5 0 0,5-3 0,8-5 0,18-21 0,-13 16 0,9-10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24575,'9'2'0,"8"8"0,19 12 0,1 2 0,5 4 0,-20-11 0,-11-5 0,-10-6 0,-5 0 0,-11 10 0,3-1 0,-4 9 0,8-8 0,4-2 0,2-3 0,3 1 0,4 2 0,2-2 0,6 2 0,-1-5 0,-3-3 0,-1-3 0,-9-1 0,-2 0 0,-3 6 0,-3 12 0,2 6 0,2 27 0,4 0 0,3 6 0,2-4 0,-2-13 0,-1 4 0,0-1 0,-1 0 0,0 6 0,-2-12 0,-2-1 0,-1-18 0,0-8 0,2-8 0,3-4 0,8-6 0,9-6 0,1-4 0,17-9 0,-24 15 0,8-3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24575,'-6'3'0,"-1"1"0,1 1 0,0 0 0,-1 1 0,3 0 0,1-3 0,3 0 0,3-5 0,7-6 0,7-10 0,-6 7 0,1-3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24575,'-11'3'0,"2"2"0,-3 4 0,4 2 0,4 5 0,3 6 0,5-1 0,3 2 0,2-8 0,1-4 0,4-2 0,0-2 0,6 3 0,-2 1 0,-6-2 0,-4-2 0,-6-2 0,-4 4 0,-1 6 0,-1 12 0,-1 26 0,5 38 0,1-13 0,2 7 0,2-39 0,-2-12 0,2-2 0,-1-10 0,-1-10 0,-1-10 0,0-13 0,7-8 0,10-13 0,-7 14 0,3-3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24575,'-6'-5'0,"-3"1"0,2 1 0,0 1 0,2 2 0,-2 4 0,-6 12 0,-4 8 0,-6 13 0,0 7 0,4-5 0,-1 8 0,11-10 0,1 8 0,9-6 0,2-10 0,3-10 0,0-14 0,6-5 0,3-7 0,7-5 0,6-5 0,1 0 0,4 0 0,-8 6 0,-6 3 0,-10 6 0,-6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42 24575,'-5'5'0,"-3"3"0,-3 4 0,-2 2 0,1 1 0,4-5 0,4-3 0,4-8 0,3-4 0,12-15 0,15-17 0,-12 15 0,6-5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24575,'25'12'0,"-2"3"0,-1-1 0,0 4 0,-5 2 0,-3 4 0,-7 12 0,-6-2 0,-10 13 0,-6-2 0,-9-3 0,-3-2 0,4-18 0,6-4 0,9-12 0,7-2 0,2-1 0,3 5 0,4 10 0,10 18 0,6 17 0,-1 0 0,-3 17 0,-14-33 0,-6 1 0,-5-28 0,-4-2 0,-1-2 0,-7 6 0,-4 2 0,-1 2 0,0 1 0,12-7 0,3-5 0,8-9 0,4-6 0,15-14 0,25-14 0,16-9 0,-17 15 0,-9 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24575,'-12'20'0,"3"-1"0,1 2 0,6-1 0,7-3 0,2-1 0,6-2 0,-3-4 0,2-3 0,-5 1 0,1 5 0,-1 21 0,0 20 0,-4-2 0,0 8 0,-2 13 0,0 2-220,0 1 1,-1 0 219,0 0 0,-1-6 0,0 5 0,1-26 0,0-37 0,0-12 0,0-8 0,2-5 439,6-8-439,3 2 0,-1 3 0,-2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24575,'12'-3'0,"3"-1"0,6-2 0,2 0 0,-1-1 0,-1 2 0,4-1 0,3 3 0,16-1 0,-1-3 0,-4 2 0,-12-2 0,-17 3 0,1-2 0,-9 4 0,4-2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73 275 24575,'-9'-4'0,"-4"9"0,5 13 0,-6 18 0,2 12 0,2 5 0,5 2 0,4-15 0,4-8 0,0-15 0,2-10 0,2-5 0,0-5 0,7-8 0,3-14 0,3-13 0,6-25 0,-5 0 0,3-15 0,-12 14 0,-3 4 0,-6 7 0,-4 13 0,-1 3 0,1 12 0,0 9 0,2 8 0,0 14 0,0 12 0,0 18 0,-1 7 0,0 20 0,0-7 0,0 15 0,0-9 0,0-4 0,0-8 0,3-12 0,-1-11 0,2-8 0,-2-12 0,0-5 0,-1-1 0,3-3 0,8-6 0,7-7 0,19-16 0,17-16 0,-23 18 0,3-4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23013,'29'11'0,"1"1"765,-10-3-765,2 2 262,5 4-262,-4 3 133,-3 1-133,-7 2 402,-17 0-402,-9 0 0,-12 5 0,-4 1 0,7-4 0,6 2 0,11-8 0,4-3 0,4 0 0,2-5 0,2 1 0,3-3 0,4 1 0,7 0 0,-4 1 0,-2-2 0,-11-2 0,-3 0 0,-4 6 0,0 11 0,-2 27 0,2 18 0,0 17 0,1 10 0,1-21 0,0 1 0,-2-28 0,-2-7 0,-1-14 0,2-12 0,3-9 0,0-11 0,3 2 0,-2-3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67 24575,'-9'-12'0,"-1"0"0,-2 3 0,-2-1 0,-2 1 0,2 3 0,-3 0 0,2 5 0,1-1 0,0 2 0,2 3 0,1 2 0,-7 6 0,-1 5 0,-3 3 0,-2 5 0,3-3 0,0 4 0,4-2 0,2 4 0,3 6 0,2-2 0,6 5 0,1-5 0,2-5 0,3 1 0,3-1 0,3-2 0,3 4 0,9 0 0,4-2 0,8 4 0,2-7 0,-5-4 0,4-4 0,-7-5 0,0-2 0,-9-4 0,-7-3 0,-7-1 0,-2-4 0,-2-1 0,1 0 0,-1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24575,'-4'7'0,"-4"3"0,-3 5 0,-8 8 0,2-1 0,-4 2 0,6-7 0,3-5 0,4-3 0,4-5 0,1-1 0,4-2 0,7 1 0,11 1 0,12-1 0,2 0 0,7-2 0,-9 0 0,7 0 0,-11 0 0,-2-1 0,-4 0 0,-9-1 0,0 1 0,-6 0 0,-2 0 0,-2 0 0,-5-2 0,-6-2 0,-5-4 0,-6 0 0,9 3 0,0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24575,'2'7'0,"2"1"0,-3 1 0,0 2 0,1 3 0,-2 0 0,1-1 0,-1-3 0,0-1 0,1-2 0,-1-1 0,1 2 0,-1-1 0,0 0 0,0 0 0,1-2 0,-1-2 0,0 0 0,0-1 0,0 0 0,0 0 0,0 0 0,0-1 0,0 1 0,0 1 0,0 0 0,-1 4 0,1 2 0,-1 0 0,1 2 0,-1-4 0,1-1 0,1-4 0,0-6 0,4-11 0,-3 6 0,2-4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24575,'4'-9'0,"1"1"0,1 0 0,5-1 0,-2 1 0,6-1 0,2 0 0,1 0 0,-2 3 0,-5 3 0,-6 2 0,-3 1 0,0 0 0,2 1 0,1 0 0,5 3 0,-2 0 0,0 2 0,-3-2 0,0 2 0,-2 2 0,3 1 0,-1 3 0,1-1 0,-2 0 0,-3-2 0,0-3 0,-1-1 0,-2 0 0,-4 3 0,-2 2 0,-6 4 0,0-1 0,-5 3 0,0-3 0,1 1 0,2-3 0,6-3 0,0-2 0,3 1 0,0 0 0,1 2 0,2-3 0,1 3 0,3-2 0,0-1 0,0-1 0,3-4 0,4-2 0,6-3 0,1-1 0,6 1 0,-3 1 0,4 2 0,-1 0 0,-6 1 0,0 0 0,-7 0 0,1 0 0,-2 0 0,-2 0 0,1-1 0,-1 1 0,2-1 0,0 0 0,0 1 0,-2-1 0,-2 1 0,-1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24575,'18'-3'0,"3"-1"0,2-1 0,2-1 0,-1-1 0,-7 3 0,-5 1 0,-7 2 0,-2 1 0,-1-1 0,2 1 0,2-1 0,6 0 0,-3-1 0,-1 1 0,-4 0 0,-3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24575,'14'-3'0,"9"-2"0,6-1 0,5-2 0,1 0 0,-4 1 0,-2 1 0,-4 4 0,-2-2 0,-6 4 0,-3-2 0,-9 2 0,-2 0 0,-1-1 0,-1 1 0,-1-1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24575,'-14'11'0,"-2"3"0,-8 12 0,-3 1 0,-9 12 0,-1-2 0,7-5 0,5-6 0,14-14 0,4-4 0,9-5 0,9 0 0,13 1 0,18-1 0,10-1 0,21-1 0,0-1 0,-5 0 0,-10-1 0,-26 0 0,-11-1 0,-13 0 0,-8-2 0,-6-1 0,-1-3 0,2 4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24575,'0'16'0,"0"1"0,0 12 0,0 1 0,0 3 0,1 2 0,2-7 0,-1-3 0,1-9 0,-3-10 0,1-1 0,0-3 0,1-1 0,12-5 0,-8 2 0,7-4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24575,'-7'35'0,"-3"4"0,0-2 0,-3 6 0,4-9 0,3-4 0,3-10 0,3-9 0,0-4 0,1-11 0,4-12 0,-2 6 0,2-6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24575,'0'30'0,"0"3"0,0-6 0,0 1 0,0-8 0,1-7 0,-1-4 0,2-5 0,-2-1 0,-4 4 0,3-5 0,-4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24575,'7'-1'0,"-2"1"0,-4-1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24575,'45'-5'0,"17"-3"0,-8-1 0,7 0 0,11-2 0,5-1-1708,14-3 0,5 0 1708,-18 6 0,3 0 0,-2 1 0,-7 0 0,-1 0 0,1 1 0,11 2 0,3 1 0,-6 0 0,14-1 0,-7 1 535,-10 1 0,-7 1-535,26-2 560,-46 1-560,-14 1 0,-13 2 0,7 0 1786,26 2-1786,8-1 0,17 0 0,-25-3 0,-23 0 0,-33-1 0,-26 2 0,-18 4 0,15-2 0,1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24575,'5'-4'0,"4"1"0,-1 2 0,3 0 0,-3 1 0,0 3 0,5 5 0,1 5 0,7 6 0,3 3 0,-4-2 0,-3-2 0,-10-6 0,-4-1 0,-5 1 0,-4 4 0,-11 11 0,-8 4 0,-17 14 0,-2 0 0,2-5 0,11-9 0,14-14 0,10-8 0,11-5 0,8-4 0,13-1 0,12 0 0,5-1 0,6-1 0,-9 0 0,-11 0 0,-10-1 0,-12 2 0,-3-2 0,0 1 0,2-3 0,0 0 0,8-5 0,4-1 0,-5 5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24575,'4'22'0,"1"1"0,-3 1 0,1-3 0,-1-1 0,1-7 0,0-2 0,-2-4 0,1-1 0,-2 3 0,2 0 0,-3 9 0,2-10 0,-3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24575,'21'-4'0,"10"-3"0,7-6 0,-11 5 0,-11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24575,'14'-2'0,"12"-2"0,4 3 0,2-1 0,-7 2 0,-12 1 0,-3 3 0,-4 5 0,4 7 0,-1 8 0,4 6 0,0 3 0,-5-6 0,-2-2 0,-10-7 0,-3-1 0,-13 6 0,-20 10 0,6-6 0,-5 3 0,22-16 0,9-8 0,5-1 0,8-4 0,8 1 0,12 0 0,6 0 0,-2-1 0,-7-1 0,-10 0 0,-5 0 0,-3 0 0,0 0 0,2-1 0,-1 1 0,-2-2 0,-1 0 0,-2-2 0,1-5 0,4-4 0,13-15 0,-10 15 0,7-6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24575,'2'39'0,"0"-5"0,-2 5 0,0-11 0,0 0 0,0-11 0,0-1 0,0-5 0,0 2 0,0 1 0,0 0 0,1 4 0,1 3 0,0 2 0,3 10 0,0 0 0,4 14 0,-5-23 0,2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24575,'-10'0'0,"3"0"0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24575,'27'0'0,"5"0"0,16-1 0,-3-2 0,-7 1 0,-13-2 0,-15 3 0,-6-1 0,-14 6 0,7-4 0,-8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24575,'27'23'0,"-4"-4"0,0 0 0,0-1 0,4 4 0,3 10 0,-2 0 0,-2 12 0,-5 2 0,-4 4 0,-3 11 0,-7-8 0,-5 7 0,-9-12 0,-4-3 0,-20-4 0,-11 1 0,-9-2 0,-9 3 0,15-14 0,0 0 0,14-11 0,5-4 0,7-7 0,5-3 0,8-3 0,1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24575,'48'0'0,"3"1"0,-3-1 0,-11 1 0,-14-2 0,-14 1 0,-6 0 0,-2 0 0,2-1 0,1-1 0,2 0 0,0-2 0,-1 1 0,-2 0 0,-1 0 0,0-2 0,1 0 0,-2 2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24575,'-10'14'0,"-3"2"0,-14 15 0,-4 3 0,-21 17 0,2 1 0,5-3 0,13-9 0,19-19 0,7-8 0,8-8 0,6-4 0,17-4 0,7-2 0,18-7 0,4-3 0,-2-2 0,2 0 0,-16 6 0,1-1 0,-16 5 0,-6 2 0,-10 2 0,-5-1 0,-3 2 0,1-1 0,-1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24575,'25'32'0,"-3"-4"0,7 3 0,5-1 0,-4-3 0,5-2 0,-15-11 0,-7-5 0,-6-7 0,-1-10 0,6-7 0,-5 4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24575,'19'28'0,"-2"-1"0,2 5 0,-2-5 0,3 1 0,1-7 0,0-3 0,-3-6 0,-5-6 0,-4-3 0,-5-7 0,2-18 0,1 0 0,0-1 0,-1 11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24575,'-44'42'0,"3"-1"0,8-4 0,7-9 0,12-10 0,4-7 0,7-6 0,5-5 0,10-8 0,16-12 0,9-7 0,-11 8 0,-6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24575,'20'-1'0,"6"1"0,-6-1 0,4 1 0,-10 0 0,0 2 0,8 4 0,11 6 0,19 4 0,-5 3 0,-9-6 0,-21-4 0,-13-6 0,-8 2 0,-7 2 0,-7 7 0,-20 11 0,4-1 0,-16 11 0,24-17 0,-2 0 0,20-13 0,10-2 0,5-1 0,15-1 0,-1 0 0,0-1 0,-4 2 0,-8 1 0,-1 3 0,1 1 0,-3 1 0,1 0 0,-4-4 0,-2 0 0,-5-1 0,-5 5 0,-4 3 0,-4 5 0,0 0 0,2 0 0,1-4 0,3-3 0,-2-1 0,4-2 0,0-2 0,7-3 0,17-7 0,8-2 0,-1 0 0,-3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24575,'13'-8'0,"1"1"0,9-3 0,6 1 0,13-3 0,8 4 0,19 1 0,-7 5 0,-9 0 0,-21 4 0,-24 0 0,-5 5 0,0 2 0,-3 3 0,0 5 0,-4 1 0,-4 4 0,-11 6 0,-6 0 0,-19 10 0,2-5 0,-5 2 0,15-8 0,15-11 0,11-5 0,14-8 0,13 0 0,15 2 0,9-1 0,8 0 0,-17-2 0,-11-1 0,-18-1 0,-8 0 0,-10-4 0,-7-3 0,3 1 0,1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24575,'-1'13'0,"3"3"0,6 2 0,11 6 0,3-2 0,2 0 0,-2-8 0,-9-5 0,-2-3 0,-7-3 0,-1-5 0,-3-5 0,2-7 0,0-4 0,0 6 0,0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24575,'-12'11'0,"-4"5"0,-5 4 0,-4 4 0,-4 0 0,6-4 0,1-1 0,8-5 0,2-2 0,5-2 0,3-4 0,3-1 0,4-3 0,18-5 0,25-9 0,34-9 0,-7 1 0,0 0 0,2 0 0,-26 7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24575,'-2'12'0,"1"2"0,-1 1 0,0 4 0,-1 3 0,1-1 0,1-4 0,0-2 0,1-7 0,0 0 0,-2 0 0,-3 3 0,-13 16 0,9-15 0,-7 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24575,'-20'22'0,"-3"17"0,3 17 0,4 14 0,11 6 0,7-16 0,3-17 0,2-14 0,-1-17 0,15 10 0,-5-7 0,12 9 0,-13-11 0,-3-3 0,-7-4 0,-3-5 0,-1 1 0,0-1 0,1 0 0,-1 0 0,-1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24575,'-3'4'0,"-16"4"0,-28 4 0,18-6 0,-11 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24575,'77'-14'0,"-18"4"0,5-1 0,0-1 0,5 0-1190,-1 0 1,5-1 0,0 0 1189,0 0 0,-1 0 0,2 1 0,1-2 0,0 1 0,0-1 0,1 1 0,-1 0 0,-5 0 517,6-1 1,-5 1-518,-2-1 0,-5 2 0,22-7 602,-17 5-602,-15 5 0,-18 5 0,0 2 1863,8 0-1863,19 0 34,-15 0 0,4-1-34,-1 0 0,0 0 0,8-1 0,-3 0 0,17-2 0,-26 3 0,-31 2 0,-12 1 0,2 0 0,1-1 0,3 0 0,-3 0 0,0 0 0,-4 0 0,-3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24575,'14'-19'0,"6"-2"0,17-3 0,2 2 0,10-2 0,-5 4 0,-4 7 0,-1 4 0,-13 7 0,-1 1 0,-11 3 0,-6 1 0,-4 5 0,-1 0 0,-2 5 0,-4 3 0,-3 2 0,-9 7 0,-7 2 0,-37 31 0,16-20 0,-20 19 0,38-37 0,7-6 0,13-9 0,4-3 0,8-2 0,13-2 0,12-3 0,26-3 0,6-1 0,4 0 0,-12 0 0,-24 4 0,-15 1 0,-13 3 0,-4-1 0,0-7 0,5-4 0,-3 2 0,4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24575,'-2'9'0,"1"4"0,-1 2 0,1 4 0,-1-1 0,0-1 0,0 2 0,1-1 0,-1 10 0,0-5 0,0 7 0,-1-10 0,0 5 0,-1-3 0,0-2 0,1-3 0,1-9 0,1-1 0,1-5 0,0 2 0,0 0 0,0 3 0,0 1 0,0 1 0,0-1 0,0-2 0,0-2 0,0-4 0,4-4 0,4-2 0,4-3 0,-2 3 0,-2 3 0,-5 2 0,-2 3 0,0-1 0,-1 3 0,0-2 0,-1 1 0,-3 1 0,-5 2 0,-11 4 0,-14 2 0,-2-1 0,0-1 0,17-5 0,10-5 0,7-3 0,2-3 0,1-1 0,0 2 0,0 1 0,2 1 0,2-3 0,8-3 0,-5 3 0,1-1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24575,'15'18'0,"0"2"0,1-1 0,1 2 0,2 3 0,0 2 0,5 7 0,-2 0 0,-1-4 0,-4-5 0,-8-12 0,-6-10 0,-3-7 0,-2-9 0,1-6 0,2-11 0,1 14 0,-1-1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24575,'-10'22'0,"-1"1"0,-6 10 0,-2 2 0,-8 15 0,10-15 0,-1 5 0,11-22 0,3-5 0,1-4 0,2-6 0,1-4 0,-1-4 0,1-1 0,0 1 0,0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24575,'9'-4'0,"0"2"0,0 1 0,3 3 0,0-1 0,4 3 0,-2 1 0,-2 1 0,-4 0 0,-5-1 0,-3 1 0,-1 3 0,-3 4 0,-7 12 0,-15 23 0,-1-5 0,-11 9 0,4-20 0,5-9 0,1-2 0,11-8 0,8-4 0,7-6 0,7-2 0,3-1 0,8-1 0,2-1 0,12-3 0,3-3 0,-1-1 0,-4-1 0,-15 5 0,-5 0 0,-6 2 0,0 0 0,4-4 0,5-4 0,18-11 0,3-3 0,14-9 0,-9 5 0,-13 11 0,-11 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24575,'0'19'0,"0"3"0,0-4 0,-1 3 0,-1-1 0,3 22 0,1-9 0,3 17 0,0-25 0,-1-6 0,-2-11 0,-2-5 0,0 0 0,-2 2 0,-8 11 0,-4 4 0,-5 9 0,7-3 0,5-6 0,6-5 0,1-6 0,0-3 0,0-4 0,0-3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24575,'46'-12'0,"10"-3"0,-4 1 0,5-3 0,9-2 0,2-1-691,7-3 0,2 0 691,2-4 0,-3 1 0,-25 7 0,-4 0 450,29-14-450,-49 17 229,-16 8-229,-8 2 0,-5 0 0,-9-10 0,6 9 0,-6-5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24575,'12'-5'0,"0"-1"0,4-3 0,1-2 0,13-7 0,23-5 0,25-4 0,-10 4 0,5-1-394,-5 4 0,3 1 394,16-7 0,-4 3 0,1 1 0,-19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24575,'9'-4'0,"5"-2"0,5-3 0,6-2 0,-6 1 0,-5 3 0,-1 4 0,-2 3 0,7 1 0,0 0 0,-3 1 0,-4 0 0,-4 3 0,-4 1 0,0 5 0,-3 6 0,-3 7 0,-5 12 0,-6 9 0,-3 0 0,-3 2 0,5-16 0,-1-3 0,8-12 0,1-4 0,5-4 0,1-4 0,1 0 0,3 0 0,3-2 0,7 1 0,8-1 0,9-1 0,14-1 0,8-2 0,1 0 0,-9-2 0,-20 2 0,-12 0 0,-9 0 0,3 1 0,-2 0 0,1 0 0,-2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24575,'24'-12'0,"8"0"0,15-5 0,10 4 0,5 1 0,-13 1 0,1 0 0,28-5 0,-1-1 0,11-8 0,-18 4 0,-30 2 0,-22 10 0,-4 1 0,3 0 0,4-2 0,9-3 0,-2-1 0,3-2 0,-9 3 0,-7 1 0,-5 5 0,-8 2 0,0 2 0,-2 0 0,0 0 0,-2-2 0,1 2 0,-1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24575,'11'-3'0,"6"-1"0,13 1 0,24-4 0,-9 2 0,4-1 0,-23 2 0,-3 1 0,3-3 0,7 0 0,-4-1 0,2-1 0,-12 2 0,-6 1 0,-7 3 0,-3 1 0,-1 0 0,2 0 0,6-2 0,-1 0 0,3-1 0,-7 3 0,-2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24575,'10'-6'0,"0"-2"0,4 0 0,1 0 0,0 5 0,5-1 0,8 0 0,2-1 0,2 2 0,-13 1 0,-7 2 0,-9 1 0,-2 1 0,0 2 0,0 3 0,0 2 0,-1 1 0,1 0 0,-2-3 0,-1-1 0,-4 2 0,-4 1 0,-4 2 0,-7 6 0,5-2 0,-2-1 0,9-5 0,5-4 0,6-4 0,7 1 0,4-1 0,5 0 0,1-1 0,-1 0 0,-1 0 0,-6 0 0,-1 0 0,-6 0 0,-1 0 0,-2 0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24575,'11'-6'0,"12"-3"0,14-4 0,9-2 0,13-3 0,-16 2 0,-4 4 0,-21 4 0,-12 9 0,-5 0 0,-4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24575,'32'-13'0,"0"2"0,7-5 0,-10 5 0,-4 3 0,-14 4 0,-5 3 0,-3 0 0,3 0 0,4 0 0,5-3 0,3 0 0,-7 1 0,-2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95 24575,'0'-12'0,"0"-3"0,-2-2 0,-4-3 0,0 6 0,0 4 0,2 5 0,2 4 0,0 0 0,-3 1 0,-3 0 0,-2 2 0,-7 2 0,-1 3 0,-13 7 0,-9 10 0,-30 22 0,19-6 0,-11 11 0,37-22 0,2 0 0,6-3 0,2-1 0,0 6 0,1-2 0,4 3 0,2 4 0,5-1 0,1 3 0,2-7 0,3-5 0,2-9 0,7-4 0,1-4 0,8-2 0,1-6 0,-1-1 0,3-3 0,-4-2 0,7-9 0,2-2 0,4-3 0,4-5 0,-10 6 0,-1-4 0,-13 6 0,-4 2 0,-6-3 0,-4 1 0,-2-1 0,-1 0 0,-2 2 0,0 1 0,-2 1 0,-8-5 0,-6 4 0,-4 0 0,0 4 0,7 6 0,4 1 0,6 4 0,2 1 0,1-1 0,1 2 0,0-2 0,2 1 0,0-1 0,2 0 0,0 0 0,1 1 0,1 0 0,-1 2 0,1-1 0,-1 1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24575,'10'47'0,"0"6"0,11 36 0,-11-37 0,0 3 0,0 3 0,0 4-336,-1 15 0,-1 0 336,-2-14 0,0 3 0,1 1 0,-1 6 0,1-5 0,2 4 0,0-1 0,4 17 0,1-5 0,4 5 166,-2-30-166,-9-33 0,-2-12 0,-4-10 0,4-12 0,-4 6 0,4-6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24575,'1'-10'0,"0"2"0,2-4 0,0 4 0,1-4 0,3 3 0,-2 1 0,4 1 0,-2 4 0,13 0 0,14 1 0,24 0 0,28 1 0,3 1 0,-24-1 0,3 0-399,-8 1 1,2 0 398,27 3 0,4-1-717,-3 0 0,2-1 717,-24 2 0,2-1 0,2 1-661,15-2 0,3 0 1,-2-1 660,-11-1 0,-1 1 0,3-1 0,14 0 0,5 0 0,-4-2 0,-10-1 0,-2-1 0,-3 0 0,-10 1 0,-2 1 0,-1-2-166,33-3 1,-8 0 165,-33 2 0,-3 1 0,6-1 0,-2 1 0,-8-1 0,1 1 0,7 0 0,3 0 0,19-2 0,2-1-183,-5 2 0,1-1 183,-11 1 0,3-1 0,-2 2 0,17-2 0,-3 2 400,-4-1 1,-1 1-401,-7 3 0,-4 1 1957,31-1-1957,-36 3 0,2 0 0,5 0 0,1 0-199,2 0 1,2 1 198,19 1 0,-3-1 0,-23 0 0,-3-1 582,7 0 0,-3 1-582,21-2 493,-12 0-493,6 1 0,3 0 0,-16-1 0,9-1-762,13 0 1,5 0 761,-26 0 0,1 0 0,3 1 0,13-1 0,3 0 0,-5 1 0,12-1 0,-3 0 0,7 0 0,-6 0 391,-36 1 1,-6-1-392,30-2 0,-21 3 0,-19-1 0,16 1 0,15 0 1632,3 0-1632,15-2 0,-27 2 0,17-1 0,0 2 0,14 0 0,-34 0 0,5 0 0,25 3 0,-3 0 0,9-1 0,-38 1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24575,'26'-2'0,"8"0"0,36-2 0,5 0 0,18-1 0,-21 1 0,-13 3 0,-7 0 0,5 3 0,-8 0 0,4 0 0,3 0 0,6 0-574,25 1 1,6-1 573,-4 0 0,1 0 0,-2-1 0,2 0 0,12 0 0,-5 1 0,-30-1 0,-3 1-145,18-1 0,-3 1 145,-23 1 0,-1 0 0,16 0 0,0-1 0,-15 0 0,-2 0 0,7 1 0,-4-1 0,11-1 0,-22 2 0,-14-3 1130,-7 3-1130,16-2 307,7 3-307,5-2 0,-9-1 0,-19 1 0,-12-2 0,-9 2 0,-2-1 0,-1 0 0,-1 1 0,1 2 0,0 4 0,1 2 0,0 4 0,1 0 0,-1-2 0,-1 3 0,0 0 0,0 4 0,0 10 0,1 5 0,3 16 0,0-2 0,0-3 0,-2-9 0,-2-12 0,0-1 0,-1-2 0,0 2 0,0 7 0,0-5 0,0 4 0,0-8 0,0-3 0,0-3 0,0 0 0,0 10 0,2 11 0,0 9 0,5 17 0,-1-12 0,1 5 0,-2-23 0,-3-5 0,-1-10 0,-1 8 0,1-5 0,1 8 0,0-9 0,-1-2 0,0-2 0,-1-2 0,1 5 0,0 5 0,1 1 0,0 6 0,0-8 0,0-1 0,-1-6 0,-1-4 0,0 1 0,0-2 0,0 4 0,0-1 0,0-1 0,0-2 0,-1-5 0,0 0 0,0-4 0,0 1 0,0-1 0,0 1 0,-1 1 0,0-1 0,1 0 0,0-1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24575,'37'-1'0,"11"-1"0,23 0 0,3-2 0,15 1 0,-8-3 0,-4 3 0,-2-4 0,-21 3 0,-1-2 0,-15 5 0,-7 0 0,-5 1 0,1 0 0,21 0 0,25 0 0,13 0 0,-27 0 0,0 0 0,35-1 0,-35 1 0,-2-1 0,25 0 0,-8 2 0,-13-1 0,-10 1 0,27 1 0,-9-1 0,4 0 0,0-1 0,1 1-540,19 0 0,2 0 540,-6 0 0,-2 1 0,-2 0 0,-1 2 0,1-2 0,1 1 0,8 2 0,0 1 0,-14-3 0,2 1-618,-10 0 0,4 1 0,0 0 618,-1 0 0,0 0 0,2-1 0,4 0 0,1-2 0,1 1 0,5 1 0,-1-1 0,-5 0 0,5-2 0,-5-1-23,2 2 0,-8 0 23,8 3 0,-14-1 0,4 3 0,-16-4 0,3 0 0,-6 0 0,0-1 0,16 1 0,-1 0 0,-13-2 0,-3 1 974,34-1-974,-38 1 0,1-1 1952,48-1-1952,-45 1 0,5-1 0,20 1 0,3-2-498,-9 1 1,1-1 497,25-1 0,2 0 0,-13-1 0,-2 0 0,2 0 0,-1-1 0,-5 1 0,-3 1-22,-18-1 0,-3 1 22,-1 0 0,-2 0 0,33-3 0,-11 1 0,-7 0 0,-15 1 1046,12 2-1046,4-3 47,6 2-47,19-1 0,-12 1 0,-29 2 0,1 0 0,-4-2 0,-1 1 0,2 1 0,0 0 0,3-2 0,-1 1 0,45 1 0,-40-2 0,1-1 0,38 1 0,-38 1 0,0-1 0,-8 1 0,-1 1 0,0 0 0,0 0 0,5 0 0,-1 0 0,36 0 0,-35-2 0,1 0 0,-4 0 0,0 0 0,1-2 0,1 0 0,1 0 0,-2-1 0,24-1 0,-1 0 0,-29 4 0,-8 2 0,-5 0 0,-9 1 0,6-1 0,-3 1 0,2 0 0,0-1 0,-5 1 0,2-1 0,-2 1 0,-1 0 0,9 2 0,-1 0 0,15 0 0,2-2 0,1 0 0,3-1 0,-12 0 0,8 0 0,-2 0 0,3 1 0,14 0 0,-11 0 0,14-3 0,-20 1 0,-10-1 0,-16 1 0,-15 0 0,0 1 0,1 0 0,32 0 0,-11-2 0,20 0 0,-27-1 0,-11 2 0,-6 1 0,-3 0 0,-1 0 0,-10-4 0,-26-4 0,17 3 0,-16-2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87 24575,'-3'-4'0,"17"-3"0,13-1 0,21-5 0,3 2 0,10 0 0,-11 5 0,9 2 0,-21 3 0,-9 1 0,-16 0 0,-12-1 0,-15-3 0,-16-2 0,9 1 0,-5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444 101 24575,'-19'-21'0,"-1"-1"0,-2 2 0,0 4 0,4 7 0,0 2 0,3 4 0,2 1 0,0 3 0,0 1 0,-7 5 0,-6 5 0,-1 4 0,-4 4 0,10-3 0,-2 6 0,4 2 0,0 6 0,-2 16 0,4 1 0,-5 26 0,8 1 0,3 7 0,13 3 0,9-19 0,12-1 0,3-26 0,-2-14 0,-1-14 0,-10-10 0,0-2 0,-3-4 0,0-3 0,7-6 0,-2-2 0,7-10 0,-4-2 0,-2-7 0,-7-4 0,-9 7 0,-9-2 0,-5 12 0,-1 6 0,2 7 0,6 6 0,-1 2 0,0 1 0,0 1 0,-2 1 0,1 2 0,-1 1 0,1 1 0,2 0 0,2-1 0,1-2 0,6 1 0,8-4 0,-4 1 0,3-1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24575,'12'-9'0,"-2"3"0,0-1 0,-3 3 0,-2 3 0,3 0 0,2 2 0,7 0 0,-3 1 0,-3-1 0,-8 2 0,-2 0 0,-2 6 0,-1 3 0,-2 3 0,-7 6 0,-1-4 0,-5 4 0,2-8 0,2 1 0,2-3 0,3-2 0,4-4 0,4-3 0,5-1 0,5 0 0,4 2 0,3 2 0,4 6 0,-1-1 0,2 6 0,-9-6 0,-5-2 0,-5-4 0,-3 0 0,0 0 0,0 2 0,0 1 0,-1 1 0,0-1 0,0-1 0,-1-1 0,1-1 0,-3-1 0,0 0 0,-3 1 0,0-1 0,0 0 0,-1-2 0,2 0 0,-2 1 0,-3-2 0,-3 1 0,-8-1 0,5 1 0,-1 0 0,10-1 0,2 1 0,6-1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80 554 24575,'-7'-12'0,"1"0"0,5 7 0,0-1 0,0 0 0,1 2 0,-1-4 0,-1-1 0,1-6 0,-7-12 0,-1-2 0,-5-13 0,3 0 0,2 1 0,4-6 0,2 13 0,3-2 0,2 12 0,1 11 0,2-3 0,1 8 0,3-7 0,2 6 0,14-4 0,-4 7 0,24-9 0,5 2 0,2-1 0,1 0 0,-14 5 0,-12 4 0,-7 2 0,-7 2 0,-3 2 0,0 0 0,4 3 0,1 1 0,1 2 0,2 2 0,-4 1 0,3 5 0,-1 3 0,4 8 0,0 9 0,0-2 0,-2 5 0,-7-8 0,-2 0 0,-3 0 0,0-3 0,-2 5 0,-1-4 0,-2 0 0,-1 0 0,-1-8 0,-3 1 0,-1-4 0,-2 3 0,-4 8 0,0-3 0,-5 12 0,-1-7 0,0 0 0,1-9 0,5-8 0,-1-3 0,3-5 0,0 1 0,-2-1 0,0-1 0,-4 2 0,0-3 0,-1 1 0,0-2 0,4-1 0,-4-1 0,0-4 0,-11-3 0,1-4 0,-7-2 0,4-1 0,8 3 0,3-3 0,6 2 0,-1-4 0,1 0 0,3 2 0,2 0 0,5 7 0,1 2 0,1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24575,'6'-3'0,"3"1"0,0 1 0,2-1 0,-3 2 0,3-1 0,4 2 0,2 2 0,5 2 0,-4 1 0,0 4 0,-5-1 0,-3 6 0,-1 5 0,-5 6 0,-2 10 0,-3-3 0,-2 0 0,-1-12 0,-2-7 0,3-7 0,0-4 0,1-2 0,-2 0 0,2 0 0,-2 0 0,3-1 0,6 1 0,10 3 0,4 0 0,5 5 0,-7-1 0,-6 0 0,-6-1 0,-4 0 0,0 2 0,-1 2 0,-1 3 0,1 2 0,-2-3 0,2 0 0,-1-6 0,-1-1 0,0-1 0,-1-1 0,0-1 0,-3 0 0,0-1 0,-4 0 0,2 0 0,1-2 0,0 1 0,4-1 0,0 0 0,1 0 0,-1 0 0,0 0 0,-1 1 0,-2-1 0,3 1 0,-1-1 0,2-1 0,1 0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24575,'1'9'0,"0"0"0,0 2 0,0-1 0,1 0 0,-1 0 0,3-1 0,-1-1 0,0 0 0,-1-2 0,-1 1 0,0 3 0,-1-1 0,2-1 0,-1-3 0,0-2 0,0 1 0,-1-1 0,0 0 0,0 1 0,0-3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24575,'4'4'0,"-1"0"0,1-3 0,1 2 0,3-1 0,7 5 0,-8-5 0,4 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24575,'13'-2'0,"0"1"0,-2-1 0,-2 0 0,4 0 0,4-2 0,3 0 0,3-2 0,-6 2 0,-5 1 0,-7 3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24575,'0'22'0,"0"-5"0,-1 2 0,0-5 0,0-1 0,0 0 0,0 2 0,2 1 0,0 1 0,1-1 0,1-3 0,4-1 0,-3-4 0,3-2 0,2-2 0,7-1 0,19 0 0,6-1 0,26-1 0,-10-2 0,-3-2 0,-23 1 0,-19-2 0,-6 2 0,0-1 0,1 0 0,5-7 0,-2 1 0,3-7 0,-5 3 0,-2-2 0,-7-4 0,-5 2 0,-6-5 0,4 8 0,-1 3 0,-3 5 0,2 1 0,-3 0 0,4 4 0,1 1 0,-6 10 0,1 1 0,-4 10 0,5-2 0,0 6 0,4-4 0,2 0 0,3-5 0,3 0 0,3 4 0,1 1 0,6 2 0,23 12 0,0-10 0,25 9 0,-3-17 0,1-7 0,-6-6 0,-18-6 0,-15-1 0,-12-2 0,-3 1 0,-2 1 0,-1 1 0,-4 0 0,-8-7 0,1 0 0,2-10 0,6 11 0,6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24575,'3'13'0,"4"12"0,-1 4 0,5 14 0,-2-3 0,0-4 0,-2-5 0,-2-14 0,-3-7 0,1-14 0,1-10 0,7-10 0,1-2 0,6-2 0,3 6 0,4 0 0,-3 6 0,-7 6 0,-7 7 0,-2 16 0,1 7 0,9 23 0,-3 0 0,3 6 0,-7-18 0,-3-10 0,-4-13 0,-2-6 0,9-21 0,2-7 0,12-17 0,4-3 0,-1 4 0,0 6 0,-7 11 0,-9 14 0,-2 13 0,-5 7 0,4 9 0,-2 0 0,5 8 0,5 6 0,6 3 0,8 12 0,0-9 0,5 5 0,-10-17 0,-6-8 0,-14-10 0,-4-7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484 208 24575,'-13'-22'0,"0"0"0,-3 1 0,2 2 0,-2 0 0,3 5 0,-7-5 0,-10 0 0,0 2 0,-15-2 0,10 10 0,3 3 0,7 4 0,10 2 0,7 1 0,-3 1 0,0 2 0,-5 3 0,1 6 0,-8 20 0,6-1 0,-3 9 0,4-4 0,6-10 0,-1 8 0,6 0 0,2 2 0,7 8 0,0-10 0,7 5 0,-1-5 0,-1-6 0,5 1 0,-1-8 0,11 3 0,7-2 0,36 10 0,-14-13 0,22 4 0,-42-18 0,-6-2 0,-11-3 0,0 0 0,11-1 0,-1 0 0,-2-1 0,-7 0 0,-9-1 0,-2-4 0,-1 0 0,0-5 0,-2 2 0,-1 1 0,-2 2 0,0 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24575,'-6'5'0,"-1"1"0,-1-1 0,0 1 0,-4 2 0,-1 3 0,-3 4 0,-5 9 0,3 2 0,0-1 0,7-7 0,6-9 0,5-8 0,0 0 0,1-4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24575,'9'38'0,"-1"11"0,-4-6 0,-1 15 0,-3-6 0,1 4 0,-1 8 0,0-7 0,0-6 0,0-11 0,0-20 0,0-5 0,0-12 0,0-2 0,0-2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24575,'-21'20'0,"3"-1"0,-5 7 0,6-1 0,-4 7 0,6-5 0,4-4 0,4-8 0,5-9 0,2-3 0,11-3 0,13 0 0,11 0 0,16 1 0,-14 1 0,1-1 0,-19 0 0,-7-1 0,-8 0 0,-3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24575,'-1'21'0,"-1"1"0,1 3 0,0-3 0,1-1 0,0-4 0,0-2 0,0-4 0,0 0 0,0-2 0,0 1 0,0-2 0,0-1 0,0-1 0,0 2 0,0-3 0,0 0 0,0-4 0,0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24575,'24'-4'0,"2"1"0,4 0 0,-8 1 0,-7 1 0,-9 0 0,-3 2 0,3 2 0,2 3 0,0 0 0,-1 1 0,-5-1 0,-1 0 0,-2 0 0,-1 2 0,-10 13 0,0-3 0,-8 7 0,3-8 0,-2-1 0,4-7 0,-1 0 0,6-6 0,3 0 0,6-2 0,10-3 0,1 2 0,8-3 0,5 2 0,7 0 0,0 1 0,-6 1 0,-12 0 0,-9 0 0,5 0 0,1 1 0,0 1 0,-2 0 0,-4 1 0,-1-2 0,-2 4 0,0 1 0,0 5 0,-1 3 0,-1 3 0,-2 0 0,-3-2 0,-4 1 0,-1-4 0,-3-1 0,2-4 0,3-2 0,3-4 0,4-1 0,2-2 0,0 0 0,1-1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24575,'20'-6'0,"17"-2"0,7 0 0,14-2 0,-2 3 0,-10 1 0,-5 1 0,-13 3 0,-2 0 0,-12 0 0,-14 6 0,2-4 0,-10 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24575,'36'-6'0,"1"-1"0,15 0 0,-8 0 0,-1 1 0,-6 3 0,-4 0 0,-13 2 0,-5 0 0,-15 1 0,1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24575,'-4'7'0,"-3"4"0,-3 3 0,-7 9 0,-2-2 0,-17 19 0,11-18 0,-11 12 0,19-21 0,-2 3 0,6-5 0,2-1 0,4-3 0,4-2 0,1-3 0,4 1 0,6-2 0,5 0 0,41 2 0,-15-2 0,33 1 0,-31-2 0,8 0 0,-13 0 0,-4 0 0,-12 0 0,-8-1 0,-2 1 0,-1-2 0,1 1 0,5-1 0,1 1 0,4-1 0,-5 1 0,-3 1 0,-8-2 0,-3 2 0,-1-1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24575,'-4'14'0,"2"2"0,-1 10 0,1 1 0,-1 4 0,2 2 0,-1-2 0,2 3 0,-1-1 0,1-4 0,0 5 0,0-7 0,0 5 0,0-8 0,0-4 0,1-5 0,-1-6 0,1 1 0,-1-4 0,0 3 0,0-3 0,0 0 0,0-8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24575,'8'-5'0,"0"1"0,7-2 0,19-2 0,19-5 0,23-7 0,-6 0 0,-16 3 0,-25 5 0,-19 7 0,-7 2 0,-3 3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24575,'10'3'0,"-2"-2"0,3 0 0,-3-2 0,4 0 0,-2-2 0,2-1 0,0 0 0,-3-1 0,3 0 0,-2 1 0,3 0 0,8-4 0,7-1 0,19-7 0,-2 0 0,-6 3 0,-15 4 0,-17 5 0,-5 2 0,-1 2 0,-2-1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27 24575,'-7'-7'0,"0"1"0,-1 1 0,2 0 0,0 3 0,4 0 0,-2 2 0,-3 2 0,-6 4 0,-13 9 0,-1 7 0,-10 12 0,2 1 0,3 1 0,-2 5 0,11-6 0,1 10 0,9-6 0,5-3 0,4-5 0,3-9 0,3-3 0,1-4 0,2 1 0,0 0 0,4 0 0,9 6 0,5-2 0,14 3 0,-1-5 0,-4-7 0,-12-6 0,-11-3 0,-4-2 0,-3 0 0,0 0 0,1-2 0,0 0 0,5-5 0,1-3 0,1-3 0,3-2 0,-2 2 0,0 1 0,-5 5 0,-2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24575,'0'20'0,"-3"23"0,1 25 0,-1 10 0,4 12 0,6-24 0,3-5 0,3-22 0,-3-14 0,-1-12 0,-1-8 0,-2-2 0,0-2 0,-3 0 0,0-1 0,2-3 0,3 0 0,-2 0 0,1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24575,'-7'21'0,"0"1"0,-7 8 0,2-2 0,-3 2 0,4-7 0,3-3 0,5-7 0,1-4 0,2-4 0,1-3 0,1 0 0,8-2 0,25-3 0,22 1 0,13-3 0,-1 0 0,-28 0 0,-16 1 0,-18 1 0,-3 2 0,-2-2 0,0 3 0,-2-2 0,-1-1 0,-6-5 0,4 5 0,-2-4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24575,'2'15'0,"-2"2"0,1 5 0,0 5 0,0 0 0,1 2 0,-1-8 0,0-1 0,-1-5 0,0 0 0,0 1 0,0-5 0,0 0 0,-1-3 0,1-3 0,0-1 0,0-1 0,0-1 0,0 0 0,0-1 0,0 1 0,0-1 0,1-1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24575,'0'6'0,"0"2"0,0 1 0,0 4 0,0 3 0,0 0 0,0 1 0,0-3 0,1 0 0,0-1 0,-1-2 0,1-1 0,-1-2 0,0-3 0,0-1 0,0-1 0,0-1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24575,'13'-2'0,"-1"-1"0,4-1 0,-2 0 0,0 2 0,3-3 0,-2 2 0,0-1 0,-4 2 0,-5 1 0,-3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24575,'6'1'0,"-1"-1"0,0 0 0,0 0 0,0-1 0,4-1 0,4-1 0,6-2 0,2-1 0,-3 1 0,-4 1 0,-7 2 0,0 0 0,3 0 0,3-1 0,-4 1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295 114 24575,'-16'-18'0,"-3"-3"0,-3 0 0,3 2 0,-1 1 0,10 9 0,1 3 0,5 4 0,-5 5 0,1 3 0,-8 11 0,1 6 0,-5 18 0,2-3 0,-4 17 0,4-7 0,1-2 0,2-3 0,6-7 0,3 10 0,4 4 0,5 5 0,5 11 0,7-13 0,6 5 0,2-22 0,-2-9 0,-1-11 0,3-7 0,22 1 0,5-4 0,8-1 0,-14-6 0,-20-2 0,-8-2 0,-11-1 0,-1 1 0,-1-3 0,1 1 0,1-3 0,2 0 0,-2 2 0,0 0 0,-3 5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24575,'-8'17'0,"0"2"0,3 1 0,1 1 0,3-5 0,0-2 0,1-4 0,1-3 0,0-1 0,2-1 0,1-1 0,4-1 0,8 2 0,16-1 0,7 0 0,1-2 0,-7-3 0,-16 0 0,-4-1 0,-7 0 0,-2 1 0,-2-1 0,0 0 0,0 1 0,-2 0 0,1 0 0,-2-1 0,-1 1 0,-1 0 0,-1-2 0,-1 2 0,-2-4 0,4 3 0,-1-2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24575,'2'20'0,"1"1"0,0 5 0,1-1 0,-1-3 0,0-4 0,-2-7 0,0-1 0,-1-4 0,0 0 0,0-1 0,0 0 0,0 1 0,0-1 0,0-2 0,0 0 0,0-1 0,0-1 0,0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24575,'-6'8'0,"-4"9"0,-1 4 0,-4 17 0,3-1 0,1 5 0,7 0 0,4-7 0,7 3 0,4-5 0,1-7 0,-1-5 0,-4-11 0,-2-5 0,-2-4 0,1-1 0,1-1 0,3 0 0,4-4 0,0-1 0,2-3 0,-3-3 0,0 1 0,-2-5 0,1 1 0,-2 1 0,1-1 0,-2 5 0,-2-4 0,-2 5 0,-3-3 0,-2 1 0,0 0 0,-3-2 0,1 2 0,-5-2 0,1-1 0,-4 0 0,0-1 0,2 4 0,1 2 0,4 5 0,2 0 0,0 3 0,1 0 0,1 0 0,-2 1 0,-2-2 0,-1 1 0,-2-1 0,0 1 0,0-1 0,1 2 0,3-1 0,3 1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24575,'-7'10'0,"1"0"0,0 4 0,-2 4 0,-2 2 0,3-4 0,3-5 0,3-6 0,0-1 0,1-2 0,0 1 0,-1 0 0,-2 2 0,2 1 0,-2 0 0,0 3 0,0-1 0,-2 3 0,2-1 0,-2-1 0,3-3 0,0-2 0,1 0 0,0-1 0,-2 1 0,2-1 0,-1 0 0,2-1 0,0-2 0,4 1 0,3-1 0,5 0 0,2 1 0,2-1 0,-1 0 0,4 0 0,-2-1 0,3-1 0,0-3 0,-4 1 0,-2 0 0,-6 3 0,-3-1 0,-2 2 0,-1 0 0,3 0 0,7-2 0,8 1 0,9-1 0,-6 0 0,-5-1 0,-11 3 0,-6-3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24575,'10'0'0,"5"0"0,15 1 0,8 2 0,9 1 0,5 4 0,-10 1 0,-9-1 0,-16 0 0,-11 0 0,-4 4 0,-6 3 0,-2 4 0,-10 6 0,-8 7 0,-9 2 0,-15 9 0,6-13 0,-3-2 0,19-16 0,11-6 0,13-4 0,15-2 0,10-2 0,10 0 0,10-1 0,4 1 0,-4 2 0,-4 2 0,-18 2 0,-5 3 0,-3 7 0,-1 1 0,3 7 0,-3-3 0,-3-4 0,-5-1 0,-25 10 0,5-5 0,-23 12 0,9-8 0,1-2 0,3-3 0,10-7 0,9-6 0,3-2 0,5-3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24575,'-4'11'0,"1"4"0,-1 8 0,3 7 0,-1 2 0,1 3 0,-1-8 0,-1 1 0,1-6 0,-1-4 0,1-2 0,0-8 0,1-1 0,1-4 0,0 0 0,0 1 0,-1 0 0,1 1 0,-1-1 0,1-1 0,0 0 0,0-1 0,0 0 0,1-1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353 688 24575,'10'-5'0,"1"-1"0,-2 1 0,5-4 0,-1 3 0,5-4 0,8 0 0,-1-1 0,5 0 0,-8 2 0,1-1 0,-6 2 0,-1 0 0,-3 0 0,-1 1 0,5-3 0,-1 0 0,5-4 0,2-5 0,-7 4 0,-1-2 0,-11 2 0,-3 2 0,0 0 0,-1-1 0,0 2 0,-1-3 0,-4 1 0,1 1 0,-4-4 0,2 5 0,0-2 0,1 4 0,0-1 0,2 4 0,-1 0 0,1 0 0,-4-2 0,1-1 0,-3-3 0,1-1 0,-2-1 0,-5-9 0,-4-1 0,-7-11 0,1 5 0,-7-8 0,6 10 0,5 6 0,6 10 0,11 10 0,-1 2 0,0 1 0,0 0 0,-7 1 0,2 0 0,-6 2 0,-1 1 0,-2 0 0,-1 0 0,4 0 0,2 0 0,4 1 0,-3 1 0,1 2 0,1 0 0,-3 3 0,3-1 0,-4 4 0,1 0 0,-1 2 0,-5 6 0,-1 0 0,-9 7 0,2 0 0,-6 10 0,14-13 0,-3 7 0,17-22 0,0 3 0,4-10 0,0 2 0,1 0 0,0 1 0,0 4 0,0 0 0,0 15 0,0-10 0,0 10 0,1-13 0,1 0 0,1-4 0,0 0 0,3-2 0,-1 0 0,2 0 0,-1-1 0,1 2 0,4 2 0,4 2 0,7 4 0,5 1 0,4 0 0,4 0 0,-6-4 0,0-1 0,-9-4 0,-2-2 0,-6-2 0,-1-1 0,-5-3 0,-2 0 0,1-3 0,-2 3 0,2-3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24575,'12'0'0,"8"0"0,8 0 0,20 2 0,11-2 0,11 2 0,19-1 0,-4 0 0,-30-1 0,2 0 0,0-1 0,1 0 0,-1 1 0,0 0 0,8-1 0,-2 0 0,34 0 0,-43 1 0,-2 0-6784,17-1 6784,1 1 0,-19 0 0,1 0 0,1 0 0,-6-2 0,10 2 0,10-1 6784,0 1-6784,18 3 0,-23-3 0,21 3 0,-1-2 0,6-1 0,7 2 0,-31-3 0,-9 0 0,-31 0 0,-7 1 0,-9 1 0,12 0 0,2 1 0,1-1 0,-3 0 0,-8-1 0,-3 0 0,-4 0 0,-2 0 0,0 0 0,-1 0 0,3 0 0,3 0 0,1 0 0,-1 0 0,-2 0 0,-3 0 0,0 0 0,-1 0 0,4 0 0,0 0 0,6-1 0,0 0 0,-1 0 0,-2 0 0,-5 0 0,-2 1 0,0 0 0,-1 0 0,1 0 0,0 0 0,2 0 0,-1 0 0,1 0 0,0 0 0,1 0 0,0 0 0,0 0 0,-1-1 0,0 1 0,0-1 0,-1 1 0,2 0 0,-2 0 0,2 0 0,0 0 0,0 0 0,0 0 0,-1 0 0,-1 0 0,1 0 0,1 0 0,3 0 0,-1 0 0,1-1 0,-3 1 0,-1-1 0,-2 1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24575,'-5'10'0,"-1"3"0,-10 12 0,1 4 0,-8 15 0,2 3 0,-2 5 0,2 1 0,3-14 0,4-7 0,6-16 0,4-5 0,2-7 0,4 0 0,2-3 0,7 0 0,16 0 0,7-1 0,17-3 0,-2 2 0,21-4 0,-9 2 0,2-1 0,-22 1 0,-18 1 0,-14 1 0,-9 1 0,-5-3 0,-3-4 0,0-4 0,1 3 0,3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24575,'-3'32'0,"-3"10"0,-1 7 0,-2 14 0,2-8 0,3-1 0,0-1 0,4-13 0,1 6 0,1-17 0,-1-4 0,0-11 0,0-6 0,5-13 0,6-10 0,-4 4 0,1-1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24575,'5'9'0,"-1"3"0,-1 1 0,-1 5 0,-1-3 0,3 11 0,4 0 0,-1 1 0,3-2 0,-6-13 0,1-7 0,-2-5 0,2-7 0,-2-7 0,0 7 0,-3-4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24575,'5'0'0,"3"0"0,-2 0 0,7 0 0,-2 0 0,4-1 0,0 1 0,-5-1 0,-2 1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24575,'8'0'0,"7"-1"0,3-2 0,13-1 0,-3 0 0,-1 0 0,-4 1 0,-11 0 0,1 1 0,-6 0 0,-1 1 0,-2-1 0,0 0 0,3-2 0,-2-2 0,0 1 0,-2 2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24575,'-6'15'0,"2"3"0,3 7 0,1 2 0,3 10 0,-1-9 0,3 4 0,-3-14 0,0-3 0,1-4 0,-1-2 0,3-2 0,-1-3 0,4-1 0,0-2 0,5-2 0,3-2 0,8-3 0,0-3 0,9-5 0,-6 2 0,7-7 0,-5 0 0,-1-1 0,0-4 0,-8 3 0,0-4 0,-8 1 0,-3 2 0,-7 1 0,-4 7 0,-3 2 0,-2 6 0,1 3 0,-2 1 0,-1 3 0,-8 4 0,-1 3 0,-1 3 0,-1 3 0,4-1 0,0 4 0,6-1 0,4 6 0,3-2 0,4-1 0,1-3 0,0-6 0,4-2 0,-2-2 0,7 2 0,28 10 0,6-1 0,6-1 0,-1-2 0,0 0 0,9 1 0,-5-2 0,6-4 0,-36-6 0,-16-3 0,-7-1 0,0-2 0,-1-1 0,0-2 0,-3-5 0,-5-4 0,-10-1 0,3-10 0,2 14 0,7-1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24575,'2'19'0,"1"12"0,2 9 0,2 17 0,1-8 0,-1 4 0,-2-14 0,-2-5 0,-2-17 0,0-7 0,0-11 0,6-15 0,13-16 0,11-14 0,17-14 0,-5 13 0,-6 11 0,-19 22 0,-9 15 0,-6 15 0,5 9 0,1 8 0,2 1 0,-1-4 0,-1-2 0,-3-9 0,-1-2 0,-2-7 0,-1-5 0,-1-3 0,12-15 0,13-10 0,18-16 0,-7 8 0,-7 7 0,-21 19 0,-8 9 0,1 13 0,0 0 0,1 6 0,1-9 0,-3-4 0,0-6 0,0-2 0,0-1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24575,'16'-3'0,"14"-4"-9831,7-2 8341,-2 1 4308,-12 2-2818,-16 3 1719,5-1-1719,10-4 0,9-4 0,14-11 1696,-5 0 0,-13 7 0,-10 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50 24575,'0'-8'0,"-2"-1"0,1 3 0,-3-2 0,1 4 0,0 0 0,0 1 0,0 1 0,0 0 0,-1 1 0,2-1 0,-1 2 0,0-1 0,1 1 0,-3 0 0,0 0 0,-2 0 0,0 1 0,-3 1 0,-8 4 0,0 4 0,-11 11 0,2 2 0,-9 14 0,-1 1 0,-1 7 0,-8 10 0,9-12 0,-1 5 0,13-12 0,10-6 0,6 2 0,6-12 0,3 2 0,2-6 0,0 0 0,3-2 0,5 2 0,9 0 0,12-2 0,21-1 0,-5-5 0,13-3 0,-24-5 0,-8-1 0,-15 0 0,-9 1 0,-2-1 0,-1-1 0,2 1 0,0-3 0,2-1 0,0 0 0,0 0 0,-1 1 0,-1 1 0,0 2 0,1 0 0,-1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24575,'-4'7'0,"-2"4"0,-2 3 0,0 2 0,-6 8 0,2-6 0,-2 5 0,5-10 0,3-1 0,4-4 0,0-1 0,3-2 0,0-1 0,1-1 0,2 0 0,10 2 0,6 0 0,26-1 0,1-1 0,10-5 0,-12-2 0,-11-2 0,-8-2 0,-10 3 0,-3 0 0,-4 3 0,-4 0 0,-5-4 0,-11-7 0,5 4 0,-6-2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24575,'-2'19'0,"1"5"0,0 4 0,1 2 0,0-1 0,0-7 0,0-2 0,0-7 0,0-2 0,-2-3 0,1-1 0,-1 3 0,1 6 0,1-1 0,0 6 0,0-8 0,0-2 0,-1-7 0,-2-9 0,1-11 0,-2-18 0,3-13 0,0 18 0,1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24575,'-11'11'0,"-3"5"0,-4 2 0,-2 4 0,0 0 0,7-7 0,0 1 0,9-5 0,0-3 0,2 0 0,2-5 0,3-1 0,15-2 0,10 0 0,18-1 0,10-1 0,9-5 0,5-3 0,-19 1 0,-15 2 0,-28 1 0,-12-2 0,-9-6 0,5 5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24575,'-3'32'0,"-1"2"0,1-3 0,0 2 0,0-9 0,1-5 0,0-5 0,1-8 0,1-1 0,-1-4 0,1 1 0,4-2 0,3 1 0,-1-1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24575,'47'-2'0,"9"-4"0,26-1 0,-32 3 0,0 0 0,37-2 0,-33 2 0,1 1 0,27-2 0,-20 0 0,-32 3 0,-34 6 0,-19 6 0,-14 5 0,13-5 0,4-2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24575,'18'0'0,"8"-1"0,17 0 0,1-3 0,7-1 0,-18 2 0,-7-1 0,-12 2 0,5 0 0,4 0 0,3 0 0,-6 0 0,-11 2 0,-4-3 0,-4 2 0,1-1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24575,'32'-8'0,"3"-4"0,5-1 0,0-4 0,-10 1 0,-8 3 0,-10 3 0,-7 5 0,-4 2 0,-1 1 0,0 0 0,-1 1 0,0-1 0,0 5 0,-2 6 0,0 8 0,-1 11 0,-3 26 0,3 7 0,0 17 0,2-5 0,2-14 0,0 1 0,-1-15 0,0-6 0,-1-8 0,0-9 0,-1 2 0,0-6 0,-2 2 0,1-5 0,-2-1 0,1-7 0,-1-2 0,0-3 0,-1-1 0,1 0 0,-2 0 0,1-1 0,-2 0 0,0 0 0,0 0 0,1 0 0,2-1 0,2 0 0,2 1 0,14-3 0,9 1 0,14-2 0,8 0 0,-6 1 0,-4 0 0,-8 1 0,-10 0 0,0 0 0,-3 1 0,-1 0 0,-3 0 0,-10 1 0,-4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24575,'10'0'0,"0"0"0,10 0 0,7 0 0,34 0 0,10 0 0,-2 0 0,-14 0 0,-34 0 0,-12 0 0,-9 0 0,-4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24575,'11'0'0,"11"0"0,2 0 0,8 0 0,-13-1 0,-5 0 0,-9 1 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24575,'8'1'0,"0"0"0,6 0 0,1 2 0,2 0 0,1 2 0,-1 0 0,3 4 0,0 1 0,-1 0 0,-2 3 0,-6-4 0,-3 2 0,-5 2 0,-4 3 0,-8 16 0,-6 19 0,-4 4 0,-2 9 0,6-21 0,6-13 0,4-14 0,6-10 0,6-4 0,18 0 0,16-1 0,32-1 0,2-2 0,-20-2 0,-1-1 0,2 2 0,4-4 0,-55 5 0,-7-1 0,-5-1 0,2 2 0,2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77 24575,'-8'-11'0,"3"3"0,-1 4 0,-1 1 0,-6-1 0,-4-1 0,-1-3 0,-6 1 0,3 0 0,-6-1 0,7 3 0,-3 1 0,4 2 0,0 4 0,-5 2 0,-5 7 0,-2 7 0,-2 11 0,3 8 0,1 14 0,-1 13 0,3-1 0,1 11 0,8-18 0,8 9 0,8-14 0,26 23 0,-8-33 0,18 9 0,-17-35 0,3-4 0,3-3 0,10-3 0,26 0 0,-4-4 0,10 0 0,-26-2 0,-17 1 0,-12-1 0,-9 1 0,-1-1 0,1-1 0,1-3 0,-1-1 0,3-4 0,0 3 0,-1 2 0,0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24575,'-38'22'0,"5"1"0,-5 6 0,12-5 0,-2 4 0,15-9 0,0-2 0,8-6 0,3-6 0,1-1 0,5-2 0,30 5 0,6-2 0,25 3 0,-11-4 0,-13-4 0,-17-1 0,-11 0 0,-10-1 0,-1 2 0,0-2 0,-1-1 0,0 1 0,-1-2 0,0-1 0,-1-1 0,0 0 0,-5-3 0,-1-1 0,1 4 0,2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24575,'-3'28'0,"-1"3"0,1 13 0,-2-2 0,1-3 0,-1-8 0,2-14 0,1-2 0,1-7 0,1-2 0,-1-6 0,1-7 0,3-10 0,3-16 0,-2 16 0,1-6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24575,'-10'8'0,"1"2"0,3 7 0,1 5 0,5 4 0,5 1 0,4-1 0,4-8 0,1-4 0,1-9 0,3-4 0,2-5 0,-2-3 0,3-3 0,-4-2 0,3-4 0,-3-3 0,-2-1 0,-4-4 0,-4 3 0,-4 1 0,-2 2 0,-4 4 0,-2 0 0,-5 3 0,-1-1 0,-3 2 0,1 3 0,-4-2 0,4 4 0,0 0 0,4 3 0,2 1 0,-1 0 0,0 1 0,2 0 0,-1 0 0,4 1 0,-1 0 0,3 1 0,0 1 0,0 1 0,1 2 0,0-1 0,8 7 0,-6-7 0,7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24575,'17'0'0,"10"-1"0,6 0 0,10-2 0,-10 2 0,-4-1 0,-13 1 0,-4 0 0,-4-1 0,0 1 0,1-2 0,-1 0 0,0 0 0,-3 1 0,-1 1 0,-2 0 0,-1 1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24575,'-4'14'0,"-1"8"0,2 3 0,-1 12 0,2 2 0,0 3 0,1 5 0,0-5 0,0 0 0,1-13 0,0-8 0,0-15 0,2-11 0,0-4 0,1 1 0,-1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56 24575,'0'-6'0,"0"-1"0,0 3 0,0-1 0,-1 4 0,0-1 0,-3 0 0,0 0 0,-5-1 0,-4-3 0,-2 1 0,-4-1 0,4 3 0,-1 0 0,3 2 0,-1 2 0,-15 14 0,2 6 0,-28 41 0,14-1 0,-6 20 0,12 4 0,11-1 0,7 1 0,10-2 0,12-28 0,5-7 0,0-25 0,-3-9 0,-3-10 0,-2-4 0,12 0 0,11 0 0,21-1 0,2 1 0,3-2 0,-20 0 0,-10 1 0,-15-1 0,-3 0 0,0-3 0,-1-1 0,1-10 0,4-3 0,-6 7 0,6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24575,'-11'9'0,"1"0"0,-1 6 0,3 2 0,-4 9 0,3 0 0,-4 8 0,3-7 0,1-1 0,3-8 0,4-8 0,2-2 0,0-4 0,0-1 0,-7 0 0,-4 3 0,2-3 0,-1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24575,'-6'19'0,"-2"8"0,-1 3 0,-6 12 0,0-5 0,-6 9 0,0-7 0,3-7 0,6-7 0,7-14 0,5-4 0,9-6 0,-2-2 0,8 1 0,5-2 0,12 1 0,38-3 0,-4 1 0,10-2 0,-35 2 0,-22 0 0,-15-3 0,-9-1 0,2 2 0,-1-1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24575,'-12'38'0,"4"-5"0,0 7 0,5-14 0,-2 3 0,2-12 0,2-3 0,0-1 0,0 2 0,0-2 0,1-3 0,-1-3 0,2-4 0,4-5 0,11-9 0,-8 5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24575,'29'11'0,"4"7"0,2 6 0,7 12 0,-3 0 0,14 18 0,-2 0 0,1 5 0,-7 1 0,-14-10 0,-11 18 0,-11-22 0,-17 11 0,-14-22 0,-15 2 0,-15 7 0,-2-4 0,7-5 0,14-10 0,20-17 0,6-6 0,8-10 0,6-14 0,13-21 0,14-21 0,-11 16 0,0 1 0,5-6 0,-4-1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24575,'18'-2'0,"15"1"0,27-1 0,2 1 0,7 1 0,-3-1 0,6-1 0,8 0 0,7-1 0,-10-1 0,-18 1 0,-3-1 0,21 0 0,-19-1 0,-51 1 0,-16 3 0,-6 0 0,-11 3 0,-7 0 0,7 2 0,4-2 0,16-2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24575,'-8'28'0,"1"2"0,-3 23 0,-4 23 0,5-10 0,-3 4 0,9-33 0,1-10 0,1-13 0,1-7 0,3-12 0,-1-2 0,1 1 0,-2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70 24575,'-9'-20'0,"0"2"0,3 8 0,0 2 0,1 3 0,-5 1 0,-14 1 0,-13 1 0,-18 5 0,-8 8 0,-1 12 0,-5 20 0,9 11 0,25-16 0,3 5 0,3 9 0,3 2 0,-10 33 0,14-2 0,27-38 0,3-16 0,4-7 0,6-6 0,3-11 0,15 0 0,8-6 0,1-1 0,-5-4 0,-16 0 0,-7-1 0,-10 2 0,7-5 0,-7 3 0,2-1 0,-6 2 0,-2 1 0,-1-2 0,0-5 0,0-2 0,0 4 0,0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24575,'5'0'0,"-1"0"0,0 0 0,1 0 0,6 2 0,1 0 0,4 3 0,-5 0 0,-2 2 0,-5-3 0,-2 1 0,-4-1 0,-4 9 0,-4 1 0,-2 5 0,-3 0 0,2-3 0,-3 1 0,0-1 0,1-4 0,-5 5 0,10-9 0,-3 3 0,10-8 0,3-2 0,7 1 0,-1-1 0,3 1 0,-3-1 0,-2 0 0,2-1 0,0 0 0,4-1 0,-1 0 0,0-1 0,-1 0 0,-3 0 0,2-1 0,-2 0 0,9-1 0,3-1 0,4-2 0,0 2 0,-7 0 0,-5 3 0,-7 1 0,-2 1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24575,'-10'11'0,"-6"9"0,-7 11 0,-5 9 0,-2 9 0,11-10 0,8-3 0,10-19 0,2-7 0,2-10 0,6-2 0,13-2 0,17-2 0,22-3 0,-10 2 0,-3-1 0,-31 5 0,-8-4 0,-8 3 0,0-4 0,-1 4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24575,'-8'10'0,"1"1"0,0 2 0,1 7 0,2 1 0,0 21 0,1-15 0,3 5 0,0-21 0,0-5 0,0-3 0,0-1 0,3-6 0,2-2 0,-2 0 0,0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24575,'16'-3'0,"8"-4"0,6 0 0,7-4 0,-7 4 0,8-5 0,13-2 0,26-1 0,-9 4 0,4 1 0,-16 2 0,-2 0 0,13-1 0,-7 1 0,-13 0 0,-26 2 0,-21 5 0,-3 1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24575,'-6'8'0,"0"5"0,-2 15 0,2 5 0,-2 15 0,3-6 0,-1 8 0,4 4 0,0-16 0,2 1 0,1-20 0,-1-3 0,0-2 0,0-1 0,0-4 0,0-4 0,0-2 0,2-9 0,-2 4 0,2-4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27 24575,'-5'-9'0,"-1"1"0,-1 3 0,1 2 0,-1 2 0,0 0 0,-3 1 0,-2 0 0,-9 0 0,-5 5 0,-17 10 0,0 13 0,8 9 0,3 6 0,-10 30 0,15-14 0,4 4 0,7 34 0,11-46 0,3-2 0,11 46 0,5-25 0,14-2 0,1-25 0,0-9 0,-3-16 0,-11-11 0,-1-6 0,-2-2 0,3-3 0,0-4 0,-2 1 0,4-7 0,0 0 0,10-6 0,-1 1 0,0-1 0,-8 5 0,-6 3 0,-7 2 0,-3 1 0,-2 1 0,-1-1 0,0-2 0,0 5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24575,'18'0'0,"3"0"0,4 0 0,-2 0 0,-4 1 0,-9 0 0,-5 1 0,-4-1 0,-1 1 0,-1 2 0,-1 5 0,-3 5 0,-1 2 0,-5 6 0,0-7 0,0-2 0,3-6 0,2-5 0,0 1 0,3-2 0,-1 2 0,7-2 0,2 1 0,6 1 0,2 0 0,41 23 0,-30-13 0,23 12 0,-42-20 0,-8-2 0,-2 1 0,-5 2 0,-2 3 0,-5 3 0,4 0 0,-6 3 0,5-3 0,0 0 0,4-1 0,7-6 0,2 1 0,2 1 0,0-3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24575,'6'0'0,"1"0"0,6 1 0,6 0 0,17 3 0,-1-1 0,3 2 0,-11-1 0,-9 3 0,-5 1 0,0 8 0,0 0 0,0 9 0,-5-3 0,-2 0 0,-4-4 0,-6-6 0,-4 1 0,-13-2 0,-6 3 0,-8 2 0,8-3 0,8-1 0,10-7 0,6-1 0,3-3 0,3 0 0,4-1 0,5 1 0,7-2 0,9-1 0,5-2 0,16 0 0,-5 1 0,-3 0 0,-17 1 0,-14 0 0,-8 0 0,-2 1 0,4 1 0,-2 0 0,3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24575,'-2'5'0,"0"2"0,-1-2 0,2-1 0,1-1 0,-2-1 0,-1 2 0,-1 1 0,-2 2 0,2-1 0,1-1 0,2-1 0,1-3 0,1 2 0,0-2 0,-1 1 0,0-1 0,-1 1 0,-1 0 0,0 1 0,-3 3 0,-2 2 0,-3 2 0,1-1 0,4-2 0,3-3 0,4-3 0,0-1 0,12 0 0,10-1 0,8 0 0,15-4 0,-16 1 0,-1-2 0,-17 2 0,-8 3 0,-2 0 0,1 1 0,1-1 0,2 0 0,0 0 0,4-1 0,3 0 0,1 0 0,-3 1 0,-6-1 0,-8 2 0,0-4 0,-2-1 0,3 2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24575,'-2'21'0,"2"4"0,-3 14 0,2-4 0,0-7 0,1-10 0,0-8 0,0-5 0,0-1 0,0 4 0,0-1 0,0 0 0,0-2 0,1-4 0,3-8 0,-2 5 0,2-5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24575,'9'-3'0,"0"-1"0,10 0 0,9-3 0,8 0 0,18-3 0,11 0 0,21-4 0,2 0 0,10-4 0,-35 2 0,-17 4 0,-32 5 0,-17 4 0,-4 1 0,-2 0 0,-1 0 0,4 1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24575,'3'44'0,"0"14"0,-3 8 0,0 16 0,0-8 0,2 3 0,-2-34 0,3-11 0,2-36 0,5-12 0,-3 4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 24575,'-24'-2'0,"2"0"0,4 4 0,-3 8 0,-1 7 0,-6 18 0,2 9 0,-7 29 0,3 19 0,16-44 0,1 1 0,0 7 0,0-1 0,-3 21 0,4 0 0,10-25 0,8-10 0,22-7 0,-6-20 0,12-2 0,-4-19 0,-9 1 0,8-8 0,-9 1 0,0-1 0,1-4 0,-4 3 0,1-4 0,-2 3 0,-2 1 0,-1 3 0,-5 4 0,-1 0 0,-3-4 0,-1 7 0,-1-4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24575,'-10'11'0,"-5"7"0,-4 6 0,-3 12 0,4-3 0,4-2 0,7-9 0,4-9 0,2-5 0,1-5 0,0 0 0,1-1 0,6 1 0,35 0 0,-4-3 0,25 2 0,-30-4 0,-14 0 0,-11-1 0,-8-2 0,1-4 0,-1 5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24575,'-11'25'0,"-5"37"0,7-22 0,-1 36 0,8-44 0,3 1 0,-2-20 0,1-7 0,-1-5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24575,'-4'5'0,"-5"6"0,-7 11 0,3-2 0,-1 14 0,11-19 0,3 4 0,1-12 0,3 1 0,2-4 0,10 2 0,12-2 0,11-1 0,28-5 0,-14-1 0,4-4 0,-32 3 0,-14-4 0,-14-1 0,-3-4 0,1 4 0,1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24575,'-10'36'0,"2"1"0,3-2 0,3 1 0,1-1 0,1-16 0,-7-5 0,5-13 0,-4-3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24575,'-1'3'0,"0"-1"0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24575,'18'0'0,"8"0"0,21-1 0,6-1 0,39-3-4916,-26 1 1,-1 0 3425,6-3 4308,-32 2-2818,-31 4 1719,-14 6-1719,-8 3 0,-20 11 0,-41 32 6784,6-4-6784,26-17 0,2 2 0,-8 14 0,27-25 0,5-3 0,12-17 0,-5-1 0,0 0 0,-4 1 0,7-1 0,6 1 0,6 0 0,11-2 0,11-3 0,10-3 0,16-5 0,2-2 0,1 1 0,-9 1 0,-18 6 0,-10 2 0,-13 3 0,-4 1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24575,'12'-1'0,"1"0"0,1 1 0,9-1 0,4 1 0,7-1 0,1 0 0,-4 0 0,3-2 0,2 1 0,3-1 0,12 2 0,-6 1 0,-3-1 0,-2 0 0,-11-1 0,10 0 0,-3 0 0,17 1 0,12 1 0,2 0 0,16 2 0,-17-2 0,21 1 0,4-1 0,-38 0 0,3 0-330,20 1 0,3 1 330,-9 1 0,3 0-625,-5 1 0,5 1 0,1-1 625,1 1 0,2-1 0,-1 0 0,-3 1 0,-1 0 0,0-1-161,0-1 1,0 1 0,-7-2 160,-2 1 0,-6-1 0,34 3 0,-40-4 582,-17 0-582,-12-1 1885,-7 0-1885,3 0 549,-2 1-549,3-1 0,-4 1 0,0-1 0,3 0 0,-1 0 0,11 1 0,-3-1 0,-2 1 0,-9-1 0,-8 0 0,-5 0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24575,'0'23'0,"1"12"0,0 18 0,3 19 0,-1-9 0,1 8 0,-2-14 0,0-5 0,1 0 0,-1-15 0,0 2 0,0-17 0,-1-8 0,6-20 0,8-16 0,-5 4 0,3-2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24575,'-27'10'0,"-6"3"0,-5 3 0,-16 11 0,12-5 0,-7 5 0,22-8 0,8-8 0,13-4 0,10-2 0,6 0 0,9 5 0,-1 0 0,3 1 0,-7-3 0,-2-2 0,-7-3 0,-1-2 0,1 0 0,2-1 0,1 0 0,-1 0 0,-3 0 0,0 1 0,5-1 0,8 0 0,6 0 0,6 0 0,-6 1 0,-8-1 0,-6 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24575,'27'0'0,"-7"-1"0,1 0 0,-10 0 0,-7 0 0,2 1 0,-1-1 0,2-1 0,2-1 0,-2 1 0,-1-1 0,-2 2 0,4 0 0,11 2 0,-9-1 0,6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24575,'4'3'0,"-1"3"0,-2 3 0,0 4 0,1 5 0,-1 3 0,3 5 0,-1-1 0,2 1 0,-2-8 0,-1-5 0,-1-8 0,2-9 0,-2 3 0,1-5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24575,'4'3'0,"0"1"0,0-1 0,3-1 0,5 1 0,0 0 0,-2-1 0,-3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24575,'24'0'0,"4"1"0,7 0 0,-8 0 0,-3-1 0,-15 0 0,-3-1 0,-2 1 0,2-2 0,1 1 0,-1 0 0,-2 1 0,-2 0 0,-1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24575,'-2'17'0,"1"4"0,1-2 0,1 9 0,1-1 0,-1-1 0,1 0 0,-1-9 0,0-1 0,1-5 0,1-3 0,2 0 0,2 0 0,5 1 0,-3-2 0,5-1 0,-2-2 0,-1-1 0,6-2 0,-2-1 0,6 0 0,-4 0 0,0-2 0,-1-3 0,-2-1 0,4-6 0,1-1 0,2-3 0,3-4 0,-4 0 0,-2-4 0,-9 1 0,-4 1 0,-4-1 0,-3 7 0,1 1 0,-1 7 0,1 2 0,-1 3 0,1 1 0,0 1 0,-1 1 0,0 0 0,1 0 0,-1 0 0,-1 0 0,-2 2 0,-4 2 0,-3 7 0,-2 4 0,-1 9 0,5 2 0,2 6 0,5-6 0,2-2 0,1-10 0,1-4 0,0-4 0,2-1 0,3 2 0,11 7 0,5 0 0,18 10 0,1-6 0,18 2 0,-5-6 0,-4-4 0,-12-5 0,-21-3 0,-7-2 0,-9-4 0,-1-2 0,0-5 0,0-5 0,0 6 0,0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24575,'2'25'0,"1"0"0,1 13 0,-1 1 0,3 14 0,1-2 0,-1-7 0,2-6 0,-5-19 0,-1-7 0,-1-13 0,4-11 0,1-10 0,10-15 0,3-1 0,3 0 0,3 5 0,-6 13 0,0 3 0,-6 10 0,-6 5 0,0 2 0,-3 2 0,4 6 0,1 7 0,6 14 0,1 8 0,0-2 0,1 1 0,-9-14 0,-1-9 0,-1-19 0,7-16 0,13-23 0,7-1 0,1 2 0,-13 19 0,-10 14 0,-8 10 0,1 7 0,4 11 0,5 8 0,6 13 0,0-3 0,1-2 0,-4-6 0,-4-6 0,-1-4 0,-3-6 0,-3-4 0,-2-5 0,2-5 0,1-1 0,-1 0 0,-1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24575,'-1'32'0,"1"4"-9831,-1 32 8341,2 14 4259,1 11-2769,0-38 0,0 0 1726,2 44-1726,0-6 0,-2-40 0,0-2 0,0 9 6764,0-5-6764,-2-41 62,-1-20-62,-3-10 0,0-9 0,-5-8 0,-7-17 0,-7 9 0,-11-2 0,12 23 0,2 10 0,15 10 0,-2 10 0,-1 5 0,-7 16 0,2-1 0,-6 13 0,3-5 0,1-1 0,5-3 0,4-12 0,4-8 0,0-9 0,6-18 0,7-14 0,18-31 0,-13 27 0,6-10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68 24575,'-9'-4'0,"1"2"0,3 0 0,2 2 0,0 2 0,-6 6 0,-1 3 0,-3 7 0,3 0 0,3-2 0,4-1 0,3-2 0,7 3 0,5 0 0,10 5 0,-1-4 0,0 0 0,-4-4 0,-4-1 0,2 2 0,-2 2 0,-3 1 0,-4 0 0,-5-5 0,-2-2 0,-5-4 0,-4 0 0,-9-1 0,0-1 0,-1-1 0,8-2 0,8-1 0,3-1 0,2-1 0,6-3 0,18-5 0,15-8 0,36-12 0,3-3 0,-33 11 0,0 0 0,22-14 0,-21 5 0,-22 9 0,-16 11 0,-5 0 0,-3 2 0,-1-3 0,-6-1 0,-3-3 0,-7-3 0,0 3 0,-3-2 0,4 7 0,1 3 0,2 3 0,3 4 0,2 0 0,1 4 0,0 5 0,-5 15 0,-1 8 0,-2 18 0,4-5 0,4 5 0,7-9 0,2-9 0,5-8 0,0-11 0,3-4 0,10-4 0,-5 0 0,10-2 0,-11-1 0,4-1 0,-7 0 0,-3 0 0,-5-1 0,3-4 0,11-5 0,12-9 0,26-14 0,-27 16 0,5-5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24575,'1'13'0,"0"3"0,-1 5 0,0 1 0,1 5 0,1-5 0,4 10 0,4-3 0,1-1 0,0-1 0,-3-10 0,-3-4 0,-2-6 0,0-2 0,-1-3 0,1 1 0,8 2 0,6 1 0,5 1 0,-5-3 0,-8-3 0,-7-6 0,-2 3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24575,'59'-3'0,"2"-1"0,0 1 0,-12 1 0,-25 1 0,-12 0 0,-12 1 0,-2-1 0,0 0 0,0 1 0,2-1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24575,'11'0'0,"6"-2"0,9-1 0,11-2 0,-1-3 0,-2-1 0,-7 0 0,-10 4 0,-3 1 0,-4 1 0,-3 2 0,-3 1 0,-1 0 0,0-1 0,5 0 0,-5 0 0,5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24575,'-1'23'0,"0"-2"0,2 2 0,1-8 0,1-1 0,0-8 0,2 1 0,1-5 0,3 1 0,21-3 0,12-5 0,25-9 0,-2-9 0,8-10 0,-18 4 0,0-3 0,-22 13 0,-7 6 0,-12 9 0,-8 3 0,3 2 0,-2 0 0,16 8 0,40 15 0,27 9 0,-8-3 0,6-1-524,-12-5 0,2-2 524,15 5 0,-2-1 0,-28-9 0,-5-1 0,29 6 0,-45-9 0,-32-11 0,-9-1 0,-2-2 0,1-1 1048,0-2-1048,2-5 0,2 0 0,3-2 0,4 0 0,4 0 0,15-2 0,21-1 0,-1 3 0,7 1 0,3 1 0,1 1 0,8-2 0,0 1 0,-4 3 0,-5 2 0,19-2 0,-8 6 0,-32 0 0,-7 2 0,-1-1 0,-7 0 0,14 0 0,-12-1 0,2 0 0,-6-1 0,-5 0 0,15-2 0,8-2 0,24-3 0,-14 1 0,-6-1 0,-26 4 0,-12 1 0,-3 1 0,-2-1 0,2-2 0,3-4 0,2-3 0,5-6 0,1-3 0,0 2 0,-1-2 0,-5 9 0,-2 0 0,-5 7 0,1 1 0,-1 3 0,-1-2 0,0 2 0,0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24575,'25'-8'0,"14"-2"0,9 5 0,8 0 0,-2 7 0,-20 1 0,-12 4 0,-15-1 0,-4 2 0,-3 4 0,0 4 0,-4 6 0,-2 1 0,-5 1 0,-3-1 0,0-4 0,-1-1 0,2-4 0,1-1 0,4-4 0,4-3 0,3-3 0,1 1 0,1 4 0,5 3 0,8 9 0,8-3 0,10 5 0,-7-10 0,-4-3 0,-10-7 0,-5-3 0,0-2 0,0-3 0,3-4 0,0 1 0,3-2 0,-2 4 0,-1 1 0,0 3 0,-3 0 0,-1 2 0,-3 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24575,'28'-4'0,"-8"2"0,-2 0 0,-11 2 0,-2-1 0,0 1 0,4-2 0,2 1 0,1 0 0,2 0 0,-1 1 0,-6-1 0,-2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24575,'1'13'0,"0"-2"0,0 3 0,1-6 0,-1 1 0,-1-4 0,1 2 0,0 2 0,1 0 0,2 4 0,-1-4 0,1-1 0,-2-3 0,-2-4 0,0-1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24575,'9'0'0,"2"-1"0,-1-1 0,2 0 0,-5 1 0,0 0 0,-2 1 0,-1 0 0,1 0 0,-2-1 0,2 1 0,2-1 0,4 0 0,6-2 0,8 0 0,3-1 0,-3 0 0,-8 2 0,-9 1 0,-7 1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24575,'57'5'0,"5"-3"0,-10 0 0,1 0 0,19-1 0,-13-2 0,-39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24575,'-1'17'0,"0"6"0,0 5 0,1 3 0,0 3 0,0-9 0,2 0 0,3-3 0,1-5 0,1 1 0,2-9 0,2-1 0,8-5 0,3 0 0,14-4 0,1-4 0,2-2 0,-9-2 0,0-3 0,-7 3 0,1-3 0,2 2 0,-2 1 0,5-3 0,-8 3 0,-6 2 0,-8 0 0,-6 0 0,-3-6 0,-4-4 0,-6-7 0,-3 4 0,1 3 0,4 8 0,3 5 0,-2 3 0,2 0 0,-2 2 0,2 0 0,-1 4 0,-6 19 0,6 2 0,-3 11 0,9-4 0,5-7 0,1-5 0,5-1 0,9-4 0,14 5 0,-1-4 0,10-1 0,-15-7 0,-7-4 0,-8-3 0,-8-2 0,-1 0 0,-1-3 0,1-4 0,0-2 0,1-6 0,-1-2 0,0 1 0,0 6 0,-1 5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24575,'1'20'0,"2"11"0,0 6 0,3 7 0,-4-8 0,1-10 0,-2-9 0,0-11 0,0-7 0,0-8 0,7-11 0,3-5 0,3 1 0,2 3 0,-5 11 0,2 0 0,-6 5 0,-1 3 0,-4 1 0,4 3 0,2 5 0,3 1 0,3 8 0,-6-6 0,1 4 0,-6-5 0,0 1 0,1 2 0,-1-2 0,1-1 0,-3-6 0,5-7 0,5-9 0,5-4 0,1-4 0,-2 4 0,0 3 0,-5 4 0,-1 3 0,-4 4 0,-3 2 0,1 3 0,2 7 0,9 10 0,4 7 0,2-1 0,-5-5 0,-8-12 0,-3-5 0,2-7 0,-3 1 0,3-1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24575,'-2'-6'0,"-2"-1"0,-2 0 0,-2 0 0,2 2 0,1 2 0,1 5 0,-1 5 0,-2 9 0,3 3 0,2 9 0,10 2 0,2-4 0,9 2 0,-5-11 0,3 0 0,0-1 0,-1-2 0,6 4 0,-6-4 0,-1 1 0,-6-7 0,-5-2 0,-3-4 0,-2 0 0,-4 0 0,-8 0 0,-3 1 0,0-1 0,6-1 0,10-1 0,11-4 0,24-4 0,11-2 0,13-5 0,-7 0 0,-10 2 0,-15 2 0,-11 5 0,-10 1 0,-5 0 0,-1-2 0,-1-6 0,-2-2 0,-6-11 0,-3-6 0,-2-2 0,1 1 0,5 13 0,5 7 0,1 9 0,1 8 0,-2 11 0,1 5 0,0 16 0,3-5 0,3 12 0,3-12 0,2-1 0,2-8 0,2-6 0,8-1 0,-3-4 0,4-2 0,-5-6 0,-1-3 0,-2-2 0,-4-1 0,0-4 0,0-3 0,0-4 0,6-9 0,0-2 0,10-14 0,-2 2 0,-7 12 0,-5 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24575,'4'9'0,"3"9"0,2 5 0,1 7 0,1 4 0,0-5 0,-1 6 0,0-12 0,-2 0 0,0-9 0,-2-5 0,-1-5 0,-3-3 0,5 0 0,3-1 0,19-1 0,4-1 0,5-3 0,-12 1 0,-14-1 0,-11-3 0,-2 5 0,-1-3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24575,'-6'-6'0,"1"0"0,2 4 0,4 1 0,5 1 0,11 0 0,2 0 0,2 0 0,-9 0 0,-5 0 0,-5-1 0,2 1 0,4-2 0,5 0 0,7 0 0,-2-1 0,0 2 0,-10 0 0,-4 1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24575,'-3'19'0,"0"1"0,8 11 0,2-6 0,12 11 0,6-11 0,1-3 0,10-9 0,-4-8 0,6-5 0,-9-4 0,-4-3 0,-10-4 0,13-17 0,-10 9 0,11-10 0,-17 20 0,-3 3 0,-2 8 0,15 9 0,6 3 0,36 18 0,3-3 0,-1 1 0,-16-9 0,-30-11 0,-7-12 0,-1-5 0,17-11 0,9 0 0,40-11 0,11 4 0,-37 11 0,4 1 0,9-1 0,0 2 0,-8 1 0,1 0-351,20-1 1,3-1 350,-9-2 0,-3 1 0,-7 2 0,-4 1 0,25-10 0,-56 13 0,-17 3 0,-8 1 0,-2-3 0,0-2 701,0-3-701,0 0 0,0-3 0,0 3 0,0 3 0,0 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24575,'-1'21'0,"1"12"0,0 36 0,6 0 0,2 12 0,1-23 0,-1-17 0,-4-18 0,-1-18 0,-3-3 0,1-4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24575,'47'-2'0,"-8"0"0,-2-1 0,-17 2 0,-7 0 0,-5 0 0,6-1 0,3-1 0,6-1 0,4 0 0,0-1 0,-9 2 0,-5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24575,'2'12'0,"2"3"0,0-1 0,1 2 0,-1-1 0,0-2 0,1 4 0,-2-3 0,4 2 0,-5-6 0,2-3 0,-4-7 0,1 0 0,-1-2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24575,'13'5'0,"1"-1"0,-9-2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24575,'22'2'0,"5"-1"0,12 5 0,5 0 0,13 0 0,-6 2 0,-5-1 0,-9 3 0,-13 3 0,-8-2 0,-8 1 0,-8 3 0,-8 0 0,-4 3 0,-8-1 0,3-2 0,3-4 0,4-3 0,7-6 0,1 1 0,1-1 0,2 2 0,2 1 0,3 0 0,14 6 0,3 0 0,11 4 0,-5-2 0,-3 1 0,-2 3 0,-1 1 0,-1 1 0,-1 0 0,-8-7 0,-4-3 0,-6-3 0,-2-2 0,-3 2 0,-2 2 0,-5 4 0,-11 6 0,-3 0 0,-18 7 0,-6-2 0,-2 1 0,5-2 0,15-3 0,13-5 0,7-6 0,5-5 0,3-2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24575,'10'0'0,"-6"0"0,2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24575,'18'0'0,"18"-1"0,15-1 0,24-4 0,20-2 0,-18-2 0,-9 1 0,-39 5 0,-18 0 0,-12 3 0,-1-1 0,-4 0 0,-2 1 0,-6-4 0,6 4 0,-2-2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24575,'4'29'0,"0"2"0,1 1 0,0 2 0,-3-8 0,2 1 0,-1-7 0,0-3 0,0-5 0,0-6 0,0-1 0,3-4 0,10 0 0,15-1 0,7-1 0,20-1 0,-2 0 0,6-3 0,-2 3 0,-9-5 0,-6 1 0,-12-3 0,-7 3 0,-8-2 0,-7 2 0,-4-1 0,-4 1 0,-3-2 0,-6-1 0,-6-3 0,-5-2 0,-2 2 0,0-1 0,3 5 0,-4-1 0,1 3 0,2 1 0,1 3 0,6 2 0,1 3 0,1 6 0,3 4 0,-3 6 0,6-3 0,0 6 0,4-2 0,2 3 0,8 4 0,0-6 0,8 2 0,-1-9 0,4-2 0,-1-6 0,-4-3 0,0-1 0,-9-2 0,-1 0 0,-3-1 0,0 0 0,-1-1 0,-1-2 0,4-2 0,0-3 0,10-7 0,5-6 0,-7 7 0,0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24575,'5'14'0,"0"1"0,1 11 0,-1-4 0,0 2 0,-3-10 0,0-3 0,-2-6 0,1-1 0,-1-5 0,3-6 0,3-9 0,6-7 0,0 1 0,0 0 0,-3 11 0,-3 2 0,-2 5 0,0 2 0,-1 1 0,2 1 0,2 2 0,2 3 0,3 6 0,2 5 0,0 4 0,1 5 0,-4-6 0,-1 1 0,-4-10 0,-4-5 0,1-10 0,3-9 0,4-7 0,4 1 0,-3 1 0,-3 10 0,-3 3 0,-3 3 0,0 2 0,1 1 0,-1 0 0,2 2 0,2 3 0,8 8 0,0 0 0,-1 1 0,-4-6 0,-7-3 0,-1-2 0,0-1 0,0 0 0,1 1 0,2-2 0,5-1 0,-5 0 0,3-1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 24575,'-31'-11'0,"4"3"0,6 2 0,8 4 0,8 2 0,1 0 0,0 0 0,-1 2 0,-3 5 0,0 5 0,2 4 0,1 3 0,5-5 0,3 4 0,0-6 0,4 2 0,3 1 0,0-3 0,4 4 0,-3-5 0,1 1 0,-3-3 0,-3 0 0,-2 1 0,-1-1 0,-2 4 0,1-3 0,-2-2 0,0-4 0,-1-2 0,-5-1 0,1-1 0,-3 0 0,4 0 0,1-1 0,3-1 0,0-1 0,0-2 0,3-2 0,1 1 0,4 0 0,5 0 0,8-1 0,15-4 0,2 1 0,10-3 0,-10 4 0,-3 1 0,5 0 0,-11 3 0,11-3 0,-15 0 0,0-2 0,-13 0 0,-3 0 0,-8 0 0,-6 0 0,-13-4 0,-6-1 0,0 1 0,5 5 0,12 5 0,1 2 0,2 1 0,1 0 0,0 3 0,-3 3 0,-3 4 0,-6 7 0,0 2 0,1 0 0,0 5 0,5-5 0,1 4 0,5-7 0,1-1 0,2-2 0,1-3 0,4 1 0,2-1 0,16 2 0,-4-6 0,11 0 0,-6-5 0,-1 0 0,-1 0 0,-6 0 0,-6-1 0,-5 0 0,-3-1 0,0 1 0,1 0 0,3-3 0,4-3 0,2-4 0,-4 4 0,-1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24575,'-2'21'0,"-1"7"0,0 1 0,-1 9 0,1-5 0,0 4 0,2-4 0,0-6 0,1-5 0,0-11 0,2-3 0,0-4 0,3 0 0,2 0 0,1 0 0,8 4 0,-1-2 0,6 1 0,-5-5 0,-3-1 0,-3-1 0,-6 0 0,-1 0 0,-2 0 0,0 0 0,0-4 0,-3-1 0,-6-5 0,5 4 0,-5-1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24575,'42'-1'0,"5"-1"0,-1 2 0,0-2 0,-16 0 0,-4 1 0,-14 0 0,-4 1 0,-6-1 0,-1 0 0,-1-1 0,0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8 24575,'-19'-4'0,"0"2"0,5 0 0,3 2 0,-1 0 0,-2 0 0,-3 1 0,-8 2 0,3 0 0,-7 4 0,3 1 0,-2 5 0,0 2 0,3 2 0,2 0 0,8-3 0,2 2 0,8-5 0,0 2 0,3-1 0,1-1 0,4 6 0,4 2 0,11 10 0,8 2 0,4-2 0,3-1 0,-4-9 0,-3-3 0,-6-3 0,-8-5 0,-4-2 0,-4-2 0,2 1 0,-2 4 0,1 0 0,-2 3 0,-2 0 0,-5 3 0,-4 5 0,-4 1 0,-8 8 0,1-8 0,-4 2 0,1-8 0,2-5 0,0-3 0,9-3 0,1-2 0,5-2 0,0-1 0,3 1 0,-1-1 0,3-1 0,-1 0 0,2-1 0,4-3 0,5-4 0,6-4 0,-6 5 0,1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24575,'2'5'0,"0"-1"0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 24575,'-14'-2'0,"1"0"0,2 1 0,2 1 0,-3 2 0,0 4 0,-4 5 0,0 4 0,2 2 0,2 1 0,5 1 0,1 8 0,4 3 0,3 2 0,5 1 0,1-10 0,2-1 0,-2-10 0,3 0 0,4-5 0,3 0 0,-1-1 0,-5-3 0,-6 0 0,-2-1 0,-2 5 0,-1 2 0,0 12 0,-4 6 0,-4 7 0,-5 7 0,-2-4 0,-3 7 0,2-8 0,0 1 0,7-16 0,2-6 0,6-11 0,1-4 0,4 0 0,3 6 0,5 9 0,1 8 0,-3 4 0,0 10 0,-3-2 0,5 8 0,-2-5 0,-1-9 0,-3-10 0,-4-12 0,2-11 0,3-11 0,7-9 0,8-12 0,8-4 0,4-12 0,-13 24 0,-4 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80 24575,'-6'83'0,"1"0"0,0 2 0,1-16 0,1-43 0,5-5 0,6-50 0,9-21 0,2-6 0,5-16 0,-5 15 0,1-2 0,-7 21 0,-3 12 0,-5 15 0,0 18 0,3 11 0,6 20 0,1 4 0,2 9 0,-3-14 0,0-1 0,-5-16 0,-3-5 0,-1-15 0,3-16 0,4-11 0,17-26 0,3-9 0,0-2 0,-4 8 0,-16 28 0,-2 22 0,-2 24 0,-1 12 0,3 11 0,-3-6 0,4 5 0,2-8 0,3-1 0,0-7 0,-6-11 0,-3-4 0,0-7 0,4-4 0,2 1 0,-3-2 0,-4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24575,'9'1'0,"10"0"0,39-1 0,12-2 0,28-3 0,-7-6 0,-22-1 0,-22 2 0,-24 5 0,-17 3 0,-4 2 0,2-1 0,4-1 0,10-3 0,-9 2 0,3 1 0,-13 2 0,0 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24575,'8'17'0,"-1"6"0,-3 1 0,-2 10 0,-1-2 0,-1-1 0,-2-7 0,1-9 0,-1-7 0,4-7 0,13-11 0,-9 4 0,8-4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24575,'1'32'0,"0"1"0,4 14 0,0 1 0,5 13 0,-1-6 0,-1-7 0,-1-13 0,-5-18 0,0-7 0,-2-12 0,-1-12 0,0-8 0,-3-11 0,2-8 0,-1 3 0,-1-10 0,2 8 0,-2 1 0,2 5 0,1 9 0,0-3 0,1 6 0,0-1 0,2 4 0,1 1 0,2 4 0,-1 5 0,3 3 0,3 1 0,2 3 0,5-1 0,1 3 0,9 3 0,-1 3 0,2 4 0,-4 1 0,-8-2 0,1 4 0,-6-2 0,1 3 0,-2 1 0,-4 0 0,0 4 0,-3-3 0,-2 5 0,-1-4 0,0-1 0,-5 1 0,0-5 0,-6 5 0,2-4 0,-3 0 0,3-4 0,-2 1 0,2-2 0,-2 0 0,2-2 0,1 0 0,2-2 0,1-1 0,1 0 0,-1 0 0,1 1 0,-3 2 0,2 0 0,1 2 0,1-3 0,2 0 0,0-2 0,1-2 0,1 1 0,0-1 0,1 1 0,0-1 0,-2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24575,'-5'16'0,"0"3"0,-3-2 0,-2 6 0,-1-3 0,3-4 0,1-2 0,6-10 0,1-4 0,15-17 0,-11 10 0,10-10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24575,'2'36'0,"3"17"0,0 11 0,1 9 0,-2 11 0,-3-13 0,-2 8 0,1-17 0,-2-10 0,1-17 0,1-17 0,-1-11 0,0-12 0,-1-6 0,1-14 0,0-8 0,1-6 0,0-10 0,-1 6 0,-1-8 0,0 2 0,1 5 0,-1 0 0,2 15 0,0 1 0,0 10 0,0 2 0,0 6 0,0 2 0,1 3 0,1 0 0,3-1 0,6-3 0,4 1 0,15-4 0,-1 4 0,10 3 0,-2 8 0,1 4 0,0 8 0,-9-1 0,-6 1 0,-12-2 0,-4 1 0,-5 1 0,-4 2 0,-7 5 0,-4 2 0,-12 7 0,-4-3 0,-3-3 0,-2-7 0,9-8 0,2-5 0,10-4 0,4-1 0,7 0 0,22-1 0,2-1 0,26 0 0,-9 1 0,9 4 0,-15 2 0,-6 3 0,-14 1 0,-8 1 0,-4 4 0,-2 5 0,-3 3 0,-5 10 0,-2-4 0,-10 10 0,-2-7 0,-10 5 0,-5-7 0,-1-3 0,4-9 0,12-8 0,8-4 0,10-3 0,2-3 0,3-3 0,7-7 0,9-6 0,26-16 0,12-8 0,-14 13 0,-6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24575,'30'11'0,"2"4"0,26 12 0,-7-2 0,-6-1 0,-19-6 0,-19-8 0,-7 1 0,-7 2 0,-7 3 0,-13 8 0,0-1 0,-9 4 0,13-9 0,1-2 0,13-9 0,5-3 0,5-2 0,4 5 0,0 5 0,0 14 0,-3 17 0,-4 11 0,-2 22 0,-3-7 0,0 19 0,1-22 0,3-2 0,-3-21 0,-1-13 0,-8-1 0,-2-5 0,-12 6 0,-6 1 0,-2-1 0,2-5 0,13-13 0,10-6 0,7-7 0,6-11 0,7-8 0,13-19 0,14-4 0,23-14 0,-26 29 0,3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24575,'11'0'0,"6"0"0,4-1 0,7 0 0,-4-2 0,-4 1 0,-7-1 0,-5 2 0,-4 0 0,0 1 0,-3 2 0,0-2 0,-1 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24575,'17'0'0,"-1"0"0,-5-1 0,0 0 0,-3-1 0,0 2 0,1-2 0,-2 1 0,-1 1 0,-2-1 0,-2 0 0,-1 1 0,2-2 0,-10 2 0,6-1 0,-7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24575,'20'0'0,"-3"1"0,0 2 0,-7 1 0,-3 1 0,-5-2 0,-1 2 0,-2 3 0,-2 3 0,-3 4 0,-7 8 0,-4 3 0,-12 9 0,-1-1 0,-1-3 0,1-3 0,8-9 0,3-3 0,7-6 0,5-4 0,9-5 0,4 1 0,14-2 0,9 2 0,16-2 0,4 1 0,0-1 0,-11 0 0,-17-1 0,-9 1 0,-9-1 0,-2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24575,'37'0'0,"14"0"0,32 0 0,9-2 0,-10 0 0,-14-2 0,-36 3 0,-9-1 0,-15 2 0,-5-1 0,-20 4 0,12-2 0,-13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24575,'-1'6'0,"0"4"0,-2 2 0,0 3 0,-3 3 0,1-3 0,-2 4 0,-2 1 0,0 3 0,-6 31 0,2-15 0,-2 16 0,5-26 0,1-6 0,2-6 0,0-1 0,4-8 0,1-4 0,11-16 0,4 1 0,17-13 0,-1 9 0,2 0 0,-10 8 0,-3 3 0,-7 3 0,3 1 0,-3 0 0,-3 0 0,-3 3 0,-2 2 0,-2 3 0,0 7 0,0-1 0,0 4 0,0-3 0,-1-1 0,-2-2 0,-2-5 0,-3 3 0,-2 0 0,-6 6 0,-7 4 0,-7 5 0,-18 10 0,6-5 0,-9 6 0,17-13 0,8-5 0,11-10 0,6-3 0,3-4 0,1 0 0,2-4 0,2-5 0,4-4 0,-1 2 0,0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24575,'-6'21'0,"0"1"0,2 1 0,1 2 0,2 6 0,0-2 0,1 5 0,0-1 0,3 9 0,-2-11 0,2-4 0,-1-18 0,-2-7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24575,'11'1'0,"3"-1"0,-1 1 0,5-1 0,-5 0 0,7 0 0,-4 0 0,2 0 0,3 0 0,-5-1 0,2 1 0,-7-1 0,-5 1 0,-4 0 0,0 0 0,-1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24575,'10'-1'0,"-1"1"0,1-1 0,-2 1 0,4-1 0,7-1 0,10 0 0,14-1 0,-3-1 0,0-1 0,-20 2 0,-7 0 0,-12 2 0,2 1 0,-2-1 0,1 1 0,-1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24575,'14'0'0,"0"0"0,4 0 0,-1 0 0,2-1 0,-1 1 0,9-1 0,2 1 0,7 0 0,2 0 0,-9 0 0,-4-1 0,-12 1 0,-5-1 0,-3 1 0,-1 0 0,0 0 0,-2 0 0,0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24575,'-1'-5'0,"1"0"0,-3 2 0,2 1 0,-1 1 0,0 0 0,1 1 0,-2 0 0,-1 1 0,-2 1 0,-4 5 0,-2 1 0,-2 6 0,3-1 0,1 4 0,5-1 0,4-2 0,3-3 0,1-4 0,0-4 0,0 0 0,1 2 0,3 4 0,8 8 0,-1 3 0,1 7 0,-8-5 0,-4-1 0,-4-4 0,-1-2 0,-5 20 0,3-9 0,-5 27 0,5-30 0,1 7 0,2-22 0,0 0 0,1-1 0,-1 7 0,1 4 0,-1 2 0,1 3 0,0-7 0,0 1 0,1-6 0,-1 0 0,0 1 0,0 0 0,1 5 0,-1-2 0,2 1 0,-1-6 0,0-3 0,0-4 0,-1-4 0,0-11 0,0 7 0,-1-7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3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24575,'24'23'0,"8"5"0,29 26 0,12 2 0,-28-22 0,0-1 0,25 15 0,-15-12 0,-28-18 0,-15-11 0,-4-2 0,-5-2 0,2 2 0,3 2 0,-1 1 0,0 0 0,-3-4 0,-1-1 0,-1-2 0,1-3 0,4-7 0,5-6 0,5-11 0,-6 12 0,-2-1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4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572 1 24575,'-18'8'0,"-8"5"0,-3 4 0,-15 9 0,0 1 0,-25 20 0,22-12 0,-14 13 0,28-18 0,3-1 0,3-2 0,4-6 0,-1 1 0,4-6 0,2-1 0,5-4 0,3-1 0,1-2 0,2-1 0,-1 1 0,3-3 0,1 0 0,2-3 0,2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5.4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24575,'6'13'0,"3"7"0,7 13 0,28 32 0,-13-18 0,14 11 0,-31-41 0,-6-6 0,-5-9 0,-1-1 0,2-3 0,-1-1 0,0 0 0,-2 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6.2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210 0 24575,'-22'11'0,"-2"2"0,-6 12 0,6-4 0,-2 2 0,8-8 0,6-3 0,2-3 0,5-3 0,1-1 0,0-2 0,3-2 0,-1 1 0,-1-1 0,1 1 0,-1 1 0,2-1 0,0 0 0,1 3 0,0 3 0,0 3 0,0 8 0,0 5 0,0 4 0,-1 5 0,0 4 0,-2 14 0,0 1 0,0 3 0,-1-4 0,3-18 0,0-7 0,1-23 0,0-6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92 24575,'-5'26'0,"-2"11"0,-6 9 0,1 6 0,-3 2 0,5-17 0,1-6 0,3-14 0,3-8 0,1-9 0,4-10 0,4-16 0,5-10 0,6-19 0,0 6 0,1-8 0,0 14 0,-5 7 0,0 9 0,-6 14 0,-3 3 0,-1 7 0,-1 11 0,3 11 0,3 13 0,7 14 0,-1-1 0,5 2 0,-6-15 0,-1-10 0,-8-12 0,0-6 0,0-9 0,8-9 0,6-9 0,15-20 0,-3 1 0,8-15 0,-11 14 0,-6 6 0,-8 15 0,-8 12 0,-2 6 0,-2 3 0,1 8 0,1 5 0,3 15 0,-1 8 0,1 1 0,3 4 0,1-16 0,3 0 0,-3-11 0,-5-5 0,-2-3 0,-3-3 0,2 1 0,-2-3 0,3 3 0,2-1 0,-2 0 0,1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24575,'-5'11'0,"0"2"0,-7 3 0,2 1 0,-5 5 0,5-5 0,0 2 0,5-9 0,2-3 0,2-3 0,2-4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23 158 24575,'0'17'0,"0"0"0,-1 2 0,1-2 0,0 1 0,2-1 0,0-4 0,2-1 0,2-4 0,1-4 0,5 1 0,1-5 0,3-4 0,-1-4 0,-2-6 0,-3-1 0,-3 0 0,0 1 0,2-4 0,3-3 0,2-7 0,4-2 0,-3 1 0,-4 2 0,-6 7 0,-4 6 0,-4 2 0,-1 4 0,-2 1 0,0 2 0,-1 2 0,-3-1 0,-2 1 0,-10 0 0,-2 2 0,-5 0 0,3 2 0,5 1 0,6 0 0,5 1 0,4 0 0,0 0 0,2 2 0,-1 0 0,3 4 0,1-1 0,0 0 0,1-2 0,0-2 0,0-2 0,0 0 0,0 0 0,1 1 0,-1-1 0,1-1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24575,'-1'19'0,"-1"4"0,2 15 0,-1 14 0,4 6 0,2 12 0,3-14 0,0 5 0,-1-9 0,-2-7 0,-2-6 0,-2-22 0,0-9 0,0-13 0,0-9 0,0-10 0,1-8 0,-1-6 0,2-8 0,0-23 0,-1 15 0,-1 4 0,-1 30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24575,'10'1'0,"18"0"0,15 2 0,10 0 0,6 1 0,-20-2 0,-5 0 0,-15 1 0,-5 0 0,-4 2 0,-3 1 0,-3 8 0,-2-3 0,-2 14 0,-2-2 0,-4 14 0,-1 0 0,-8 12 0,1-4 0,-4 1 0,-1 0 0,2-13 0,-5 2 0,4-12 0,-2-3 0,-1-3 0,4-5 0,-5-2 0,2-3 0,4-3 0,3-2 0,7-2 0,2 0 0,3-2 0,1 0 0,2-2 0,2-2 0,6-1 0,-6 3 0,3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24575,'-2'6'0,"0"3"0,-3 5 0,-2 3 0,-4 3 0,1-6 0,1 2 0,5-2 0,2-1 0,1 0 0,2-8 0,1-4 0,7-11 0,2-6 0,-2 4 0,-2 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24575,'4'27'0,"0"1"0,3 8 0,-2 1 0,-1 1 0,-1 1 0,-2-7 0,0 6 0,-1-13 0,0-4 0,0-16 0,-1-11 0,1-15 0,-2-9 0,2-14 0,-2-3 0,2-2 0,-1 2 0,1 14 0,-1 0 0,1 12 0,0 3 0,2 2 0,-1 7 0,1 0 0,0 3 0,0 3 0,0 2 0,2 1 0,5 0 0,13 3 0,23 3 0,9 5 0,-3 0 0,-14-2 0,-24-3 0,-7 0 0,-6 2 0,0 4 0,-4 5 0,-5 1 0,-11 8 0,-8-1 0,-6-3 0,-1-1 0,10-11 0,7-2 0,11-5 0,4-4 0,13 1 0,8 1 0,16 5 0,2 3 0,3 6 0,-13 1 0,-5-1 0,-9 3 0,-4-2 0,-2 3 0,-4-3 0,-2 1 0,-4-5 0,-3 0 0,-9 0 0,-6-1 0,-13 5 0,-8 0 0,0 0 0,-7 0 0,18-6 0,-1-2 0,19-5 0,6-3 0,5-3 0,3-3 0,1-5 0,0 1 0,1-2 0,0 6 0,-2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24575,'12'7'0,"9"9"0,5 6 0,22 17 0,7 8 0,3 0 0,-7-3 0,-21-16 0,-10-9 0,-13-7 0,-5-5 0,-6 3 0,-4 2 0,-16 10 0,-5 1 0,-10 7 0,10-9 0,10-5 0,15-10 0,16-4 0,6-2 0,7 0 0,-7-1 0,-6 1 0,-8 1 0,-5 7 0,-3 4 0,-2 15 0,0 4 0,-2 46 0,5-26 0,-2 29 0,5-43 0,-1-4 0,-1-13 0,0-4 0,-2-5 0,-1-2 0,-1 0 0,0-2 0,-1 1 0,0-1 0,0-1 0,-1 2 0,0-3 0,0 1 0,1-2 0,2-1 0,-1-2 0,-1 0 0,-1-1 0,2 0 0,2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249 152 24575,'0'-11'0,"-1"-1"0,-2-2 0,1 1 0,-4-5 0,-1 1 0,-2-4 0,-1 5 0,2 2 0,1 6 0,3 3 0,2 3 0,-1 2 0,-2 0 0,-3 2 0,-4 2 0,0 3 0,-7 6 0,1 2 0,-5 8 0,-1 6 0,5-2 0,-1 13 0,7-9 0,3 10 0,7-5 0,9-1 0,12 1 0,7-10 0,13 2 0,5-11 0,3-1 0,8-4 0,-11-5 0,-2-1 0,-14-4 0,-13-2 0,-6-2 0,-6 0 0,-1-1 0,0 0 0,0 0 0,-1 0 0,0 1 0,1-2 0,0-1 0,1-2 0,-1 3 0,1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24575,'26'-3'0,"18"-5"0,0 1 0,16-6 0,-9 3 0,-10 2 0,-5 1 0,-17 3 0,-4 1 0,-9 3 0,-5 0 0,-18 10 0,10-7 0,-9 6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24575,'18'0'0,"17"0"0,0 0 0,24-2 0,-2-1 0,-8-2 0,-6 1 0,-21 0 0,-6 2 0,-8 1 0,-3 0 0,-3 1 0,3-2 0,1-2 0,-1 1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24575,'12'-1'0,"9"-2"0,14-1 0,15-2 0,19-1 0,-7 0 0,5-2 0,-25 1 0,-8 0 0,-12 1 0,-7 3 0,-5 0 0,-4 3 0,-10 1 0,4-1 0,-7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24575,'17'0'0,"2"0"0,8 0 0,-2-1 0,3 1 0,-7-1 0,4-1 0,-1 0 0,1-1 0,6-2 0,-8 0 0,-1 1 0,-11 1 0,-5 1 0,-8 1 0,-6 0 0,2 0 0,-1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24575,'17'1'0,"-2"0"0,15-2 0,-10 0 0,7 0 0,11-4 0,1 4 0,12-4 0,-5 1 0,-16 2 0,-9 0 0,0 1 0,-5 1 0,21 0 0,-3-1 0,-1-1 0,-11 1 0,-12 0 0,-7 1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24575,'2'9'0,"0"7"0,1 8 0,1 5 0,1 10 0,-3-6 0,1 7 0,-2-10 0,1-5 0,-1-7 0,-1-6 0,1-3 0,0-1 0,-1-4 0,1 0 0,1-5 0,1-2 0,4-9 0,5-9 0,-6 8 0,4-2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24575,'1'16'0,"1"-1"0,1 12 0,-1 0 0,0 13 0,-1 4 0,-1 3 0,-1 1 0,1-13 0,-3-3 0,3-12 0,-2-7 0,2-5 0,0-4 0,0 0 0,0-1 0,0 0 0,0-1 0,0 0 0,0-1 0,0 1 0,0 0 0,0 1 0,0 0 0,0 2 0,0-1 0,0 2 0,0-1 0,0 1 0,0 1 0,0-1 0,0 0 0,0-2 0,0 1 0,0-3 0,0 1 0,0-2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 24575,'0'-5'0,"-1"1"0,0 3 0,-1 1 0,0 0 0,0 0 0,-1 0 0,0 0 0,1 0 0,-3 2 0,2 0 0,-1 1 0,0 0 0,1-1 0,-5 5 0,-6 9 0,2 2 0,-4 5 0,10-5 0,3-3 0,2 0 0,1-4 0,1-2 0,0-3 0,0-2 0,1-2 0,0 1 0,2 1 0,3 3 0,5 3 0,0 1 0,1 0 0,-4 1 0,-4-4 0,-1 4 0,-3-2 0,0 4 0,-1 2 0,0 2 0,-2 3 0,0-3 0,-4 4 0,2 0 0,-1 3 0,2 4 0,2-3 0,0 4 0,1-6 0,1-4 0,1-4 0,-1-7 0,0-3 0,-1-3 0,1-2 0,2-3 0,3-4 0,-3 2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24575,'-3'12'0,"1"3"0,-2 15 0,1-1 0,-2 6 0,2-11 0,0-2 0,2-12 0,1-6 0,3-9 0,7-14 0,4-11 0,4-5 0,2-5 0,0 9 0,0 2 0,-8 13 0,-1 12 0,-5 13 0,5 16 0,4 13 0,1 1 0,6 9 0,-5-16 0,7 1 0,-7-12 0,-1-7 0,-3-6 0,-5-5 0,2-7 0,2-3 0,9-13 0,5-6 0,5-7 0,2-5 0,-3 4 0,-2-3 0,-3 8 0,-9 6 0,-3 9 0,-9 11 0,-2 5 0,-2 6 0,1 2 0,0 0 0,1 3 0,0-1 0,-1 1 0,5 5 0,0 2 0,7 7 0,0-4 0,-1-1 0,-2-7 0,-4-5 0,-2-5 0,-1-2 0,-1-2 0,-2-1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24575,'3'19'0,"-1"1"0,-1-4 0,1 2 0,-2-5 0,1-1 0,-1-4 0,0-3 0,2-7 0,1-8 0,5-13 0,1-3 0,-1 6 0,-2 7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24575,'0'15'0,"1"2"0,1 12 0,3 1 0,3 6 0,6 7 0,-1-6 0,3 5 0,-6-15 0,-3-5 0,-4-10 0,-2-6 0,-1-4 0,0-8 0,0-7 0,0-14 0,0-12 0,0-4 0,0-3 0,0 14 0,-2 3 0,1 9 0,-2 4 0,1 2 0,0 5 0,1-1 0,-2 4 0,1-2 0,0 3 0,1-1 0,0 1 0,0-1 0,0 0 0,0-4 0,-1 1 0,0-4 0,0 1 0,-1 1 0,2 2 0,0 4 0,1 1 0,0 1 0,3-3 0,4-1 0,4 0 0,9 0 0,2 3 0,14 2 0,3 5 0,22 5 0,-5 3 0,-2 4 0,-15 1 0,-18-2 0,-6 4 0,-5 1 0,-2 1 0,-2 5 0,-3-1 0,0 6 0,-6 1 0,-3-3 0,-10 5 0,-5-10 0,-17 8 0,-2-5 0,-3 1 0,0-4 0,11-7 0,-4-1 0,8-6 0,-3 0 0,7-5 0,6-1 0,7-2 0,7-2 0,2 0 0,4-4 0,5-2 0,12-5 0,-8 5 0,5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24575,'0'12'0,"1"3"0,2 3 0,2 7 0,0-2 0,2 5 0,-4-9 0,1 2 0,-2-6 0,1-2 0,-1-3 0,0-3 0,0-3 0,-2-3 0,4-7 0,0-6 0,7-13 0,-6 12 0,2-3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24575,'9'33'0,"4"8"0,1 3 0,7 13 0,-4-14 0,1 2 0,-7-20 0,-5-9 0,-4-10 0,-2-6 0,0-11 0,1-7 0,0-12 0,2-9 0,-1 1 0,0-8 0,-1 11 0,1 0 0,-1 12 0,0 4 0,2 1 0,-1 7 0,1-5 0,2 5 0,1-2 0,4 1 0,1 3 0,9-1 0,4 4 0,1 2 0,-2 3 0,-7 5 0,1 7 0,-3 2 0,4 6 0,-6 3 0,-2-1 0,-5 2 0,-4-4 0,-8 4 0,-6-2 0,-8 1 0,-7-1 0,5-7 0,0-1 0,9-7 0,11-2 0,9-3 0,12-1 0,-2 0 0,3 3 0,-5 1 0,-1 5 0,9 9 0,3 4 0,8 7 0,-7-5 0,-6 1 0,-13-13 0,-7 5 0,-8-8 0,-9 4 0,-8 3 0,-4-2 0,-11 4 0,5-6 0,-11-2 0,8-5 0,3-2 0,8-2 0,14-1 0,4-2 0,5-3 0,2-2 0,1-4 0,3-2 0,2-3 0,0 4 0,1 0 0,-2 8 0,-1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24575,'41'16'0,"-4"-1"0,-2 4 0,-8-1 0,-15-3 0,-3 3 0,-8-1 0,-4 1 0,-9 3 0,-3-1 0,-5 4 0,5-5 0,4-4 0,6-6 0,3-4 0,2-2 0,3-2 0,3 2 0,4 2 0,6 5 0,9 10 0,-2 5 0,9 22 0,-16-12 0,-3 11 0,-11-21 0,-3-2 0,0-7 0,-3-3 0,-1-4 0,-2-1 0,-8-2 0,-2 0 0,-7-2 0,8-1 0,2-4 0,6-9 0,5-12 0,18-38 0,24-24 0,10 5 0,2 1 0,2-1 0,-16 30 0,0 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24575,'-8'4'0,"3"-3"0,0 2 0,5-3 0,5 0 0,2-1 0,9-1 0,7-1 0,6 1 0,10-2 0,-8 3 0,-4-1 0,-14 2 0,-8-1 0,-6 3 0,-5-1 0,-2 2 0,0 1 0,-5 2 0,-3 1 0,-5 2 0,2 0 0,0-1 0,11-3 0,0-1 0,13-3 0,2 0 0,7-2 0,0 1 0,-2-1 0,-4 1 0,-4 0 0,-1 0 0,3-2 0,3 0 0,8-2 0,0-1 0,1-1 0,-4 2 0,-8 1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24575,'43'0'0,"1"0"0,20-1 0,6 1 0,-13-3 0,7 3 0,-24-1 0,-6 1 0,-8 0 0,8 0 0,5 0 0,10-1 0,-11-1 0,-6 1 0,-17 0 0,-9 1 0,-4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24575,'-18'10'0,"-2"7"0,3 7 0,1 5 0,2 9 0,8-9 0,1 6 0,5-12 0,2-4 0,3-9 0,2-6 0,1-3 0,0 1 0,-3-1 0,1 3 0,-3 4 0,2 8 0,-1 6 0,2 13 0,-3 6 0,-1 4 0,-2 8 0,0-6 0,1 9 0,2-10 0,1-7 0,2-13 0,-3-13 0,2-11 0,2-7 0,9-16 0,3-9 0,-6 10 0,-3-1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24575,'-2'26'0,"-1"7"0,-2 10 0,-1 4 0,1 14 0,1-8 0,3 10 0,1-19 0,0-12 0,0-16 0,0-12 0,0-10 0,1-5 0,-1-11 0,1-6 0,-1-2 0,0 11 0,0 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 24575,'9'-1'0,"3"-1"0,7 1 0,13-1 0,7 2 0,-1-1 0,-3 3 0,-12 4 0,15 22 0,-20-6 0,8 10 0,-26-15 0,-11 4 0,-13 9 0,-11 13 0,-18 14 0,5-11 0,-10 5 0,19-24 0,8-6 0,15-13 0,12-8 0,4-1 0,3-2 0,2 1 0,9-3 0,11 2 0,5-1 0,14 0 0,-4 4 0,2 3 0,-8 3 0,-9 3 0,-8-1 0,-9 0 0,-3-1 0,-5 1 0,0 1 0,-7 2 0,-3 1 0,-12 7 0,-3-4 0,-13 7 0,-1-8 0,1-3 0,1-5 0,10-4 0,3-1 0,8-1 0,5 0 0,5-2 0,2-3 0,1-6 0,1-2 0,2-11 0,0 0 0,0-2 0,0 7 0,0 9 0,0 6 0,0 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24575,'19'25'0,"3"8"0,4 5 0,1 9 0,-7-9 0,-7-2 0,-10-14 0,-5-4 0,-9-5 0,-1 1 0,-5-2 0,3-1 0,4-4 0,4-2 0,4-4 0,4 2 0,-1-3 0,3 0 0,-3 1 0,-2 2 0,-2 3 0,-2 6 0,-1 0 0,-1 7 0,1 6 0,1 1 0,3 9 0,1-1 0,3 15 0,2 0 0,0 11 0,0-10 0,-5-14 0,-1-11 0,-1-17 0,-4-2 0,-3-4 0,-5 0 0,-3 1 0,2 1 0,0 0 0,4 0 0,2-2 0,4-1 0,4-2 0,0-4 0,1-3 0,-3-2 0,2 3 0,0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24575,'17'0'0,"-1"-1"0,3-1 0,1-1 0,12-1 0,1-1 0,4 0 0,1-1 0,-10 1 0,-3 1 0,-14 2 0,-2 1 0,-7 1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24575,'15'-2'0,"5"-1"0,16-3 0,5-2 0,2-1 0,-5 2 0,-19 3 0,-5 2 0,-6 0 0,0 0 0,3 1 0,-1-1 0,-1 0 0,-2 1 0,-1 0 0,-4 1 0,1-1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24575,'-15'7'0,"0"4"0,1 3 0,0 7 0,7-1 0,1 3 0,4-4 0,5-1 0,1-7 0,1-4 0,0-5 0,-3-1 0,-1 0 0,2 3 0,-2 2 0,7 13 0,-1 4 0,4 10 0,-5-1 0,-1-3 0,-2-2 0,-2-6 0,1 1 0,-1-4 0,1-1 0,-1-7 0,0-3 0,-1-8 0,2-4 0,0-4 0,7-5 0,-5 7 0,2-1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94 24575,'0'30'0,"-1"-1"0,0 6 0,-1-7 0,-1 3 0,0-8 0,1-6 0,1-6 0,0-6 0,6-25 0,3-3 0,12-30 0,1 4 0,7-7 0,-4 14 0,-4 11 0,-8 14 0,-5 11 0,-4 6 0,2 7 0,3 11 0,3 5 0,5 13 0,2-1 0,10 6 0,7-3 0,1-7 0,2-6 0,-12-15 0,-3-4 0,-6-12 0,-1-5 0,5-11 0,0-6 0,10-11 0,0-6 0,-1 6 0,0-2 0,-12 19 0,-7 5 0,-6 12 0,-4 9 0,0 5 0,0 6 0,2 5 0,3 6 0,2-2 0,5 7 0,2-8 0,6 5 0,3-4 0,-2-4 0,-1-7 0,-10-9 0,-3-4 0,-4-2 0,-1-2 0,0-4 0,-1 0 0,0-3 0,-1 0 0,1 0 0,-4 4 0,3 3 0,-4 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24575,'1'11'0,"1"3"0,1 10 0,1-2 0,-1 5 0,1-8 0,-2-5 0,-1-6 0,-1-4 0,1-3 0,2-1 0,12-9 0,10-8 0,18-22 0,-19 19 0,1-6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24575,'10'50'0,"4"4"0,2-5 0,0-1 0,1-6 0,-4-11 0,0 0 0,-4-11 0,-3-5 0,-1-11 0,-5-11 0,1-18 0,-1-13 0,-2-7 0,-2-7 0,-3 13 0,-4-3 0,-1 12 0,-1-1 0,-2-1 0,4 7 0,0-4 0,6 12 0,2 4 0,3 6 0,2 2 0,3-2 0,2 0 0,6-2 0,3 0 0,1 2 0,2 4 0,-1 3 0,11 5 0,4 6 0,2 2 0,-4 4 0,-12-3 0,-4 4 0,-8-1 0,0 2 0,-5 5 0,0-2 0,-3 6 0,-4-1 0,-5 0 0,-10 3 0,-2-5 0,-11 9 0,7-8 0,-2 2 0,9-9 0,7-7 0,5-6 0,7-8 0,6-5 0,17-9 0,-11 8 0,9-3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24575,'-7'9'0,"-5"5"0,-3 12 0,-2 4 0,-2 11 0,3 4 0,5 3 0,4 11 0,5-10 0,1 9 0,1-16 0,2-1 0,1-5 0,4-10 0,3 3 0,4-4 0,1-4 0,0-1 0,-1-7 0,-4-3 0,1-4 0,-4-2 0,-1-3 0,-1 1 0,-3-2 0,-1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24575,'6'0'0,"1"0"0,2 3 0,3 2 0,-2 2 0,-2 1 0,-4 0 0,-3 1 0,-4 3 0,-1 0 0,-2 4 0,1 3 0,0-1 0,3 1 0,1-9 0,1-3 0,1-5 0,0-1 0,3-1 0,4 1 0,6 1 0,-2 2 0,1 3 0,-8-1 0,-2 2 0,-3 2 0,0 2 0,-1 10 0,2 8 0,2 4 0,5 8 0,1-5 0,4 5 0,-6-8 0,-2-6 0,-4-5 0,-2-10 0,-1-4 0,-1-4 0,2-4 0,0-6 0,-1-1 0,1-1 0,-1 4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24575,'16'2'0,"2"-1"0,4 0 0,8-1 0,0 0 0,12 0 0,7 0 0,16 0 0,23-2 0,4 2 0,-36-1 0,1 0 0,39 1 0,-42 0 0,1-1 0,38-1 0,-14 0 0,-5 0 0,-21 1 0,19 2 0,13 2 0,-36-2 0,4 0 0,20 3 0,3 0-425,-8-3 0,3 0 425,20 2 0,3 0 0,-6-2 0,-2-1 0,-3 1 0,0 0 0,4-2 0,-3 1 0,-24 0 0,-2 1 0,2-2 0,-5 0 0,13 0 0,11 1 0,-14-1 0,7 1 0,-4 0 850,-19 0-850,4 0 0,-1 0 0,16 0 0,-11 0 0,5 0 0,1 0 0,3 0-691,27 0 0,2 0 691,-14-1 0,3 0 0,-8-1 0,4 0 0,1 0-653,-3 0 0,0-1 1,1 1 652,6-1 0,1 0 0,1 0 0,8 1 0,1 0 0,-5 0 0,-21 0 0,-3 0 0,1 1-312,10 0 1,1 0 0,-5 0 311,8-3 0,-5 0 0,-9 3 0,-4 0 0,31-5 1173,-41 5-1173,-8-1 1985,-15 2-1985,5 0 1116,3 0-1116,-1 0 0,11 0 0,-1 0 0,1-1 0,-2 1 0,-18-1 0,-9 1 0,-14 0 0,-9-1 0,-8 1 0,4-1 0,-3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24575,'18'0'0,"4"0"0,4 0 0,30 0 0,37-1 0,-33 1 0,3-1 0,17 0 0,0-1 0,-22 1 0,-2 0-4252,0-2 1,-7 0 4251,-10-1 1719,-16 1-1719,-19 2 0,-6 2 0,-5 0 0,5-1 0,-3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24575,'15'4'0,"15"2"0,17-1 0,14 0 0,16-3 0,-18-2 0,-4-1 0,-33-1 0,-14 0 0,-11 0 0,-4-3 0,-8-3 0,7 3 0,-2-2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24575,'-1'21'0,"1"1"0,0 15 0,2 4 0,1 2 0,0 7 0,-1-9 0,0-1 0,-2-11 0,1-11 0,0-8 0,-1-10 0,1-5 0,-1-11 0,1 8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24575,'8'24'0,"2"12"0,-1 1 0,0 14 0,-6-14 0,-1 3 0,-1-7 0,-1-5 0,0-7 0,0-8 0,0-6 0,5-8 0,22-16 0,-16 9 0,15-9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24575,'-6'2'0,"1"0"0,-4 6 0,0 1 0,-5 8 0,-1 5 0,0 1 0,2 12 0,6-2 0,7 16 0,6-7 0,10 5 0,3-15 0,1-6 0,-4-11 0,-6-8 0,-4-2 0,-1 0 0,0 3 0,6 6 0,-3 1 0,3 4 0,-6-1 0,-3 1 0,-2 1 0,-1 1 0,-2 6 0,1-3 0,-1 7 0,1-8 0,0-2 0,1-9 0,0-5 0,5-7 0,7-9 0,10-6 0,-8 4 0,0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24575,'0'28'0,"0"-3"0,-1 11 0,-1-7 0,-3 15 0,0-1 0,0 4 0,1-2 0,2-16 0,0-8 0,2-19 0,4-12 0,3-17 0,9-14 0,4-4 0,7-11 0,-7 16 0,4-1 0,-14 23 0,0 5 0,-6 13 0,2 10 0,5 13 0,3 12 0,2 4 0,8 18 0,2-6 0,12 19 0,1-14 0,-6-12 0,-11-20 0,-12-18 0,-2-14 0,1-10 0,5-8 0,8-14 0,-1 1 0,8-12 0,-7 8 0,1 0 0,-8 10 0,-6 14 0,-4 10 0,-5 20 0,2 5 0,0 13 0,2-2 0,-2 1 0,1-5 0,-1-4 0,4 0 0,-2-4 0,3-1 0,-2-6 0,-2-4 0,0-2 0,1-3 0,0-1 0,1-1 0,-2 0 0,-2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24575,'2'15'0,"1"2"0,4 6 0,-1 0 0,1-4 0,-2-4 0,-3-7 0,0-5 0,-1-3 0,4-3 0,1-4 0,-2 3 0,0-1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24575,'5'25'0,"2"3"0,2-3 0,-1 4 0,0-5 0,-1-5 0,-3-2 0,-1-7 0,-2-2 0,-1-4 0,1-2 0,0-2 0,2-1 0,0-3 0,0-1 0,-2 2 0,0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24575,'-17'17'0,"-4"5"0,-4 5 0,-3 5 0,-8 12 0,4-3 0,-2 10 0,11-9 0,8-6 0,6-7 0,6-10 0,5-5 0,0-5 0,2-4 0,2-3 0,5 0 0,6 0 0,17 0 0,14 0 0,17 1 0,2 1 0,1-2 0,-13 0 0,-15-2 0,-16-1 0,-17-2 0,-7-10 0,-3-9 0,3 7 0,-4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24575,'7'0'0,"1"0"0,2 0 0,3 1 0,7 1 0,0 3 0,5 1 0,-7 2 0,-2-1 0,-3 4 0,-4-1 0,5 11 0,0 4 0,2 5 0,2 5 0,-6-8 0,-2 1 0,-6-10 0,-3-5 0,-4-5 0,-2-1 0,-5 3 0,0-1 0,-6 7 0,-2 0 0,0-1 0,-3-1 0,6-5 0,0-2 0,5-2 0,2-3 0,4-1 0,2-1 0,1 0 0,0-1 0,1-1 0,0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24575,'9'13'0,"8"9"0,1-4 0,4 6 0,-10-10 0,-5-3 0,-4-4 0,-3-3 0,1 1 0,-1-3 0,0 0 0,-2 0 0,2-1 0,-2 1 0,2 0 0,0 2 0,1 4 0,4 5 0,4 4 0,5 1 0,1-5 0,-2-6 0,-6-3 0,-3-4 0,-9-6 0,-4-4 0,-11-7 0,-1 1 0,-1 1 0,7 7 0,7 8 0,4 3 0,3 7 0,2 1 0,1 5 0,1 3 0,1 0 0,3 7 0,1 0 0,4 9 0,1-2 0,1 3 0,-3-9 0,-4-6 0,-3-10 0,-4-5 0,0-2 0,0-1 0,0 2 0,0 2 0,0 1 0,0 7 0,-1 1 0,0 1 0,-1 0 0,-1-6 0,-1 0 0,0-3 0,-1-1 0,1-1 0,0-1 0,-1 1 0,0-1 0,-1 1 0,-1 0 0,1-2 0,1-1 0,1-2 0,1 0 0,1-1 0,0 0 0,-1 0 0,-2-2 0,-4 0 0,-4-3 0,1 2 0,1 0 0,1 3 0,-11 1 0,11 0 0,-8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24575,'8'0'0,"5"0"0,15 1 0,21 1 0,40 2 0,-10-1 0,4 0 0,-46-2 0,-21 0 0,-25 2 0,3-2 0,-3 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24575,'14'0'0,"10"0"0,24-3 0,8 0 0,14-3 0,-26 2 0,-6-1 0,-24 4 0,0-1 0,-4 1 0,-3-1 0,0 2 0,-3-1 0,1 0 0,2-1 0,2-1 0,3 1 0,-1 0 0,-1 0 0,-5 1 0,-2 0 0,-4-1 0,0 1 0,-1-1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24575,'18'12'0,"21"25"0,22 21 0,-16-15 0,0 2 0,-6-5 0,0-2 0,0 0 0,-2-2 0,7 11 0,-17-18 0,-15-14 0,-9-12 0,-2-6 0,-3-9 0,0-9 0,-1-6 0,1 9 0,1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24575,'-12'6'0,"-1"0"0,-6 7 0,-4 4 0,1 6 0,-10 10 0,6-1 0,-14 13 0,4-4 0,2-2 0,3-4 0,14-13 0,-3 0 0,6-4 0,3-6 0,1 1 0,4-7 0,0 1 0,3-3 0,16-5 0,-10 1 0,13-4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 24575,'-2'12'0,"1"1"0,0 8 0,2-1 0,1 7 0,3-1 0,1 2 0,3 1 0,-1-4 0,1 2 0,1-6 0,1-5 0,1-4 0,-3-6 0,2-3 0,0-2 0,3-1 0,4-1 0,2-1 0,7-7 0,0-2 0,7-9 0,0-4 0,-4 3 0,-2-2 0,-11 10 0,-1-1 0,1-2 0,-4 0 0,11-17 0,-13 12 0,6-14 0,-11 13 0,-1 0 0,-2 1 0,-2 6 0,-1 1 0,0 5 0,0 4 0,0 1 0,2 3 0,2 0 0,8 4 0,-5-3 0,3 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24575,'2'18'0,"5"8"0,5 5 0,4 7 0,5 2 0,5 5 0,-8-16 0,-1-5 0,-13-19 0,-2-5 0,2-3 0,1-5 0,4-5 0,-4 4 0,-1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24575,'-2'6'0,"-3"3"0,-1 1 0,-9 9 0,-5 3 0,-1 1 0,-7 3 0,8-9 0,-4 4 0,10-8 0,0 0 0,8-7 0,3-2 0,3-3 0,4 4 0,-3 5 0,4 11 0,3 29 0,0 4 0,6 39 0,0-17 0,-3-5 0,-1-22 0,-5-26 0,-3-12 0,-2-17 0,0-5 0,-7-6 0,5 9 0,-6 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24575,'31'1'0,"24"0"0,39-1 0,-35-1 0,5 0-1163,26-4 1,5-1 1162,-8-1 0,2-2-519,-10 2 1,5-1 0,-3 1 518,-11 1 0,-1 0 0,1 0 0,14-2 0,3 0 0,-2 0 0,-11 2 0,-2 1 0,0 0-8,-5-1 1,1 1-1,-2 1 8,29-3 0,-4 2 0,-18 2 0,-1 0 0,15 0 0,2-1 0,-1 0 0,0 1 0,-1 1 0,-1 0 0,7-1 0,-4 1-152,-20 1 1,-4 1 151,3-1 0,-3-1 1011,24 2-1011,-22-2 1766,-29 1-1766,-23 0 1055,-13 2-1055,-11 2 0,4-2 0,-5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24575,'0'19'0,"0"10"0,-2 15 0,-1 6 0,-5 10 0,0-12 0,-1 0 0,2-15 0,2-1 0,3-8 0,0-2 0,1 0 0,0-4 0,0-5 0,1-2 0,0-6 0,1-5 0,8-12 0,29-22 0,-20 15 0,17-9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24575,'18'20'0,"7"8"0,4 3 0,10 14 0,-2 2 0,0 2 0,-1 1 0,-11-13 0,0-4 0,-12-15 0,-4-6 0,-5-10 0,-2-3 0,1-6 0,-1-1 0,0 1 0,-1 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24575,'-18'8'0,"-9"8"0,-15 13 0,-7 10 0,-11 11 0,3-2 0,6-6 0,6-7 0,18-15 0,4 0 0,11-10 0,3-3 0,7-4 0,0-2 0,2 0 0,-1-1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24575,'19'0'0,"5"0"0,17 1 0,-1-1 0,3 1 0,-14-1 0,-10 0 0,-9-1 0,-5 1 0,0-1 0,-3 1 0,1 0 0,0 0 0,-1 0 0,0 0 0,-1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24575,'18'0'0,"5"0"0,4 0 0,0 0 0,-6 0 0,-7-1 0,-5 1 0,-4-1 0,1 1 0,-1 0 0,2 0 0,-1 0 0,1-1 0,-2 1 0,-3-1 0,-1 1 0,-2-1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24575,'27'-6'0,"-4"2"0,8-1 0,-10 2 0,0 1 0,-6 1 0,-2 2 0,-2 1 0,-5 0 0,-1 3 0,-4 3 0,1 6 0,-3 3 0,-1 1 0,-6 2 0,-4 0 0,-13 6 0,-4 1 0,-4 0 0,-2-5 0,11-5 0,-2-1 0,10-4 0,5-3 0,4-3 0,8-3 0,8 3 0,12 3 0,10 4 0,3 2 0,3-3 0,-12-5 0,-6-4 0,-6-2 0,-9 0 0,0-1 0,-2 0 0,0-1 0,1 0 0,-1 0 0,0 0 0,-1-1 0,1 2 0,-1-3 0,-1 1 0,0 1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24575,'61'2'0,"-1"-1"0,-2 0 0,3 0 0,24-1 0,6 0-1040,-21-1 0,1-1 1,-1 1 1039,-3-1 0,-1 0 0,2 0 0,6-1 0,2 0 0,-6 1 491,-1-1 1,-5 1-492,-6-1 0,-5 1 512,14 0-512,-25 0 0,-7 1 0,-3 0 1624,13 0-1624,11 0 0,0 0 0,0 0 0,-25 0 0,-8 1 0,-18-1 0,-3 1 0,-3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49.9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1 101 16383,'35'-4'0,"32"-1"0,25 2 0,-32 1 0,8 0 0,5 0 0,-1 2 0,5-1 0,3 1 0,1-1 0,8 0 0,1 0 0,3-1 0,2 0 0,-8 0 0,3-1 0,2 0 0,-3 0 0,-5-1 0,-2 1 0,-4 0 0,-2-1 0,-1 0 0,22-3 0,-2-2 0,-9 2 0,-10 1 0,-8 1 0,28-5 0,-42 8 0,-28 2 0,-2 2 0,4 0 0,6 1 0,30 0 0,-9 3 0,22-2 0,11 7 0,-30-6 0,3 0 0,5 0 0,4 0 0,12 0 0,-1-2 0,-25-2 0,-4 0 0,37 1 0,-57-3 0,-22 0 0,-11-2 0,0 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1.3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16383,'18'3'0,"0"-1"0,6-1 0,8 1 0,22 1 0,12 0 0,-10 0 0,6 0 0,12 0 0,6 1 0,10-2 0,6 0 0,-15 0 0,3 0 0,-1 0 0,-11-2 0,-1 0 0,1 0 0,10-1 0,3 0 0,-3 1 0,-12-1 0,-2 0 0,-1 1 0,20-1 0,-3-1 0,-6 1 0,-5-1 0,-19 2 0,-3 0 0,3-1 0,-3 1 0,26-2 0,6 1 0,-23-1 0,-3 1 0,-12 1 0,-11 0 0,-3 0 0,-4 0 0,-1 0 0,4 1 0,-6-1 0,2 1 0,-2-1 0,-1 0 0,13 1 0,3 1 0,27-1 0,-6 0 0,23-2 0,-16 0 0,-9-1 0,-22 2 0,-21-1 0,-10 1 0,-4 0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9.8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 16383,'38'0'0,"6"-1"0,13 0 0,3-2 0,20 0 0,-6-1 0,-24 3 0,4 0 0,2 0 0,1 0 0,0 2 0,1 0 0,11 2 0,-2-1 0,-16 0 0,-1 0 0,4 1 0,-3 0 0,22-2 0,-18 2 0,-13-1 0,-13 0 0,6-2 0,0 1 0,12 0 0,18 0 0,7 2 0,18-3 0,-13 1 0,3 0 0,-16 1 0,-9 1 0,19 2 0,-7 0 0,-17-2 0,2 0 0,2-2 0,2 1 0,-2 0 0,0 0 0,6-2 0,-3 0 0,19 1 0,-9-1 0,-40 0 0,-12 0 0,-12 0 0,-1 0 0,11 0 0,11-1 0,14 0 0,15-1 0,12 0 0,-3 1 0,0 1 0,-26 0 0,-13 0 0,-13 0 0,-5 1 0,-1-1 0,2 1 0,-1-2 0,3 1 0,0-1 0,4 0 0,-2 0 0,-1 0 0,-5 0 0,-1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08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24575,'4'-8'0,"3"-2"0,18-6 0,1 2 0,15-7 0,-9 8 0,-6 2 0,-5 5 0,-11 4 0,-1 1 0,-5 2 0,0-1 0,-3 2 0,1 0 0,-1 2 0,0 1 0,-1 2 0,0 2 0,-1 1 0,0-1 0,-2 1 0,-1-3 0,0 0 0,-2-1 0,0 0 0,-1 1 0,-2 3 0,0-1 0,-1 3 0,2-4 0,1-1 0,4-3 0,0-1 0,3-2 0,5 1 0,0-2 0,6 2 0,0 0 0,1 0 0,0 2 0,-1-3 0,-3 2 0,3-1 0,2 0 0,5 2 0,1 0 0,-3 2 0,-3-1 0,-8-1 0,-3 0 0,-2 0 0,-1-1 0,0 0 0,0 0 0,-1 0 0,0 1 0,-1 0 0,-2 2 0,0-1 0,-2 2 0,-1-2 0,-1 4 0,-2-3 0,1 1 0,-1-2 0,2-2 0,-3 0 0,0-2 0,-2 0 0,0-1 0,4 1 0,-2 0 0,1-1 0,-3 1 0,0-1 0,1 0 0,3 0 0,4 1 0,2-1 0,2 0 0,-1 0 0,0 0 0,-1 0 0,2 0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24575,'7'-2'0,"0"1"0,1-1 0,-1 2 0,1-1 0,5 0 0,9 0 0,2 0 0,6-1 0,-7 2 0,-6-2 0,-6 2 0,-4-1 0,3-1 0,14-5 0,15-10 0,10-8 0,-17 8 0,-8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8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2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188 22 24575,'-7'-8'0,"1"0"0,1 5 0,1 2 0,1 0 0,-1 1 0,-1 1 0,-2 0 0,-2 2 0,-5 5 0,-1 2 0,-6 10 0,-1 1 0,2 2 0,-1 4 0,10-7 0,1 5 0,7-3 0,3 0 0,4-1 0,3-6 0,6 0 0,-1-6 0,4-3 0,-1-2 0,-3-3 0,2-1 0,-3 0 0,2 0 0,-2-2 0,-1 0 0,-1-1 0,-4 2 0,-2 1 0,-2 0 0,1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9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49 24575,'-22'19'0,"-4"3"0,4 1 0,-1 1 0,3 1 0,8-8 0,4-2 0,6-6 0,2-2 0,2-3 0,2-1 0,7-2 0,11-3 0,8-6 0,12-9 0,-6-3 0,-2-4 0,-14 5 0,-8 4 0,-9 3 0,-2 2 0,-2 1 0,-1-2 0,-2-2 0,-4-2 0,-2-1 0,-1 3 0,1 5 0,4 4 0,2 2 0,0 2 0,1 2 0,-1 2 0,0 3 0,-1 0 0,2 2 0,4-3 0,3 0 0,-1-3 0,1-1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1.6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24575,'16'25'0,"-1"2"0,2 14 0,-7 1 0,-1-3 0,-7-12 0,-1-16 0,-2-7 0,0-3 0,-2-9 0,4-3 0,4-15 0,10-5 0,6-5 0,6 1 0,-6 11 0,3 6 0,-3 9 0,-1 4 0,1 3 0,-6 2 0,-5 2 0,-5 2 0,-3 2 0,-2 7 0,0 1 0,-4 8 0,0 0 0,0 7 0,2-6 0,3-3 0,-1-11 0,1-4 0,0-3 0,0 0 0,3-1 0,5 0 0,2-2 0,7-7 0,1-5 0,7-11 0,-12 9 0,0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39 24575,'-8'-12'0,"-1"2"0,-1 1 0,2 4 0,4 3 0,1 4 0,0 2 0,-3 13 0,-1 8 0,-1 34 0,4 20 0,1 15 0,3-43 0,0 0 0,3 26 0,5-1 0,3-16 0,-1-7 0,-3-2 0,-6-9 0,-7 9 0,-5-6 0,-13 15 0,-8-6 0,-1-1 0,0-12 0,14-20 0,6-9 0,8-9 0,1-7 0,1-7 0,-1-9 0,-1-11 0,3 13 0,0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24575,'27'-2'0,"4"-1"0,11 3 0,1-2 0,8-1 0,-7 0 0,7-2 0,-11 0 0,-4 1 0,-11 0 0,-13 3 0,-4 0 0,-4 1 0,0-1 0,1 0 0,1 0 0,2-1 0,-1 1 0,1-2 0,-2 1 0,-3-1 0,-1 2 0,-2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3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 66 24575,'-10'17'0,"2"4"0,5-2 0,5 0 0,2-4 0,4-5 0,3-2 0,2-4 0,3-1 0,4-3 0,2-4 0,5-8 0,-6-4 0,-2-5 0,-14 7 0,-15 1 0,-21-3 0,-6 0 0,-13-10 0,12 9 0,9 2 0,12 7 0,10 6 0,4 1 0,1 1 0,0 1 0,0 1 0,0 3 0,2 1 0,3 1 0,3 1 0,2 4 0,3 4 0,-2 3 0,-3-7 0,-3-4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289 1 24575,'-13'19'0,"1"5"0,-1 11 0,-2 8 0,-1 2 0,-4 12 0,8-1 0,2 35 0,7-41 0,2 2 0,2 2 0,0 1 0,-1 2 0,0-3 0,1 19 0,-2-2 0,0-24 0,-3-3 0,-2-9 0,-3-3 0,-8-2 0,1-8 0,-7-3 0,5-11 0,3-3 0,3-6 0,2-7 0,-9-29 0,9 2 0,-4-2 0,13 17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24575,'23'-6'0,"16"-6"0,10-2 0,34-6 0,-10 0 0,20 0 0,-34 3 0,-13 7 0,-25 3 0,-14 5 0,-4 0 0,1 2 0,5-2 0,4-1 0,-3 1 0,-2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24575,'4'-5'0,"-2"-3"0,1 1 0,-2 0 0,0 1 0,1 5 0,-1 0 0,1 1 0,2 1 0,4 3 0,2 5 0,9 6 0,5 9 0,3 7 0,-6-1 0,-8 0 0,-9-6 0,-4 4 0,-2 1 0,-3 1 0,-1 0 0,-1-5 0,2-8 0,-1-7 0,2-6 0,1-3 0,-1 1 0,2-2 0,-1 1 0,-1-1 0,-2 0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24575,'1'10'0,"0"7"0,-1 12 0,5 12 0,8 48 0,1-12 0,-3-26 0,-1-2 0,1 9 0,-3-18 0,-5-19 0,-1-9 0,-2-9 0,-1-6 0,1-16 0,6-16 0,2-12 0,1 14 0,-2 11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24575,'20'23'0,"4"7"0,4 10 0,7 9 0,-3 1 0,18 21 0,-2-1 0,-1-1 0,-8-11 0,-17-26 0,-6-9 0,-9-15 0,-5-11 0,1-12 0,2-5 0,-2 5 0,0 2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24575,'-29'26'0,"-3"6"0,-23 22 0,2-1 0,-15 10 0,12-18 0,6-7 0,12-11 0,15-12 0,8-4 0,7-6 0,7-7 0,1-8 0,3-3 0,2-8 0,-1 12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67 24575,'15'-7'0,"6"0"0,7 1 0,10-3 0,-4 2 0,2-1 0,-12 4 0,-8 0 0,-6 2 0,-6 0 0,-2 2 0,0-1 0,2 1 0,3-1 0,0-1 0,3 1 0,-3-1 0,0 0 0,-4 1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5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24575,'23'8'0,"-5"-1"0,2 0 0,-9-2 0,-1 0 0,-5-1 0,1 2 0,0 1 0,0 1 0,1 2 0,-2-3 0,-1 2 0,-4 0 0,1 1 0,-1 6 0,-1-3 0,0 6 0,0-6 0,0 1 0,0-5 0,-2 0 0,0 2 0,1-2 0,-1 2 0,2-3 0,0 1 0,0-3 0,1 0 0,0-2 0,0-3 0,0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9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24575,'10'21'0,"0"1"0,4 8 0,-1-5 0,1 1 0,0-9 0,2 0 0,-5-6 0,1 1 0,-7-5 0,-1-2 0,-2-3 0,-1-1 0,2-2 0,2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8.6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281 1 24575,'-32'37'0,"-2"1"0,-15 7 0,8-11 0,-4-1 0,15-14 0,7-5 0,11-7 0,8-2 0,4 4 0,-2 6 0,0 9 0,-2 7 0,2 29 0,1 17 0,3 19 0,-1-42 0,1 0 0,0 27 0,-1-1 0,-1-30 0,0-14 0,0-17 0,0-11 0,0-6 0,6-14 0,4 0 0,10-16 0,-8 16 0,1-2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2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24575,'27'-6'0,"6"-2"0,15-3 0,-2-1 0,-10 4 0,-12 2 0,-9 3 0,-6 2 0,0 0 0,0 0 0,-2 1 0,1-1 0,-6 0 0,-3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19 19105,'65'-4'0,"-2"1"2523,-16-1-2523,-12 1 932,-16 1-932,-12 2 484,-3 0-484,-1 0 1531,0 0-1531,2 0 0,-2-1 0,1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24575,'24'-2'0,"3"1"0,9-3 0,0 1 0,14 0 0,-9 1 0,-8-1 0,-12 1 0,-15 1 0,-3 1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94 24575,'25'-3'0,"8"-3"0,3-1 0,8-1 0,9-1 0,-9 0 0,4-3 0,-17 5 0,-10 1 0,-13 4 0,-6 1 0,-1 1 0,0-5 0,0-2 0,-1 1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24575,'25'10'0,"4"8"0,-5 3 0,9 12 0,-4 2 0,-1 0 0,-6 1 0,-11-10 0,-4 0 0,-12 1 0,-5 0 0,-15 16 0,-5 5 0,-7 5 0,-3 4 0,1 0 0,9-16 0,4-2 0,15-20 0,4-7 0,3-4 0,2-3 0,2-6 0,4-8 0,-3 5 0,4-5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6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24575,'1'24'0,"-2"12"0,-3 8 0,-2 4 0,0 6 0,2-12 0,1 1 0,3-9 0,-1-7 0,1-7 0,-1-9 0,1-4 0,5-13 0,3-7 0,0 2 0,-2-1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2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0 24575,'-2'21'0,"-4"10"0,-3 8 0,-5 12 0,2-6 0,-1 4 0,3-8 0,0-7 0,1-2 0,3-12 0,0-1 0,2-6 0,0-3 0,3-2 0,-1-3 0,1-2 0,0-1 0,9-12 0,-6 7 0,6-8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24575,'4'17'0,"0"-1"0,6 7 0,5 3 0,2 0 0,3 1 0,-5-6 0,-2-1 0,0 2 0,-3-6 0,-1-2 0,-4-8 0,-1-6 0,11-9 0,15-10 0,-12 5 0,4-2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3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275 1 24575,'-46'30'0,"-4"5"0,13-9 0,0 3 0,14-11 0,4-2 0,5-3 0,5-4 0,1 0 0,1-2 0,-1 2 0,2-2 0,2 0 0,0-1 0,3-2 0,-1-1 0,2-1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12 24575,'-3'25'0,"1"6"0,1 6 0,1-3 0,4 3 0,1-8 0,4-1 0,-1-8 0,-4-8 0,-1-7 0,-1-3 0,2-2 0,1-3 0,6-4 0,11-8 0,5-4 0,11-8 0,-8 2 0,-1-2 0,-10 2 0,-9 5 0,-7-1 0,-5 6 0,-3-3 0,1 5 0,2 0 0,1 3 0,1 3 0,0 2 0,1 4 0,3 2 0,1 2 0,1 1 0,-3-2 0,-1-1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24575,'10'22'0,"4"2"0,2 1 0,3-2 0,5 0 0,-6-7 0,1 0 0,-8-9 0,-4-1 0,-3-6 0,-2 0 0,0-2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5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205 0 24575,'-35'30'0,"2"-2"0,-6 8 0,11-12 0,9-4 0,10-10 0,4-5 0,3-2 0,0-1 0,0 0 0,-1 2 0,-3 3 0,2 2 0,0 2 0,1-1 0,2-4 0,0-2 0,2-2 0,-1 1 0,1 3 0,-1 4 0,-1 12 0,-1 8 0,-1 2 0,1 5 0,1-10 0,1 6 0,0-7 0,0-3 0,1-8 0,-1-8 0,-1-4 0,1-2 0,-2-2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71 24575,'71'-4'0,"-17"1"0,-14 2 0,-17 2 0,2-1 0,11 2 0,1-2 0,19 1 0,2-1 0,21 0 0,8-3 0,3 3 0,-39-3 0,1-1 0,33 0 0,-31 1 0,1 0 0,40 1 0,-1 0 0,-5 2 0,-26 0 0,-6 0 0,-14 0 0,-7 0 0,-3 0 0,-7 0 0,-6 0 0,-4 0 0,3-1 0,2 1 0,9-2 0,15 0 0,5-2 0,18-5 0,-12 3 0,-11-2 0,-22 5 0,-19 2 0,-59-2 0,39 2 0,-38-2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7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24575,'18'-6'0,"0"1"0,14 0 0,2-1 0,9 0 0,8 0 0,-3 3 0,15-2 0,3 2 0,-7-1 0,-4 2 0,-24-1 0,-5 2 0,-9 0 0,8 1 0,4 0 0,7 0 0,3-2 0,-5-1 0,-7-2 0,-10 1 0,-9 1 0,-12 6 0,-5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8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75 24575,'40'-6'0,"1"0"0,25-6 0,-7 2 0,8-2 0,-14 4 0,-9 1 0,-20 5 0,-7 0 0,-5 1 0,5-1 0,3-2 0,-6 2 0,-11 2 0,-17 9 0,-23 14 0,-14 10 0,9-8 0,-3 2 0,-41 20 0,31-20 0,-2-1 0,9-6 0,2-3 0,-25 8 0,27-10 0,30-13 0,11-1 0,34-2 0,0-4 0,46-6 0,-6-5 0,2-4 0,2 0 0,-18 4 0,6-1 0,-16 5 0,-11 3 0,-19 4 0,-9 4 0,-6 0 0,0 1 0,-13-5 0,4 4 0,-12-3 0,13 4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24575,'9'0'0,"3"0"0,2 0 0,3 0 0,3 2 0,2 1 0,5 3 0,1 1 0,-3 0 0,-3 0 0,-8-2 0,-4 0 0,-5 1 0,-1-1 0,-3 6 0,-1 0 0,-7 12 0,-1-7 0,-8 9 0,0-10 0,2 0 0,0 1 0,6-5 0,3-2 0,3-3 0,4-5 0,10 1 0,11-1 0,20 0 0,2 0 0,1-1 0,-20 0 0,-11 0 0,-11 0 0,-3 0 0,2 0 0,-2 0 0,1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24575,'0'30'0,"0"0"0,1 11 0,0-6 0,1 5 0,0-12 0,-1-6 0,1 1 0,-1-7 0,0 4 0,1-6 0,-2-2 0,1-5 0,-1 0 0,1-3 0,-1 0 0,0-1 0,-1 2 0,-1 3 0,0 8 0,-1 2 0,1 0 0,-1-4 0,2-6 0,0-6 0,11-15 0,7-5 0,16-18 0,-14 17 0,1 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 1 24575,'0'18'0,"-1"4"0,-1 6 0,-1 3 0,-2 14 0,-2 1 0,-4 17 0,-1-2 0,-1-7 0,3-9 0,3-18 0,0-3 0,3-6 0,0 0 0,1 1 0,-1-1 0,3-1 0,-1-3 0,2-4 0,0-6 0,21-33 0,-16 21 0,16-23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3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24575,'9'19'0,"9"11"0,13 13 0,6 6 0,18 19 0,-8-13 0,8 9 0,-16-20 0,-4-4 0,-14-16 0,-9-8 0,-5-9 0,-6-9 0,1-7 0,6-14 0,7-17 0,-4 15 0,1-2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612 1 24575,'-19'18'0,"-15"12"0,-14 12 0,-24 19 0,3-2 0,27-20 0,1 0 0,-26 27 0,-1 6 0,23-21 0,9-8 0,12-13 0,11-12 0,0-2 0,5-6 0,3-2 0,0-3 0,3-1 0,9-5 0,-6 2 0,7-4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3.6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1114 874 24575,'63'16'0,"-1"0"0,31 1 0,-10-1 0,3-2 0,-25-10 0,-4-2 0,37-2 0,4-2 0,-30-2 0,-14 0 0,-3-8 0,2-3 0,18-2 0,-1-3 0,23-6 0,6-2 0,-13 3 0,-18 6 0,-7 1 0,7-1-379,12-5 0,10-1 0,-1-1 0,-12 4 379,7-5 0,-13 3 0,18-3 0,-10-1 0,-32 12 0,-1-8 0,-13-1 0,-6-3 0,-6-7 1516,-9 8-1516,-3-5 0,-3 8 0,-2-1 0,-1 1 0,0 5 0,-1-3 0,-3 4 0,-4 2 0,-2 4 0,0 4 0,-4 3 0,-13-3 0,-26-4 0,-27-8 0,29 9 0,-4 1 0,-19-4 0,-3 2 0,8 1 0,-6 2 0,2 1 0,-11 0 0,-1 1 0,7 0-612,6 1 0,5 0 0,-5 0 612,-6 0 0,-6 1 0,1 0 0,12 0 0,0 1 0,9 1 0,4 1 0,5 1 0,1 1 0,14 0 0,4 0 0,11 2 0,-6 0 1836,-3 1-1836,-9 0 0,-3-2 0,2 2 0,-1-2 0,8 2 0,-2-1 0,4 1 0,-4 0 0,-3 0 0,-2 0 0,-11 2 0,-20 6 0,14-4 0,-8 1 0,1 0 0,-6 0 0,0 0-648,-3 0 1,-2 0-1,-1 0 648,-14 2 0,-2 1 0,6-1 0,-7 1 0,7 1 0,9 1 0,9 1 0,7 6 0,28-2 0,20 2 0,8-1 0,2 11 1943,1 2-1943,0 4 0,0 5 0,4-3 0,6 12 0,11 2 0,9-1 0,26 4 0,12-16 0,19-5 0,-14-18 0,-7-8 0,-23-7 0,-6 0 0,4 0 0,-2 3 0,12 3 0,-15-1 0,-4 0 0,-19-3 0,-6-2 0,-2 1 0,1-1 0,7 1 0,2 0 0,-1 1 0,-1-2 0,-8-1 0,-1 0 0,-2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4.5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24575,'20'20'0,"14"6"0,2 1 0,7 4 0,-9-7 0,13 11 0,23 12 0,4 1 0,-29-21 0,-2-2 0,12 5 0,-12-7 0,-27-17 0,-18-3 0,-23-3 0,10 0 0,-8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5.0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24575,'25'15'0,"-1"2"0,5 2 0,7 2 0,15 8 0,1 3 0,7 5 0,-16-6 0,-8-5 0,-12-9 0,-9-6 0,-6-6 0,-3-4 0,9-4 0,-9 2 0,7-1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9 24575,'-16'-5'0,"0"2"0,1 2 0,-1 6 0,-3 7 0,1 4 0,-2 7 0,8-4 0,2 3 0,6-6 0,1 4 0,9-2 0,6 5 0,17 7 0,6 0 0,6 4 0,-10-7 0,-6-3 0,-9-4 0,-6-7 0,-3-1 0,-4-6 0,-3-1 0,0-1 0,-2 1 0,-7 5 0,-3 0 0,-14 3 0,-2 0 0,1-4 0,7-2 0,11-7 0,6-1 0,3-4 0,0 2 0,3-2 0,9 0 0,21-5 0,25-4 0,4-3 0,11-3 0,-28 5 0,-3-2 0,-16 4 0,-4 0 0,-1-3 0,-5 0 0,2-7 0,-8-1 0,-3-1 0,-7-4 0,-5 8 0,-4-3 0,-3 7 0,-2 3 0,-1 3 0,-2 5 0,-2 3 0,2 5 0,-3 4 0,-1 12 0,1 5 0,-3 11 0,4 2 0,1 10 0,6 3 0,4-1 0,11-5 0,2-13 0,11-6 0,11-5 0,9-7 0,12-4 0,-4-7 0,1-7 0,-10-2 0,1-5 0,-12 2 0,-3 1 0,-11 2 0,-5 2 0,-2 2 0,-1 1 0,0 1 0,1-4 0,4 0 0,5-8 0,-5 7 0,1-2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7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 1 24575,'-12'40'0,"0"6"0,1 5 0,0 5 0,6-12 0,2 3 0,2-14 0,1 2 0,2-12 0,1-3 0,1-5 0,1-6 0,11 2 0,-1-7 0,5 0 0,-7-4 0,-5-2 0,-3-1 0,0-1 0,1-1 0,-3 0 0,4-4 0,-4-1 0,1-2 0,-6-2 0,1 8 0,-2-1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3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24575,'54'-5'0,"25"0"0,-14 1 0,17-4 0,-31 2 0,-5-2 0,-15 2 0,-11 2 0,-12 1 0,-6 0 0,-2 2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24575,'39'1'0,"0"0"0,31-1 0,-1 0 0,-4 0 0,-18 0 0,-28 0 0,-12 0 0,-2 0 0,1 0 0,6-2 0,-7 0 0,3 0 0,-8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24575,'1'38'0,"0"5"0,0 7 0,0 11 0,0-9 0,2 19-6784,-1-7 6784,1 12 0,-2-13 0,1-6 0,-1-10 0,0-14 0,-1-5 0,0-13 0,0-8 0,0-6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9.3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8 24575,'-11'-3'0,"-5"-1"0,0 3 0,-13 7 0,4 2 0,-12 11 0,6-1 0,-3 5 0,5 2 0,7-5 0,7 3 0,9-7 0,5 3 0,6-2 0,5 0 0,10-2 0,-1-6 0,2-1 0,-1-2 0,2 2 0,15 8 0,-5 1 0,3 3 0,-15-4 0,-11-3 0,-4-3 0,-4-2 0,-2-1 0,-3 0 0,-5 4 0,-5 0 0,-8 3 0,-7 1 0,4-3 0,3-3 0,12-6 0,8-4 0,7-8 0,16-13 0,20-17 0,10-6 0,20-13 0,-19 18 0,-1 3 0,-28 18 0,-10 7 0,-10 8 0,-4 8 0,1 10 0,-1 12 0,2 0 0,3 7 0,3-9 0,4 2 0,1-7 0,2-4 0,-4-7 0,6-5 0,8-8 0,10-11 0,16-23 0,5-21 0,-10-6 0,-12-5 0,-21 27 0,-9 15 0,-3 21 0,-7 38 0,4-11 0,-5 25 0,6-25 0,2 1 0,1-6 0,12 8 0,0-7 0,11 5 0,3-8 0,-3-5 0,5-3 0,-13-3 0,-3-2 0,-9-3 0,-2-5 0,-2-5 0,1-6 0,3-15 0,1-1 0,-2 7 0,-1 9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24575,'13'36'0,"5"21"0,-2 21 0,7 15 0,-3 4 0,0-18 0,-2-5 0,-7-27 0,-1-8 0,-6-19 0,-1-7 0,-3-14 0,-1-10 0,1-13 0,0-10 0,5-11 0,4 4 0,3 1 0,0 15 0,-1 8 0,2 6 0,4 3 0,6 1 0,5 2 0,-2 2 0,1 6 0,-9 3 0,-2 6 0,-8 4 0,-2 1 0,-6 1 0,-3-3 0,-4 4 0,-8 1 0,-6 3 0,-16 7 0,-2-3 0,-15 6 0,6-8 0,6-4 0,14-7 0,16-6 0,7-5 0,5-4 0,1-5 0,1 1 0,1-4 0,3 2 0,4-1 0,-4 3 0,2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14 24575,'-24'-8'0,"1"3"0,11 9 0,-12 9 0,-4 4 0,-15 14 0,12-4 0,-5 9 0,14-6 0,8-2 0,5 2 0,7-8 0,4 4 0,4-6 0,4-3 0,4-2 0,0-3 0,4 0 0,-4-2 0,2 6 0,-6-1 0,-2 2 0,-5 3 0,-3-3 0,-3-1 0,-5-3 0,-2-2 0,-6-2 0,1-2 0,-2-2 0,6-3 0,4-1 0,6-5 0,3-5 0,5-3 0,8-8 0,14-2 0,10-2 0,21-6 0,3 3 0,13-3 0,-9 4 0,-12 6 0,-12 0 0,-17 7 0,-7-3 0,-7 3 0,-4-5 0,-3-1 0,-2-3 0,1-5 0,-1-6 0,-1 8 0,-4 2 0,-2 17 0,0 4 0,-5 5 0,-2 7 0,-11 15 0,-6 11 0,-1 5 0,-2 9 0,8-12 0,-1 9 0,11-15 0,3-4 0,5-8 0,4-9 0,0-4 0,2-4 0,3-1 0,4-1 0,20-1 0,4 0 0,26-3 0,3 0 0,-2-1 0,-6 1 0,-26 1 0,-9 1 0,-14 0 0,-3-5 0,0-5 0,6-15 0,5-11 0,8-8 0,4-9 0,-9 26 0,-4 3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9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 24575,'2'26'0,"-1"9"0,-1 3 0,0 19 0,-1-5 0,1 23 0,2-3 0,3-3 0,6-7 0,-2-27 0,1-7 0,-4-17 0,1-5 0,0-5 0,5-5 0,10-6 0,7-5 0,7-7 0,-8 1 0,-9 6 0,-10 6 0,-8 5 0,-13-2 0,-30-7 0,-16-1 0,-34-7 0,21 10 0,5-3 0,39 9 0,13 2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2.4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24575,'13'0'0,"-2"0"0,-5 0 0,-1 0 0,-2 0 0,0 0 0,0 0 0,-1 0 0,5 0 0,-5 0 0,4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36.1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24575,'20'0'0,"13"0"0,10 1 0,6 0 0,7 1 0,1 1 0,24 0 0,14 2 0,0-1 0,5 1 0,-31-1 0,1 0 0,30 0 0,-5 0 0,-10-1 0,-17-2 0,-33 0 0,-11-1 0,-6 1 0,-5-1 0,2 0 0,-1 0 0,1 0 0,4 0 0,3 0 0,9 0 0,0-1 0,-2 0 0,-7-1 0,-7 0 0,-1 1 0,-2 0 0,0 0 0,-1 0 0,-1 1 0,0-1 0,-4 0 0,1 1 0,-1-1 0,-2 1 0,1 0 0,-1 0 0,1-1 0,1 1 0,1-1 0,-2 0 0,-1 0 0,-1 0 0,0 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6.6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401 140 24575,'-16'-27'0,"-3"-2"0,1 5 0,0 3 0,-1 4 0,7 7 0,-2 3 0,8 4 0,0 2 0,3 1 0,-4 2 0,-5 3 0,-5 5 0,-6 7 0,4 0 0,-3 8 0,8-1 0,-2 6 0,4 3 0,0 28 0,7-15 0,-1 25 0,6-23 0,0 26 0,0-21 0,-1 19 0,-1-24 0,-3 3 0,-4 0 0,-1-12 0,-3 0 0,3-16 0,2-5 0,2-8 0,1-3 0,1-2 0,-1 0 0,-1 1 0,0 0 0,-1-2 0,4 0 0,0-3 0,2-1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7.4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24575,'10'0'0,"5"1"0,3 2 0,16 0 0,5 2 0,22-1 0,-17 0 0,3-2 0,-27-1 0,-7-1 0,-6 0 0,-2 0 0,3 0 0,0 0 0,7 0 0,-1 0 0,2 0 0,-4 0 0,-7 0 0,0 0 0,-3 0 0,1 0 0,0 0 0,0 0 0,-1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00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24575,'7'32'0,"0"-3"0,3 6 0,3 2 0,2 3 0,4 9 0,-4-11 0,2 1 0,-7-18 0,-3-7 0,-4-12 0,4-13 0,8-13 0,6-7 0,7-8 0,-5 10 0,1 3 0,-5 11 0,-4 6 0,-1 4 0,-3 3 0,1 1 0,-1 0 0,-2 2 0,1 1 0,1 3 0,2 5 0,0 3 0,3 5 0,-1 1 0,-1 1 0,-1-4 0,-7-7 0,-1-4 0,-3-4 0,1-6 0,1 0 0,2-2 0,-3 4 0,1 1 0,-2 2 0,1 0 0,1 3 0,2 0 0,4 5 0,0-1 0,3 3 0,-4-3 0,-1-2 0,-4-2 0,-1-3 0,0-1 0,1-2 0,2-5 0,5-5 0,0-2 0,4-2 0,-4 6 0,-3 4 0,-3 4 0,-2 2 0,0 1 0,0 0 0,1 1 0,2 1 0,1 1 0,5 4 0,7 4 0,5 1 0,18 7 0,3-5 0,20 1 0,-11-8 0,1-8 0,-24-3 0,-7-4 0,-13 0 0,-4 1 0,0-1 0,-1 1 0,0 1 0,-2 3 0,1 7 0,5 7 0,7 5 0,12 6 0,0-4 0,5-4 0,-8-8 0,-3-6 0,-3-7 0,-4-2 0,9-12 0,0-3 0,10-7 0,9-6 0,-3 10 0,-3 4 0,-20 15 0,-9 6 0,-5 4 0,10 5 0,5 2 0,15 7 0,0-3 0,2-1 0,2-3 0,-4-5 0,18-2 0,14-1 0,13-5 0,-29 0 0,1-2 0,39-9 0,-39 4 0,0-1 0,18-5 0,-16 4 0,-29 6 0,-17 6 0,-5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24575,'-3'37'0,"1"-3"0,-1 11 0,2-3 0,-2-2 0,1 1 0,-1-7 0,1-1 0,-1-9 0,1-7 0,1-7 0,1-5 0,-1-1 0,1-3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42.1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24575,'46'0'0,"4"0"0,30 0 0,-7 0 0,20 0 0,-27 0 0,8 0 0,-23 0 0,1 0 0,-1 0 0,3 0 0,37 0 0,-58 0 0,0 0 0,-5 0 0,-7 0 0,3 0 0,-9 0 0,8 0 0,-3 0 0,9 0 0,-7 0 0,5 0 0,-4 0 0,12 0 0,15 1 0,1 1 0,7 0 0,4 0 0,6-1-407,0 1 0,6-1 1,-3 0 406,14 0 0,0 0 0,-16-1 0,3 0 0,-5 0 0,0 0 0,-3 0-110,4 0 1,-2 0 109,-5 0 0,-3 0 0,38 0 0,-39 0 0,-2 0 0,22 0 0,17 0 1206,-22 0-1206,-20 0 0,1 0 0,38 0 0,-25 0 0,1 0 0,-12 0 0,-1 0 0,11 0 0,-2 0 233,29-2-233,-38 2 0,0 0 0,24-1 0,15 1 0,-29 0 0,-2 0 0,-5 0 0,-9 0 0,1 0 0,-17-1 0,1 1 0,-7-1 0,12 1 0,2 0 0,6 0 0,11 0 0,-5 0 0,7-1 0,-17 0 0,-2 0 0,-11 1 0,-3-1 0,7 1 0,-1-1 0,13 1 0,7 0 0,-2 0 0,6-1 0,-11 0 0,16-2 0,22 2 0,-29 0 0,7 1-564,3 0 1,7 0 0,-1 0 563,-2 0 0,-1 0 0,4 0 0,21-1 0,5-1 0,-7 1 0,2-1 0,-8-1 0,-7 0 0,-12-1 0,-19 0 0,-35 2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7.8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24575,'15'26'0,"6"10"0,6 4 0,16 27 0,2 4 0,3 2 0,-2 3 0,-11-25 0,-1 4 0,-14-27 0,-7-10 0,-9-18 0,3-38 0,-5 23 0,4-22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3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0 24575,'-21'24'0,"-3"3"0,0-3 0,-1 4 0,-7 0 0,6-2 0,-5 1 0,7-5 0,4-4 0,4-4 0,6-5 0,3-2 0,3-4 0,2 1 0,1-3 0,0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 24575,'41'0'0,"2"0"0,34 0 0,12 0 0,-29 0 0,2 1 0,0 1 0,-2 1 0,27-1 0,-26 2 0,-46-4 0,-10 0 0,-9 0 0,-3-2 0,-5-8 0,5 6 0,0-5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9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24575,'32'13'0,"-5"-1"0,3 1 0,-6 0 0,3 0 0,-7-1 0,0 0 0,-12-2 0,-3-2 0,-4 0 0,-2 1 0,-4 2 0,-9 10 0,-6 2 0,-13 11 0,2-4 0,-8 5 0,10-10 0,6-7 0,10-10 0,10-9 0,4-3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 24575,'-7'43'0,"3"4"0,-2 24 0,3 1 0,-1 25 0,1 1 0,0-12 0,1-12 0,2-38 0,0-11 0,0-17 0,0-5 0,4-14 0,-2-1 0,2-2 0,-3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8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338 0 24575,'-46'33'0,"2"2"0,-3 8 0,10-8 0,12-10 0,12-13 0,9-8 0,4 2 0,1 11 0,-2 9 0,-1 15 0,-3 2 0,-3 9 0,-6 14 0,-1 9 0,4-25 0,1 0 0,-6 34 0,1-2 0,6-36 0,4-18 0,3-21 0,0-11 0,-1-3 0,0 1 0,1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2.3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 0 24575,'-13'12'0,"1"2"0,0 7 0,3 3 0,4 2 0,2 6 0,3-5 0,1 8 0,1-9 0,5 12 0,2-3 0,3 5 0,4-2 0,-5-13 0,0-3 0,-4-8 0,-2-4 0,1-2 0,-4-3 0,2-1 0,-3-2 0,1 1 0,-1-2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85 130 24575,'0'10'0,"0"-4"0,-1-6 0,2-8 0,0 1 0,1-4 0,-1 6 0,1 0 0,-2 3 0,0 9 0,-3 16 0,1 16 0,-3 15 0,2 25 0,1 1 0,0 19 0,2-31 0,0-13 0,0-35 0,0-12 0,0-38 0,3-9 0,0-35 0,1 4 0,1-11 0,-2 18 0,1-7 0,-2 18 0,0 6 0,1 5 0,-1 13 0,-1 7 0,1 10 0,-1 5 0,1 4 0,-1 1 0,4-1 0,0 1 0,8 0 0,3 1 0,2 0 0,-2 0 0,-6 0 0,-1 1 0,3 5 0,3 1 0,3 7 0,-5-2 0,-2-1 0,-8-2 0,-2-2 0,-5 3 0,-3 3 0,-16 15 0,-9 6 0,-18 16 0,-2 3 0,4-6 0,12-10 0,19-20 0,9-8 0,20-8 0,8 0 0,13-1 0,4 0 0,-6 0 0,6 2 0,-10 0 0,1 3 0,-12 0 0,-6 0 0,-6 0 0,-3 2 0,-4 5 0,2 8 0,-4 16 0,-1 4 0,-3 1 0,-3-6 0,0-14 0,-3-4 0,4-7 0,-2-4 0,3-3 0,2-2 0,-2-1 0,0 0 0,0-1 0,1 0 0,3 0 0,2-2 0,6 0 0,3-3 0,-2 3 0,2-1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0 24575,'-5'8'0,"-1"2"0,0 4 0,-3 2 0,-5 6 0,1-3 0,0-1 0,5-3 0,5-7 0,3-3 0,9-17 0,9-13 0,15-19 0,-14 17 0,2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24575,'-20'37'0,"-1"5"0,-7 26 0,0 0 0,9 5 0,3 5 0,-3 19 0,9-21 0,4-3 0,10-2 0,4-18 0,2-22 0,-2-18 0,-3-7 0,-3-6 0,0-1 0,-1-1 0,0 0 0,2 1 0,4-4 0,9-3 0,-7 2 0,4-1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1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82 24575,'-1'18'0,"4"7"0,3 10 0,1 4 0,-1-4 0,-3 1 0,-2-11 0,1 2 0,-2-12 0,1-6 0,-1-7 0,7-29 0,3-16 0,8-22 0,7-11 0,-5 23 0,0 4 0,-8 28 0,-7 8 0,-2 12 0,1 18 0,4 8 0,6 17 0,2-6 0,5 2 0,4-7 0,2-1 0,9-3 0,-9-10 0,3-5 0,-12-8 0,-4-4 0,1-4 0,0-6 0,10-12 0,4-9 0,0-1 0,-3 0 0,-10 12 0,-2 5 0,-5 5 0,-1 5 0,-3 2 0,-1 1 0,-3-1 0,-1-5 0,0-5 0,2-5 0,0-6 0,1 8 0,-1 8 0,-1 21 0,6 20 0,3 9 0,10 16 0,0-6 0,1-6 0,-3-9 0,-7-19 0,-3-5 0,-4-8 0,-2-2 0,0-1 0,0-1 0,7-8 0,-1-4 0,2 0 0,-5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24575,'32'11'0,"14"9"0,8 7 0,15 10 0,8 16 0,-13-6 0,-8 11 0,-24-11 0,-13-5 0,-13 0 0,-9-10 0,-3 2 0,-5-11 0,-3-4 0,-2-9 0,1-2 0,-2-1 0,8-4 0,1 2 0,6-4 0,8-8 0,2 0 0,9-6 0,8-1 0,-12 7 0,5-1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1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24575,'28'0'0,"20"0"0,27 6 0,-13-3 0,6 0 0,5 0 0,1 1 0,-11-1 0,-3-1 0,28-2 0,-61-1 0,-15 1 0,-9-1 0,-2-3 0,-1 0 0,-1-5 0,-2 0 0,-2-5 0,-4-6 0,-1 0 0,3 4 0,3 6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24575,'14'3'0,"-2"0"0,2 3 0,6 4 0,7 8 0,-1 0 0,1 2 0,-14-7 0,-3-2 0,-6-2 0,-3-1 0,1 3 0,-3-1 0,-2 6 0,-8 1 0,-4 4 0,-11 8 0,1-1 0,-10 8 0,9-7 0,-2 1 0,12-12 0,5-5 0,7-8 0,9-3 0,8-6 0,5 0 0,15-9 0,-19 7 0,5-2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0.6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 0 24575,'-11'11'0,"-1"4"0,2 7 0,0 7 0,2 15 0,4-1 0,2 11 0,2-9 0,0 8 0,4-4 0,4 1 0,7 0 0,4-12 0,3-3 0,-4-16 0,-3-7 0,-7-9 0,-4-2 0,-2-1 0,1-2 0,1-2 0,-2 1 0,0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0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24575,'2'24'0,"0"0"0,2 3 0,0-3 0,-1-1 0,0-3 0,-1-3 0,0-3 0,-1-4 0,0-1 0,-1-5 0,0-2 0,0-14 0,-1 1 0,0-17 0,0 2 0,1-3 0,0-4 0,-1 8 0,0-3 0,-1 11 0,1 1 0,-1 8 0,2 3 0,-1 3 0,2 0 0,0-2 0,1 2 0,1-3 0,2 3 0,5-3 0,1 3 0,3-2 0,0 3 0,-4-1 0,4 2 0,7 4 0,24 8 0,28 8 0,9 4 0,11 2 0,-35-4 0,-15-2 0,-29-1 0,-9 1 0,-5 4 0,-4 0 0,-4 2 0,-3 3 0,-3-2 0,-5 4 0,1-10 0,-4 1 0,4-11 0,1-5 0,1-3 0,-1-3 0,-2 0 0,6 0 0,0-1 0,5 0 0,0-1 0,-1-1 0,0 0 0,-3-2 0,-3-1 0,-1-3 0,-5 0 0,3-1 0,-2 0 0,5 2 0,3 2 0,5 2 0,3 1 0,1 2 0,1 1 0,1-3 0,0 0 0,2-1 0,0-1 0,6-4 0,-4 4 0,4-2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7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24575,'25'20'0,"6"4"0,-2 0 0,5 3 0,-6-1 0,-8-3 0,-9-1 0,-5-2 0,-4 1 0,-3 2 0,-6-1 0,-8 6 0,-2-2 0,-5 6 0,5-6 0,5-4 0,4-7 0,7-8 0,1-4 0,5-2 0,1 0 0,1 1 0,0 5 0,-3 5 0,2 14 0,-1 8 0,0 11 0,-2 2 0,-1 6 0,-2-2 0,-2-1 0,-5-2 0,-3-9 0,-2-5 0,-2-11 0,5-10 0,1-5 0,5-6 0,3-5 0,5-4 0,16-11 0,26-7 0,-19 8 0,9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889 22 24575,'-30'-11'0,"-24"4"0,-16 3 0,19 10 0,-2 3 0,3 0 0,1 3 0,-9 9 0,2 4 0,7-1 0,2 1 0,-35 31 0,14 5 0,22-8 0,0 16 0,18-9 0,1 22 0,13-4 0,4-1 0,11-2 0,7-26 0,9-5 0,4-23 0,3-8 0,10-16 0,-3-9 0,8-14 0,-8-8 0,-4-7 0,0-9 0,-11 8 0,-1-8 0,-12 20 0,-8 0 0,-2 16 0,-2 6 0,2 5 0,2 3 0,-1 1 0,-5 1 0,-1 3 0,-1 1 0,4 1 0,4-2 0,5-2 0,1 0 0,4 3 0,5 1 0,-4-1 0,2-1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5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0 24575,'-3'24'0,"0"1"0,-2 11 0,0 6 0,-1 6 0,0 17 0,2-5 0,1 23 0,2-17 0,2-11 0,-1-24 0,2-28 0,0-27 0,-1-21 0,6-19 0,5-23 0,6 10 0,-4 22 0,-3 22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9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24575,'5'15'0,"1"-1"0,5 1 0,4 1 0,4 0 0,5 1 0,-3-4 0,-6-7 0,-6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24575,'9'-13'0,"3"1"0,12-1 0,5 5 0,5 1 0,5 5 0,2 5 0,0 3 0,2 7 0,-13 4 0,-11 3 0,-10 5 0,-14 6 0,-4-1 0,-18 20 0,0-5 0,-5-2 0,6-10 0,12-19 0,10-6 0,11-6 0,10-2 0,13 4 0,-1 1 0,-1 4 0,-8-1 0,-13-3 0,-3 1 0,-4-2 0,0 2 0,-1 0 0,-1 1 0,-1 1 0,-3 2 0,-3 2 0,-17 17 0,6-8 0,-12 14 0,13-15 0,2-3 0,3-5 0,5-5 0,3-2 0,5-3 0,25-18 0,7-3 0,-1-2 0,-6 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3.4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79 24575,'31'-8'0,"2"-1"0,38-7 0,-9 2 0,2 2 0,-23 4 0,-24 6 0,-14-2 0,-3 3 0,-5-3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4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24575,'-8'26'0,"1"3"0,0 11 0,1 1 0,4 1 0,0 2 0,1-8 0,0-2 0,2-3 0,2-7 0,1 4 0,4-10 0,2-2 0,9-3 0,8-3 0,15-6 0,2-11 0,14-15 0,-10-5 0,8-17 0,-18 5 0,-4 0 0,-13 7 0,-9 13 0,3-1 0,-8 4 0,1 0 0,-6 2 0,-3 1 0,-9-7 0,-14-4 0,-3-1 0,-4 5 0,12 10 0,1 7 0,3 2 0,-1 3 0,1 4 0,2 6 0,1 11 0,5 4 0,3 9 0,6-5 0,3-3 0,7-4 0,1-8 0,5 1 0,2-5 0,1-2 0,3-4 0,-6-2 0,-3-3 0,-9-1 0,-2 0 0,0 0 0,0 0 0,3 0 0,-4 0 0,3-1 0,2-2 0,7-4 0,11-6 0,11-6 0,-14 6 0,-2 2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5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24575,'-2'18'0,"0"4"0,-1 9 0,3 10 0,0-4 0,0 4 0,2-13 0,-1-10 0,-1-8 0,0-11 0,0-6 0,-1-6 0,1-13 0,3-8 0,3-1 0,7-4 0,-1 17 0,2 5 0,-3 12 0,0 2 0,2 4 0,-2 1 0,2 9 0,0 7 0,-1 6 0,-1 7 0,-3-6 0,-2 2 0,0-5 0,-1-1 0,0-5 0,-1-6 0,-3-6 0,7-13 0,5-10 0,12-14 0,0 1 0,0 2 0,-10 15 0,-4 6 0,-7 8 0,0 1 0,1 3 0,-1 1 0,3 5 0,-4 3 0,3 0 0,-2 2 0,0-4 0,1 1 0,-1-2 0,1-1 0,1 1 0,-1-3 0,0 0 0,-2-4 0,2 1 0,23 10 0,-17-8 0,15 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2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24575,'27'38'0,"2"0"0,30 40 0,-20-32 0,3 1-1532,6 11 0,7 3 1532,-1-7 0,5 4 0,-2-3 0,-7-7 0,-1-3 0,1 0 0,7 5 0,1 0 0,-4-5 483,3 1 0,-5-7-483,18 10 504,-36-27-504,-19-15 0,-17-17 0,-1-13 398,1-10 1,1 10-1,2 4 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7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508 0 24575,'-29'15'0,"-4"7"0,2 8 0,-2 4 0,-6 11 0,4-2 0,-10 23 0,-1 4 0,4 6 0,-5 4 0,18-23 0,-6 7 0,12-17 0,3-4 0,7-11 0,8-17 0,3-7 0,38-26 0,35-7 0,-20 1 0,10 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24575,'77'-6'0,"14"-2"0,-6-1 0,7-2 0,-34 3 0,-14 2 0,-25 4 0,-10 1 0,-6 0 0,-3 0 0,-5-8 0,4 6 0,-4-5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7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24575,'54'15'0,"-6"-2"0,-9-3 0,-11-2 0,-14-2 0,-8-2 0,-9 6 0,-9 6 0,-8 11 0,-8 10 0,0 0 0,-2 9 0,11-11 0,1 2 0,11-10 0,2-10 0,3-5 0,2-8 0,14-11 0,12-8 0,-7 4 0,3-1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24575,'10'32'0,"3"1"0,3-2 0,4 1 0,-3-10 0,6 3 0,-5-8 0,-2-4 0,-7-4 0,-4-9 0,9-10 0,-8 5 0,7-5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8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0 24575,'-33'35'0,"-1"3"0,5-8 0,5-1 0,13-15 0,6-4 0,4-7 0,2-2 0,1 7 0,16 56 0,-5 1 0,1-7 0,0 3 0,5 27 0,0 0 0,-5-31 0,-2-16 0,-6-25 0,-3-9 0,2-12 0,-1-11 0,-14-6 0,9 6 0,-14 4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5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24575,'25'29'0,"2"7"0,0 2 0,11 21 0,7 7 0,1 4 0,-1-3 0,-19-28 0,-8-11 0,-12-21 0,-3-14 0,2-14 0,-2 8 0,1-4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24575,'10'-5'0,"8"-6"0,1 2 0,7-2 0,-8 5 0,3 3 0,-2 1 0,8-2 0,13 1 0,-3-1 0,-3 0 0,-15 3 0,-9 0 0,2-1 0,6-3 0,12-12 0,-14 8 0,1-5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9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381 0 24575,'-28'25'0,"-4"5"0,-7 13 0,0 4 0,-13 16 0,5-5 0,2-5 0,7-9 0,14-17 0,6-6 0,7-7 0,5-6 0,4-5 0,10-9 0,-4 3 0,4-3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3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24575,'58'-14'0,"-12"3"0,-25 5 0,-8 3 0,-6 3 0,-2-1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4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 24575,'23'-6'0,"8"1"0,5-2 0,19-1 0,13-2 0,-7 0 0,-9 1 0,-29 5 0,-9-1 0,-1-7 0,-7 7 0,5-7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5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0 131 24575,'25'-7'0,"-1"0"0,17-7 0,-9 2 0,7-7 0,-5 1 0,-3-1 0,-5 2 0,-13 7 0,-4 3 0,-10 7 0,-5 8 0,-3 9 0,0 10 0,3 1 0,4 12 0,1-4 0,1 8 0,0 0 0,1-7 0,-1-1 0,1-15 0,-1-1 0,0-10 0,0-1 0,0-5 0,-1 0 0,1-2 0,-3 2 0,-1 1 0,0 2 0,-3-1 0,-1 1 0,-1-1 0,-3 2 0,3-2 0,3 0 0,3-3 0,1 0 0,-1 0 0,0 0 0,-1 1 0,2 0 0,2-3 0,7 0 0,4-2 0,7-2 0,12-1 0,2-2 0,4 0 0,-1 2 0,-11 1 0,4 2 0,-4 0 0,10 1 0,0 0 0,-3 0 0,-11 0 0,-11 0 0,-11 3 0,-5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0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42 24575,'12'-15'0,"0"4"0,1 3 0,-4 4 0,2 1 0,-6 3 0,2 0 0,-1 1 0,1 2 0,3 5 0,8 6 0,2 2 0,1 4 0,-7-3 0,-7 0 0,-4-2 0,-4 3 0,-8 7 0,-4 5 0,-16 14 0,1-2 0,-9 6 0,9-10 0,5-7 0,6-8 0,10-10 0,1-5 0,11-6 0,8-3 0,12-1 0,10-2 0,6 2 0,10 1 0,-6 0 0,-10 1 0,-16 1 0,-14 3 0,-5 4 0,3 6 0,-3-6 0,0 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9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48 24575,'16'-17'0,"4"3"0,2 3 0,-1 5 0,3 6 0,3 9 0,7 9 0,12 10 0,-12 0 0,-3 9 0,-21-9 0,-11 1 0,-19 2 0,-12 1 0,-24 19 0,-3-3 0,4-4 0,14-14 0,24-18 0,9-7 0,24-5 0,8 0 0,18 1 0,-6 5 0,-5 6 0,-14 3 0,-5 1 0,-6 2 0,-4-3 0,-2 2 0,-3-5 0,-6 3 0,0-3 0,0-1 0,3-3 0,4-5 0,0-2 0,0-2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6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0 24575,'-17'45'0,"9"-23"0,-1 4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498 122 24575,'-1'-18'0,"0"2"0,-1 3 0,0 1 0,-1 1 0,-5 0 0,-1 1 0,-8-2 0,-3 3 0,-1 3 0,-5 2 0,4 5 0,-11 4 0,2 2 0,-10 7 0,5 4 0,-3 5 0,1 6 0,3 2 0,0 8 0,7-2 0,5-1 0,8-4 0,7-8 0,5 8 0,2 0 0,5 2 0,3 1 0,4-7 0,7 2 0,0-11 0,11-3 0,6-10 0,-4-4 0,4-2 0,-14-2 0,-7-3 0,-4-1 0,-3-3 0,3-4 0,1-4 0,7-10 0,-1-1 0,-1 0 0,-4 5 0,-7 11 0,-4 3 0,-1 4 0,-1 3 0,-2 0 0,-4 1 0,-5 0 0,-4 1 0,-3 0 0,1 0 0,-2 0 0,4 1 0,1-1 0,2 0 0,4 0 0,2 0 0,0-2 0,-2-6 0,3 5 0,0-4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24575,'15'13'0,"-3"-2"0,-3-3 0,-5-3 0,0-1 0,-4-1 0,1 0 0,-1 6 0,1 2 0,1 11 0,-1-4 0,2 5 0,-3-6 0,0-5 0,0-1 0,-3-3 0,-1-1 0,-2 4 0,0-2 0,-2 5 0,3 0 0,0-2 0,2-3 0,2-4 0,0-2 0,1 0 0,3 1 0,4 2 0,5 1 0,4-2 0,1-3 0,0-1 0,-3-1 0,-3 0 0,-5 0 0,2-1 0,4-5 0,3-4 0,-3 3 0,-4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1.5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0 649 24575,'64'-33'0,"15"-9"0,-34 16 0,0 0 0,1 0 0,1 0 0,2-3 0,-2 1 0,26-12 0,-2 2 0,-16 13 0,-11 3 0,-6 3 0,-8 4 0,4-4 0,-2 0 0,9-6 0,0-2 0,6 0 0,4-1 0,-2 4 0,1-1 0,-13 6 0,-8 5 0,-12 6 0,-9 3 0,-1 2 0,-2 1 0,0 0 0,3 0 0,-1 0 0,1 0 0,-5 2 0,-1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4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24575,'-1'16'0,"0"-3"0,0-2 0,-1 0 0,0 5 0,0 1 0,1 0 0,0 4 0,1-6 0,0 2 0,0-5 0,0-1 0,1 4 0,-1-2 0,1 5 0,-1-1 0,0-1 0,0 1 0,0-5 0,1 5 0,-1-6 0,1 2 0,-1-5 0,0-2 0,0-3 0,2-2 0,1-1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5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77 24575,'69'0'0,"10"-2"0,4-2 0,-33 0 0,0 0 0,34-4 0,1-3 0,-28 5 0,-23 1 0,-6 2 0,-8 0 0,8-2 0,19-5 0,-27 5 0,7-1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6.3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 1 24575,'12'0'0,"4"0"0,0 1 0,0 0 0,-5 1 0,-7 1 0,-3 0 0,-2 3 0,0 2 0,-2 3 0,-2 5 0,-4 0 0,-10 9 0,-8 2 0,-3 0 0,0 0 0,9-10 0,8-5 0,6-6 0,11-3 0,17-2 0,23 2 0,-1-1 0,8-1 0,-23 1 0,5 1 0,-8 1 0,2-1 0,-8 0 0,-11-2 0,-4 0 0,-15 5 0,7-4 0,-7 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0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24575,'45'13'0,"16"4"0,24 9 0,-37-11 0,2 1 0,8 4 0,-1 1 0,-10-2 0,-1 0 0,2 0 0,-3 0 0,16 9 0,-15-7 0,-20-9 0,-13-6 0,-10-4 0,-1-2 0,0 2 0,8 10 0,-5-1 0,4 2 0,-8-6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24575,'6'13'0,"-4"7"0,3-1 0,-5-3 0,1-6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8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0 24575,'0'37'0,"-4"16"0,2-30 0,-3 10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92 0 24575,'-42'10'0,"29"-5"0,-23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8.6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24575,'30'23'0,"19"9"0,-1-3 0,6 2 0,1 1 0,4 1-667,14 10 1,0 2 666,-10-5 0,-3 0 0,-6-3 0,-4 0 217,-5-2 1,-4-1-218,16 18 220,7 10-220,-12-10 0,-3-2 0,-9-11 678,-16-17-678,-8-6 0,-10-10 0,-3-3 0,-2-1 0,4-1 0,-2 2 0,5 10 0,-5-7 0,-1 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10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662 88 24575,'-7'-11'0,"-7"-1"0,-9-5 0,-1 4 0,5 2 0,5 5 0,7 4 0,-1 0 0,-3 0 0,-7-2 0,-12 1 0,-2 0 0,-6 1 0,14 2 0,4 1 0,8 0 0,-5 1 0,-5 4 0,-10 0 0,-2 3 0,3-1 0,6 4 0,1 3 0,3 1 0,-2 9 0,2-1 0,-5 16 0,3 4 0,1 4 0,5-1 0,8-12 0,3 3 0,3-10 0,1 9 0,1 0 0,0 6 0,3 6 0,3-9 0,10-2 0,2-12 0,6-4 0,11-3 0,0-8 0,23-3 0,-4-7 0,6-4 0,0-5 0,-10-1 0,4-4 0,-18 4 0,-10-1 0,-17 0 0,-5-1 0,-3-6 0,0 1 0,-1-4 0,0 1 0,0-3 0,-5-2 0,-3 4 0,-15-5 0,-1 5 0,-2 1 0,5 7 0,12 7 0,5 2 0,1 2 0,1 1 0,-5 0 0,0 0 0,-6 1 0,4 1 0,-2-1 0,3 0 0,-2-1 0,-4 2 0,-5 0 0,-1 1 0,-6 2 0,9-2 0,-5 1 0,11-3 0,0 1 0,3 0 0,4-1 0,-2 1 0,3-1 0,0 0 0,1-1 0,1 1 0,0-1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24575,'6'1'0,"1"0"0,2 3 0,1 0 0,1 3 0,-1 4 0,2 1 0,3 7 0,-2-1 0,2 5 0,-2-2 0,-1 0 0,-2 0 0,-4-4 0,1 3 0,-2 11 0,-1-2 0,-2 8 0,-2-13 0,-1 1 0,0-6 0,-3 8 0,-1 0 0,-2 3 0,1 2 0,-2-1 0,2-4 0,1-4 0,1-10 0,3-3 0,-2-5 0,3-4 0,4-14 0,-3 8 0,4-9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24575,'73'40'0,"-25"-13"0,2 1 0,-1 0 0,0 1 0,9 6 0,-2-1 0,24 18 0,-18-11 0,-31-19 0,-17-14 0,-14-9 0,1-4 0,-1 2 0,0-1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8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356 0 24575,'-42'36'0,"3"-5"0,-17 12 0,10-9 0,-2 5 0,12-6 0,9-6 0,8-3 0,5-8 0,4-3 0,2-2 0,3-6 0,2-1 0,0-1 0,3-2 0,10-5 0,10-5 0,19-7 0,-17 5 0,2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0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24575,'25'3'0,"-11"-1"0,-4-2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24575,'0'22'0,"0"2"0,0 7 0,0 1 0,5 6 0,-1-11 0,3-3 0,-5-13 0,-1-13 0,-1-9 0,0 2 0,0-2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1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24575,'2'16'0,"-1"-5"0,0-6 0,4-3 0,10 5 0,12 4 0,-9-3 0,0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8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50 24575,'63'-2'0,"17"-3"0,-19 1 0,3 0 0,-8-2 0,1 1 0,6 0 0,-6 0 0,4-3 0,-28 5 0,-26 1 0,-6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0.4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46 181 24575,'14'-20'0,"5"-1"0,18-5 0,-3 2 0,9-2 0,-7 0 0,-12 8 0,-5 2 0,-15 13 0,-6 9 0,-8 19 0,-2 8 0,-7 22 0,4-8 0,-3 8 0,2-12 0,4-3 0,1-5 0,7-7 0,-1 8 0,1-3 0,0 2 0,-1-6 0,2-9 0,1-6 0,1-4 0,-1-4 0,1 0 0,-2 0 0,-2 3 0,-2 1 0,-3 4 0,-1-2 0,2-2 0,0-5 0,3-3 0,-3-1 0,-1-1 0,0 0 0,2 0 0,3 2 0,-2 3 0,1 2 0,-2 3 0,3-5 0,3 0 0,3-3 0,5-1 0,12-3 0,7 0 0,16-2 0,-1 0 0,2 0 0,-10 1 0,-10 1 0,-9 1 0,-7 1 0,0-1 0,5 0 0,6 0 0,14-2 0,-2 1 0,5-2 0,-13 3 0,-8 0 0,-5 1 0,-1-1 0,0-2 0,5 0 0,-1-2 0,1 0 0,-4 1 0,-3 1 0,-3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24575,'32'-4'0,"6"-5"0,13-4 0,-8-2 0,-4 1 0,-20 4 0,-8 3 0,-7-1 0,-1 2 0,-3 1 0,0 4 0,-7 8 0,-4 12 0,-6 10 0,-8 21 0,6-3 0,-4 8 0,11-17 0,2-8 0,7-14 0,2-9 0,2-1 0,2-5 0,2 0 0,0-1 0,11 0 0,-4 0 0,9 0 0,-10 0 0,-2 0 0,-5 0 0,-1-1 0,0 0 0,-1-6 0,-1 4 0,0-2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24575,'14'41'0,"-3"-15"0,4 0 0,-7-18 0,-3-4 0,0-1 0,3 3 0,2 2 0,11 4 0,8 3 0,-4 0 0,-5-5 0,-12-3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24575,'14'0'0,"15"0"0,11 0 0,35 0 0,17 1 0,-39 0 0,0 0 0,2 0 0,-3 0 0,15 0 0,-27-1 0,-28 0 0,-12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24575,'14'0'0,"3"0"0,1 0 0,5 0 0,-7 2 0,0-1 0,-6 2 0,-3 1 0,0 3 0,-3 0 0,1 2 0,-2 0 0,-1 3 0,0 1 0,0 5 0,-1-5 0,-1 1 0,-2-6 0,-2 0 0,-1 1 0,-1-1 0,3-1 0,0 0 0,3-3 0,-1-1 0,1-1 0,1-1 0,3 1 0,6 1 0,14-2 0,4 0 0,11-6 0,-13 1 0,-6-3 0,-12 4 0,-6 2 0,1 1 0,-2 1 0,1-1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2.3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72 24575,'23'0'0,"26"-4"0,31-7 0,9-3 0,-37 4 0,-4 0 0,3-1 0,-16 2 0,-45 7 0,-31 2 0,16 0 0,-9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24575,'3'47'0,"2"0"0,-3 8 0,4-7 0,-1-9 0,4-9 0,1-15 0,6-3 0,9-7 0,12-7 0,18-11 0,3-9 0,10-11 0,-1-15 0,-23 14 0,-9-3 0,-27 22 0,-6 2 0,-2 0 0,-2 1 0,-4-2 0,-6 1 0,-3 1 0,-9 1 0,-4 6 0,-1 1 0,-7 10 0,10 6 0,1 14 0,8 12 0,10 6 0,5 2 0,6-11 0,5-6 0,4-12 0,15-2 0,20-1 0,35 1 0,10-2 0,-9-3 0,-23-5 0,-38-5 0,-11 0 0,-11-1 0,0 0 0,-1-4 0,1 0 0,0-8 0,-2-2 0,-1-8 0,1-1 0,0 9 0,2 4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9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24575,'2'40'0,"0"4"0,-2 7 0,1-3 0,6-9 0,2-7 0,1-12 0,-3-10 0,-2-21 0,3-12 0,16-29 0,9-6 0,11-12 0,-11 25 0,-7 10 0,-16 24 0,-4 5 0,1 13 0,2 7 0,1 8 0,-3 11 0,-1 3 0,-3-5 0,3-1 0,-3-14 0,-1-1 0,1-5 0,-2-3 0,2-4 0,2-10 0,11-15 0,13-15 0,27-25 0,-4 10 0,1 5 0,-27 27 0,-16 15 0,-10 13 0,-1 4 0,-2 16 0,2 6 0,2 0 0,2-1 0,1-17 0,-1-3 0,-1-10 0,-1-5 0,1-10 0,0-4 0,-7-6 0,4 10 0,-6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4.9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642 47 24575,'-5'-8'0,"-3"-1"0,-1 3 0,-3-2 0,-7 2 0,-4 1 0,-15 1 0,-2 4 0,0 1 0,0 4 0,12 3 0,-1 3 0,7 0 0,-7 6 0,0 4 0,-5 7 0,-7 15 0,10-1 0,-9 21 0,8-2 0,2 5 0,3 6 0,10-19 0,5 14 0,6-14 0,6-1 0,9-2 0,2-20 0,4 1 0,-1-15 0,3 0 0,11-5 0,8-1 0,22-4 0,-9-3 0,-3-6 0,-21 1 0,-14-1 0,-6 0 0,-4 2 0,1-3 0,0 0 0,-1-2 0,0-3 0,-5 2 0,3 0 0,-3 4 0,3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5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410 48 24575,'-11'-12'0,"-2"0"0,-4 2 0,-2 2 0,3 4 0,-2 2 0,-2 3 0,0 4 0,-19 13 0,4 7 0,-16 16 0,7 2 0,6 2 0,7 3 0,13-9 0,5 2 0,8-14 0,4 5 0,2-12 0,3 0 0,3-8 0,1-6 0,3-2 0,6-5 0,2-2 0,4-3 0,-4-1 0,-2-3 0,-6 2 0,-2 0 0,-1-4 0,-5 3 0,2-2 0,-3 4 0,0 0 0,-1 1 0,0 0 0,-1 0 0,-2-1 0,-2 0 0,-1 2 0,0 2 0,0 1 0,0 2 0,-3-1 0,1 1 0,-2 0 0,4 0 0,-1 0 0,4-1 0,0 0 0,9-7 0,-6 6 0,6-5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6.6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1 24575,'-7'39'0,"3"-3"0,-2 12 0,4-9 0,-1-6 0,3-3 0,-1-10 0,1 0 0,0-8 0,0-5 0,0-4 0,0-3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24575,'12'27'0,"2"6"0,5 4 0,7 7 0,12 11 0,-2-6 0,7 4 0,-9-12 0,-8-10 0,-7-9 0,-11-11 0,-5-4 0,0-7 0,0-7 0,1-10 0,4-12 0,-5 11 0,2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7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24575,'-43'30'0,"-7"10"0,9 2 0,-12 16 0,12-7 0,-12 14 0,9-9 0,1-5 0,12-12 0,16-20 0,6-8 0,8-11 0,0-3 0,-1-5 0,2 4 0,-2-2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24575,'19'-5'0,"3"-2"0,-2 1 0,3-1 0,-4 3 0,10 0 0,15 1 0,15 1 0,35-7 0,-5 1 0,-37 1 0,-1-1 0,19-2 0,-21 2 0,-28 5 0,-13 2 0,13-6 0,5-1 0,-2 0 0,-5 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2.0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1 127 24575,'26'-9'0,"3"-2"0,13-4 0,-5 1 0,8-4 0,-11 3 0,3-1 0,-13 5 0,-5 2 0,-10 5 0,-5 1 0,-1 2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24575,'23'7'0,"-1"2"0,2 3 0,-2-1 0,2 10 0,-5-6 0,1 9 0,-3-3 0,-1 3 0,5 12 0,1 4 0,2 5 0,-1 5 0,-3-9 0,-1 10 0,-3-1 0,1 6 0,-1 11 0,2-4 0,-3 2 0,-1-4 0,-4 4 0,-6-6 0,0 5 0,-4 2 0,2 7 0,-5 10 0,0 8 0,-2-23 0,1-1 0,1-23 0,1-10 0,-1-9 0,0-9 0,-1-2 0,0-2 0,-2 1 0,0-1 0,0-1 0,3-5 0,1-2 0,3-4 0,0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3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1 24575,'-6'21'0,"3"1"0,-1 16 0,3 10 0,-2 12 0,0 35 0,0-28 0,-1 21 0,1-35 0,2 4 0,0-8 0,1 3 0,0-14 0,0-2 0,0-10 0,0 13 0,0-14 0,-1 13 0,1-14 0,-1-1 0,1-3 0,0-7 0,-1 1 0,1-3 0,-2 2 0,2 3 0,-1-1 0,1 5 0,0-1 0,-1 6 0,0 1 0,0 1 0,-1-1 0,2-7 0,-1-1 0,1-5 0,0-2 0,0-2 0,0-4 0,2-2 0,31-2 0,32 1 0,-4-2 0,5 0 0,-3 1 0,1-1 0,-1 0 0,-3-2 0,20-1 0,-42 0 0,-16 0 0,-15-14 0,0-12 0,-3 6 0,2-1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8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453 146 24575,'5'-15'0,"-2"2"0,0-3 0,-2 1 0,-1-4 0,0 3 0,-4 1 0,0 3 0,-2 4 0,0 1 0,0 3 0,1 1 0,0 2 0,0 0 0,-2 1 0,0 0 0,-5 1 0,-5 3 0,-8 5 0,-16 11 0,-29 27 0,8 0 0,-9 14 0,30-10 0,14-10 0,6 8 0,9-7 0,4 10 0,5-4 0,6 2 0,4-4 0,1-16 0,4-3 0,0-12 0,0-2 0,5-2 0,-1-4 0,8 0 0,-3-2 0,4-1 0,-4-3 0,-5-1 0,-1 0 0,-7 0 0,2-1 0,-2-1 0,-2 0 0,0 1 0,-3-1 0,-1 1 0,0-1 0,0 2 0,1-2 0,-1 1 0,0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9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377 19 24575,'-11'-6'0,"-2"0"0,-5 2 0,-2 2 0,-5 2 0,-5 7 0,-4 8 0,-11 14 0,1 9 0,3 2 0,4 5 0,13-12 0,3 5 0,13-4 0,2-1 0,6-3 0,2-10 0,1-1 0,2-9 0,1 0 0,2-5 0,5-1 0,31-5 0,-12-2 0,18-4 0,-29-1 0,-9-1 0,-7 4 0,-2-2 0,0 1 0,-1-6 0,1-1 0,-1-4 0,-3-3 0,-3 4 0,-3-1 0,-1 8 0,0 4 0,2 3 0,2 2 0,1 0 0,1 0 0,-2 0 0,2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24575,'-2'36'0,"2"6"0,3-6 0,3-2 0,-1-12 0,-2-10 0,0-3 0,-2-5 0,2-3 0,4 0 0,-2-1 0,1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24575,'72'-12'0,"18"-5"0,-35 7 0,4 1 0,14-3 0,-1 1 0,-19 2 0,-3 2 0,33-4 0,-56 6 0,-24 4 0,-4 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0 24575,'-10'52'0,"0"3"0,3-12 0,0 2 0,6-17 0,0 0 0,3-3 0,2-5 0,2 3 0,-1-9 0,0-2 0,1-10 0,5-9 0,14-10 0,-11 6 0,5-1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3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24575,'9'15'0,"8"-2"0,14 0 0,-5-7 0,-2 0 0,-16-6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24575,'9'0'0,"8"0"0,-11 0 0,6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7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24575,'65'3'0,"-13"0"0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9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24575,'-15'3'0,"-11"8"0,-3 7 0,-10 14 0,8 2 0,1 2 0,7-5 0,8-5 0,5 4 0,5 4 0,1 6 0,3 9 0,2-1 0,1-1 0,1 12 0,1-23 0,1 9 0,0-19 0,4 3 0,-2-4 0,5 4 0,-1-4 0,1 2 0,0 1 0,2 2 0,-1-1 0,5 7 0,-2-7 0,3 8 0,-2-7 0,-1-1 0,-2-3 0,-3-3 0,1-3 0,0 0 0,-2-5 0,0-1 0,-2-2 0,0-1 0,3 1 0,0 0 0,4 3 0,0-1 0,-1 0 0,3 1 0,-2-1 0,1 0 0,7 9 0,-3-5 0,6 7 0,-7-8 0,9 9 0,-6-9 0,36 33 0,-19-20 0,12 13 0,-16-18 0,-9-8 0,3 0 0,4 0 0,-5-4 0,1 0 0,-8-4 0,-5-2 0,-7-4 0,-4-1 0,0 3 0,2-3 0,-3 2 0,1-3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1 102 24575,'22'-10'0,"-4"2"0,-6 4 0,0 1 0,18-7 0,1-3 0,6-3 0,-11 3 0,-12 5 0,-8 4 0,-3 3 0,6-1 0,2 0 0,3-1 0,-5 2 0,-4-1 0,-4 2 0,-1-1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24575,'4'42'0,"1"2"0,2 16 0,-1-6 0,-1 11 0,-1-31 0,-1 0 0,-3-29 0,0-3 0,0 0 0,0 2 0,0-1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532 79 24575,'-2'-13'0,"-4"1"0,-7-5 0,-5 1 0,0 5 0,2 3 0,4 6 0,0 3 0,-4 3 0,-9 4 0,-12 11 0,-4 5 0,-14 12 0,12 2 0,-13 13 0,11 6 0,1 0 0,9 11 0,16-19 0,6 16 0,8-4 0,4 0 0,6 13 0,5-9 0,13 14 0,4-12 0,11-1 0,0-21 0,-3-12 0,-8-16 0,-12-11 0,-8-10 0,0-5 0,7-10 0,14-10 0,8-5 0,19-4 0,-28 19 0,4 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4.3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309 1 24575,'-24'1'0,"-5"9"0,-15 16 0,2 10 0,-8 17 0,15-7 0,4 5 0,9-7 0,8-5 0,4 4 0,5-15 0,2 4 0,7-11 0,10 3 0,8-8 0,4-4 0,21-13 0,-19-7 0,12-8 0,-25 4 0,-6-6 0,-8 4 0,-4-6 0,-4 1 0,0 5 0,-3 1 0,4 8 0,-3 1 0,2 2 0,-3 1 0,-2 2 0,1 0 0,-1 1 0,5 0 0,2 0 0,2-1 0,36-25 0,-24 19 0,26-19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0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454 1 24575,'-44'20'0,"-9"14"0,-6 15 0,-4 10 0,-5 10 0,32-27 0,2 0 0,-10 14 0,2 12 0,34-42 0,6-4 0,5-7 0,4-7 0,10-3 0,11-4 0,3-3 0,8-7 0,-9-3 0,2-8 0,-12 4 0,-2-9 0,-14 10 0,-2-4 0,-14 1 0,2 7 0,-10-1 0,11 10 0,-2 3 0,6 1 0,-4 4 0,2 2 0,-1 2 0,5-3 0,1-3 0,4-1 0,12-2 0,26-2 0,-18 1 0,12-2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9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24575,'31'-2'0,"10"-2"0,2 2 0,5-2 0,-11 3 0,-13 0 0,-13 1 0,-5 0 0,-2 3 0,-2 6 0,0 10 0,-1 7 0,-1 19 0,-1 14 0,0 6 0,7 30 0,5-12 0,0-27 0,2 2 0,10 38 0,0-7 0,-9-13 0,-8-24 0,-2 6 0,-4-17 0,-3 11 0,-5 0 0,-1 0 0,-4 15 0,3-16 0,-1 12 0,0-16 0,3-9 0,4-15 0,-1-18 0,-4-3 0,-2-4 0,-3 2 0,5 0 0,2 0 0,0 1 0,-3 0 0,-14 4 0,-6 2 0,7-2 0,6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24575,'50'-13'0,"-4"3"0,25 4 0,-36 4 0,2 2 0,-33 16 0,-3 8 0,-3 15 0,-4-1 0,-1-4 0,-9-3 0,1-9 0,-12 11 0,3-1 0,0 5 0,10 2 0,8-11 0,8-5 0,4-14 0,12-4 0,8-3 0,0-1 0,7-2 0,-6 0 0,21-3 0,33 2 0,-6-3 0,2-1 0,-44 2 0,-19 1 0,-13 2 0,-1 0 0,0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24575,'0'15'0,"0"-3"0,0 0 0,0-5 0,1 0 0,0 0 0,0 0 0,0-4 0,0-3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24575,'2'8'0,"2"-2"0,4 0 0,4 2 0,12 7 0,2 4 0,-6-7 0,-6-2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9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79 24575,'45'-20'0,"8"1"0,-6 3 0,-8 5 0,-16 4 0,-14 6 0,-9 0 0,-14-1 0,9 1 0,-10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24575,'3'36'0,"2"9"0,3 8 0,0 30 0,-3-20 0,0 18 0,2-14 0,0-18 0,2 1 0,-5-32 0,-2-13 0,-2-3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0.4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31 24575,'-4'36'0,"1"-6"0,2-5 0,1-7 0,1-7 0,4 1 0,5-2 0,9-1 0,16-2 0,18-8 0,17-9 0,-4-3 0,-8-6 0,-26 3 0,-14 2 0,-10 1 0,-5 1 0,-2-2 0,-2-2 0,-5-3 0,-4 5 0,-3-1 0,-2 7 0,5 3 0,0 7 0,-1 7 0,-3 10 0,-5 16 0,3-1 0,4 8 0,7-16 0,3-8 0,4-8 0,2-8 0,7 0 0,5-1 0,16-3 0,4-5 0,7-3 0,19-8 0,-10 2 0,20-8 0,-15 2 0,-14 2 0,-12 4 0,-22 9 0,-6 8 0,-6 9 0,2 0 0,-4 4 0,4-6 0,1-3 0,1-1 0,2-2 0,1 0 0,3 0 0,0-2 0,6-5 0,2-3 0,5-6 0,-6 4 0,-4 2 0,-4 14 0,4 8 0,2 5 0,4 4 0,-6-10 0,0-1 0,-5-7 0,4 1 0,0-2 0,1 0 0,0-2 0,-4-2 0,0-2 0,-1-1 0,-1 0 0,-1-1 0,-1 2 0,-1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1.3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83 24575,'-3'-12'0,"-2"0"0,-5-3 0,-8 0 0,-4 2 0,-4 3 0,4 5 0,1 4 0,5 1 0,-6 2 0,-3 4 0,-9 6 0,-10 12 0,2 2 0,-6 13 0,12 0 0,5 4 0,8 4 0,8-6 0,6 2 0,6-9 0,3 1 0,3-3 0,4-1 0,5 1 0,4-6 0,12 6 0,9-3 0,6 1 0,3-5 0,-15-11 0,-7-3 0,-13-7 0,-3-3 0,-1-4 0,6-8 0,3-5 0,6-5 0,-10 10 0,-3 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2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58 24575,'4'-11'0,"-1"3"0,2 2 0,1 1 0,3-1 0,7-1 0,4 1 0,0 1 0,-3 3 0,-5 1 0,2 3 0,0 0 0,6 6 0,0 2 0,-3 1 0,-2 0 0,-8-3 0,-3-1 0,-4 1 0,-6 1 0,-8 8 0,-9 4 0,-11 12 0,0 0 0,-6 4 0,4-2 0,2-3 0,8-5 0,11-8 0,7-8 0,7-6 0,2-4 0,8-1 0,15-3 0,9-2 0,30-8 0,5-1 0,16-7 0,-21 8 0,-16 1 0,-34 13 0,-7-1 0,-10 4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13 24575,'-6'-5'0,"-1"0"0,-1 3 0,-8 1 0,-13 6 0,-6 4 0,-18 14 0,-9 16 0,11-3 0,-5 10 0,26-10 0,6-4 0,7 0 0,10-7 0,2 4 0,5-2 0,0 0 0,4 3 0,6-6 0,13 5 0,0-9 0,12-4 0,-11-10 0,-1-6 0,-3-14 0,-7-8 0,4-13 0,-6 3 0,-3-3 0,-4 12 0,-2-1 0,-3 13 0,1 3 0,-2 7 0,1 0 0,-4 2 0,-1 3 0,-1 0 0,1 1 0,16-3 0,37-4 0,-24 1 0,22-3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24575,'-3'27'0,"1"3"0,-1 29 0,2-5 0,6 12 0,12 15 0,0-26 0,6 6 0,-11-39 0,-7-11 0,-1-8 0,2-7 0,10-14 0,7-15 0,-6 11 0,-2-2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437 1 24575,'-69'71'0,"8"-4"0,-5 5 0,21-19 0,3-3 0,13-16 0,7-7 0,1-2 0,10-11 0,-2 1 0,9-8 0,0-6 0,-4-7 0,-9-8 0,7 4 0,-4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4.3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24575,'48'-8'0,"-6"1"0,7 2 0,-17 3 0,-1 1 0,-12 1 0,-7 0 0,-3 0 0,-3 0 0,5 0 0,20 0 0,12-3 0,-8 3 0,-7-3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8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24575,'47'0'0,"37"0"0,-33 1 0,4 1 0,29 1 0,5 3-754,-5 1 1,-2 1 753,-2 0 0,-4 0 97,-11 0 1,-10-1 0,-9-1 0,-21-2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9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24575,'13'-4'0,"-1"1"0,7-2 0,-1 2 0,2-1 0,-4 2 0,-8 2 0,-4-1 0,1 1 0,-4 0 0,3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72 400 24575,'-11'14'0,"-1"3"0,2 2 0,1 2 0,-2 3 0,4-2 0,1 4 0,2 0 0,2-3 0,2 2 0,1-8 0,2 1 0,1-4 0,2-4 0,4-1 0,1-4 0,12-2 0,6-1 0,15-9 0,4-6 0,-5-6 0,-5-7 0,-16 2 0,-7-6 0,-9 3 0,-2-2 0,-4 0 0,1 7 0,-2 0 0,-1 4 0,-2 0 0,-3-3 0,-1 2 0,-3-4 0,1 3 0,-1-4 0,1 2 0,2 1 0,0 0 0,3 6 0,-1-3 0,2-1 0,1 1 0,0 0 0,2 3 0,1 1 0,0 0 0,0 0 0,0-3 0,0 1 0,0-3 0,0 5 0,0 1 0,0 5 0,0 3 0,0 3 0,6 4 0,2 4 0,8 14 0,0 6 0,10 20 0,1 12 0,6 12 0,-13-24 0,1 1 0,16 36 0,-14-35 0,-1-1 0,13 18 0,-10-18 0,-10-24 0,-13-20 0,-10-17 0,4 5 0,-5-5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24575,'13'0'0,"5"-1"0,5-3 0,18-4 0,8-3 0,2-1 0,6-2 0,2 0 0,-3-1 0,6-2 0,-8 3 0,-13 1 0,7-3 0,-22 7 0,0-2 0,-18 7 0,-4 2 0,-3 2 0,-1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36 24575,'-3'-8'0,"0"0"0,0 6 0,1-2 0,1 3 0,5-2 0,0 0 0,7 0 0,-3 2 0,4 0 0,-4 1 0,2-1 0,-3 1 0,-2 0 0,-1 0 0,0 0 0,13 3 0,24 0 0,-17 0 0,11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2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 24575,'21'-2'0,"4"0"0,11-2 0,-1 1 0,-6-1 0,-1 0 0,-8 1 0,2-1 0,-8 3 0,-4-1 0,-7 2 0,-2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 24575,'13'1'0,"3"-1"0,0-1 0,1 0 0,-7 0 0,-3 1 0,-4 0 0,1 0 0,3-1 0,4 0 0,4 0 0,-2-1 0,-3 1 0,-4 0 0,-4-1 0,-1 1 0,0-1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24575,'52'-3'0,"27"-5"0,-12 1 0,3-1 0,-9-1 0,-2-1 0,1 1 0,-5 0 0,-3-2 0,-41 12 0,-36 12 0,6-5 0,-11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7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14 110 24575,'-6'8'0,"1"-2"0,3-2 0,3-1 0,25-4 0,14-5 0,42-9 0,-22-2 0,4-4 0,-37 8 0,-10 4 0,-8 5 0,-5 1 0,-9 1 0,-12-5 0,-13-7 0,9 6 0,2-3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24575,'0'35'0,"0"6"0,0 27 0,0 1 0,0-1 0,1-10 0,0-22 0,0-8 0,-1-12 0,1-4 0,1 0 0,-1-4 0,0-1 0,0-6 0,5-17 0,5-7 0,-2 2 0,0 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6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69 0 24575,'0'34'0,"-1"5"0,-1 3 0,-3 5 0,-3 9 0,-2-12 0,-3 3 0,3-15 0,1 1 0,3-9 0,3-5 0,1-7 0,6-14 0,1-5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8.9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3 670 24575,'-1'-30'0,"0"2"0,1 4 0,0 2 0,4-4 0,2 4 0,3 4 0,-2 7 0,0 8 0,4 3 0,3 4 0,7 5 0,-1 2 0,-3 0 0,-5 3 0,-6-3 0,-3 5 0,-1 2 0,-2 1 0,-3 1 0,2-8 0,-3-4 0,2-5 0,0-3 0,-1-3 0,1-5 0,-2-2 0,0-5 0,2 6 0,1 0 0,1 6 0,17-5 0,14-6 0,22-12 0,32-21 0,-43 19 0,0-2 0,12-13 0,-2-1 0,18-27 0,-15 3 0,-35 28 0,-14 16 0,-5 7 0,-3 3 0,-4-5 0,0 2 0,-5-4 0,2 3 0,0 4 0,1 2 0,3 6 0,1 3 0,-2 7 0,-4 14 0,-11 24 0,-4 14 0,-4 34 0,9-3 0,12-30 0,1 2 0,0 36 0,4-11 0,2-32 0,1-27 0,0-6 0,0 0 0,0 9 0,-2 16 0,0 4 0,-3 15 0,-4-12 0,0 0 0,-2-19 0,3-12 0,0-11 0,3-6 0,1-1 0,2-1 0,-2-2 0,-3-6 0,-9-14 0,-3-11 0,-11-32 0,4-3 0,7 18 0,7 14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3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24575,'27'-4'0,"6"-2"0,7-1 0,10-4 0,-4 3 0,7-3 0,-7 2 0,0 3 0,1 1 0,-10 1 0,-7 2 0,-16 0 0,-8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9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1 24575,'-1'35'0,"-3"2"0,0-6 0,-2-1 0,3-12 0,0 0 0,0-4 0,0 0 0,2-1 0,0-5 0,0-4 0,-5-9 0,0-6 0,1 3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24575,'6'-10'0,"0"1"0,2 0 0,-1 3 0,-1 4 0,2-1 0,37-1 0,-7 2 0,21-1 0,-31 3 0,-14 1 0,-10 3 0,-3 1 0,-2 2 0,-2 3 0,-2 0 0,-5 6 0,-3 2 0,-4 0 0,-2 3 0,1-1 0,-8 12 0,7-6 0,-6 10 0,11-11 0,1-2 0,4-1 0,4-7 0,2 5 0,1-7 0,2-2 0,2-5 0,-1-2 0,2-3 0,1 0 0,1-1 0,4 1 0,4-2 0,7 0 0,16-6 0,32-3 0,-11 0 0,2-2 0,19-2 0,5-1 0,-74 12 0,-7 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0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24575,'17'19'0,"-1"-2"0,-9-7 0,-1-1 0,-4-3 0,0-2 0,-1-1 0,0-1 0,-1 2 0,-2 5 0,-4 8 0,2-7 0,-2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1.0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24575,'54'-15'0,"16"-1"0,-9 7 0,6-1 0,-24 6 0,-15 0 0,-13 3 0,-16 1 0,-6-3 0,-5 0 0,3 0 0,5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2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24575,'-1'33'0,"-1"1"0,0 5 0,1 0 0,0-7 0,2 8 0,0 1 0,3 0 0,3 3 0,2-14 0,1-1 0,-1-13 0,-1-7 0,3-6 0,4-6 0,17-8 0,6-4 0,20-11 0,-3 1 0,-5 2 0,-10 2 0,-17 7 0,-1 0 0,-8 1 0,0 3 0,-4 1 0,-5 4 0,-2 0 0,-2 1 0,-1-1 0,-3-4 0,-2-4 0,-10-8 0,-3 1 0,-17-7 0,16 16 0,-5-1 0,19 12 0,0 1 0,-1 6 0,-2 6 0,-2 12 0,1-1 0,4 8 0,4-8 0,5 3 0,3-6 0,2-3 0,3-3 0,-1-7 0,0-2 0,2-2 0,8-2 0,5 1 0,11-1 0,-18-1 0,-1-1 0,-18 0 0,0-1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3.0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24575,'-1'27'0,"0"0"0,2 15 0,0-10 0,2 2 0,-2-11 0,0-6 0,-1-7 0,0-5 0,0-20 0,0-5 0,4-21 0,1 6 0,2 6 0,-1 10 0,-2 11 0,0 4 0,-1 2 0,8 5 0,8 6 0,5 4 0,5 5 0,-9-1 0,-5-1 0,-9-4 0,-2-1 0,-2-1 0,-1-3 0,-1-2 0,13-18 0,11-11 0,13-12 0,-3 5 0,-11 13 0,-13 12 0,-7 10 0,0 5 0,0 8 0,-2 2 0,3 11 0,4-1 0,-1 0 0,3-5 0,-6-11 0,-1-3 0,-5-7 0,-18-1 0,-38 6 0,26-6 0,-19 6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21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8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 24575,'22'1'0,"4"-1"0,16-4 0,-1 0 0,-6-1 0,-10 1 0,-11 3 0,-6 0 0,2 0 0,1 1 0,3-2 0,8-1 0,1-1 0,0-1 0,-2 0 0,-8 2 0,-3 1 0,-8 0 0,-2 1 0,-2-1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9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 24575,'34'1'0,"8"-2"0,12-1 0,-9-2 0,-10-1 0,-18 2 0,-7 2 0,0 1 0,1 0 0,6 0 0,-1-1 0,-3 1 0,-7-1 0,-4 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5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24575,'57'0'0,"24"0"0,-31 0 0,3 0 0,10 0 0,4 1-680,15 0 0,2 0 680,-12 1 0,3 1 0,-1-1 0,5 0 0,-7 1 0,-9 0 0,-3 0 0,26-1 0,-9 1 443,-28 0-443,-8-3 225,-18 1-225,-6-1 0,-3 0 0,4 1 692,1 0-692,16 2 0,7 1 0,9-1 0,27 2 0,-3 1 0,-21-4 0,1 0 0,0 0 0,0 1 0,-2-2 0,0-1 0,5 2 0,0 1 0,35 0 0,-12 1 0,-13-1 0,-15-2 0,2 1 0,-1-2 0,11 1 0,-11-1 0,9 0 0,-9-1 0,-4 1 0,-1-1 0,-9 0 0,7 1 0,-1-1 0,0 1 0,7 0 0,-9 0 0,10 0 0,-8-1 0,6 0 0,-9-1 0,-7 2 0,-8-1 0,-11 1 0,2-1 0,3 1 0,3-2 0,8 1 0,-8-1 0,5 0 0,-10 2 0,2 0 0,-6-1 0,-3 1 0,-3-1 0,-7 1 0,0 0 0,-4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7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24575,'44'42'0,"10"10"0,-3 4 0,11 14 0,-6 0 0,0 3 0,-22-27 0,-1-1 0,22 27 0,3 4 0,-18-27 0,-15-19 0,-12-16 0,-12-11 0,-3-5 0,-3-1 0,0-4 0,2 4 0,1-1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9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553 0 24575,'-7'6'0,"0"4"0,0 1 0,1 3 0,-2 4 0,4-5 0,-2 1 0,4-5 0,-2 0 0,-2 2 0,0-2 0,-1 5 0,1-3 0,-1 4 0,1-1 0,0-1 0,0-1 0,1-3 0,-5 4 0,0 1 0,-3 2 0,-4 6 0,-7 9 0,6-7 0,-6 7 0,10-16 0,0 1 0,0-1 0,2-3 0,-1 3 0,2-2 0,-1 1 0,-3 1 0,5-3 0,-4 0 0,2 0 0,1-3 0,-2 2 0,5-5 0,-1 2 0,0-2 0,-2 4 0,-2 1 0,1 0 0,-3 2 0,3-3 0,-1 1 0,0 0 0,2-1 0,0 0 0,3-2 0,-1-1 0,4-2 0,2-1 0,1-2 0,1-2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75 24575,'-15'88'0,"-1"0"0,0 0 0,1 0 0,-1 0 0,-2 12 0,-1 3 0,3-12 0,7-27 0,9-22 0,-1-12 0,1-6 0,-1 2 0,1 1 0,0 1 0,0-7 0,0-7 0,-1-10 0,1-6 0,2-10 0,1-6 0,5-14 0,2-13 0,2-9 0,3-24 0,-3 5 0,-3-4 0,-5 20 0,-4 15 0,3 2 0,0 12 0,7-10 0,0 12 0,5-8 0,3 0 0,-2 0 0,4-4 0,-6 6 0,2-16 0,0-1 0,0-6 0,2 1 0,-3 12 0,-4 13 0,-5 12 0,-3 19 0,3 19 0,1 12 0,5 21 0,-2 11 0,-1 4 0,0 26 0,-2-2 0,-2-43 0,1 0 0,2 4 0,1-2 0,7 22 0,5 5 0,-5-31 0,-5-10 0,-3-15 0,-6-9 0,-1-3 0,0 0 0,0 0 0,0-2 0,1-5 0,4-12 0,4-14 0,10-17 0,5-8 0,13-13 0,-9 15 0,1-1 0,23-35 0,-16 19 0,-3 0 0,0-20 0,-5 7 0,-22 31 0,-4 19 0,-3 14 0,2-4 0,-2 11 0,0-2 0,1 0 0,-1 2 0,1 1 0,1 8 0,2 11 0,7 20 0,4 17 0,3 10 0,3 16 0,-1-8 0,10 19 0,4-7 0,-1-6 0,4-5 0,-14-29 0,1-2 0,-11-18 0,-4-7 0,-5-8 0,-3-5 0,1 1 0,-1 0 0,0-1 0,0 0 0,3-2 0,8-1 0,-5 0 0,3-1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24575,'-11'0'0,"2"0"0,5 0 0,3 0 0,11 2 0,8-2 0,14 1 0,4-1 0,14-1 0,8 1 0,29-1 0,7 1 0,-6 0 0,-12 0 0,-38 0 0,-12 0 0,-16 0 0,-5 0 0,-2 0 0,-1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9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24575,'26'11'0,"14"8"0,5 5 0,6 5 0,-12-6 0,-10-4 0,-13-8 0,-7-4 0,-7-5 0,-2 0 0,1 3 0,-1 4 0,0 1 0,0 5 0,0-3 0,-1 3 0,-2-1 0,-3 2 0,-4 3 0,-2-1 0,-2 2 0,3-4 0,3-6 0,2-3 0,3-3 0,0 0 0,1-1 0,0 1 0,1 1 0,0-1 0,1 0 0,-1-2 0,5-1 0,4-2 0,-3 0 0,3-2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2.4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24575,'22'19'0,"7"6"0,5 4 0,9 5 0,-7-5 0,-3-4 0,-6-6 0,-9-6 0,-3-3 0,-6-5 0,-5-3 0,-3-1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3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207 1 24575,'-11'11'0,"-1"1"0,-1 2 0,-2 0 0,1-1 0,1-1 0,3-2 0,1-2 0,2-1 0,0-2 0,0 2 0,-1-2 0,1 2 0,-3 1 0,3-2 0,0 1 0,3-1 0,0-2 0,2 0 0,0-1 0,0 2 0,0-1 0,-3 3 0,2 0 0,-3-1 0,2 1 0,1-3 0,2 0 0,-1 0 0,-1 3 0,0 10 0,1 7 0,0 2 0,2 4 0,0-10 0,0 1 0,0-6 0,0-2 0,0 2 0,0-4 0,1 3 0,-1-2 0,1 0 0,0 1 0,-1-2 0,2 1 0,-2 0 0,1 1 0,-1 1 0,0 2 0,0 5 0,0-2 0,0 4 0,0-2 0,0-2 0,0-2 0,0-5 0,0-5 0,1-3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0:59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24575,'-6'16'0,"2"-4"0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04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10 24575,'-36'-5'0,"3"0"0,11 5 0,7 0 0,2 0 0,10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0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24575,'7'0'0,"1"0"0,13 0 0,19 0 0,-16 0 0,24 0 0,-28 0 0,2 0 0,-5 0 0,4 0 0,-2 0 0,1 0 0,-8 0 0,-7 0 0,-2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1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24575,'26'0'0,"16"0"0,-14 0 0,4 0 0,-6 0 0,-16 0 0,10 0 0,-4 0 0,-2 0 0,8 0 0,-12 0 0,9 0 0,-10 0 0,3 0 0,3 0 0,-5 0 0,5 0 0,-11 0 0,-1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4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24575,'0'16'0,"0"-6"0,0 6 0,0 1 0,0 6 0,0 0 0,0 3 0,0-5 0,0 2 0,0 4 0,0 0 0,0-1 0,0-4 0,0 3 0,0-11 0,0 5 0,0-6 0,0 4 0,0-5 0,0-3 0,0-6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24575,'19'0'0,"23"0"0,-1 0 0,13 0 0,-5 4 0,-15 6 0,0-3 0,1 15 0,-22-15 0,18 15 0,-2 4 0,-7-1 0,8 1 0,-14-1 0,-6-15 0,10 18 0,-6-13 0,3 10 0,2-8 0,-5-5 0,2-3 0,-5-6 0,-6-3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24575,'59'0'0,"2"0"0,31-1 0,-22-2 0,2-1 0,-32 1 0,-7 1 0,-20 2 0,-9 0 0,-4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24575,'92'0'0,"-54"0"0,22 0 0,-3 0 0,-32 0 0,20 0 0,-23 0 0,-7 0 0,5 0 0,-3 0 0,-2 0 0,5 0 0,-11 0 0,3 0 0,4 0 0,-6 0 0,5 0 0,-6 0 0,-5 0 0,0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2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24575,'21'51'0,"6"10"0,9 24 0,-8-29 0,1 1 0,16 26 0,3-2 0,-27-52 0,-13-19 0,-6-6 0,-2-6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349 0 24575,'-19'13'0,"-12"10"0,0 7 0,-19 26 0,-2 5 0,2 2 0,0 1 0,22-27 0,5-4 0,14-19 0,5-7 0,2-4 0,2-3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24575,'34'0'0,"11"2"0,18-1 0,8 1 0,-12-1 0,-11-1 0,-23 1 0,-10-1 0,-8 0 0,0 0 0,2 0 0,8 0 0,6 0 0,9-1 0,-2 1 0,0-1 0,-5 1 0,-9-1 0,4 1 0,-5-2 0,7 0 0,-5 0 0,1-1 0,-5 2 0,-5-1 0,-3 1 0,-4 0 0,0 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4.5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0 24575,'13'2'0,"11"5"0,1 1 0,7 3 0,-5-1 0,-9-4 0,-4-2 0,-7-2 0,-1 2 0,2 1 0,-1 2 0,1-1 0,-3-1 0,-1-2 0,-3-1 0,0 0 0,-4 2 0,-5 7 0,-11 12 0,-36 30 0,14-13 0,-17 12 0,36-34 0,8-6 0,6-6 0,3-3 0,6-2 0,8-5 0,5-2 0,-3 2 0,-4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5.1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24575,'28'33'0,"15"13"0,4 1 0,8 5 0,5 0 0,-15-17 0,3-3 0,-24-17 0,-9-15 0,-13-11 0,-1-10 0,3-7 0,6-1 0,-3 10 0,1 7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6.0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380 0 24575,'-33'33'0,"-8"2"0,-7 4 0,-13 5 0,8-5 0,-1 0 0,18-13 0,11-8 0,13-9 0,9-7 0,3-4 0,0 14 0,0 1 0,-2 27 0,-1 2 0,1 6 0,-1-5 0,3-12 0,-2-6 0,2-9 0,-1-5 0,1-6 0,1-4 0,1-3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 9 24575,'-10'-4'0,"-2"1"0,2 2 0,-4 1 0,1-1 0,-9 1 0,-1 0 0,-3 0 0,3 0 0,10 0 0,4 0 0,3 0 0,1 1 0,-1 0 0,0 3 0,-5 4 0,2 1 0,-2 5 0,4 1 0,3-2 0,3 3 0,1-5 0,1 1 0,3 1 0,4 1 0,3 2 0,0-3 0,1 0 0,-4-7 0,0 0 0,-1-1 0,0 0 0,5 5 0,-1-1 0,6 6 0,0 0 0,-1 1 0,0 1 0,-7-4 0,-1-1 0,-4-2 0,-1-1 0,-1 1 0,-1-3 0,-1 2 0,-1-2 0,-1 0 0,-5 1 0,-1 1 0,-8 4 0,-3 1 0,-4 2 0,-4-1 0,3-4 0,1-2 0,10-5 0,3-3 0,6 0 0,-2-1 0,0 0 0,2 0 0,-1 0 0,3 0 0,0 0 0,0-4 0,1 1 0,1-5 0,0 2 0,1-6 0,1-1 0,0 3 0,0 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3.5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21 24575,'-8'-4'0,"-2"0"0,2 1 0,-2 0 0,0 2 0,-2-1 0,0 0 0,1 1 0,0 0 0,2 1 0,-4 0 0,1 0 0,-2 0 0,-1 2 0,2-1 0,-2 3 0,5-3 0,-3 3 0,3-1 0,-2 1 0,2 1 0,3-2 0,1 0 0,2 0 0,1 0 0,-1 3 0,-1 1 0,-1 2 0,1-1 0,1 0 0,2 0 0,-1 0 0,1 5 0,1 1 0,1 6 0,0-2 0,2 0 0,0-2 0,1-6 0,-2 0 0,2 0 0,0-1 0,1 4 0,2-3 0,1 2 0,1-4 0,-2-1 0,1-2 0,-2-1 0,1-1 0,0 0 0,5 1 0,2 0 0,1 1 0,1-3 0,-6 0 0,3-1 0,-2 0 0,-1-1 0,1 0 0,1 0 0,3-1 0,0 1 0,-1-1 0,-2 0 0,-4 1 0,0-1 0,-1 1 0,2-1 0,0 1 0,1-1 0,-1 1 0,-2 0 0,-1 0 0,1 0 0,-3-1 0,2 1 0,0 0 0,2 0 0,0 0 0,-2 0 0,-1 2 0,-3 1 0,2 3 0,0 1 0,1-2 0,-2-1 0,-1-2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3.4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69 16383,'41'0'0,"20"-2"0,-5 2 0,6 0 0,0-1 0,3-1 0,31 0 0,5-1 0,-33 1 0,1 1 0,0-1 0,3-1 0,-1-1 0,4 0 0,16 2 0,4-1 0,-1 1 0,-9-1 0,-2-1 0,6 1 0,-4 1 0,4 0 0,2 0 0,0 1 0,0-1 0,-1 1 0,2 0 0,0 0 0,3 0 0,1 0 0,1 0 0,1 0 0,-12 1 0,3 0 0,-1 0 0,-1 0 0,-4-1 0,2 1 0,-4-1 0,-1 1 0,1-1 0,5 1 0,1 0 0,-1 0 0,-5 0 0,3 0 0,-5 0 0,-2 0 0,22 0 0,-2 0 0,0 1 0,-3 0 0,-21-1 0,-1 0 0,15 3 0,0-1 0,-19-1 0,-1-1 0,18 2 0,0-1 0,-6-1 0,-3 0 0,-2 0 0,-3 0 0,-4 0 0,-5 0 0,21 0 0,-9 1 0,-10 1 0,9 0 0,-23 0 0,1-1 0,40 1 0,-37-1 0,0-1 0,26 0 0,16 4 0,-36-1 0,3 0 0,4 2 0,6 0 0,5-2 0,7 0 0,-1-1 0,-9 0 0,-2 0 0,4-1 0,1-1 0,5-1 0,0 1 0,-4-1 0,8 1 0,-5 0 0,-2-1 0,-7-1 0,-2 0 0,-4 1 0,13 0 0,-10 1 0,13-1 0,-27 2 0,5-1 0,7 1 0,2-1 0,5 1 0,6-1 0,-10 0 0,5-1 0,-3 0 0,20 1 0,1 0 0,-15-1 0,3-2 0,-3 2 0,18-1 0,-2-1 0,-26 0 0,2-1 0,-4 0 0,17 0 0,-4-1 0,-4 1 0,-1 0 0,-1 0 0,-3 1 0,-16 1 0,-1 2 0,16-2 0,0 0 0,-8 1 0,-1 1 0,2 0 0,-1 0 0,-1 0 0,-1 0 0,35 1 0,-39 0 0,-1 0 0,35 0 0,-38 1 0,1-1 0,44-1 0,-4 2 0,-41-2 0,-1 0 0,32 0 0,16 0 0,-1-2 0,-1 2 0,-41-2 0,-1 1 0,29 1 0,13-2 0,0 2 0,-9 0 0,2 0 0,-13 0 0,-17 0 0,17 0 0,-17 0 0,-3 1 0,-4 0 0,-15 0 0,2-1 0,-13 0 0,-7 0 0,-6 0 0,-5 0 0,-4 0 0,-4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24575,'42'2'0,"27"0"0,-22 1 0,7-1 0,30-1 0,6 0-857,-8 2 1,1 0 856,9-2 0,-6-1 0,11 4 0,-45-4 0,-44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7.5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312 20 24575,'-19'-6'0,"-3"1"0,1 1 0,-10 1 0,6 2 0,-4 1 0,5 2 0,4 0 0,1 2 0,6-1 0,2 2 0,5 0 0,1 1 0,-2 7 0,-1 0 0,-2 5 0,0 0 0,2-2 0,1 1 0,3-4 0,3 3 0,0-5 0,2 2 0,-1-5 0,2 0 0,0-4 0,0-1 0,7 5 0,4 1 0,4 4 0,6 3 0,-3 1 0,3 3 0,0 0 0,-4-3 0,0-1 0,-8-6 0,-1-2 0,-7-4 0,-1-1 0,-1 1 0,0 1 0,2 5 0,-2-1 0,1 1 0,-2-1 0,1-2 0,-1 0 0,-2-1 0,0 0 0,-3 2 0,-4 3 0,-1 4 0,-3 3 0,0 0 0,2-3 0,2-4 0,3-5 0,1-2 0,1 0 0,1-3 0,-2 2 0,3-3 0,-1 1 0,1-1 0,-2 0 0,-1 0 0,-2 0 0,1 0 0,-1 0 0,0-1 0,-3 0 0,0-3 0,-2 0 0,2-1 0,1-2 0,2 1 0,0 0 0,4 2 0,0 0 0,1 3 0,0-2 0,1 1 0,-1 1 0,1-4 0,3-1 0,2-3 0,-1 4 0,1 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24575,'54'1'0,"9"0"0,-12 0 0,-4-1 0,-17-1 0,-14 0 0,-2 0 0,-7-1 0,1 2 0,-4-1 0,-2 1 0,-1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 24575,'28'-3'0,"10"0"0,9-2 0,11 1 0,-7 0 0,-14 3 0,-8-1 0,-21 2 0,-3-1 0,5-2 0,10-4 0,-8 2 0,5-1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4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12 24575,'1'31'0,"-1"7"0,-1-10 0,0 7 0,-1-12 0,0-1 0,0-5 0,0-3 0,1 0 0,1-7 0,-1-4 0,0-15 0,0-9 0,0-18 0,2-5 0,2 4 0,1 2 0,3 16 0,-3 4 0,0 10 0,0 7 0,7 11 0,10 11 0,8 12 0,0-2 0,1 6 0,-10-11 0,0 4 0,-5-11 0,-6-6 0,-4-6 0,-4-8 0,2-9 0,2-8 0,8-18 0,7-3 0,2 2 0,-1 4 0,-6 16 0,-2 1 0,-4 7 0,-1 3 0,-3 3 0,-1 2 0,-1 1 0,1-1 0,0 1 0,1 2 0,4 5 0,4 7 0,-2 2 0,5 14 0,0-4 0,-1 2 0,1-5 0,-8-11 0,-3-5 0,-2-3 0,-3-3 0,2 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 0 24575,'-4'18'0,"-2"1"0,-2-2 0,1 0 0,-2 2 0,6-9 0,1-7 0,9-25 0,-3 9 0,3-8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2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24575,'-1'35'0,"0"3"0,1 23 0,7 10 0,0 6 0,8-1 0,-3-28 0,-2-12 0,-5-23 0,-2-11 0,-3-12 0,0-12 0,0-5 0,0-17 0,0 3 0,0 11 0,0 8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24575,'22'-3'0,"7"1"0,6 1 0,14 5 0,-6 2 0,6 7 0,-14 4 0,-6 1 0,-5 4 0,-7-2 0,0 5 0,-6 1 0,-2-1 0,-6-1 0,-5-4 0,-8 5 0,-9 2 0,-14 11 0,-8 3 0,-4 0 0,1-2 0,9-12 0,4-5 0,6-9 0,6-5 0,4-2 0,7-3 0,2-1 0,7-1 0,1-1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28 24575,'2'20'0,"0"-4"0,-2 0 0,-1-6 0,1 0 0,2-12 0,5-11 0,9-24 0,-7 16 0,2-6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2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10 132 24575,'1'27'0,"1"4"0,-1 13 0,1 0 0,0-7 0,1 2 0,0-13 0,1 0 0,-2-11 0,-2-14 0,-1-16 0,-4-29 0,3-7 0,-5-22 0,3 15 0,-2 0 0,3 20 0,1 9 0,2 10 0,1 7 0,0 0 0,0 6 0,0 2 0,3 2 0,17 2 0,3 0 0,22 3 0,-6 0 0,11 2 0,-15-1 0,1 3 0,-13 2 0,-5 3 0,-3 1 0,-6 0 0,-5-1 0,-1-1 0,-4-2 0,-1 2 0,-3-2 0,-3 5 0,-5-2 0,-8 3 0,-13 2 0,-6-1 0,-8 1 0,14-7 0,11-2 0,19-5 0,18-2 0,10 0 0,19 2 0,-6-1 0,12 3 0,-8 5 0,-4 1 0,-9 0 0,-18-4 0,-6-3 0,-4 0 0,-2 0 0,-4 4 0,-7 1 0,-10 9 0,-7 3 0,-4 4 0,-1-1 0,5-6 0,1-5 0,8-6 0,3-2 0,6-3 0,5-1 0,4-1 0,3-10 0,5-4 0,-3 2 0,2 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3.0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24575,'18'13'0,"0"1"0,-4-3 0,-3 1 0,-6-3 0,-3 1 0,0 3 0,-1 0 0,0 4 0,-1-4 0,0 3 0,-5 0 0,-2 0 0,-7 9 0,-1 0 0,-5 10 0,3-4 0,1-3 0,7-10 0,5-11 0,1-3 0,2-2 0,-1 1 0,1-1 0,-2 1 0,2-1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24575,'-2'12'0,"-1"1"0,-2 9 0,0 0 0,0 5 0,0 5 0,-1 1 0,1 13 0,0 5 0,2 1 0,2 8 0,3-8 0,6 13 0,-1-20 0,6 8 0,-2-18 0,4 4 0,13 12 0,4 2 0,4 3 0,1-4 0,-9-12 0,-3-9 0,-10-11 0,-6-8 0,-6-7 0,-2-3 0,0-1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4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0 127 24575,'33'-2'0,"30"0"0,33-4 0,-10 3 0,9 0-1769,-27 0 1,2 0 0,5 0 1768,3-1 0,5 1 0,2-1 0,-4 1 0,8 0 0,-4 0 0,3 0-217,11-1 1,3-1-1,-6 2 217,-21 1 0,-5 0 0,-2 0 250,24 1 1,-1 0-251,6 0 0,-4-1 0,-23 1 0,-2 0 0,16 0 0,1 0 0,-12-1 0,-1-1-232,2 2 0,1-1 232,4-2 0,-2-1 0,-18 1 0,-1 0 1177,8 0 1,-2 0-1178,32-2 1925,-13 3-1925,-9 2 1006,-18 1-1006,9 0 632,-14 0-632,23 0 0,-19 0 0,5-1 0,-22 0 0,-16 0 0,-5 1 0,5 0 0,7 0 0,15 0 0,-3-1 0,7 1 0,-17-2 0,-5 2 0,-15-1 0,-5 1 0,1 0 0,1 0 0,6 0 0,3 0 0,-5 0 0,-2 0 0,-5 0 0,-2-1 0,0 1 0,0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6.5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0 24575,'0'23'0,"-1"3"0,-2 7 0,0 11 0,0 0 0,0 12 0,2-7 0,-1 5 0,-2-11 0,2-10 0,-2-11 0,3-14 0,-1-3 0,6-7 0,4-1 0,4-2 0,12 2 0,-4 1 0,8 2 0,-4 1 0,3 4 0,2 2 0,-3 2 0,-4 1 0,-9-3 0,-5 2 0,-2 1 0,-2 7 0,1 3 0,-1 1 0,-3 1 0,-3-2 0,-7 1 0,-5 2 0,-5 0 0,-6 6 0,3-6 0,-5 4 0,5-8 0,2-3 0,-5-4 0,1-5 0,-6-1 0,10-2 0,6-4 0,10-6 0,2-2 0,1-10 0,-2-3 0,2-1 0,-1 6 0,2 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24575,'29'-4'0,"14"-3"0,10-2 0,22-3 0,-7 0 0,-5 3 0,-20 3 0,-20 4 0,-9 0 0,-10 2 0,3 0 0,-4-1 0,3 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24575,'26'-2'0,"0"0"0,5 1 0,2 1 0,-5 0 0,1 0 0,-1 0 0,-4-1 0,3-2 0,-5 2 0,7-2 0,-5 0 0,1 2 0,-1-2 0,-9 2 0,-3-1 0,-7 2 0,-5 4 0,0-3 0,-2 4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8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24575,'26'-5'0,"5"-1"0,15-4 0,9-1 0,24-4 0,-3-2 0,-2 3 0,-12 0 0,-23 7 0,-5 0 0,-17 5 0,-6 0 0,-13-3 0,-18-7 0,9 5 0,-6-3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379 53 24575,'-2'-10'0,"0"0"0,-3 1 0,-2 2 0,-1 0 0,-1 3 0,1 0 0,2 3 0,-1 1 0,-2 0 0,-9 3 0,-9 4 0,-11 7 0,-10 7 0,2 2 0,-1 7 0,13-3 0,6 5 0,13-4 0,7-2 0,4 0 0,2-8 0,2 5 0,-1-2 0,3 3 0,4 8 0,8-1 0,16 8 0,12-4 0,2-7 0,-2-10 0,-17-8 0,-8-6 0,-8-3 0,-3 0 0,0-1 0,5-1 0,5-1 0,0 1 0,-1-2 0,-6 2 0,-5-1 0,-2 0 0,1-2 0,5-3 0,0 0 0,-1 1 0,-2 3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6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24575,'12'0'0,"9"0"0,2 0 0,7 0 0,4 0 0,-8-1 0,2 1 0,-7-1 0,-4 0 0,-3 0 0,-7 0 0,7 0 0,-1 1 0,3-1 0,-3 1 0,-6-1 0,-6 2 0,-10 5 0,5-3 0,-5 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1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 24575,'16'1'0,"7"1"0,2-1 0,3 0 0,6 2 0,-8-1 0,2 2 0,-2-1 0,-7-1 0,-1-1 0,-9-1 0,-4-3 0,3-15 0,-6 11 0,4-11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24575,'43'0'0,"-7"0"0,17 0 0,-13 0 0,16 0 0,-11 0 0,-1 0 0,-11-1 0,-15 0 0,-14 3 0,-5-1 0,-5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2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24575,'38'-4'0,"8"-3"0,8-4 0,23-4 0,-5-3 0,-3 2 0,-25 5 0,-23 5 0,-11 4 0,-3 1 0,0-2 0,3 1 0,-4-1 0,-1 1 0,-3-1 0,-1 0 0,-1-3 0,-2-2 0,-1 0 0,0 2 0,2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24575,'-7'15'0,"-1"1"0,-2 7 0,-2 7 0,1 7 0,-3 26 0,4 13 0,1 7 0,4 10 0,4-25 0,0 0 0,0-23 0,0-8 0,1-13 0,2-6 0,0-5 0,1-4 0,1-4 0,2 0 0,2-1 0,9 2 0,11-2 0,15 1 0,17 0 0,27 2 0,-14 2 0,15 0 0,-39-2 0,-15-4 0,-22-3 0,-11-1 0,-4-1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24575,'8'6'0,"8"7"0,7 4 0,1 2 0,7 2 0,-11-6 0,2 2 0,-7-5 0,-6-2 0,-1-2 0,-2 3 0,3 3 0,5 10 0,-1-3 0,9 25 0,-9-18 0,8 19 0,-9-14 0,1 4 0,-4 0 0,-2-5 0,-1 4 0,-5-3 0,1 2 0,-1 2 0,0-7 0,0 4 0,-1 11 0,-2-6 0,-1 10 0,-4-11 0,0-6 0,0-2 0,-1-2 0,2-2 0,-4 7 0,4-9 0,-4 3 0,3-11 0,-1-2 0,-2 0 0,3-4 0,-3 6 0,0-2 0,-1 2 0,1-3 0,4-4 0,1-3 0,1-3 0,-13 10 0,8-6 0,-10 7 0,12-8 0,-1 0 0,2-2 0,-2 4 0,4-4 0,-2 3 0,4-5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8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0 24575,'-12'63'0,"1"-2"0,-3 5 0,6-7 0,1 3 0,3-13 0,2 0 0,0-12 0,-1-7 0,2-8 0,0-9 0,0-6 0,2-6 0,3-4 0,8-13 0,8-6 0,11-16 0,2-9 0,-11 20 0,-7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9.4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24575,'0'32'0,"-1"1"0,0 19 0,-1-10 0,-1 14 0,2-15 0,-1-6 0,1-6 0,-1-13 0,-1 2 0,0-7 0,-1 3 0,0-4 0,3-1 0,-1-4 0,2-3 0,-1-2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0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24575,'-23'43'0,"4"-3"0,-4 21 0,6-3 0,3 1 0,6 4 0,6-14 0,10 9 0,7-10 0,10-4 0,11-8 0,4-15 0,5-10 0,-15-7 0,-9-5 0,-16-2 0,-3-3 0,-2-8 0,0-1 0,0-4 0,0 10 0,0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 23 24575,'-7'31'0,"-1"11"0,-3 2 0,-2 10 0,1-8 0,2-10 0,4-12 0,4-14 0,1-8 0,6-22 0,4-12 0,14-30 0,2-4 0,0 8 0,-5 12 0,-10 27 0,-3 11 0,6 17 0,2 7 0,6 11 0,-1 6 0,-3 1 0,4 11 0,1 2 0,-1-4 0,-1-9 0,-11-15 0,-4-13 0,-1-12 0,6-18 0,12-19 0,8-10 0,17-14 0,-13 23 0,0 4 0,-21 26 0,-6 18 0,-4 8 0,-1 16 0,1-1 0,0 3 0,4-4 0,-1-5 0,3-1 0,-2-6 0,0-2 0,-1-3 0,-2-2 0,-1-2 0,0 0 0,0-1 0,2 1 0,8 1 0,16 3 0,-13-6 0,6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20 24575,'-2'13'0,"-2"2"0,2 0 0,-2 4 0,0 1 0,1-4 0,0-2 0,2-6 0,1-6 0,8-13 0,7-12 0,24-25 0,-19 21 0,9-5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25 228 24575,'9'62'0,"1"0"0,-4-23 0,0-4 0,-4-19 0,1-7 0,-3-6 0,1-16 0,-1-8 0,-4-36 0,-3 1 0,-6-16 0,-1 19 0,2 12 0,4 17 0,6 10 0,1 7 0,1 2 0,0 1 0,5-2 0,2-2 0,9-5 0,4-1 0,10-3 0,7 4 0,6 3 0,18 6 0,-10 3 0,13 3 0,-24 3 0,-8 3 0,-11 5 0,-8 2 0,-4 3 0,-1 4 0,-6 2 0,-1 4 0,-2 2 0,0-1 0,-2-5 0,-2-3 0,-4-5 0,-2 0 0,-16 5 0,-4 2 0,-47 33 0,23-15 0,-19 13 0,45-31 0,12-11 0,13-9 0,8-4 0,19-5 0,26-1 0,-19-1 0,8 5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24575,'1'24'0,"0"1"0,-1 1 0,0-3 0,0-2 0,0-6 0,0 2 0,0-5 0,0-1 0,5-12 0,4-14 0,14-28 0,-11 19 0,6-9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3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92 24575,'-6'27'0,"2"6"0,3-4 0,3 10 0,0 1 0,5-2 0,-1 0 0,1-15 0,-2-5 0,-4-11 0,0-13 0,-1-11 0,2-24 0,3-5 0,6-15 0,3 9 0,3 1 0,1 9 0,-4 14 0,1 6 0,-6 13 0,1 3 0,-1 3 0,3 3 0,11 5 0,6 1 0,10 6 0,-8 0 0,-6 0 0,-10 0 0,-6-1 0,-5 2 0,-2-1 0,-7 2 0,-4 1 0,-8 2 0,-12 4 0,-7 0 0,-6 0 0,4-3 0,10-5 0,10-3 0,15-6 0,8-2 0,8-2 0,5 1 0,8 1 0,-3 2 0,1 1 0,-3 2 0,-6 2 0,-1 2 0,-6-1 0,-5 0 0,-3 0 0,-2 0 0,-4 3 0,-3 0 0,-6 4 0,-6 1 0,-1 0 0,-7 1 0,9-5 0,1-3 0,10-7 0,6-2 0,2-4 0,3-5 0,9-7 0,12-8 0,-8 8 0,3 2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4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139 1 24575,'49'22'0,"3"3"0,-15 0 0,-2 2 0,-8 3 0,-9-5 0,-4 4 0,-6-6 0,-4-3 0,-3-2 0,-3-8 0,-4 7 0,-8-3 0,-17 12 0,-14 7 0,-11 10 0,-7 7 0,15-10 0,4-2 0,18-16 0,11-7 0,6-6 0,7-7 0,-1 0 0,-6 0 0,6 0 0,-5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5.4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24575,'52'4'0,"28"-3"0,-20 0 0,3-1-1177,6-1 1,4 0 1176,-7 0 0,4 1 0,-2-1 0,21 0 0,1 0-591,-11 1 1,4 0 0,-1 0 590,-5 0 0,0 0 0,0 0 0,1 0 0,0 0 0,2 0 0,4 0 0,2 0 0,-5 0-54,12 0 1,-2-1 53,-21 1 0,2 0 0,-4-1 0,9 0 0,-3-1-205,1 2 0,0 0 205,-3-1 0,-3-1 0,-13 1 0,-1 0 0,14 0 0,-1 0 0,-13 0 0,2 0 0,21 0 0,4 0 0,-2-1 0,-1 0 0,2 0 0,0-1 0,3 2 0,-3 0-2290,-17-1 0,-3 1 2290,-3 1 0,-1 0 0,-3 1 0,-3-1 1279,23 1-1279,15 1 812,-22-2-812,29 3 346,-3-3-346,2 2 6784,2-4-6784,-30 2 0,-1-1 0,-24 2 0,-2-1 0,-4 1 0,1 0 0,7-1 0,-5 2 0,5-1 0,-9 0 0,-5 0 0,-5-1 0,-5 0 0,-2 0 0,-5 0 0,-4 0 0,-4 0 0,-3 0 0,1 0 0,-1 0 0,1 0 0,0 0 0,4-3 0,12-4 0,5-1 0,-5 1 0,-6 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24575,'0'38'0,"0"-4"0,-3 3 0,-2-1 0,-2-4 0,1 3 0,2-11 0,2 0 0,1-10 0,1-4 0,0-6 0,0-3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24575,'51'0'0,"31"2"0,-21-1 0,3-1 0,-1 2 0,-1-1 0,-1-1 0,-7 0 0,5-1 0,-35 6 0,-20-5 0,-9 5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24575,'50'-5'0,"41"2"0,-41 2 0,3 0 0,17 2 0,0 0 0,-15-1 0,-4 0 0,31 2 0,-53-1 0,-14-9 0,-11-9 0,-3 5 0,2-2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24575,'51'35'0,"-12"-7"0,4 2 0,-1-2 0,2 1 0,8 6 0,-1-2 0,13 4 0,-20-11 0,-26-17 0,-14-7 0,-3-8 0,-1-9 0,0-13 0,0 12 0,0-3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358 0 24575,'-35'43'0,"-5"3"0,-7 7 0,-4 7 0,11-13 0,-6 8 0,17-19 0,-2-2 0,13-13 0,5-9 0,5-5 0,14-9 0,12-3 0,33-17 0,-24 12 0,12-5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8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1 256 24575,'15'34'0,"-1"-5"0,-1-9 0,-4-7 0,-1-5 0,-2-2 0,0-3 0,3 0 0,0-3 0,6-3 0,-1-5 0,6-10 0,5-9 0,-2-3 0,4-7 0,-9 8 0,2-8 0,-9 5 0,-4-1 0,-6 0 0,-6 6 0,0 1 0,-1 9 0,3 6 0,3 7 0,11 30 0,-1 0 0,9 18 0,0-5 0,-6-13 0,3 2 0,-5-8 0,-2-4 0,-2-3 0,-3-7 0,-3-2 0,0-1 0,0-1 0,-1 1 0,1-1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24575,'-1'20'0,"4"3"0,2 7 0,7 6 0,-1-8 0,3 1 0,-5-16 0,-3-4 0,-1-8 0,3-8 0,7-9 0,-4 5 0,0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9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171 0 24575,'-18'15'0,"2"0"0,-8 5 0,5-2 0,-6 4 0,10-8 0,3-3 0,7-7 0,1-2 0,2 4 0,-4 4 0,-1 11 0,-1 2 0,1 11 0,4-5 0,3 6 0,3-3 0,0-5 0,1 3 0,-2-7 0,0 13 0,0-1 0,-1-1 0,1-8 0,-2-14 0,1-9 0,-8-5 0,5-1 0,-6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0.8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1 217 24575,'56'-8'0,"33"-3"0,-30 2 0,5 0-890,22-2 0,3 0 890,-10 2 0,1 0 0,-13 2 0,3-2 0,-1 2 0,26-2 0,-2 1 0,0-2 0,-1 0 0,4 2 0,-5 0 0,-27 3 0,-3 0 287,2-2 1,-5 1-288,3 1 295,-16 1-295,-28 1 0,-4 2 0,0-1 910,2 1-910,7-1 0,6-1 0,-5 1 0,1 0 0,-12 1 0,0 1 0,1-1 0,16-1 0,8 0 0,10 0 0,-4-2 0,-17 2 0,-19 1 0,-6 0 0,-9 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24575,'26'24'0,"3"2"0,-6-8 0,2 4 0,-2-1 0,7 11 0,7 3 0,-1-1 0,1-3 0,-18-15 0,-8-8 0,-7-5 0,-1-5 0,0 0 0,2-5 0,-3-3 0,3-7 0,0-8 0,-3 12 0,2-1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613 1 24575,'-19'11'0,"-18"16"0,-10 8 0,-29 22 0,-3 1 0,37-28 0,1-1 0,-42 28 0,25-17 0,5-4 0,21-14 0,8-5 0,12-8 0,6-5 0,3-2 0,3-2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24575,'67'-7'0,"-13"1"0,-24 5 0,-1 0 0,12 1 0,33 1 0,-4-1 0,9 2 0,-30-2 0,-19 0 0,-10 0 0,-9-1 0,-5 1 0,-1-1 0,0 0 0,-2 1 0,0-1 0,-2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 24575,'29'-2'0,"1"-1"0,8 1 0,12-3 0,7 2 0,28 0 0,-4 0 0,-8 2 0,-27-3 0,-27 4 0,-16-1 0,-20 9 0,9-5 0,-9 5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.5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24575,'28'-4'0,"3"0"0,13-2 0,-2-1 0,-1 2 0,-16 2 0,-10 1 0,-8 2 0,0-1 0,9 0 0,9-1 0,20-1 0,-3 0 0,-5 1 0,-17 1 0,-15 1 0,-14-5 0,6 3 0,-7-2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0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0 24575,'-1'25'0,"-1"4"0,-1 7 0,0-3 0,-3 8 0,1-7 0,0 10 0,0-9 0,3-5 0,0-10 0,2-10 0,2-9 0,14-20 0,13-15 0,11-11 0,-12 15 0,-9 9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7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24575,'0'24'0,"0"-5"0,0 0 0,0-4 0,0-3 0,-1 0 0,0-4 0,0 0 0,1-3 0,0 0 0,0 0 0,-1 1 0,1 5 0,-1 0 0,1 4 0,0-5 0,0 0 0,0-3 0,0-2 0,-1 1 0,1 0 0,-1 0 0,1 4 0,0 2 0,0 0 0,-1-3 0,2-6 0,6-11 0,-3 4 0,3-5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5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 1 24575,'-48'56'0,"-9"15"0,11 1 0,21-25 0,3 0 0,-1 28 0,11 8 0,17-22 0,6-12 0,7-17 0,-2-18 0,0-9 0,-5-6 0,-2-1 0,-2-4 0,-2-2 0,1-4 0,4-8 0,0 0 0,-2 5 0,-2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2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146 0 24575,'-7'35'0,"-4"16"0,-7 23 0,-4 6 0,-4 12 0,5-19 0,1 0 0,8-26 0,5-18 0,5-23 0,6-43 0,6-6 0,5-29 0,9 0 0,-2 17 0,3-2 0,-8 25 0,-7 13 0,-2 11 0,-1 12 0,3 9 0,6 16 0,2 12 0,0 16 0,-3-1 0,6 15 0,-6-22 0,0-6 0,-6-26 0,-3-21 0,1-12 0,9-19 0,5-7 0,16-27 0,5 3 0,9-16 0,-9 17 0,-13 22 0,-15 21 0,-12 32 0,-1 11 0,0 27 0,2-4 0,7 24 0,2-21 0,6 3 0,-3-19 0,0-9 0,-5-6 0,-1-6 0,-4-4 0,0-3 0,1-9 0,7-10 0,6-12 0,-6 10 0,-1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24575,'27'15'0,"12"7"0,7 4 0,1 2 0,-3 1 0,-13-5 0,-4 4 0,-12-6 0,-7 1 0,-7 0 0,-6-1 0,-7 11 0,-6 7 0,-6 6 0,-4 9 0,6-16 0,2-4 0,10-19 0,5-9 0,14-8 0,33-16 0,4 2 0,9-2 0,29-5 0,0 0 0,-28 6 0,-3 2 0,1 3 0,0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4.5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47 16383,'61'-5'0,"-3"4"0,6 0 0,6-2 0,3 0 0,20 1 0,-4 0 0,-33 0 0,-6 0 0,38-1 0,-56 3 0,-10 0 0,-13 0 0,-5 0 0,0 0 0,5-1 0,3 0 0,7 0 0,5-2 0,-2 0 0,-4 0 0,-6 2 0,-2 1 0,9 0 0,16 0 0,7 0 0,12 0 0,-16-1 0,-11 1 0,-15-2 0,-3 2 0,0-1 0,0 1 0,-3 0 0,0 0 0,3-1 0,2 0 0,-2 0 0,-4 0 0,-4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6.0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 16383,'80'-3'0,"-26"2"0,6-1 0,4 1 0,7 0 0,1 0 0,-1-1 0,1 1 0,0 0 0,3-1 0,1 1 0,-7 0 0,7-1 0,-12 1 0,-2-1 0,-37 1 0,-19 1 0,3-1 0,5 1 0,3-1 0,10 1 0,3 0 0,6 0 0,9 0 0,-8 1 0,-1-1 0,-17 1 0,-11-1 0,-6 1 0,-10 8 0,6-6 0,-6 6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0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90 16383,'79'-11'0,"-16"3"0,1 2 0,-14 0 0,0 1 0,10-1 0,-4 1 0,3 1 0,-28 2 0,-11 3 0,-7-1 0,6 1 0,-3-1 0,-2 0 0,-2 1 0,8 2 0,19 1 0,13 2 0,18-1 0,-20-1 0,-6-2 0,-22-1 0,-10-1 0,-11-2 0,-26-11 0,-27-7 0,17 4 0,-7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24575,'18'2'0,"3"4"0,-2 0 0,-1 0 0,-3 1 0,-6-2 0,0 1 0,-3 0 0,-1 0 0,1-2 0,-2 1 0,-1 0 0,-1 1 0,0 1 0,-1 0 0,3 7 0,0 0 0,0 2 0,-1-1 0,-2-2 0,0-1 0,-1 0 0,0-2 0,1 7 0,1 2 0,1 1 0,0 0 0,-1-8 0,-1-2 0,-1-4 0,-1 1 0,0 2 0,0-1 0,1 2 0,-1-2 0,1 0 0,-2 0 0,2-2 0,-2-1 0,2 0 0,-1-3 0,1-1 0,1-10 0,1-4 0,2-11 0,2-7 0,1 4 0,0-5 0,-1 6 0,0 5 0,1-4 0,-1 6 0,-1 2 0,-1 4 0,1 3 0,-2 1 0,2 1 0,-1-2 0,-1 2 0,1-1 0,-2 3 0,0 0 0,1-1 0,-2 3 0,1-1 0,0 4 0,3 2 0,6 3 0,3 1 0,8 2 0,2 0 0,5-2 0,-4 2 0,-6-5 0,-6 1 0,-7-3 0,0 1 0,-4-1 0,-1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9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16383,'71'11'0,"0"0"0,-6-3 0,5-1 0,-1-1 0,0 0 0,-1-2 0,4 1 0,15 0 0,5-1 0,-6 0 0,11 0 0,-7 1 0,-17-3 0,-11 0 0,-6 1 0,-43-3 0,-11 1 0,-48 10 0,35-8 0,-36 8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7.8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24575,'14'0'0,"13"1"0,17 0 0,6 1 0,10-1 0,-21-1 0,-10 0 0,-18 0 0,-5 0 0,0 0 0,3 0 0,-1 0 0,-3 0 0,-3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8.2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24575,'36'9'0,"12"0"0,8-2 0,30-3 0,8-1 0,-12-4 0,-25-1 0,-35 0 0,-15 0 0,-4 1 0,-1-1 0,0-2 0,-3-1 0,-14-5 0,9 6 0,-9-2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24575,'62'-11'0,"-6"2"0,2 0 0,-20 5 0,-11 2 0,-15 2 0,-5 3 0,0 4 0,6 8 0,6 13 0,0 1 0,-1 8 0,-11-9 0,-6-5 0,-10-2 0,-8-4 0,-16 3 0,-1-1 0,1-4 0,7-1 0,12-7 0,3 0 0,5-3 0,4-1 0,1 0 0,2 0 0,5 3 0,23 4 0,8 0 0,15-1 0,-1-3 0,-2-4 0,5 1 0,-14-2 0,-7 0 0,-26-1 0,-2 0 0,-7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1.5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24575,'55'9'0,"0"0"0,3-1 0,4 0 0,32-3 0,5-1-807,-10 0 1,-1-1 806,-9-3 0,-5 0 0,-18 0 0,-8 0 523,-5 0-523,-23 0 267,-13-1-267,3 0 0,1-2 0,-1 2 823,-2-1-823,0 1 0,7-2 0,14-1 0,17-3 0,12 0 0,-10 1 0,-11 1 0,-25 3 0,-9 1 0,-5 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0.6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1 24575,'-22'13'0,"-3"5"0,-8 10 0,0 4 0,-1 7 0,5-1 0,9-9 0,4 0 0,8-9 0,3-2 0,3-1 0,2-7 0,0-1 0,1-5 0,4-1 0,12-1 0,9 0 0,9-1 0,-2 0 0,6-3 0,-6 0 0,8-3 0,-8 2 0,-7-3 0,-4 3 0,-6-2 0,-1 1 0,-4-1 0,-2 2 0,2-1 0,-1 2 0,7-2 0,-4 0 0,-1 1 0,-6 0 0,-8 0 0,-10-2 0,-7-2 0,6 2 0,1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0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24575,'0'19'0,"1"5"0,2 13 0,0 3 0,1 17 0,-1-11 0,-1 3 0,-1-14 0,-1-8 0,0-9 0,12-22 0,17-18 0,38-34 0,-28 25 0,10-8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 24575,'21'0'0,"-3"0"0,3 0 0,-1 0 0,7-1 0,4 1 0,-3-2 0,-1 1 0,-17-1 0,-17 6 0,-25 12 0,13-7 0,-7 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87 24575,'54'-1'0,"0"0"0,6-1 0,5 1 0,0 1 0,5-1 0,-2 1 0,21-2 0,-4 0 0,-9 0 0,-9 1 0,8-3 0,-56 1 0,-28-12 0,-5-5 0,0 3 0,4 3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6 192 24575,'-3'10'0,"1"-1"0,2-1 0,1-2 0,-1 0 0,1-3 0,6-6 0,4-7 0,6-5 0,7-8 0,-6 1 0,-3-2 0,-8 2 0,-4 2 0,-2 1 0,-2 3 0,-1 0 0,-4 4 0,2 2 0,0 1 0,1 5 0,0 0 0,0 2 0,0 0 0,2 7 0,-3 1 0,2 5 0,-4-4 0,3 0 0,-1 2 0,2 2 0,1 2 0,0 4 0,1 1 0,0-3 0,0 1 0,0-6 0,0 5 0,4 0 0,3 6 0,-1-9 0,-1-1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335 106 24575,'1'20'0,"0"6"0,0 13 0,0 0 0,-1 11 0,-1-9 0,-1-3 0,-2-2 0,-3-10 0,-3 8 0,0-2 0,0-1 0,2-4 0,4-12 0,1-6 0,-1-7 0,-5-8 0,-12-8 0,-3-6 0,-7-4 0,-9-6 0,0 2 0,-1 0 0,4 0 0,21 15 0,3-1 0,11 9 0,1-2 0,1-6 0,1-4 0,1-3 0,1 1 0,2 3 0,1-1 0,6-4 0,4-3 0,26-24 0,-10 19 0,29-14 0,-10 23 0,19 2 0,0 1 0,-6 3 0,-13 5 0,-19 3 0,-12 4 0,-6 4 0,-3 5 0,6 13 0,4 8 0,4 7 0,4 6 0,-6-8 0,-1 0 0,-7-4 0,-5-5 0,-3 0 0,-3-2 0,-1-4 0,-3-1 0,0-3 0,-4 4 0,-5 5 0,-4 3 0,-8 9 0,0-6 0,-1-1 0,-1-6 0,5-6 0,-8 0 0,-2-2 0,-9 1 0,-13 2 0,0-4 0,-11 0 0,11-5 0,6-2 0,9-1 0,17-1 0,6-1 0,9-3 0,2 0 0,2-5 0,1-1 0,11-12 0,-8 10 0,7-5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5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24575,'-1'8'0,"0"-2"0,1-4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5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24575,'2'16'0,"2"4"0,2 16 0,1 7 0,0 2 0,-2-2 0,-2-15 0,-1-8 0,-2-10 0,0-4 0,0-4 0,7 0 0,11 3 0,22 6 0,49 16 0,1-4 0,-38-7 0,-2-1 0,5 1 0,-28-5 0,-24-4 0,-8-1 0,-11 10 0,-5 4 0,-9 3 0,-14 11 0,14-14 0,-5 1 0,21-14 0,4-5 0,4 0 0,1-1 0,0-1 0,3 0 0,-1-1 0,-3-5 0,-10-6 0,8 4 0,-4-1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6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24575,'10'-1'0,"2"-1"0,-4 2 0,4-1 0,1 1 0,3 0 0,7-2 0,-1 0 0,4 0 0,-6 0 0,-3 0 0,-7 1 0,-3 1 0,-4 0 0,-2 0 0,1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 24575,'22'-5'0,"2"1"0,6 2 0,-6 2 0,0 1 0,-9 3 0,13 19 0,-7-1 0,14 26 0,-15-10 0,-1 2 0,-10-1 0,-7-19 0,-7 2 0,-8-11 0,-8 5 0,-6 3 0,-5 7 0,7-5 0,1 0 0,11-9 0,4-4 0,7-5 0,2-1 0,5-1 0,5 1 0,7 0 0,7-1 0,14 0 0,26-1 0,-2 0 0,21-1 0,-39-1 0,-5 1 0,-29 0 0,-18 4 0,6-2 0,-7 3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8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95 24575,'42'0'0,"4"0"0,26-3 0,27-3 0,-48 1 0,4-1-301,24-2 0,2-2 301,-18 1 0,-2-1 0,7 1 0,-6 0 149,0-4-149,-27 7 0,-36 8 0,-9 4 0,-18 8 0,-6 0 0,10-2 0,3-5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8.7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156 0 24575,'-5'12'0,"0"5"0,-1 4 0,0 2 0,0 12 0,2-1 0,1 21 0,-2 3 0,-1 3 0,0 6 0,2-13 0,0 3 0,2-23 0,1-7 0,0-21 0,3-8 0,1-4 0,2 0 0,5 0 0,4 2 0,18-2 0,4 1 0,8 0 0,-17 2 0,-8 3 0,-14 4 0,1 6 0,-2 2 0,2 4 0,-3 1 0,-2 5 0,-1 3 0,-4 4 0,-2 5 0,-2-6 0,0 0 0,1-10 0,-2-5 0,-2-5 0,-5-1 0,-11 0 0,0-1 0,-6 3 0,7 0 0,4-2 0,5-1 0,5-3 0,3-2 0,3 0 0,-6-6 0,4 1 0,-4-4 0,5 2 0,0 0 0,1 1 0,1 1 0,3 2 0,1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9.8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 6 24575,'17'0'0,"6"0"0,5-1 0,14 0 0,-1-1 0,0 2 0,-16-1 0,-16 0 0,-45 1 0,-1 3 0,-26 2 0,10 3 0,9-1 0,9 0 0,5-4 0,12 0 0,1-1 0,7 0 0,0 0 0,5-2 0,-1 1 0,-1 0 0,-1 1 0,-4 0 0,1 1 0,1 0 0,5-2 0,1 0 0,1-1 0,-1 0 0,1 1 0,-1-1 0,1 0 0,1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7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 24575,'29'0'0,"0"-1"0,-2 1 0,-5-2 0,-9 2 0,5-1 0,10 0 0,14-2 0,39 2 0,-14-2 0,8 3 0,-39 0 0,-22 0 0,-13 2 0,-1-2 0,-3 2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8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24575,'12'4'0,"1"-1"0,-6-2 0,2-1 0,-1 0 0,7 0 0,12 0 0,-1-1 0,5 0 0,-12 0 0,-7 0 0,-3 0 0,-3 0 0,2-2 0,-3 2 0,-1 0 0,3 0 0,-4 0 0,3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17 24575,'-15'40'0,"2"3"0,7 6 0,2-5 0,8-3 0,-1-17 0,0-11 0,1-10 0,12-10 0,14-11 0,7-3 0,10-7 0,-13 8 0,-5 2 0,-11 6 0,-9 5 0,-5 3 0,-1 0 0,-2-3 0,-1 0 0,-2-2 0,-1 0 0,-1 1 0,-3-6 0,-4-2 0,-6-8 0,2 4 0,3 4 0,8 11 0,6 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24575,'34'35'0,"11"14"0,7 8 0,7 13 0,-20-17 0,-5 0 0,-19-15 0,-6-5 0,-4 1 0,-4-3 0,0 2 0,-3 2 0,0-7 0,-2-6 0,3-10 0,-1-7 0,1-17 0,-1-14 0,-4-13 0,0-15 0,0 10 0,3-1 0,4 11 0,0 6 0,6-3 0,-1 7 0,2 2 0,0 5 0,-4 8 0,0 3 0,3 0 0,2 0 0,10-6 0,-1 0 0,1 0 0,-4 6 0,11 12 0,10 6 0,38 9 0,0-5 0,4-4 0,-30-7 0,-22-4 0,-16-1 0,-8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45 24575,'9'12'0,"-2"-3"0,-5-5 0,-2-2 0,0 1 0,0 0 0,1 1 0,1 2 0,0-1 0,1 0 0,3-8 0,17-12 0,29-18 0,-19 12 0,9-5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0.5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1 24575,'-16'16'0,"-2"3"0,4-2 0,-3 6 0,0 1 0,2 1 0,2 1 0,4-5 0,3 0 0,1-6 0,3 0 0,0-2 0,0-1 0,1-2 0,0-2 0,1-1 0,1 0 0,4 0 0,8 4 0,6-3 0,11 4 0,0-6 0,6-1 0,1-4 0,-6-2 0,4-1 0,-5 0 0,2-2 0,-8 2 0,-7 1 0,-11 0 0,-3 1 0,-2-2 0,-5-4 0,-3-4 0,-1-8 0,2 6 0,4 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1.0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158 0 24575,'-18'30'0,"1"11"0,-7 36 0,4 4 0,7-26 0,0 1 0,-8 36 0,5-5 0,5-5 0,7-29 0,4 2 0,1-28 0,0-8 0,0-12 0,-1-4 0,0-3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24575,'46'-7'0,"24"-5"0,21 0 0,5-3 0,-11 2 0,-38 6 0,-22 3 0,-29 7 0,-9 2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7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1 122 24575,'51'-11'0,"27"-7"0,14-1 0,-43 7 0,0 1 0,35-5 0,-36 6 0,-19 7 0,-20 1 0,-3 2 0,-5 0 0,-5-9 0,3 7 0,-4-7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2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0 24575,'-4'15'0,"0"3"0,-4 12 0,0 5 0,-5 17 0,-1 6 0,0-3 0,-3 2 0,4-18 0,-3 5 0,5-13 0,1 0 0,4-10 0,1-3 0,3-6 0,1-4 0,1-3 0,0-2 0,0 0 0,0 1 0,-1 2 0,1 0 0,-1 0 0,2-4 0,5-8 0,7-12 0,-5 7 0,2-3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3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126 1 24575,'-6'19'0,"-1"-1"0,-2 9 0,-2 0 0,-2 9 0,-1 0 0,1-1 0,3-5 0,3-10 0,2-3 0,1-4 0,1-1 0,-2 2 0,2-2 0,-1 4 0,2-4 0,-1 1 0,2-5 0,1-3 0,0-3 0,0 1 0,-1 0 0,0 1 0,0 2 0,0-1 0,1-2 0,-1 0 0,1-1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6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121 2 24575,'-9'-1'0,"-2"3"0,-1 7 0,-3 8 0,-3 5 0,1 11 0,2-1 0,1 9 0,9-9 0,0-1 0,5-9 0,2-8 0,-1-3 0,1-6 0,0-1 0,-1-1 0,0 1 0,1 9 0,-2 7 0,1 8 0,-1 9 0,0-3 0,4 11 0,1-10 0,2 0 0,-2-13 0,-3-10 0,-1-6 0,1-5 0,10-3 0,-7 2 0,6-3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0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24575,'24'20'0,"15"14"0,8 10 0,19 17 0,-6-5 0,6 7 0,-18-13 0,-10-9 0,-18-15 0,-12-16 0,-5-13 0,0-7 0,-1 1 0,1-1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5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632 0 24575,'-21'16'0,"-9"4"0,1 0 0,-14 10 0,2-2 0,-14 12 0,-5-1 0,2-2 0,16-11 0,-1 2 0,-25 14 0,-5 7 0,29-18 0,23-18 0,18-8 0,9-3 0,-3-2 0,4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24575,'29'2'0,"5"-1"0,42 3 0,2-3 0,0 2 0,-18-1 0,-30-1 0,-15-1 0,-10 1 0,-5 0 0,-5 3 0,-9 2 0,-4 3 0,5-4 0,3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1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24575,'9'23'0,"2"6"0,4 5 0,2 2 0,4 3 0,1-3 0,-2-7 0,-5-6 0,-7-12 0,-3-9 0,-2-7 0,-1 1 0,0-1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5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49 24575,'-2'20'0,"0"1"0,-1 0 0,1 1 0,1-5 0,0 0 0,1-5 0,0 2 0,0-2 0,0 2 0,0 1 0,0-2 0,1 3 0,-1-4 0,1 0 0,0-3 0,1-3 0,0 0 0,1 0 0,1 0 0,3-1 0,-1-1 0,2 0 0,0-3 0,1 1 0,3-2 0,1 0 0,4 0 0,-2 0 0,-1 0 0,-5 0 0,-2-1 0,3-2 0,2 0 0,10-5 0,-1-2 0,2-2 0,-6 1 0,-5 2 0,-2 2 0,-3-2 0,-1 2 0,10-13 0,-5 4 0,5-6 0,-2 2 0,-4 4 0,1-2 0,0-5 0,-5 6 0,0-3 0,-2 7 0,-2 0 0,2 2 0,-3 2 0,2-1 0,-2 1 0,0 1 0,0 2 0,-1 3 0,1 1 0,4 6 0,-3-3 0,3 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0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233 0 24575,'-31'16'0,"0"0"0,-10 4 0,9-3 0,-4 0 0,18-6 0,5-4 0,9-5 0,4 1 0,-1 1 0,1 1 0,-2 3 0,0 1 0,0 6 0,-1 5 0,0 3 0,0 9 0,2-5 0,0 2 0,1-13 0,0-5 0,0-6 0,0-3 0,-1 3 0,0 0 0,-1 2 0,1 0 0,0-2 0,0 0 0,0-2 0,2 0 0,1 0 0,-1 1 0,1-1 0,-2-1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6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24575,'25'2'0,"-2"-1"0,-6 0 0,-6-1 0,-4 0 0,-4 0 0,0 0 0,0 1 0,1 0 0,1 0 0,-3 1 0,-7 5 0,1-5 0,-2 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8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24575,'17'3'0,"-2"0"0,2 1 0,6 3 0,7-2 0,2 2 0,-2-1 0,-17-4 0,-8-2 0,-4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01.8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24575,'12'-1'0,"1"1"0,-3 0 0,6 0 0,2 0 0,3 0 0,10 0 0,1 0 0,13 0 0,-4 0 0,1 0 0,2 0 0,-4 1 0,9-1 0,-7 1 0,11-1 0,-1 0 0,-1-1 0,0 0 0,-14-1 0,4 0 0,0 1 0,5-1 0,9 0 0,-7 2 0,6-2 0,-7 0 0,20 0 0,-3 0 0,2 0 0,-4 1 0,-20-2 0,7 2 0,5-1 0,6 0 0,23-1 0,-5 2 0,18-3 0,-14 2 0,-11-2 0,1 1 0,-16 1 0,26 0 0,3 1 0,9 1 0,-36 0 0,0 0 0,41 0 0,-17 0 0,0-1 0,-26 0 0,-1 0 0,18 0 0,-3 0 0,8 0 0,2 0 0,-21-1 0,16 0 0,-13 0 0,5 1 0,8 1 0,-10-1 0,24 1 0,-1-3 0,1 1 0,-38 1 0,0-1 0,25 1 0,9-2 0,-18 3 0,-8-1 0,2 2 0,-11-1 0,17 1 0,-8-1 0,20-1 0,-14-1 0,-2 1 0,-10 0 0,-8 1 0,8 0 0,9 0 0,-10-1 0,3-1 0,44 1 0,-3-3 0,-42 2 0,-37 1 0,-10 1 0,-2 0 0,-2-1 0,2 1 0,-1-1 0,-1 1 0,1-1 0,-1 1 0,-1 0 0,1 0 0,1-1 0,1 1 0,3-1 0,2 0 0,1 1 0,1-1 0,-1 1 0,1-1 0,-3 0 0,-1 1 0,-5-1 0,-2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20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1 170 24575,'10'-2'0,"5"0"0,-1-1 0,7 0 0,6 1 0,5-1 0,45-2 0,6 2 0,-31 0 0,4 1 0,25-1 0,0 0 0,18-1 0,-17 1 0,-2 0 0,5-1 0,-30 3 0,0 0 0,44-1 0,-49 1 0,0 2 0,5 0 0,-1 0 0,38 1 0,-37 1 0,1 1 0,-4-1 0,0-1 0,0 1 0,1 0 0,5-1 0,-1-1 0,39 1 0,-40-1 0,-1 0 0,31 0 0,12 3 0,-7-1 0,-42-2 0,3 1 0,18 1 0,3-1-454,-7-1 1,3 0 453,24-1 0,2 0 0,-16-3 0,-2-1 0,-6 1 0,-1-1 0,-6 0 0,-2 0 0,33-2 0,-32 5 0,3 0-267,1 0 1,1 0 266,5 0 0,3 0-664,16-3 1,4 0 663,-3 1 0,4-2-442,-9 0 0,5-1 0,-1 0 442,-13 2 0,-1 0 0,3-1 0,17-1 0,3-1 0,-4 1 0,-19 0 0,-5 1 0,0 0-140,-4 0 1,-2 1 0,-3-1 139,9-2 0,-8 1 447,12 0-447,-25 2 1229,-22 3-1229,-6 0 2311,-3 1-2311,-5-1 524,4 1-524,1 0 0,5-1 0,8 0 0,4-1 0,25-1 0,-26 3 0,6-2 0,-34 2 0,-4 0 0,-4 0 0,-1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4:48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0 938 24575,'21'9'0,"12"2"0,18 3 0,36 7 0,2-4 0,-23-6 0,5-2-470,0-1 1,2-2 469,4-1 0,3-1 0,12 0 0,4-1 0,-21-3 0,3-1 0,-4-1 0,7-1 0,-3-1 0,15-2 0,-11-2 231,-23-8-231,-22 3 0,-8 3 0,-11 1 0,9 0 0,6-4 708,6 0-708,22-5 0,-6 3 0,20-2 0,-14 4 0,-8 3 0,-9 3 0,-15 2 0,0-2 0,-5 0 0,-4-1 0,1-1 0,-3-1 0,19-11 0,-3 3 0,9-4 0,5-1 0,36-15 0,-21 10 0,1-1 0,-12 6 0,-1-1 0,8-2 0,-2 0 0,23-12 0,-13 3 0,-33 12 0,-20 7 0,-6-1 0,-3 2 0,-1-6 0,-1-5 0,-2-5 0,-3-5 0,-1 4 0,-2 1 0,0 7 0,1 4 0,0 3 0,1 5 0,-2 0 0,-4-1 0,-2 1 0,-1-1 0,1 6 0,5 2 0,2 2 0,0-1 0,-1 2 0,0-1 0,-5 0 0,-3-2 0,-1 1 0,0-1 0,6 3 0,0 1 0,-2 0 0,-3-2 0,-16-3 0,-10-4 0,-21-3 0,-6 2 0,-2 4 0,-1 3 0,17 2 0,-8 0 0,16 2 0,-6-1 0,9 1 0,3 0 0,2 1 0,6-1 0,-7 2 0,-2-2 0,-5 2 0,-24-1 0,-18 1 0,10 0 0,-7 1-527,0-1 1,-2 1 526,-11 0 0,0 1 0,6-1 0,4 1 0,21-3 0,2 1-18,-7 0 1,3 0 17,-31 4 0,11 1 0,20 1 0,26-2 0,10-1 1051,15-2-1051,2 1 37,2-1-37,0 1 0,-4 3 0,-3 2 0,-3 2 0,-4 3 0,4-2 0,1 3 0,3-3 0,1 3 0,-6 3 0,2 2 0,-10 8 0,2-2 0,1 2 0,2-2 0,6-7 0,-1 2 0,1-3 0,3-1 0,-2 0 0,4-3 0,2 0 0,2 0 0,5-3 0,1-1 0,5-2 0,-1 2 0,1 4 0,0 3 0,0 9 0,0 0 0,2 7 0,2-4 0,1-3 0,2-6 0,-3-6 0,2 1 0,-1-2 0,3 5 0,2 2 0,2 0 0,2-1 0,-2-5 0,1-4 0,-4-4 0,3-2 0,-1 2 0,4-1 0,9 6 0,0-4 0,4 2 0,-11-5 0,-4-3 0,-10 0 0,-1-2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2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391 162 24575,'1'22'0,"1"32"0,-1-11 0,1 36 0,0-26 0,1 5 0,1-19 0,-2-4 0,-1-16 0,-1-5 0,-3-14 0,-2-4 0,-5-4 0,-4-4 0,-2 2 0,-7-5 0,-5-1 0,-6-3 0,-11-5 0,2 1 0,-6-3 0,9 4 0,11 5 0,5 1 0,12 6 0,-2-5 0,6 1 0,1-4 0,3-3 0,3 2 0,4-7 0,1 2 0,3 1 0,4 1 0,2 4 0,7-2 0,13-3 0,5 0 0,17-5 0,-1 8 0,12 1 0,0 7 0,-5 4 0,7 6 0,-15 4 0,9 3 0,-15 3 0,-5 3 0,-8 5 0,-1 4 0,-6 2 0,1 3 0,-12-3 0,-1 4 0,-7-5 0,-2 1 0,-4-1 0,-1-2 0,-2 2 0,-3-1 0,-2 1 0,-5 2 0,0-5 0,-4 3 0,-1-3 0,-1 0 0,-3-2 0,4-4 0,1-1 0,4-7 0,2-1 0,2-2 0,1 0 0,2 0 0,0-1 0,2 1 0,-2 0 0,2 0 0,-3 0 0,3 0 0,-2 1 0,2-1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5.8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471 103 24575,'0'-12'0,"0"1"0,-2 5 0,-1 0 0,-1 1 0,-1 1 0,0-1 0,-4-1 0,-1 0 0,-6-1 0,-1-2 0,-12 2 0,-8-1 0,-4 3 0,-7 2 0,11 1 0,-1 2 0,13 2 0,3 1 0,0 9 0,3 5 0,-4 11 0,3 6 0,3 0 0,4 3 0,8-11 0,2-1 0,3-7 0,1 0 0,1-2 0,2-2 0,4-4 0,0-2 0,4-4 0,2-1 0,3-5 0,9-7 0,3-9 0,3-4 0,-1-6 0,-8 7 0,-1 1 0,-6 3 0,-5 5 0,-3 1 0,-4 4 0,-3 2 0,1 1 0,0 1 0,-1 0 0,1 1 0,-1 14 0,0 4 0,0 12 0,0-6 0,4 2 0,2-9 0,11 3 0,4-7 0,4-3 0,4-3 0,-5-3 0,-2-2 0,-6-3 0,-6-2 0,-2-3 0,-5 0 0,0-3 0,-1 2 0,-2-1 0,-1 3 0,0 3 0,0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24575,'52'-3'0,"12"0"0,-3 1 0,-3 0 0,-16 1 0,-24 1 0,-8-1 0,13-7 0,-15 5 0,14-5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24575,'-3'18'0,"1"8"0,-2 17 0,-1 14 0,0 4 0,-2 8 0,2-21 0,3-5 0,1-20 0,2-10 0,0-7 0,0-5 0,0 1 0,3-1 0,0 2 0,4-1 0,1 0 0,4-3 0,1-5 0,-5 3 0,0-2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1 24575,'0'36'0,"-1"4"0,1 18 0,-1-6 0,1 5 0,1-16 0,0-11 0,0-7 0,1-11 0,-2-3 0,3-5 0,0 0 0,3-1 0,2-1 0,5 0 0,3-2 0,2 1 0,11-1 0,-17 0 0,6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7.3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24575,'1'37'0,"-2"21"0,1 20 0,0 18 0,0-35 0,0 1 0,1-11 0,0 0 0,-1 6 0,0-2 0,0 16 0,0-19 0,0-26 0,0-17 0,0-5 0,0-20 0,0-8 0,2-17 0,-2 16 0,2 5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8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174 0 24575,'17'9'0,"2"3"0,2 3 0,-1 0 0,-1-1 0,-8-3 0,-2 2 0,-6-3 0,-1 4 0,-2 3 0,-1 0 0,-3 4 0,-2-5 0,-3-1 0,-5 0 0,-1-4 0,-6 3 0,0-2 0,-2-3 0,-2-2 0,0-4 0,-4 0 0,2-2 0,3 0 0,4-1 0,8 0 0,2 0 0,4 0 0,4 0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0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86 4 24575,'-13'7'0,"0"0"0,-1 4 0,2 1 0,-1 4 0,4 0 0,3-1 0,2 1 0,3-3 0,1 4 0,6-2 0,4-1 0,8-3 0,2-4 0,3-2 0,0-3 0,-1-2 0,1-2 0,-3-2 0,1-6 0,-4-2 0,-6 0 0,-3-3 0,-7 3 0,0-4 0,-4 1 0,-1 2 0,-7-1 0,-2 5 0,-6-4 0,0 3 0,-1 1 0,2 1 0,5 2 0,4 4 0,3-1 0,2 3 0,2-1 0,-1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0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3 24575,'-28'-2'0,"1"2"0,-5 6 0,5 2 0,4 3 0,7 3 0,7-2 0,4 3 0,4-5 0,4 1 0,4-3 0,2-3 0,7-1 0,2-2 0,2-1 0,-1 1 0,-7 0 0,-5 0 0,-6 3 0,-2 3 0,-1 3 0,-2 3 0,1-4 0,1-2 0,-1-4 0,-1-1 0,-4-1 0,-6 5 0,-2 1 0,-4 5 0,3-3 0,5-2 0,9-4 0,11-5 0,11-4 0,-6 2 0,2-2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7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4 24575,'-8'-2'0,"0"1"0,-1 2 0,1 1 0,-3 3 0,5 0 0,-1 3 0,2 0 0,2 4 0,-1 0 0,3-1 0,1-1 0,3-3 0,6 0 0,6 0 0,5-2 0,2 0 0,-7-3 0,-2 0 0,-7 0 0,-1 2 0,-2-1 0,-1 2 0,-2-2 0,0 1 0,-1 0 0,-2 0 0,-2 2 0,-3 1 0,1 0 0,-2-1 0,-2 0 0,-2-1 0,-3 2 0,-2 1 0,4-2 0,-1 0 0,8-3 0,0-2 0,4 0 0,0-1 0,1 2 0,-1-1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24575,'0'11'0,"1"1"0,1 0 0,2 6 0,0 3 0,2 5 0,-2-1 0,0-4 0,-2-6 0,-1-7 0,-1-4 0,1-3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1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24575,'3'9'0,"0"1"0,2 3 0,0-1 0,1 2 0,0-6 0,-1-2 0,-2-4 0,-2-1 0,4-1 0,-4 0 0,3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88 24575,'19'-8'0,"6"0"0,2 3 0,8 0 0,9-3 0,-3 1 0,5-5 0,-7 1 0,-10 0 0,-9 3 0,-12 5 0,-5 2 0,-4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24575,'23'-10'0,"6"-5"0,35-16 0,-4-3 0,2-6 0,-20 4 0,-22 10 0,-9 4 0,-8 11 0,-9 15 0,-3 9 0,-10 22 0,-4 14 0,-4 10 0,-2 8 0,4 6 0,5-7 0,9 9 0,4-19 0,6 1 0,0-15 0,1-10 0,0-8 0,0-10 0,-1-4 0,0-2 0,-1-1 0,-1 4 0,0 1 0,-2 4 0,0-4 0,1-1 0,0-5 0,2-2 0,0-3 0,0 0 0,-1-1 0,-1 0 0,1-1 0,-2 0 0,2-1 0,-3 1 0,2-1 0,-1 0 0,1 1 0,25 0 0,6 1 0,28 0 0,20 0 0,-18 0 0,14 0 0,-43 0 0,-6 0 0,-17 0 0,-3 0 0,-1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4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24575,'-1'22'0,"0"3"0,2 1 0,0 9 0,1-5 0,-1 5 0,3-7 0,3-2 0,4-2 0,3-4 0,9 2 0,9-4 0,5 0 0,13-5 0,-6-7 0,5-3 0,-6-8 0,0-2 0,3-8 0,-6 1 0,4-4 0,-14 3 0,-3 1 0,-10 0 0,-5-1 0,-4-3 0,-3 0 0,-4 0 0,-3 3 0,-2 5 0,-5 1 0,-4 0 0,-2 2 0,-5-3 0,4 4 0,1 1 0,7 4 0,0 5 0,-1 3 0,-2 5 0,-7 9 0,3 6 0,0 2 0,6 8 0,6-5 0,6 1 0,3-8 0,5-7 0,2-10 0,1-5 0,5-2 0,2-1 0,0 0 0,-1-1 0,-6 0 0,-2 0 0,-5-1 0,-3 1 0,-2 0 0,1 1 0,0 0 0,0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5.5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24575,'-1'14'0,"-1"2"0,-1 9 0,0-2 0,-1 8 0,2-2 0,1-4 0,-1-2 0,2-11 0,-1-4 0,1-4 0,0-4 0,0-9 0,1-4 0,4-13 0,4-5 0,4 2 0,6 0 0,-2 13 0,3 4 0,-6 8 0,-2 4 0,-4 3 0,-2 3 0,-2 6 0,-1 0 0,0 1 0,-2 1 0,-1-4 0,0 0 0,0-4 0,0-2 0,0-2 0,8-12 0,2-1 0,7-8 0,-1 7 0,-2 6 0,-2 6 0,0 4 0,2 2 0,2 4 0,-3 0 0,-3-2 0,-6 0 0,-3-1 0,-2 2 0,1 2 0,-1 2 0,1-3 0,0-2 0,0-5 0,5-2 0,-3 0 0,2-1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6.8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19 24575,'-11'-9'0,"2"2"0,-2 5 0,3 1 0,0 2 0,-1 1 0,0 1 0,-2 2 0,-2 2 0,1 2 0,-1 4 0,6 1 0,2 1 0,6 0 0,3-3 0,2-2 0,-1-3 0,3 2 0,-1 1 0,3 3 0,0 2 0,3 3 0,-1-2 0,2 0 0,-5-4 0,-2-5 0,-5-3 0,-2 0 0,0-2 0,0 1 0,-2 1 0,-1-1 0,-8 4 0,-6 1 0,-5 3 0,-1 1 0,6-4 0,7-3 0,5-5 0,4-1 0,14-4 0,10-1 0,16-4 0,20-5 0,-2-1 0,11 1 0,-9-1 0,-18 7 0,-11-2 0,-20 3 0,-6 1 0,0-1 0,-4-2 0,1-2 0,-4-6 0,0 1 0,-2-7 0,0 6 0,-2-3 0,-1 5 0,1 4 0,2 4 0,2 5 0,-3 10 0,-2 2 0,-7 13 0,3 0 0,-3 11 0,6 3 0,1-1 0,3 4 0,2-10 0,2-1 0,0-11 0,1-4 0,1-6 0,0-3 0,2-2 0,4 1 0,17-1 0,23-1 0,8-1 0,9-4 0,-29-1 0,-13 0 0,-20 0 0,-2 3 0,-1-1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3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 24575,'0'23'0,"-1"10"0,-2 4 0,-4 10 0,-2 8 0,0-8 0,3-1 0,4-12 0,1-10 0,3-7 0,1-8 0,1-3 0,1-3 0,1-2 0,2-1 0,-3-2 0,0-1 0,-4-2 0,0 0 0,0-3 0,-1 3 0,1-1 0,-1 0 0,-1 0 0,1 3 0,-1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24575,'14'0'0,"9"0"0,17 0 0,7-1 0,23-7 0,-18 1 0,-1-7 0,-27 6 0,-12 2 0,-9 2 0,-1 4 0,1 0 0,4 6 0,-4-4 0,2 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8.6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101 1 24575,'-21'22'0,"1"2"0,6-3 0,2-2 0,6-5 0,3-6 0,3 1 0,3-5 0,-2 2 0,3-3 0,-2-1 0,4 4 0,9 6 0,9 6 0,5 4 0,-3-1 0,-11-8 0,-7-4 0,-9-6 0,-4 0 0,-6 1 0,-6 4 0,-8 3 0,0 4 0,-2 1 0,8-1 0,5-2 0,6-5 0,4-3 0,3-2 0,9-3 0,15 1 0,-9-1 0,7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32 24575,'20'-3'0,"-4"-2"0,4 1 0,-7-3 0,-1 2 0,-4 1 0,-3 2 0,0 1 0,1 0 0,-1 1 0,1 1 0,-3-1 0,-2 1 0,1 4 0,-3-1 0,2 1 0,-2-2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24575,'11'-10'0,"0"0"0,3 2 0,-2 3 0,-2 0 0,-3 3 0,-4 0 0,0 2 0,-1 0 0,1-1 0,-1 0 0,1 0 0,-1 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0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83 24575,'12'-12'0,"4"-3"0,1 2 0,7-1 0,6 2 0,6 3 0,9 4 0,1 2 0,-10 4 0,-8 2 0,-16 4 0,0 8 0,-4 9 0,1 8 0,-3 13 0,-4-7 0,-7 4 0,-10-10 0,-12 2 0,-19 8 0,-2-6 0,-9 12 0,12-12 0,6 0 0,14-11 0,10-10 0,8-8 0,6-4 0,3 0 0,9 3 0,13-2 0,13 1 0,22-4 0,-2-2 0,17-2 0,-11 2 0,-14-3 0,-13 3 0,-23-1 0,-9-1 0,-4 0 0,0-2 0,-1 0 0,1 0 0,0 0 0,5 0 0,9-9 0,4-1 0,-4 2 0,-4 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1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241 344 24575,'-1'-13'0,"0"-1"0,-2-3 0,-1-6 0,0-1 0,-3-6 0,-2 5 0,-4-4 0,-4 8 0,0 6 0,1 6 0,5 6 0,0 5 0,0 5 0,-2 6 0,-7 13 0,1 2 0,-4 11 0,5-3 0,5-1 0,6-3 0,5-9 0,2-1 0,5-8 0,0-7 0,6-4 0,4-8 0,15-9 0,10-11 0,3-4 0,7-13 0,-19 7 0,0-10 0,-15 7 0,-6 3 0,-6-1 0,-4 11 0,-1-1 0,-2 7 0,1 5 0,0 4 0,0 5 0,1 0 0,1 24 0,0 5 0,1 20 0,-1 7 0,0-8 0,0-5 0,1-11 0,-1-13 0,1-2 0,0-3 0,-1-1 0,1 1 0,-1 0 0,-1 0 0,0 0 0,0 0 0,0 1 0,1-3 0,0 0 0,0-2 0,0-4 0,0 4 0,2 5 0,2 5 0,2 7 0,3 1 0,-2-6 0,-1-5 0,-4-9 0,1-7 0,2-2 0,4-3 0,0 4 0,-3 0 0,-3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24575,'-15'28'0,"-5"13"0,-8 17 0,-3 11 0,-10 17 0,12-18 0,-1 2 0,9-16 0,8-14 0,3-9 0,7-17 0,2-7 0,2-9 0,3-13 0,4-9 0,6-17 0,5-5 0,2-7 0,2-2 0,1-2 0,-2 4 0,-1-2 0,-9 20 0,-4 9 0,-4 17 0,0 19 0,4 13 0,3 17 0,9 14 0,-2-3 0,6 5 0,-4-15 0,-5-10 0,-4-9 0,-6-12 0,-3-1 0,-1-5 0,-1-1 0,0-2 0,2-4 0,4-3 0,3-6 0,8-10 0,3-2 0,7-9 0,-6 1 0,0 0 0,-6 2 0,-3 4 0,-4 0 0,-4 11 0,-1 4 0,-3 8 0,2 10 0,0 12 0,4 14 0,-2 2 0,0 2 0,-2-9 0,5 22 0,-2-17 0,4 18 0,-4-28 0,-1-5 0,0-10 0,6-7 0,3-2 0,-2 0 0,-1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85 24575,'8'-10'0,"0"3"0,7 0 0,1 1 0,9-3 0,2 0 0,2-1 0,1 1 0,-2 3 0,3 0 0,-4 4 0,-8 0 0,-9 1 0,-6 2 0,-3 0 0,-1 2 0,-6 9 0,4-7 0,-5 4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1 113 24575,'14'-10'0,"14"-4"0,8 1 0,26-7 0,-3 2 0,-1 2 0,1 3 0,-18 8 0,2 2 0,-21 2 0,-10 2 0,-10 0 0,-2 0 0,0 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3.7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 99 24575,'6'-20'0,"7"-1"0,3 6 0,8-2 0,-3 6 0,-4 4 0,-3 2 0,-6 3 0,-1 2 0,-2 4 0,0 5 0,-1 11 0,0 7 0,-3 13 0,0 2 0,-1-3 0,-1 0 0,-2-13 0,-7 6 0,-4-4 0,-4 4 0,-5 10 0,1-1 0,-7 21 0,0 2 0,4 1 0,1-4 0,12-22 0,3-12 0,6-14 0,3-9 0,4-2 0,8-5 0,8-2 0,10-3 0,31 3 0,-24 2 0,9 3 0,-39 1 0,-7-1 0,-2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5.2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82 0 24575,'-2'14'0,"0"0"0,-2 3 0,-2 1 0,-3 5 0,-1-2 0,-4 4 0,3-8 0,0 1 0,5-10 0,2-2 0,2-3 0,5-2 0,6-1 0,6-1 0,5 1 0,12-1 0,1 1 0,13 2 0,-10 1 0,-7 0 0,-15-1 0,-11 0 0,-2 1 0,0 1 0,-1 1 0,0-3 0,0 0 0,-3 3 0,-2-1 0,-6 7 0,-5 1 0,-1 0 0,-6 2 0,6-5 0,-3 1 0,5-4 0,1-2 0,-1 0 0,5-2 0,-2 1 0,5 0 0,0 0 0,2 1 0,2-3 0,2 0 0,1-1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6.3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24575,'19'0'0,"1"-2"0,0 0 0,1-1 0,4-1 0,-3 2 0,3-2 0,-6 1 0,-3 0 0,-6 0 0,-6 2 0,-3-1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9.2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24575,'29'-2'0,"-6"0"0,12-1 0,-13 0 0,-6 0 0,-4 1 0,-6 0 0,-1 2 0,1-1 0,0 1 0,3 0 0,-2 0 0,0-1 0,-1 1 0,-1 0 0,-1 0 0,0 0 0,-1 3 0,-2-3 0,0 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1.5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24575,'17'1'0,"4"0"0,11-2 0,12 1 0,3-2 0,10-1 0,-9 0 0,7 0 0,-5 0 0,-3 1 0,-8 0 0,-16 0 0,-8 0 0,-11 1 0,-4 0 0,-7 1 0,4-1 0,-3 1 0,6-1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3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24575,'10'-8'0,"2"0"0,2 3 0,7-1 0,3 1 0,-1 1 0,-1 2 0,-8 1 0,-3 2 0,-3 0 0,0 2 0,0 1 0,0 2 0,-1 0 0,-1 0 0,-2 1 0,-2 0 0,-2 1 0,0 2 0,0 3 0,0-2 0,-1 2 0,1-4 0,-1-2 0,-1-2 0,1-1 0,-1-1 0,-1 3 0,-2 2 0,2 2 0,-1-1 0,2-1 0,0-2 0,0 1 0,1-2 0,0-1 0,1 0 0,1-2 0,3-1 0,1 0 0,6 0 0,3 0 0,2 0 0,4 2 0,-6-1 0,-1 2 0,-8-1 0,-2 0 0,-1 2 0,-1 1 0,0 2 0,-1 0 0,0 0 0,-1-1 0,0-1 0,-2 1 0,-2 0 0,-4 4 0,-2 2 0,-5 3 0,-2 1 0,-1-3 0,-5 2 0,0-3 0,1 1 0,2-1 0,3-5 0,4 1 0,2-5 0,7-1 0,1-2 0,1 0 0,15-8 0,2 0 0,1 0 0,-4 1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4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 54 24575,'10'-8'0,"1"-1"0,2 2 0,3-1 0,1 1 0,-1 0 0,-2 3 0,-3 2 0,-2 1 0,-1 0 0,-1 2 0,1 2 0,0 0 0,-1 2 0,-2-2 0,-2 0 0,-2 0 0,-1 1 0,0 1 0,0 3 0,0 0 0,3 9 0,-1-1 0,3 10 0,-3 1 0,-1-2 0,-5 7 0,-3-6 0,-6 5 0,-2-7 0,-1-3 0,1-8 0,2-3 0,-3-2 0,-1 1 0,-2 0 0,1 1 0,3-3 0,0 1 0,5-4 0,1-1 0,4 0 0,0-1 0,2 1 0,0 0 0,12-2 0,-4-1 0,11 0 0,-8 0 0,2 0 0,8 0 0,1 3 0,11 0 0,-4 3 0,1-2 0,-7-2 0,-6 0 0,-6-2 0,-5 0 0,-1 0 0,1 0 0,0-1 0,0 0 0,-1 0 0,0 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6.8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0 24575,'0'20'0,"0"7"0,0 13 0,-3 11 0,0 18 0,-4 23 0,2-20 0,0 1 0,4-49 0,1-16 0,0-15 0,0-7 0,1 0 0,-1 4 0,1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24575,'11'1'0,"9"1"0,14 3 0,-1-1 0,10 0 0,-9-2 0,1-2 0,-7 1 0,-7-1 0,-2 0 0,-2 0 0,6 0 0,12-1 0,-10-1 0,2 0 0,-18 0 0,-6 1 0,0 0 0,3 0 0,-3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24575,'37'64'0,"-7"-7"0,-3 5 0,-8-9 0,6 23 0,-14-38 0,3-1 0,-12-45 0,-1-8 0,2-16 0,2-1 0,4-16 0,-1-1 0,-1 1 0,-3 4 0,-2 18 0,-1 7 0,0 12 0,1 5 0,-1-1 0,1 3 0,2 0 0,6 1 0,3 1 0,5 0 0,-3 0 0,-2 0 0,-5-1 0,1 0 0,3 0 0,17 2 0,8 1 0,-9-1 0,-5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7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0 24575,'3'13'0,"-1"1"0,-1 5 0,0 0 0,-1 7 0,0-3 0,-1 1 0,-1 0 0,-1-6 0,0 0 0,-1-4 0,2-5 0,-1-2 0,2-4 0,-2-1 0,1-2 0,0-3 0,0-2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24575,'10'6'0,"0"1"0,-4-2 0,1 1 0,-2-3 0,-2 0 0,0-2 0,-1 0 0,-1-1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32 24575,'-1'-8'0,"-1"1"0,2 6 0,11 1 0,6 0 0,21 0 0,-3 0 0,-1-1 0,-11 0 0,-13 0 0,-4 0 0,-6-2 0,-3 0 0,2 0 0,-2 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0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24575,'-1'14'0,"1"0"0,-2 1 0,2-3 0,-2 4 0,2-3 0,-1-1 0,0 1 0,0-3 0,1 2 0,-2 0 0,2-1 0,-1 2 0,1-3 0,0 1 0,0-2 0,1 1 0,0 2 0,0-1 0,2 3 0,0-2 0,0-2 0,1-3 0,-2-1 0,2 0 0,0-1 0,3 1 0,11 2 0,4-3 0,17 1 0,-4-5 0,5 0 0,-10-1 0,-7 0 0,-6 0 0,-7 0 0,0-1 0,-3-1 0,3-2 0,-1-3 0,2-1 0,1-5 0,-2-1 0,0 0 0,-2 0 0,-3 2 0,0-2 0,-2 0 0,0-1 0,-2-3 0,-3 4 0,-3-2 0,-1 6 0,-3-1 0,-2 2 0,2 2 0,-4 0 0,1 2 0,-1 1 0,0 0 0,2 3 0,2 2 0,0 2 0,1 3 0,-3 3 0,4 1 0,-2 1 0,4 2 0,0 0 0,1 9 0,2-2 0,1 11 0,1-4 0,2 0 0,3-6 0,0-8 0,4-1 0,0-5 0,3-1 0,2-1 0,0-2 0,6 1 0,7 1 0,1-1 0,6 3 0,-11-6 0,0 3 0,-4-3 0,-2 0 0,-2 0 0,-5-1 0,-3 0 0,-3 0 0,-2 0 0,0-1 0,1-1 0,-2-1 0,2-2 0,-1 0 0,3-2 0,-4 3 0,2-1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1.6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75 24575,'3'16'0,"1"2"0,-2-4 0,1 2 0,-2 2 0,0-3 0,-1 3 0,1-3 0,-1-1 0,0-2 0,0-5 0,-1-2 0,1-5 0,0-6 0,1-8 0,0-8 0,2-4 0,2-2 0,1 5 0,5-3 0,2 1 0,4 0 0,3 1 0,-6 11 0,-2 4 0,-7 8 0,0 1 0,3 5 0,1 1 0,3 6 0,1 0 0,-5 1 0,0 4 0,-6-4 0,0 5 0,-3-1 0,0-2 0,-1 2 0,0-8 0,1 5 0,1 1 0,1 0 0,1 1 0,-1-7 0,0-3 0,-1-4 0,1-11 0,2-3 0,3-8 0,5-2 0,2 1 0,7-5 0,-3 6 0,2 2 0,-7 8 0,-6 5 0,-2 3 0,1 3 0,0 2 0,4 2 0,-2-1 0,1 2 0,-4-2 0,-1 2 0,0 5 0,3 6 0,4 10 0,4 5 0,-1-2 0,-3-6 0,-4-11 0,-5-5 0,0-7 0,-1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8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24575,'13'-10'0,"3"-1"0,5 2 0,7-1 0,-3 4 0,6 0 0,-1 3 0,3 2 0,3 2 0,-7 1 0,-1 2 0,-10 3 0,-6-1 0,-4 3 0,-3 0 0,-3 6 0,0 2 0,-4 1 0,-4 3 0,-3-3 0,-8 4 0,-2-1 0,-2 0 0,-5 3 0,4-4 0,-3 3 0,4-3 0,5-3 0,3-2 0,7-6 0,0 1 0,2 2 0,1 1 0,2 6 0,3-5 0,2 0 0,1-6 0,0-4 0,-2-2 0,-1-2 0,3 1 0,3-1 0,4 0 0,11 0 0,7 0 0,13 0 0,1 0 0,-7-1 0,-10 1 0,-16-1 0,-6 1 0,-4-3 0,-1 0 0,0-1 0,0 2 0,0-1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9.5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75 24575,'8'-9'0,"2"0"0,-1 1 0,1 2 0,4-3 0,0 1 0,12-2 0,4 2 0,5 3 0,3 3 0,-7 2 0,0 4 0,4 10 0,-7-2 0,17 15 0,-15-4 0,5 13 0,-15-2 0,-9 3 0,-16 4 0,-5-8 0,-12 5 0,1-13 0,-1-4 0,3-8 0,5-7 0,0-1 0,5-1 0,2-2 0,8 0 0,12-2 0,1 0 0,19 6 0,1 5 0,10 6 0,11 10 0,-11-1 0,0 6 0,-19-2 0,-9-4 0,-12 1 0,-8-8 0,-4 3 0,-8-3 0,-2 0 0,-8-2 0,5-5 0,-4 0 0,6-5 0,5-2 0,5-2 0,6-4 0,2-2 0,1-3 0,1-2 0,3 2 0,-2 2 0,3 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0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155 1 24575,'0'16'0,"-4"6"0,-4 6 0,-13 16 0,-1-2 0,-9 12 0,5-9 0,5-5 0,7-11 0,9-15 0,2-6 0,8-6 0,3-2 0,18 1 0,17 1 0,22 0 0,28 0 0,-1-4 0,-40-1 0,-2-2 0,24-7 0,-22-2 0,-26 3 0,-18 5 0,-5 4 0,-2-1 0,0 2 0,-4-3 0,-1-1 0,-9-2 0,-1 2 0,3 1 0,3 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24575,'-4'13'0,"1"6"0,2 10 0,-1 9 0,1 12 0,0-5 0,-1 6 0,2-18 0,-3-4 0,3-17 0,-1-5 0,1-6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1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128 1 24575,'-1'16'0,"-1"4"0,-2-1 0,-6 12 0,-6 7 0,-6 5 0,-5 3 0,7-12 0,3-10 0,9-12 0,8-7 0,6-4 0,6-1 0,6 0 0,8 5 0,6 5 0,9 6 0,-3 6 0,-1 4 0,-10 1 0,-6-2 0,-7-3 0,-8-7 0,-5 0 0,-4-1 0,-4 2 0,-8 6 0,2-3 0,-5 1 0,6-7 0,1-4 0,1-3 0,2-4 0,-2 0 0,2-1 0,0 0 0,2 0 0,1-1 0,-3 0 0,0-1 0,1 0 0,1-2 0,4 1 0,2-1 0,0-1 0,0-1 0,0 1 0,0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24575,'19'3'0,"14"-1"0,4 2 0,0-3 0,-17 0 0,-15 3 0,-14 10 0,-12 11 0,-9 7 0,-12 5 0,7-9 0,4-4 0,14-11 0,14-7 0,7-3 0,10-3 0,13 0 0,-1-1 0,13 0 0,-10 0 0,-6 0 0,-11 0 0,-5-1 0,-1-3 0,5-5 0,8-7 0,-9 7 0,3-1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7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24575,'17'0'0,"1"0"0,13-1 0,4 1 0,7-2 0,2 2 0,-16-2 0,-5 1 0,-16-1 0,-6-2 0,-7-6 0,3 5 0,-3-4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4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0 24575,'-14'9'0,"-2"1"0,3 0 0,-9 6 0,-1 9 0,-5 4 0,-15 36 0,16-18 0,-6 21 0,24-30 0,7-7 0,5-8 0,3-2 0,5-6 0,5-1 0,11-4 0,4-5 0,20-3 0,5-8 0,0-3 0,-3-5 0,-25 3 0,-6 2 0,-15 2 0,-3 2 0,0-6 0,-1 1 0,-1-11 0,0-1 0,-4-2 0,-1-2 0,-3 6 0,-1-1 0,0 6 0,1 3 0,-2-1 0,0 3 0,-5-4 0,-3 2 0,2-2 0,0 5 0,5 2 0,0 3 0,2 0 0,0 2 0,-1 0 0,2 1 0,-1 0 0,2 1 0,2 0 0,1 0 0,-1-3 0,1 1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2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27 24575,'9'-1'0,"-1"0"0,-2 0 0,-1 1 0,2-1 0,4 0 0,-1-1 0,9 0 0,-4 0 0,3 1 0,1 0 0,-1 1 0,7-2 0,-1 1 0,1-2 0,-1 0 0,-7 1 0,-1 1 0,-6 0 0,-5 1 0,0 0 0,-4 0 0,0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5.2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301 0 24575,'-11'8'0,"1"-1"0,-5 4 0,2-2 0,-6 6 0,0-1 0,-1 0 0,-1 1 0,3-3 0,-2 3 0,1-3 0,4 0 0,-1-2 0,6-1 0,-2-2 0,2 2 0,-1-1 0,0 1 0,2-1 0,1 0 0,1-1 0,3-2 0,2-3 0,2 0 0,6-2 0,-1 0 0,4-1 0,-1 0 0,0 0 0,1-1 0,-1 2 0,0-1 0,3 0 0,1 0 0,4-1 0,-1 0 0,-1-1 0,-2 1 0,-3 1 0,-1-1 0,4 0 0,-2 1 0,5-1 0,-4 0 0,2 0 0,-4 0 0,0 1 0,-2 0 0,-2-1 0,2 1 0,-1 0 0,1 0 0,-1 1 0,-2-1 0,0 1 0,-2 0 0,1 0 0,0 0 0,1 0 0,1-1 0,0 1 0,0-1 0,0 1 0,-1 0 0,0-1 0,0 0 0,-1 1 0,1-1 0,0 1 0,-1 0 0,0 0 0,0-1 0,-1 1 0,1-1 0,0 1 0,-4-5 0,1 1 0,-2-5 0,0 3 0,-1 0 0,0-1 0,0 2 0,1-1 0,0 0 0,1 3 0,0-1 0,1 1 0,0-1 0,-1 0 0,1 0 0,-1-2 0,1 2 0,-1-1 0,1 1 0,0 1 0,0 1 0,0 0 0,0-1 0,0 0 0,0 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7.0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24575,'9'-3'0,"-1"2"0,-3-1 0,0 2 0,0-1 0,5 0 0,-1 0 0,4 1 0,1-2 0,-1 2 0,4-2 0,-2 2 0,5-1 0,0 0 0,0 1 0,1-1 0,-4 1 0,0 0 0,-2 0 0,-4 0 0,-1-1 0,-4 1 0,0-1 0,-3 1 0,0 0 0,-14 0 0,5-1 0,-15 1 0,9 0 0,-2 1 0,-1-1 0,1 1 0,1-1 0,0 2 0,2-2 0,0 1 0,2 0 0,1 0 0,2 0 0,1-1 0,4 0 0,9 1 0,-2 0 0,7 0 0,-7-1 0,-1 0 0,0-1 0,-1 1 0,-1-1 0,0 1 0,-2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0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0 111 24575,'26'-10'0,"14"-4"0,11 1 0,45-7 0,-45 11 0,0 0 0,46-7 0,-30 4 0,-42 7 0,-17 2 0,-12 10 0,2-6 0,-2 6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6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24575,'19'0'0,"2"-2"0,3 0 0,-1-1 0,1 0 0,-11 1 0,-1 1 0,-4-1 0,3 1 0,5 0 0,10-3 0,-6 2 0,1-2 0,-10 2 0,-4 1 0,0 0 0,0 1 0,-1-2 0,0 2 0,-2-1 0,0 1 0,-1 0 0,9-2 0,-7 1 0,6-2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0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1 101 24575,'19'-4'0,"16"-5"0,14-1 0,7-4 0,4-2 0,-16 4 0,4-1 0,-9 4 0,-6 3 0,-7 1 0,-12 3 0,-9 1 0,-6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4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66 24575,'60'-26'0,"-18"6"0,-21 8 0,-16 6 0,-4 5 0,-1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1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24575,'3'27'0,"-1"-1"0,0 12 0,-1-3 0,1 11 0,1 0 0,0-1 0,1-3 0,-1-12 0,2-2 0,-2-7 0,0 0 0,0-1 0,0-1 0,0 0 0,-2-4 0,0-6 0,-1-3 0,3-18 0,2-1 0,0-2 0,-1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24575,'0'23'0,"-1"-1"0,0 15 0,-1 7 0,1-6 0,-2 3 0,1-2 0,2-2 0,1 5 0,1-5 0,-1-14 0,1-3 0,-2-12 0,1-4 0,0-13 0,7-13 0,8-16 0,-6 13 0,3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6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24575,'13'23'0,"-1"8"0,-6 6 0,0 22 0,-2-2 0,1 24 0,-1-5 0,0-3 0,-1 1 0,-1-19 0,-1 5 0,0-13 0,-1-7 0,0-11 0,0-14 0,0-9 0,-3-18 0,-2-4 0,-8-9 0,-4 4 0,7 9 0,-1 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0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27 24575,'29'0'0,"2"1"0,31-1 0,13 1 0,-18-2 0,1-2 0,37-3 0,-14-1 0,-38 0 0,-24 4 0,-10 2 0,-6 1 0,-1 0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25 146 24575,'-9'9'0,"1"5"0,3 13 0,3 2 0,3 6 0,3-8 0,4-8 0,3-8 0,4-8 0,13-7 0,12-12 0,5-8 0,1-13 0,-13-21 0,-17 8 0,-13-8 0,-19 24 0,-1 14 0,-1 8 0,6 8 0,5 3 0,0 0 0,0 2 0,-3 3 0,-1 4 0,-1 1 0,3 4 0,2-3 0,5-2 0,2-3 0,5-3 0,12-2 0,10-3 0,-9 1 0,1-1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6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 1 24575,'-13'13'0,"-3"6"0,-4 21 0,1 6 0,-5 27 0,3 4 0,5 2 0,12 15 0,10-24 0,9 12 0,-1-22 0,-4-13 0,-5-9 0,-7-16 0,-6-2 0,-11-4 0,-5-1 0,-11 1 0,8-5 0,-1-2 0,15-5 0,4-6 0,5-7 0,3-9 0,-1-21 0,2-11 0,0 16 0,0 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24575,'9'-2'0,"0"-1"0,-3 1 0,6-2 0,4 0 0,12-5 0,5 1 0,3-2 0,4-1 0,-13 4 0,-3-1 0,-12 5 0,-4 1 0,1 1 0,-5 1 0,4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24575,'1'17'0,"0"5"0,0 2 0,1 5 0,-2-6 0,1-3 0,-1-7 0,0-6 0,0 0 0,0-1 0,0-2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24575,'2'8'0,"1"0"0,-2-4 0,1-1 0,-1 0 0,0 0 0,1-1 0,-1 0 0,3 1 0,-2-2 0,1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3.2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24575,'21'0'0,"1"0"0,-1-1 0,7 1 0,8-1 0,3 0 0,4 1 0,-13-2 0,-7 1 0,-12-1 0,-7 1 0,-2-1 0,-2-2 0,1 3 0,-1-2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16 24575,'-1'35'0,"1"4"0,-2 4 0,2 8 0,0-6 0,7 17 0,5-6 0,3-4 0,2-12 0,-5-22 0,3-7 0,4-13 0,11-9 0,23-21 0,8-8 0,-19 11 0,-1-2 0,26-24 0,-11 4 0,-25 9 0,-20 15 0,-11 5 0,-7 5 0,-4 4 0,-4 1 0,1 2 0,0 4 0,2 0 0,1 4 0,4 1 0,1 2 0,-1 6 0,1 8 0,-1 9 0,4 13 0,1-1 0,5 11 0,4-8 0,4-5 0,9-7 0,9-11 0,12-6 0,10-6 0,0-10 0,0-5 0,-16-3 0,-8-1 0,-15-4 0,-6 2 0,-3-3 0,-4 1 0,-1 0 0,0 1 0,-1-3 0,2 3 0,1-3 0,1 7 0,0 4 0,-1 6 0,1 27 0,-1 1 0,1 23 0,-1-9 0,1-4 0,0-10 0,0-11 0,0-6 0,-1-6 0,4-24 0,5-6 0,6-18 0,7 3 0,-2 13 0,1 9 0,-8 14 0,0 8 0,4 9 0,2 6 0,11 11 0,-5 2 0,-3-2 0,-7-2 0,-9-10 0,-2-2 0,-3-3 0,0-3 0,-1-1 0,4-7 0,5-7 0,12-13 0,2 0 0,3-2 0,-10 13 0,-8 8 0,-2 14 0,4 12 0,3 7 0,4 7 0,-5-9 0,0-1 0,-4-9 0,-2-4 0,1-4 0,0-6 0,2-1 0,7-13 0,5-10 0,21-22 0,-5 2 0,20-11 0,-11 15 0,-2 3 0,-6 5 0,-18 11 0,-2 3 0,-10 6 0,-3 3 0,-3 2 0,-2 1 0,0-1 0,-4 3 0,-2 3 0,-6 7 0,2 2 0,-1 7 0,5 0 0,3 7 0,4 0 0,4 3 0,8 1 0,2-7 0,7 3 0,-1-8 0,-5-2 0,-3-4 0,-8-5 0,-4-2 0,-7 0 0,-6 1 0,-12 5 0,1-2 0,-3 2 0,13-6 0,8-3 0,16-8 0,11-3 0,26-13 0,5-5 0,18-10 0,-13 0 0,-11 3 0,-20 5 0,-16 9 0,-7 1 0,-2 4 0,-1 1 0,1 3 0,1 0 0,1-1 0,-2 0 0,1 0 0,-5 2 0,-4 1 0,-7 1 0,2 3 0,-2 3 0,2 10 0,0 4 0,-4 16 0,5 8 0,3 9 0,4 5 0,6-12 0,4-3 0,13-10 0,6-7 0,16-5 0,-3-7 0,12-5 0,-11-3 0,-6-2 0,-13-4 0,-13-3 0,-5-7 0,-1-7 0,-2-3 0,3-9 0,2 2 0,6-9 0,4 0 0,1 3 0,0 3 0,-7 17 0,-3 6 0,-5 11 0,-3 31 0,-2 6 0,0 20 0,0-3 0,2-12 0,5 1 0,3-13 0,3 0 0,2-8 0,-1-5 0,4-3 0,0-4 0,1-3 0,1-1 0,-3-4 0,0-4 0,-5-8 0,-4-4 0,-1-6 0,-8 2 0,-34-17 0,12 19 0,-32-15 0,28 21 0,-9-4 0,9 1 0,6 3 0,8 3 0,9 4 0,1 4 0,5 1 0,2 1 0,6 1 0,4 1 0,14 0 0,10 0 0,23-3 0,8-2 0,-2-3 0,-12 1 0,-27 2 0,-11 3 0,-9 1 0,-1 1 0,14 2 0,-12-1 0,10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24575,'20'2'0,"6"-1"0,-3 0 0,3-1 0,-8 0 0,-6 0 0,-5 0 0,-4 0 0,1 0 0,0 0 0,-1 2 0,0-2 0,-3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24575,'8'-3'0,"-2"1"0,2 1 0,-1 1 0,7-2 0,9 2 0,15-3 0,7 1 0,1-2 0,-7-2 0,-15 2 0,-7-1 0,-7 2 0,-1 0 0,9 0 0,12-3 0,-10 3 0,1-2 0,-19 5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7.3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34 24575,'38'-4'0,"7"1"0,16-4 0,-2 1 0,-12 1 0,-19 0 0,-20 4 0,-6 0 0,-4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8.0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24575,'11'0'0,"2"1"0,8 1 0,10 4 0,8 1 0,3 4 0,-9-1 0,-4 3 0,-12-2 0,-5 2 0,-8 4 0,-1 4 0,-2 18 0,-1 12 0,-2 11 0,-7 16 0,-4-15 0,-16 17 0,1-16 0,-7-1 0,8-12 0,12-18 0,5-9 0,8-13 0,2-6 0,3-4 0,3 0 0,9 0 0,12-1 0,9-3 0,17-2 0,-5-3 0,-1 0 0,-18 4 0,-14 1 0,-10 3 0,-4-2 0,-3-4 0,1 4 0,0-3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4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278 340 24575,'-8'-22'0,"-1"-1"0,2 4 0,-3 2 0,-1 0 0,0 7 0,1 2 0,2 3 0,3 3 0,-1 0 0,3 2 0,-2-1 0,1 1 0,1 0 0,-2 1 0,0 4 0,-8 8 0,-8 15 0,-3 8 0,-9 20 0,10-7 0,-3 13 0,11-12 0,7-8 0,3-7 0,7-15 0,1 1 0,1-9 0,2-2 0,0-5 0,0-3 0,4-2 0,4-5 0,10-4 0,13-12 0,11-11 0,14-17 0,0-8 0,-9 2 0,-14-2 0,-20 17 0,-9-3 0,-7 8 0,-3 3 0,0 4 0,0 10 0,0 2 0,0 4 0,0 1 0,0-1 0,1 0 0,-1-3 0,0 0 0,0-1 0,0-2 0,0 5 0,0-2 0,0 6 0,0 0 0,0 3 0,1 5 0,-1 8 0,0 5 0,-1 19 0,-3 8 0,1 12 0,-3 9 0,3-7 0,-1 19 0,2-34 0,1 5 0,1-32 0,0-5 0,0-3 0,0-2 0,0 3 0,0-1 0,0 1 0,1-2 0,0 1 0,0 0 0,0 2 0,0-1 0,0 1 0,0-2 0,0 0 0,-1-2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24575,'0'9'0,"0"-1"0,0-4 0,0-1 0,0 0 0,0-1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3:17.8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24575,'3'12'0,"0"2"0,1 3 0,0 1 0,1 3 0,-2-7 0,1 4 0,-1-12 0,10 2 0,12-8 0,12-1 0,17-1 0,25-2 0,-16 0 0,4 0 0,-30 3 0,-16 0 0,1 1 0,-7 0 0,-4 0 0,0 0 0,-3-1 0,4 1 0,4 0 0,3 0 0,20 0 0,18 1 0,17 0 0,21 1 0,-7 0 0,-37-1 0,-1-1 0,37 1 0,-4-1 0,4 1 0,-11 1 0,-26 0 0,1 0 0,47 0 0,-11 2 0,-7-3 0,-23 1 0,-6 0 0,10 0 0,-1-1 0,29 2 0,-37-1 0,2-1 0,0 0 0,0 0 0,7 0 0,-1 1 0,18-1 0,6 1 0,-18 1 0,24 0 0,-9 2 0,7-1-1092,2-1 0,6-2 1092,-6 1 0,6 0 0,0 0 0,-8-1 0,-1 0 0,0-1 0,-6 0 0,-2 0 0,2 0-349,4 2 0,1-1 0,-7 1 349,-4-1 0,-4 0 0,8 1 0,-7 0 0,2 1 0,-10-1 0,-11 0 2059,-3 0-2059,13-1 1172,-7 1-1172,34-3 0,0-2 0,-39 1 0,0-2 0,1 1 0,-4-1 0,18-3 0,-16 1 0,-34 3 0,-13 1 0,-5 1 0,-4 0 0,-1-1 0,-2 0 0,1 0 0,-2-1 0,1 1 0,0-1 0,-3-1 0,2 0 0,-6-3 0,2 2 0,1 0 0,3 1 0,4 1 0,1 0 0,-1-3 0,1 1 0,1 0 0,2 2 0,0 0 0,2 1 0,0-1 0,0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7:28.3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24575,'37'0'0,"34"0"0,-14 0 0,4 0 0,6-1 0,-2 0 0,26 1 0,-33-2 0,-53 2 0,1 0 0,1 0 0,0-1 0,-6-1 0,-14-2 0,8 1 0,-9-1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5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24575,'7'2'0,"1"0"0,0-1 0,-2 2 0,3-3 0,7 1 0,33 6 0,33 7 0,-22-4 0,1 0 0,22 6 0,-14-5 0,-60-9 0,-5-2 0,1 0 0,2 0 0,-1 0 0,-2 0 0,4 0 0,-6 0 0,4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24575,'27'1'0,"-2"0"0,-3 0 0,-5 0 0,7-1 0,6 1 0,41 1 0,18 0 0,-37-2 0,-1 1 0,25-1 0,-33-1 0,-25 1 0,-5 0 0,14 1 0,21 2 0,0-2 0,4 0 0,-27-1 0,-10 0 0,-3 0 0,12 0 0,-8 0 0,5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24575,'18'0'0,"-2"0"0,-2 0 0,15-1 0,18 1 0,24 1 0,-18-1 0,3 0 0,-5 1 0,0 1 0,4-2 0,-2 0 0,23 1 0,-36-1 0,-19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5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24575,'12'-4'0,"-3"-1"0,2 0 0,-5 2 0,0 1 0,-1 3 0,1 1 0,0 1 0,0 0 0,-1 2 0,-1-2 0,-2 2 0,0 1 0,-1 2 0,3 5 0,-2-1 0,1 0 0,-3-2 0,1-5 0,-1 1 0,0-3 0,0 1 0,-1 2 0,0 0 0,0 0 0,-1 1 0,0-2 0,-1 2 0,-1 0 0,-2 1 0,2 0 0,0-1 0,3-2 0,0-4 0,1-8 0,0-1 0,0-10 0,0 3 0,0-6 0,1 0 0,-1 0 0,1 3 0,-1 7 0,0 4 0,1 4 0,7-1 0,10-5 0,19-6 0,2-4 0,3-3 0,-17 3 0,-10 6 0,-11 5 0,-2 3 0,-4 6 0,-2 7 0,0 6 0,-5 10 0,-2 9 0,-1 5 0,-3 9 0,6-7 0,1 4 0,5 5 0,3-14 0,0 3 0,0-24 0,0-3 0,0-4 0,0-2 0,0 0 0,0-1 0,0 0 0,0 0 0,-1-1 0,1 0 0,-2 1 0,1-2 0,-1-1 0,-1-1 0,-2 0 0,0 0 0,-1 0 0,1 0 0,1 0 0,1 0 0,1 0 0,1-1 0,4 0 0,4 0 0,5 1 0,0 0 0,-2 0 0,-3 0 0,-3-1 0,-1 1 0,2-1 0,0 0 0,0 1 0,0-2 0,-2 2 0,0-1 0,0 1 0,-1 0 0,3 0 0,1 0 0,5-1 0,-3 1 0,0-1 0,-5 0 0,1 1 0,4 0 0,8-1 0,3-1 0,18 0 0,-4 1 0,-1-1 0,-13 2 0,-17-1 0,-24 3 0,12-1 0,-11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24575,'82'-1'0,"17"-5"0,-10 2 0,-9-3 0,-32 3 0,-29 2 0,-10 1 0,-2 0 0,6 1 0,17-1 0,2 1 0,-6 0 0,-9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5.png"/><Relationship Id="rId2" Type="http://schemas.openxmlformats.org/officeDocument/2006/relationships/customXml" Target="../ink/ink86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9.xml"/><Relationship Id="rId21" Type="http://schemas.openxmlformats.org/officeDocument/2006/relationships/image" Target="../media/image995.png"/><Relationship Id="rId42" Type="http://schemas.openxmlformats.org/officeDocument/2006/relationships/customXml" Target="../ink/ink887.xml"/><Relationship Id="rId47" Type="http://schemas.openxmlformats.org/officeDocument/2006/relationships/image" Target="../media/image1008.png"/><Relationship Id="rId63" Type="http://schemas.openxmlformats.org/officeDocument/2006/relationships/image" Target="../media/image1016.png"/><Relationship Id="rId68" Type="http://schemas.openxmlformats.org/officeDocument/2006/relationships/customXml" Target="../ink/ink900.xml"/><Relationship Id="rId84" Type="http://schemas.openxmlformats.org/officeDocument/2006/relationships/customXml" Target="../ink/ink908.xml"/><Relationship Id="rId89" Type="http://schemas.openxmlformats.org/officeDocument/2006/relationships/image" Target="../media/image1029.png"/><Relationship Id="rId16" Type="http://schemas.openxmlformats.org/officeDocument/2006/relationships/customXml" Target="../ink/ink874.xml"/><Relationship Id="rId11" Type="http://schemas.openxmlformats.org/officeDocument/2006/relationships/image" Target="../media/image990.png"/><Relationship Id="rId32" Type="http://schemas.openxmlformats.org/officeDocument/2006/relationships/customXml" Target="../ink/ink882.xml"/><Relationship Id="rId37" Type="http://schemas.openxmlformats.org/officeDocument/2006/relationships/image" Target="../media/image1003.png"/><Relationship Id="rId53" Type="http://schemas.openxmlformats.org/officeDocument/2006/relationships/image" Target="../media/image1011.png"/><Relationship Id="rId58" Type="http://schemas.openxmlformats.org/officeDocument/2006/relationships/customXml" Target="../ink/ink895.xml"/><Relationship Id="rId74" Type="http://schemas.openxmlformats.org/officeDocument/2006/relationships/customXml" Target="../ink/ink903.xml"/><Relationship Id="rId79" Type="http://schemas.openxmlformats.org/officeDocument/2006/relationships/image" Target="../media/image1024.png"/><Relationship Id="rId5" Type="http://schemas.openxmlformats.org/officeDocument/2006/relationships/image" Target="../media/image987.png"/><Relationship Id="rId90" Type="http://schemas.openxmlformats.org/officeDocument/2006/relationships/customXml" Target="../ink/ink911.xml"/><Relationship Id="rId14" Type="http://schemas.openxmlformats.org/officeDocument/2006/relationships/customXml" Target="../ink/ink873.xml"/><Relationship Id="rId22" Type="http://schemas.openxmlformats.org/officeDocument/2006/relationships/customXml" Target="../ink/ink877.xml"/><Relationship Id="rId27" Type="http://schemas.openxmlformats.org/officeDocument/2006/relationships/image" Target="../media/image998.png"/><Relationship Id="rId30" Type="http://schemas.openxmlformats.org/officeDocument/2006/relationships/customXml" Target="../ink/ink881.xml"/><Relationship Id="rId35" Type="http://schemas.openxmlformats.org/officeDocument/2006/relationships/image" Target="../media/image1002.png"/><Relationship Id="rId43" Type="http://schemas.openxmlformats.org/officeDocument/2006/relationships/image" Target="../media/image1006.png"/><Relationship Id="rId48" Type="http://schemas.openxmlformats.org/officeDocument/2006/relationships/customXml" Target="../ink/ink890.xml"/><Relationship Id="rId56" Type="http://schemas.openxmlformats.org/officeDocument/2006/relationships/customXml" Target="../ink/ink894.xml"/><Relationship Id="rId64" Type="http://schemas.openxmlformats.org/officeDocument/2006/relationships/customXml" Target="../ink/ink898.xml"/><Relationship Id="rId69" Type="http://schemas.openxmlformats.org/officeDocument/2006/relationships/image" Target="../media/image1019.png"/><Relationship Id="rId77" Type="http://schemas.openxmlformats.org/officeDocument/2006/relationships/image" Target="../media/image1023.png"/><Relationship Id="rId8" Type="http://schemas.openxmlformats.org/officeDocument/2006/relationships/customXml" Target="../ink/ink870.xml"/><Relationship Id="rId51" Type="http://schemas.openxmlformats.org/officeDocument/2006/relationships/image" Target="../media/image1010.png"/><Relationship Id="rId72" Type="http://schemas.openxmlformats.org/officeDocument/2006/relationships/customXml" Target="../ink/ink902.xml"/><Relationship Id="rId80" Type="http://schemas.openxmlformats.org/officeDocument/2006/relationships/customXml" Target="../ink/ink906.xml"/><Relationship Id="rId85" Type="http://schemas.openxmlformats.org/officeDocument/2006/relationships/image" Target="../media/image1027.png"/><Relationship Id="rId3" Type="http://schemas.openxmlformats.org/officeDocument/2006/relationships/image" Target="../media/image472.wmf"/><Relationship Id="rId12" Type="http://schemas.openxmlformats.org/officeDocument/2006/relationships/customXml" Target="../ink/ink872.xml"/><Relationship Id="rId17" Type="http://schemas.openxmlformats.org/officeDocument/2006/relationships/image" Target="../media/image993.png"/><Relationship Id="rId25" Type="http://schemas.openxmlformats.org/officeDocument/2006/relationships/image" Target="../media/image997.png"/><Relationship Id="rId33" Type="http://schemas.openxmlformats.org/officeDocument/2006/relationships/image" Target="../media/image1001.png"/><Relationship Id="rId38" Type="http://schemas.openxmlformats.org/officeDocument/2006/relationships/customXml" Target="../ink/ink885.xml"/><Relationship Id="rId46" Type="http://schemas.openxmlformats.org/officeDocument/2006/relationships/customXml" Target="../ink/ink889.xml"/><Relationship Id="rId59" Type="http://schemas.openxmlformats.org/officeDocument/2006/relationships/image" Target="../media/image1014.png"/><Relationship Id="rId67" Type="http://schemas.openxmlformats.org/officeDocument/2006/relationships/image" Target="../media/image1018.png"/><Relationship Id="rId20" Type="http://schemas.openxmlformats.org/officeDocument/2006/relationships/customXml" Target="../ink/ink876.xml"/><Relationship Id="rId41" Type="http://schemas.openxmlformats.org/officeDocument/2006/relationships/image" Target="../media/image1005.png"/><Relationship Id="rId54" Type="http://schemas.openxmlformats.org/officeDocument/2006/relationships/customXml" Target="../ink/ink893.xml"/><Relationship Id="rId62" Type="http://schemas.openxmlformats.org/officeDocument/2006/relationships/customXml" Target="../ink/ink897.xml"/><Relationship Id="rId70" Type="http://schemas.openxmlformats.org/officeDocument/2006/relationships/customXml" Target="../ink/ink901.xml"/><Relationship Id="rId75" Type="http://schemas.openxmlformats.org/officeDocument/2006/relationships/image" Target="../media/image1022.png"/><Relationship Id="rId83" Type="http://schemas.openxmlformats.org/officeDocument/2006/relationships/image" Target="../media/image1026.png"/><Relationship Id="rId88" Type="http://schemas.openxmlformats.org/officeDocument/2006/relationships/customXml" Target="../ink/ink910.xml"/><Relationship Id="rId91" Type="http://schemas.openxmlformats.org/officeDocument/2006/relationships/image" Target="../media/image103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69.xml"/><Relationship Id="rId15" Type="http://schemas.openxmlformats.org/officeDocument/2006/relationships/image" Target="../media/image992.png"/><Relationship Id="rId23" Type="http://schemas.openxmlformats.org/officeDocument/2006/relationships/image" Target="../media/image996.png"/><Relationship Id="rId28" Type="http://schemas.openxmlformats.org/officeDocument/2006/relationships/customXml" Target="../ink/ink880.xml"/><Relationship Id="rId36" Type="http://schemas.openxmlformats.org/officeDocument/2006/relationships/customXml" Target="../ink/ink884.xml"/><Relationship Id="rId49" Type="http://schemas.openxmlformats.org/officeDocument/2006/relationships/image" Target="../media/image1009.png"/><Relationship Id="rId57" Type="http://schemas.openxmlformats.org/officeDocument/2006/relationships/image" Target="../media/image1013.png"/><Relationship Id="rId10" Type="http://schemas.openxmlformats.org/officeDocument/2006/relationships/customXml" Target="../ink/ink871.xml"/><Relationship Id="rId31" Type="http://schemas.openxmlformats.org/officeDocument/2006/relationships/image" Target="../media/image1000.png"/><Relationship Id="rId44" Type="http://schemas.openxmlformats.org/officeDocument/2006/relationships/customXml" Target="../ink/ink888.xml"/><Relationship Id="rId52" Type="http://schemas.openxmlformats.org/officeDocument/2006/relationships/customXml" Target="../ink/ink892.xml"/><Relationship Id="rId60" Type="http://schemas.openxmlformats.org/officeDocument/2006/relationships/customXml" Target="../ink/ink896.xml"/><Relationship Id="rId65" Type="http://schemas.openxmlformats.org/officeDocument/2006/relationships/image" Target="../media/image1017.png"/><Relationship Id="rId73" Type="http://schemas.openxmlformats.org/officeDocument/2006/relationships/image" Target="../media/image1021.png"/><Relationship Id="rId78" Type="http://schemas.openxmlformats.org/officeDocument/2006/relationships/customXml" Target="../ink/ink905.xml"/><Relationship Id="rId81" Type="http://schemas.openxmlformats.org/officeDocument/2006/relationships/image" Target="../media/image1025.png"/><Relationship Id="rId86" Type="http://schemas.openxmlformats.org/officeDocument/2006/relationships/customXml" Target="../ink/ink909.xml"/><Relationship Id="rId4" Type="http://schemas.openxmlformats.org/officeDocument/2006/relationships/customXml" Target="../ink/ink868.xml"/><Relationship Id="rId9" Type="http://schemas.openxmlformats.org/officeDocument/2006/relationships/image" Target="../media/image989.png"/><Relationship Id="rId13" Type="http://schemas.openxmlformats.org/officeDocument/2006/relationships/image" Target="../media/image991.png"/><Relationship Id="rId18" Type="http://schemas.openxmlformats.org/officeDocument/2006/relationships/customXml" Target="../ink/ink875.xml"/><Relationship Id="rId39" Type="http://schemas.openxmlformats.org/officeDocument/2006/relationships/image" Target="../media/image1004.png"/><Relationship Id="rId34" Type="http://schemas.openxmlformats.org/officeDocument/2006/relationships/customXml" Target="../ink/ink883.xml"/><Relationship Id="rId50" Type="http://schemas.openxmlformats.org/officeDocument/2006/relationships/customXml" Target="../ink/ink891.xml"/><Relationship Id="rId55" Type="http://schemas.openxmlformats.org/officeDocument/2006/relationships/image" Target="../media/image1012.png"/><Relationship Id="rId76" Type="http://schemas.openxmlformats.org/officeDocument/2006/relationships/customXml" Target="../ink/ink904.xml"/><Relationship Id="rId7" Type="http://schemas.openxmlformats.org/officeDocument/2006/relationships/image" Target="../media/image988.png"/><Relationship Id="rId71" Type="http://schemas.openxmlformats.org/officeDocument/2006/relationships/image" Target="../media/image1020.png"/><Relationship Id="rId2" Type="http://schemas.openxmlformats.org/officeDocument/2006/relationships/oleObject" Target="../embeddings/oleObject9.bin"/><Relationship Id="rId29" Type="http://schemas.openxmlformats.org/officeDocument/2006/relationships/image" Target="../media/image999.png"/><Relationship Id="rId24" Type="http://schemas.openxmlformats.org/officeDocument/2006/relationships/customXml" Target="../ink/ink878.xml"/><Relationship Id="rId40" Type="http://schemas.openxmlformats.org/officeDocument/2006/relationships/customXml" Target="../ink/ink886.xml"/><Relationship Id="rId45" Type="http://schemas.openxmlformats.org/officeDocument/2006/relationships/image" Target="../media/image1007.png"/><Relationship Id="rId66" Type="http://schemas.openxmlformats.org/officeDocument/2006/relationships/customXml" Target="../ink/ink899.xml"/><Relationship Id="rId87" Type="http://schemas.openxmlformats.org/officeDocument/2006/relationships/image" Target="../media/image1028.png"/><Relationship Id="rId61" Type="http://schemas.openxmlformats.org/officeDocument/2006/relationships/image" Target="../media/image1015.png"/><Relationship Id="rId82" Type="http://schemas.openxmlformats.org/officeDocument/2006/relationships/customXml" Target="../ink/ink907.xml"/><Relationship Id="rId19" Type="http://schemas.openxmlformats.org/officeDocument/2006/relationships/image" Target="../media/image9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4.xml"/><Relationship Id="rId3" Type="http://schemas.openxmlformats.org/officeDocument/2006/relationships/image" Target="../media/image473.emf"/><Relationship Id="rId7" Type="http://schemas.openxmlformats.org/officeDocument/2006/relationships/image" Target="../media/image1033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3.xml"/><Relationship Id="rId5" Type="http://schemas.openxmlformats.org/officeDocument/2006/relationships/image" Target="../media/image1032.png"/><Relationship Id="rId4" Type="http://schemas.openxmlformats.org/officeDocument/2006/relationships/customXml" Target="../ink/ink912.xml"/><Relationship Id="rId9" Type="http://schemas.openxmlformats.org/officeDocument/2006/relationships/image" Target="../media/image103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9.png"/><Relationship Id="rId18" Type="http://schemas.openxmlformats.org/officeDocument/2006/relationships/customXml" Target="../ink/ink922.xml"/><Relationship Id="rId26" Type="http://schemas.openxmlformats.org/officeDocument/2006/relationships/customXml" Target="../ink/ink926.xml"/><Relationship Id="rId39" Type="http://schemas.openxmlformats.org/officeDocument/2006/relationships/image" Target="../media/image1052.png"/><Relationship Id="rId21" Type="http://schemas.openxmlformats.org/officeDocument/2006/relationships/image" Target="../media/image1043.png"/><Relationship Id="rId34" Type="http://schemas.openxmlformats.org/officeDocument/2006/relationships/customXml" Target="../ink/ink930.xml"/><Relationship Id="rId42" Type="http://schemas.openxmlformats.org/officeDocument/2006/relationships/customXml" Target="../ink/ink934.xml"/><Relationship Id="rId7" Type="http://schemas.openxmlformats.org/officeDocument/2006/relationships/image" Target="../media/image1036.png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921.xml"/><Relationship Id="rId29" Type="http://schemas.openxmlformats.org/officeDocument/2006/relationships/image" Target="../media/image10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6.xml"/><Relationship Id="rId11" Type="http://schemas.openxmlformats.org/officeDocument/2006/relationships/image" Target="../media/image1038.png"/><Relationship Id="rId24" Type="http://schemas.openxmlformats.org/officeDocument/2006/relationships/customXml" Target="../ink/ink925.xml"/><Relationship Id="rId32" Type="http://schemas.openxmlformats.org/officeDocument/2006/relationships/customXml" Target="../ink/ink929.xml"/><Relationship Id="rId37" Type="http://schemas.openxmlformats.org/officeDocument/2006/relationships/image" Target="../media/image1051.png"/><Relationship Id="rId40" Type="http://schemas.openxmlformats.org/officeDocument/2006/relationships/customXml" Target="../ink/ink933.xml"/><Relationship Id="rId45" Type="http://schemas.openxmlformats.org/officeDocument/2006/relationships/image" Target="../media/image717.png"/><Relationship Id="rId5" Type="http://schemas.openxmlformats.org/officeDocument/2006/relationships/image" Target="../media/image1035.png"/><Relationship Id="rId15" Type="http://schemas.openxmlformats.org/officeDocument/2006/relationships/image" Target="../media/image1040.png"/><Relationship Id="rId23" Type="http://schemas.openxmlformats.org/officeDocument/2006/relationships/image" Target="../media/image1044.png"/><Relationship Id="rId28" Type="http://schemas.openxmlformats.org/officeDocument/2006/relationships/customXml" Target="../ink/ink927.xml"/><Relationship Id="rId36" Type="http://schemas.openxmlformats.org/officeDocument/2006/relationships/customXml" Target="../ink/ink931.xml"/><Relationship Id="rId10" Type="http://schemas.openxmlformats.org/officeDocument/2006/relationships/customXml" Target="../ink/ink918.xml"/><Relationship Id="rId19" Type="http://schemas.openxmlformats.org/officeDocument/2006/relationships/image" Target="../media/image1042.png"/><Relationship Id="rId31" Type="http://schemas.openxmlformats.org/officeDocument/2006/relationships/image" Target="../media/image1048.png"/><Relationship Id="rId44" Type="http://schemas.openxmlformats.org/officeDocument/2006/relationships/customXml" Target="../ink/ink935.xml"/><Relationship Id="rId4" Type="http://schemas.openxmlformats.org/officeDocument/2006/relationships/customXml" Target="../ink/ink915.xml"/><Relationship Id="rId9" Type="http://schemas.openxmlformats.org/officeDocument/2006/relationships/image" Target="../media/image1037.png"/><Relationship Id="rId14" Type="http://schemas.openxmlformats.org/officeDocument/2006/relationships/customXml" Target="../ink/ink920.xml"/><Relationship Id="rId22" Type="http://schemas.openxmlformats.org/officeDocument/2006/relationships/customXml" Target="../ink/ink924.xml"/><Relationship Id="rId27" Type="http://schemas.openxmlformats.org/officeDocument/2006/relationships/image" Target="../media/image1046.png"/><Relationship Id="rId30" Type="http://schemas.openxmlformats.org/officeDocument/2006/relationships/customXml" Target="../ink/ink928.xml"/><Relationship Id="rId35" Type="http://schemas.openxmlformats.org/officeDocument/2006/relationships/image" Target="../media/image1050.png"/><Relationship Id="rId43" Type="http://schemas.openxmlformats.org/officeDocument/2006/relationships/image" Target="../media/image1054.png"/><Relationship Id="rId8" Type="http://schemas.openxmlformats.org/officeDocument/2006/relationships/customXml" Target="../ink/ink917.xml"/><Relationship Id="rId3" Type="http://schemas.openxmlformats.org/officeDocument/2006/relationships/image" Target="../media/image473.emf"/><Relationship Id="rId12" Type="http://schemas.openxmlformats.org/officeDocument/2006/relationships/customXml" Target="../ink/ink919.xml"/><Relationship Id="rId17" Type="http://schemas.openxmlformats.org/officeDocument/2006/relationships/image" Target="../media/image1041.png"/><Relationship Id="rId25" Type="http://schemas.openxmlformats.org/officeDocument/2006/relationships/image" Target="../media/image1045.png"/><Relationship Id="rId33" Type="http://schemas.openxmlformats.org/officeDocument/2006/relationships/image" Target="../media/image1049.png"/><Relationship Id="rId38" Type="http://schemas.openxmlformats.org/officeDocument/2006/relationships/customXml" Target="../ink/ink932.xml"/><Relationship Id="rId20" Type="http://schemas.openxmlformats.org/officeDocument/2006/relationships/customXml" Target="../ink/ink923.xml"/><Relationship Id="rId41" Type="http://schemas.openxmlformats.org/officeDocument/2006/relationships/image" Target="../media/image10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1.png"/><Relationship Id="rId299" Type="http://schemas.openxmlformats.org/officeDocument/2006/relationships/image" Target="../media/image392.png"/><Relationship Id="rId21" Type="http://schemas.openxmlformats.org/officeDocument/2006/relationships/image" Target="../media/image253.png"/><Relationship Id="rId63" Type="http://schemas.openxmlformats.org/officeDocument/2006/relationships/image" Target="../media/image274.png"/><Relationship Id="rId159" Type="http://schemas.openxmlformats.org/officeDocument/2006/relationships/image" Target="../media/image322.png"/><Relationship Id="rId324" Type="http://schemas.openxmlformats.org/officeDocument/2006/relationships/customXml" Target="../ink/ink404.xml"/><Relationship Id="rId366" Type="http://schemas.openxmlformats.org/officeDocument/2006/relationships/customXml" Target="../ink/ink425.xml"/><Relationship Id="rId170" Type="http://schemas.openxmlformats.org/officeDocument/2006/relationships/customXml" Target="../ink/ink327.xml"/><Relationship Id="rId226" Type="http://schemas.openxmlformats.org/officeDocument/2006/relationships/customXml" Target="../ink/ink355.xml"/><Relationship Id="rId433" Type="http://schemas.openxmlformats.org/officeDocument/2006/relationships/image" Target="../media/image459.png"/><Relationship Id="rId268" Type="http://schemas.openxmlformats.org/officeDocument/2006/relationships/customXml" Target="../ink/ink376.xml"/><Relationship Id="rId32" Type="http://schemas.openxmlformats.org/officeDocument/2006/relationships/customXml" Target="../ink/ink258.xml"/><Relationship Id="rId74" Type="http://schemas.openxmlformats.org/officeDocument/2006/relationships/customXml" Target="../ink/ink279.xml"/><Relationship Id="rId128" Type="http://schemas.openxmlformats.org/officeDocument/2006/relationships/customXml" Target="../ink/ink306.xml"/><Relationship Id="rId335" Type="http://schemas.openxmlformats.org/officeDocument/2006/relationships/image" Target="../media/image410.png"/><Relationship Id="rId377" Type="http://schemas.openxmlformats.org/officeDocument/2006/relationships/image" Target="../media/image431.png"/><Relationship Id="rId5" Type="http://schemas.openxmlformats.org/officeDocument/2006/relationships/image" Target="../media/image245.png"/><Relationship Id="rId181" Type="http://schemas.openxmlformats.org/officeDocument/2006/relationships/image" Target="../media/image333.png"/><Relationship Id="rId237" Type="http://schemas.openxmlformats.org/officeDocument/2006/relationships/image" Target="../media/image361.png"/><Relationship Id="rId402" Type="http://schemas.openxmlformats.org/officeDocument/2006/relationships/customXml" Target="../ink/ink443.xml"/><Relationship Id="rId279" Type="http://schemas.openxmlformats.org/officeDocument/2006/relationships/image" Target="../media/image382.png"/><Relationship Id="rId444" Type="http://schemas.openxmlformats.org/officeDocument/2006/relationships/customXml" Target="../ink/ink464.xml"/><Relationship Id="rId43" Type="http://schemas.openxmlformats.org/officeDocument/2006/relationships/image" Target="../media/image264.png"/><Relationship Id="rId139" Type="http://schemas.openxmlformats.org/officeDocument/2006/relationships/image" Target="../media/image312.png"/><Relationship Id="rId290" Type="http://schemas.openxmlformats.org/officeDocument/2006/relationships/customXml" Target="../ink/ink387.xml"/><Relationship Id="rId304" Type="http://schemas.openxmlformats.org/officeDocument/2006/relationships/customXml" Target="../ink/ink394.xml"/><Relationship Id="rId346" Type="http://schemas.openxmlformats.org/officeDocument/2006/relationships/customXml" Target="../ink/ink415.xml"/><Relationship Id="rId388" Type="http://schemas.openxmlformats.org/officeDocument/2006/relationships/customXml" Target="../ink/ink436.xml"/><Relationship Id="rId85" Type="http://schemas.openxmlformats.org/officeDocument/2006/relationships/image" Target="../media/image285.png"/><Relationship Id="rId150" Type="http://schemas.openxmlformats.org/officeDocument/2006/relationships/customXml" Target="../ink/ink317.xml"/><Relationship Id="rId192" Type="http://schemas.openxmlformats.org/officeDocument/2006/relationships/customXml" Target="../ink/ink338.xml"/><Relationship Id="rId206" Type="http://schemas.openxmlformats.org/officeDocument/2006/relationships/customXml" Target="../ink/ink345.xml"/><Relationship Id="rId413" Type="http://schemas.openxmlformats.org/officeDocument/2006/relationships/image" Target="../media/image449.png"/><Relationship Id="rId248" Type="http://schemas.openxmlformats.org/officeDocument/2006/relationships/customXml" Target="../ink/ink366.xml"/><Relationship Id="rId12" Type="http://schemas.openxmlformats.org/officeDocument/2006/relationships/customXml" Target="../ink/ink248.xml"/><Relationship Id="rId108" Type="http://schemas.openxmlformats.org/officeDocument/2006/relationships/customXml" Target="../ink/ink296.xml"/><Relationship Id="rId315" Type="http://schemas.openxmlformats.org/officeDocument/2006/relationships/image" Target="../media/image400.png"/><Relationship Id="rId357" Type="http://schemas.openxmlformats.org/officeDocument/2006/relationships/image" Target="../media/image421.png"/><Relationship Id="rId54" Type="http://schemas.openxmlformats.org/officeDocument/2006/relationships/customXml" Target="../ink/ink269.xml"/><Relationship Id="rId96" Type="http://schemas.openxmlformats.org/officeDocument/2006/relationships/customXml" Target="../ink/ink290.xml"/><Relationship Id="rId161" Type="http://schemas.openxmlformats.org/officeDocument/2006/relationships/image" Target="../media/image323.png"/><Relationship Id="rId217" Type="http://schemas.openxmlformats.org/officeDocument/2006/relationships/image" Target="../media/image351.png"/><Relationship Id="rId399" Type="http://schemas.openxmlformats.org/officeDocument/2006/relationships/image" Target="../media/image442.png"/><Relationship Id="rId259" Type="http://schemas.openxmlformats.org/officeDocument/2006/relationships/image" Target="../media/image372.png"/><Relationship Id="rId424" Type="http://schemas.openxmlformats.org/officeDocument/2006/relationships/customXml" Target="../ink/ink454.xml"/><Relationship Id="rId23" Type="http://schemas.openxmlformats.org/officeDocument/2006/relationships/image" Target="../media/image254.png"/><Relationship Id="rId119" Type="http://schemas.openxmlformats.org/officeDocument/2006/relationships/image" Target="../media/image302.png"/><Relationship Id="rId270" Type="http://schemas.openxmlformats.org/officeDocument/2006/relationships/customXml" Target="../ink/ink377.xml"/><Relationship Id="rId326" Type="http://schemas.openxmlformats.org/officeDocument/2006/relationships/customXml" Target="../ink/ink405.xml"/><Relationship Id="rId65" Type="http://schemas.openxmlformats.org/officeDocument/2006/relationships/image" Target="../media/image275.png"/><Relationship Id="rId130" Type="http://schemas.openxmlformats.org/officeDocument/2006/relationships/customXml" Target="../ink/ink307.xml"/><Relationship Id="rId368" Type="http://schemas.openxmlformats.org/officeDocument/2006/relationships/customXml" Target="../ink/ink426.xml"/><Relationship Id="rId172" Type="http://schemas.openxmlformats.org/officeDocument/2006/relationships/customXml" Target="../ink/ink328.xml"/><Relationship Id="rId228" Type="http://schemas.openxmlformats.org/officeDocument/2006/relationships/customXml" Target="../ink/ink356.xml"/><Relationship Id="rId435" Type="http://schemas.openxmlformats.org/officeDocument/2006/relationships/image" Target="../media/image460.png"/><Relationship Id="rId281" Type="http://schemas.openxmlformats.org/officeDocument/2006/relationships/image" Target="../media/image383.png"/><Relationship Id="rId337" Type="http://schemas.openxmlformats.org/officeDocument/2006/relationships/image" Target="../media/image411.png"/><Relationship Id="rId34" Type="http://schemas.openxmlformats.org/officeDocument/2006/relationships/customXml" Target="../ink/ink259.xml"/><Relationship Id="rId76" Type="http://schemas.openxmlformats.org/officeDocument/2006/relationships/customXml" Target="../ink/ink280.xml"/><Relationship Id="rId141" Type="http://schemas.openxmlformats.org/officeDocument/2006/relationships/image" Target="../media/image313.png"/><Relationship Id="rId379" Type="http://schemas.openxmlformats.org/officeDocument/2006/relationships/image" Target="../media/image432.png"/><Relationship Id="rId7" Type="http://schemas.openxmlformats.org/officeDocument/2006/relationships/image" Target="../media/image246.png"/><Relationship Id="rId183" Type="http://schemas.openxmlformats.org/officeDocument/2006/relationships/image" Target="../media/image334.png"/><Relationship Id="rId239" Type="http://schemas.openxmlformats.org/officeDocument/2006/relationships/image" Target="../media/image362.png"/><Relationship Id="rId390" Type="http://schemas.openxmlformats.org/officeDocument/2006/relationships/customXml" Target="../ink/ink437.xml"/><Relationship Id="rId404" Type="http://schemas.openxmlformats.org/officeDocument/2006/relationships/customXml" Target="../ink/ink444.xml"/><Relationship Id="rId446" Type="http://schemas.openxmlformats.org/officeDocument/2006/relationships/customXml" Target="../ink/ink465.xml"/><Relationship Id="rId250" Type="http://schemas.openxmlformats.org/officeDocument/2006/relationships/customXml" Target="../ink/ink367.xml"/><Relationship Id="rId292" Type="http://schemas.openxmlformats.org/officeDocument/2006/relationships/customXml" Target="../ink/ink388.xml"/><Relationship Id="rId306" Type="http://schemas.openxmlformats.org/officeDocument/2006/relationships/customXml" Target="../ink/ink395.xml"/><Relationship Id="rId45" Type="http://schemas.openxmlformats.org/officeDocument/2006/relationships/image" Target="../media/image265.png"/><Relationship Id="rId87" Type="http://schemas.openxmlformats.org/officeDocument/2006/relationships/image" Target="../media/image286.png"/><Relationship Id="rId110" Type="http://schemas.openxmlformats.org/officeDocument/2006/relationships/customXml" Target="../ink/ink297.xml"/><Relationship Id="rId348" Type="http://schemas.openxmlformats.org/officeDocument/2006/relationships/customXml" Target="../ink/ink416.xml"/><Relationship Id="rId152" Type="http://schemas.openxmlformats.org/officeDocument/2006/relationships/customXml" Target="../ink/ink318.xml"/><Relationship Id="rId194" Type="http://schemas.openxmlformats.org/officeDocument/2006/relationships/customXml" Target="../ink/ink339.xml"/><Relationship Id="rId208" Type="http://schemas.openxmlformats.org/officeDocument/2006/relationships/customXml" Target="../ink/ink346.xml"/><Relationship Id="rId415" Type="http://schemas.openxmlformats.org/officeDocument/2006/relationships/image" Target="../media/image450.png"/><Relationship Id="rId261" Type="http://schemas.openxmlformats.org/officeDocument/2006/relationships/image" Target="../media/image373.png"/><Relationship Id="rId14" Type="http://schemas.openxmlformats.org/officeDocument/2006/relationships/customXml" Target="../ink/ink249.xml"/><Relationship Id="rId56" Type="http://schemas.openxmlformats.org/officeDocument/2006/relationships/customXml" Target="../ink/ink270.xml"/><Relationship Id="rId317" Type="http://schemas.openxmlformats.org/officeDocument/2006/relationships/image" Target="../media/image401.png"/><Relationship Id="rId359" Type="http://schemas.openxmlformats.org/officeDocument/2006/relationships/image" Target="../media/image422.png"/><Relationship Id="rId98" Type="http://schemas.openxmlformats.org/officeDocument/2006/relationships/customXml" Target="../ink/ink291.xml"/><Relationship Id="rId121" Type="http://schemas.openxmlformats.org/officeDocument/2006/relationships/image" Target="../media/image303.png"/><Relationship Id="rId163" Type="http://schemas.openxmlformats.org/officeDocument/2006/relationships/image" Target="../media/image324.png"/><Relationship Id="rId219" Type="http://schemas.openxmlformats.org/officeDocument/2006/relationships/image" Target="../media/image352.png"/><Relationship Id="rId370" Type="http://schemas.openxmlformats.org/officeDocument/2006/relationships/customXml" Target="../ink/ink427.xml"/><Relationship Id="rId426" Type="http://schemas.openxmlformats.org/officeDocument/2006/relationships/customXml" Target="../ink/ink455.xml"/><Relationship Id="rId230" Type="http://schemas.openxmlformats.org/officeDocument/2006/relationships/customXml" Target="../ink/ink357.xml"/><Relationship Id="rId25" Type="http://schemas.openxmlformats.org/officeDocument/2006/relationships/image" Target="../media/image255.png"/><Relationship Id="rId67" Type="http://schemas.openxmlformats.org/officeDocument/2006/relationships/image" Target="../media/image276.png"/><Relationship Id="rId272" Type="http://schemas.openxmlformats.org/officeDocument/2006/relationships/customXml" Target="../ink/ink378.xml"/><Relationship Id="rId328" Type="http://schemas.openxmlformats.org/officeDocument/2006/relationships/customXml" Target="../ink/ink406.xml"/><Relationship Id="rId132" Type="http://schemas.openxmlformats.org/officeDocument/2006/relationships/customXml" Target="../ink/ink308.xml"/><Relationship Id="rId174" Type="http://schemas.openxmlformats.org/officeDocument/2006/relationships/customXml" Target="../ink/ink329.xml"/><Relationship Id="rId381" Type="http://schemas.openxmlformats.org/officeDocument/2006/relationships/image" Target="../media/image433.png"/><Relationship Id="rId241" Type="http://schemas.openxmlformats.org/officeDocument/2006/relationships/image" Target="../media/image363.png"/><Relationship Id="rId437" Type="http://schemas.openxmlformats.org/officeDocument/2006/relationships/image" Target="../media/image461.png"/><Relationship Id="rId36" Type="http://schemas.openxmlformats.org/officeDocument/2006/relationships/customXml" Target="../ink/ink260.xml"/><Relationship Id="rId283" Type="http://schemas.openxmlformats.org/officeDocument/2006/relationships/image" Target="../media/image384.png"/><Relationship Id="rId339" Type="http://schemas.openxmlformats.org/officeDocument/2006/relationships/image" Target="../media/image412.png"/><Relationship Id="rId78" Type="http://schemas.openxmlformats.org/officeDocument/2006/relationships/customXml" Target="../ink/ink281.xml"/><Relationship Id="rId101" Type="http://schemas.openxmlformats.org/officeDocument/2006/relationships/image" Target="../media/image293.png"/><Relationship Id="rId143" Type="http://schemas.openxmlformats.org/officeDocument/2006/relationships/image" Target="../media/image314.png"/><Relationship Id="rId185" Type="http://schemas.openxmlformats.org/officeDocument/2006/relationships/image" Target="../media/image335.png"/><Relationship Id="rId350" Type="http://schemas.openxmlformats.org/officeDocument/2006/relationships/customXml" Target="../ink/ink417.xml"/><Relationship Id="rId406" Type="http://schemas.openxmlformats.org/officeDocument/2006/relationships/customXml" Target="../ink/ink445.xml"/><Relationship Id="rId9" Type="http://schemas.openxmlformats.org/officeDocument/2006/relationships/image" Target="../media/image247.png"/><Relationship Id="rId210" Type="http://schemas.openxmlformats.org/officeDocument/2006/relationships/customXml" Target="../ink/ink347.xml"/><Relationship Id="rId392" Type="http://schemas.openxmlformats.org/officeDocument/2006/relationships/customXml" Target="../ink/ink438.xml"/><Relationship Id="rId448" Type="http://schemas.openxmlformats.org/officeDocument/2006/relationships/customXml" Target="../ink/ink466.xml"/><Relationship Id="rId252" Type="http://schemas.openxmlformats.org/officeDocument/2006/relationships/customXml" Target="../ink/ink368.xml"/><Relationship Id="rId294" Type="http://schemas.openxmlformats.org/officeDocument/2006/relationships/customXml" Target="../ink/ink389.xml"/><Relationship Id="rId308" Type="http://schemas.openxmlformats.org/officeDocument/2006/relationships/customXml" Target="../ink/ink396.xml"/><Relationship Id="rId47" Type="http://schemas.openxmlformats.org/officeDocument/2006/relationships/image" Target="../media/image266.png"/><Relationship Id="rId89" Type="http://schemas.openxmlformats.org/officeDocument/2006/relationships/image" Target="../media/image287.png"/><Relationship Id="rId112" Type="http://schemas.openxmlformats.org/officeDocument/2006/relationships/customXml" Target="../ink/ink298.xml"/><Relationship Id="rId154" Type="http://schemas.openxmlformats.org/officeDocument/2006/relationships/customXml" Target="../ink/ink319.xml"/><Relationship Id="rId361" Type="http://schemas.openxmlformats.org/officeDocument/2006/relationships/image" Target="../media/image423.png"/><Relationship Id="rId196" Type="http://schemas.openxmlformats.org/officeDocument/2006/relationships/customXml" Target="../ink/ink340.xml"/><Relationship Id="rId417" Type="http://schemas.openxmlformats.org/officeDocument/2006/relationships/image" Target="../media/image451.png"/><Relationship Id="rId16" Type="http://schemas.openxmlformats.org/officeDocument/2006/relationships/customXml" Target="../ink/ink250.xml"/><Relationship Id="rId221" Type="http://schemas.openxmlformats.org/officeDocument/2006/relationships/image" Target="../media/image353.png"/><Relationship Id="rId263" Type="http://schemas.openxmlformats.org/officeDocument/2006/relationships/image" Target="../media/image374.png"/><Relationship Id="rId319" Type="http://schemas.openxmlformats.org/officeDocument/2006/relationships/image" Target="../media/image402.png"/><Relationship Id="rId58" Type="http://schemas.openxmlformats.org/officeDocument/2006/relationships/customXml" Target="../ink/ink271.xml"/><Relationship Id="rId123" Type="http://schemas.openxmlformats.org/officeDocument/2006/relationships/image" Target="../media/image304.png"/><Relationship Id="rId330" Type="http://schemas.openxmlformats.org/officeDocument/2006/relationships/customXml" Target="../ink/ink407.xml"/><Relationship Id="rId165" Type="http://schemas.openxmlformats.org/officeDocument/2006/relationships/image" Target="../media/image325.png"/><Relationship Id="rId372" Type="http://schemas.openxmlformats.org/officeDocument/2006/relationships/customXml" Target="../ink/ink428.xml"/><Relationship Id="rId428" Type="http://schemas.openxmlformats.org/officeDocument/2006/relationships/customXml" Target="../ink/ink456.xml"/><Relationship Id="rId232" Type="http://schemas.openxmlformats.org/officeDocument/2006/relationships/customXml" Target="../ink/ink358.xml"/><Relationship Id="rId274" Type="http://schemas.openxmlformats.org/officeDocument/2006/relationships/customXml" Target="../ink/ink379.xml"/><Relationship Id="rId27" Type="http://schemas.openxmlformats.org/officeDocument/2006/relationships/image" Target="../media/image256.png"/><Relationship Id="rId69" Type="http://schemas.openxmlformats.org/officeDocument/2006/relationships/image" Target="../media/image277.png"/><Relationship Id="rId134" Type="http://schemas.openxmlformats.org/officeDocument/2006/relationships/customXml" Target="../ink/ink309.xml"/><Relationship Id="rId80" Type="http://schemas.openxmlformats.org/officeDocument/2006/relationships/customXml" Target="../ink/ink282.xml"/><Relationship Id="rId176" Type="http://schemas.openxmlformats.org/officeDocument/2006/relationships/customXml" Target="../ink/ink330.xml"/><Relationship Id="rId341" Type="http://schemas.openxmlformats.org/officeDocument/2006/relationships/image" Target="../media/image413.png"/><Relationship Id="rId383" Type="http://schemas.openxmlformats.org/officeDocument/2006/relationships/image" Target="../media/image434.png"/><Relationship Id="rId439" Type="http://schemas.openxmlformats.org/officeDocument/2006/relationships/image" Target="../media/image462.png"/><Relationship Id="rId201" Type="http://schemas.openxmlformats.org/officeDocument/2006/relationships/image" Target="../media/image343.png"/><Relationship Id="rId243" Type="http://schemas.openxmlformats.org/officeDocument/2006/relationships/image" Target="../media/image364.png"/><Relationship Id="rId285" Type="http://schemas.openxmlformats.org/officeDocument/2006/relationships/image" Target="../media/image385.png"/><Relationship Id="rId450" Type="http://schemas.openxmlformats.org/officeDocument/2006/relationships/customXml" Target="../ink/ink467.xml"/><Relationship Id="rId38" Type="http://schemas.openxmlformats.org/officeDocument/2006/relationships/customXml" Target="../ink/ink261.xml"/><Relationship Id="rId103" Type="http://schemas.openxmlformats.org/officeDocument/2006/relationships/image" Target="../media/image294.png"/><Relationship Id="rId310" Type="http://schemas.openxmlformats.org/officeDocument/2006/relationships/customXml" Target="../ink/ink397.xml"/><Relationship Id="rId91" Type="http://schemas.openxmlformats.org/officeDocument/2006/relationships/image" Target="../media/image288.png"/><Relationship Id="rId145" Type="http://schemas.openxmlformats.org/officeDocument/2006/relationships/image" Target="../media/image315.png"/><Relationship Id="rId187" Type="http://schemas.openxmlformats.org/officeDocument/2006/relationships/image" Target="../media/image336.png"/><Relationship Id="rId352" Type="http://schemas.openxmlformats.org/officeDocument/2006/relationships/customXml" Target="../ink/ink418.xml"/><Relationship Id="rId394" Type="http://schemas.openxmlformats.org/officeDocument/2006/relationships/customXml" Target="../ink/ink439.xml"/><Relationship Id="rId408" Type="http://schemas.openxmlformats.org/officeDocument/2006/relationships/customXml" Target="../ink/ink446.xml"/><Relationship Id="rId212" Type="http://schemas.openxmlformats.org/officeDocument/2006/relationships/customXml" Target="../ink/ink348.xml"/><Relationship Id="rId254" Type="http://schemas.openxmlformats.org/officeDocument/2006/relationships/customXml" Target="../ink/ink369.xml"/><Relationship Id="rId49" Type="http://schemas.openxmlformats.org/officeDocument/2006/relationships/image" Target="../media/image267.png"/><Relationship Id="rId114" Type="http://schemas.openxmlformats.org/officeDocument/2006/relationships/customXml" Target="../ink/ink299.xml"/><Relationship Id="rId296" Type="http://schemas.openxmlformats.org/officeDocument/2006/relationships/customXml" Target="../ink/ink390.xml"/><Relationship Id="rId60" Type="http://schemas.openxmlformats.org/officeDocument/2006/relationships/customXml" Target="../ink/ink272.xml"/><Relationship Id="rId156" Type="http://schemas.openxmlformats.org/officeDocument/2006/relationships/customXml" Target="../ink/ink320.xml"/><Relationship Id="rId198" Type="http://schemas.openxmlformats.org/officeDocument/2006/relationships/customXml" Target="../ink/ink341.xml"/><Relationship Id="rId321" Type="http://schemas.openxmlformats.org/officeDocument/2006/relationships/image" Target="../media/image403.png"/><Relationship Id="rId363" Type="http://schemas.openxmlformats.org/officeDocument/2006/relationships/image" Target="../media/image424.png"/><Relationship Id="rId419" Type="http://schemas.openxmlformats.org/officeDocument/2006/relationships/image" Target="../media/image452.png"/><Relationship Id="rId223" Type="http://schemas.openxmlformats.org/officeDocument/2006/relationships/image" Target="../media/image354.png"/><Relationship Id="rId430" Type="http://schemas.openxmlformats.org/officeDocument/2006/relationships/customXml" Target="../ink/ink457.xml"/><Relationship Id="rId18" Type="http://schemas.openxmlformats.org/officeDocument/2006/relationships/customXml" Target="../ink/ink251.xml"/><Relationship Id="rId265" Type="http://schemas.openxmlformats.org/officeDocument/2006/relationships/image" Target="../media/image375.png"/><Relationship Id="rId125" Type="http://schemas.openxmlformats.org/officeDocument/2006/relationships/image" Target="../media/image305.png"/><Relationship Id="rId167" Type="http://schemas.openxmlformats.org/officeDocument/2006/relationships/image" Target="../media/image326.png"/><Relationship Id="rId332" Type="http://schemas.openxmlformats.org/officeDocument/2006/relationships/customXml" Target="../ink/ink408.xml"/><Relationship Id="rId374" Type="http://schemas.openxmlformats.org/officeDocument/2006/relationships/customXml" Target="../ink/ink429.xml"/><Relationship Id="rId71" Type="http://schemas.openxmlformats.org/officeDocument/2006/relationships/image" Target="../media/image278.png"/><Relationship Id="rId92" Type="http://schemas.openxmlformats.org/officeDocument/2006/relationships/customXml" Target="../ink/ink288.xml"/><Relationship Id="rId213" Type="http://schemas.openxmlformats.org/officeDocument/2006/relationships/image" Target="../media/image349.png"/><Relationship Id="rId234" Type="http://schemas.openxmlformats.org/officeDocument/2006/relationships/customXml" Target="../ink/ink359.xml"/><Relationship Id="rId420" Type="http://schemas.openxmlformats.org/officeDocument/2006/relationships/customXml" Target="../ink/ink452.xml"/><Relationship Id="rId2" Type="http://schemas.openxmlformats.org/officeDocument/2006/relationships/customXml" Target="../ink/ink243.xml"/><Relationship Id="rId29" Type="http://schemas.openxmlformats.org/officeDocument/2006/relationships/image" Target="../media/image257.png"/><Relationship Id="rId255" Type="http://schemas.openxmlformats.org/officeDocument/2006/relationships/image" Target="../media/image370.png"/><Relationship Id="rId276" Type="http://schemas.openxmlformats.org/officeDocument/2006/relationships/customXml" Target="../ink/ink380.xml"/><Relationship Id="rId297" Type="http://schemas.openxmlformats.org/officeDocument/2006/relationships/image" Target="../media/image391.png"/><Relationship Id="rId441" Type="http://schemas.openxmlformats.org/officeDocument/2006/relationships/image" Target="../media/image463.png"/><Relationship Id="rId40" Type="http://schemas.openxmlformats.org/officeDocument/2006/relationships/customXml" Target="../ink/ink262.xml"/><Relationship Id="rId115" Type="http://schemas.openxmlformats.org/officeDocument/2006/relationships/image" Target="../media/image300.png"/><Relationship Id="rId136" Type="http://schemas.openxmlformats.org/officeDocument/2006/relationships/customXml" Target="../ink/ink310.xml"/><Relationship Id="rId157" Type="http://schemas.openxmlformats.org/officeDocument/2006/relationships/image" Target="../media/image321.png"/><Relationship Id="rId178" Type="http://schemas.openxmlformats.org/officeDocument/2006/relationships/customXml" Target="../ink/ink331.xml"/><Relationship Id="rId301" Type="http://schemas.openxmlformats.org/officeDocument/2006/relationships/image" Target="../media/image393.png"/><Relationship Id="rId322" Type="http://schemas.openxmlformats.org/officeDocument/2006/relationships/customXml" Target="../ink/ink403.xml"/><Relationship Id="rId343" Type="http://schemas.openxmlformats.org/officeDocument/2006/relationships/image" Target="../media/image414.png"/><Relationship Id="rId364" Type="http://schemas.openxmlformats.org/officeDocument/2006/relationships/customXml" Target="../ink/ink424.xml"/><Relationship Id="rId61" Type="http://schemas.openxmlformats.org/officeDocument/2006/relationships/image" Target="../media/image273.png"/><Relationship Id="rId82" Type="http://schemas.openxmlformats.org/officeDocument/2006/relationships/customXml" Target="../ink/ink283.xml"/><Relationship Id="rId199" Type="http://schemas.openxmlformats.org/officeDocument/2006/relationships/image" Target="../media/image342.png"/><Relationship Id="rId203" Type="http://schemas.openxmlformats.org/officeDocument/2006/relationships/image" Target="../media/image344.png"/><Relationship Id="rId385" Type="http://schemas.openxmlformats.org/officeDocument/2006/relationships/image" Target="../media/image435.png"/><Relationship Id="rId19" Type="http://schemas.openxmlformats.org/officeDocument/2006/relationships/image" Target="../media/image252.png"/><Relationship Id="rId224" Type="http://schemas.openxmlformats.org/officeDocument/2006/relationships/customXml" Target="../ink/ink354.xml"/><Relationship Id="rId245" Type="http://schemas.openxmlformats.org/officeDocument/2006/relationships/image" Target="../media/image365.png"/><Relationship Id="rId266" Type="http://schemas.openxmlformats.org/officeDocument/2006/relationships/customXml" Target="../ink/ink375.xml"/><Relationship Id="rId287" Type="http://schemas.openxmlformats.org/officeDocument/2006/relationships/image" Target="../media/image386.png"/><Relationship Id="rId410" Type="http://schemas.openxmlformats.org/officeDocument/2006/relationships/customXml" Target="../ink/ink447.xml"/><Relationship Id="rId431" Type="http://schemas.openxmlformats.org/officeDocument/2006/relationships/image" Target="../media/image458.png"/><Relationship Id="rId452" Type="http://schemas.openxmlformats.org/officeDocument/2006/relationships/customXml" Target="../ink/ink468.xml"/><Relationship Id="rId30" Type="http://schemas.openxmlformats.org/officeDocument/2006/relationships/customXml" Target="../ink/ink257.xml"/><Relationship Id="rId105" Type="http://schemas.openxmlformats.org/officeDocument/2006/relationships/image" Target="../media/image295.png"/><Relationship Id="rId126" Type="http://schemas.openxmlformats.org/officeDocument/2006/relationships/customXml" Target="../ink/ink305.xml"/><Relationship Id="rId147" Type="http://schemas.openxmlformats.org/officeDocument/2006/relationships/image" Target="../media/image316.png"/><Relationship Id="rId168" Type="http://schemas.openxmlformats.org/officeDocument/2006/relationships/customXml" Target="../ink/ink326.xml"/><Relationship Id="rId312" Type="http://schemas.openxmlformats.org/officeDocument/2006/relationships/customXml" Target="../ink/ink398.xml"/><Relationship Id="rId333" Type="http://schemas.openxmlformats.org/officeDocument/2006/relationships/image" Target="../media/image409.png"/><Relationship Id="rId354" Type="http://schemas.openxmlformats.org/officeDocument/2006/relationships/customXml" Target="../ink/ink419.xml"/><Relationship Id="rId51" Type="http://schemas.openxmlformats.org/officeDocument/2006/relationships/image" Target="../media/image268.png"/><Relationship Id="rId72" Type="http://schemas.openxmlformats.org/officeDocument/2006/relationships/customXml" Target="../ink/ink278.xml"/><Relationship Id="rId93" Type="http://schemas.openxmlformats.org/officeDocument/2006/relationships/image" Target="../media/image289.png"/><Relationship Id="rId189" Type="http://schemas.openxmlformats.org/officeDocument/2006/relationships/image" Target="../media/image337.png"/><Relationship Id="rId375" Type="http://schemas.openxmlformats.org/officeDocument/2006/relationships/image" Target="../media/image430.png"/><Relationship Id="rId396" Type="http://schemas.openxmlformats.org/officeDocument/2006/relationships/customXml" Target="../ink/ink440.xml"/><Relationship Id="rId3" Type="http://schemas.openxmlformats.org/officeDocument/2006/relationships/image" Target="../media/image244.png"/><Relationship Id="rId214" Type="http://schemas.openxmlformats.org/officeDocument/2006/relationships/customXml" Target="../ink/ink349.xml"/><Relationship Id="rId235" Type="http://schemas.openxmlformats.org/officeDocument/2006/relationships/image" Target="../media/image360.png"/><Relationship Id="rId256" Type="http://schemas.openxmlformats.org/officeDocument/2006/relationships/customXml" Target="../ink/ink370.xml"/><Relationship Id="rId277" Type="http://schemas.openxmlformats.org/officeDocument/2006/relationships/image" Target="../media/image381.png"/><Relationship Id="rId298" Type="http://schemas.openxmlformats.org/officeDocument/2006/relationships/customXml" Target="../ink/ink391.xml"/><Relationship Id="rId400" Type="http://schemas.openxmlformats.org/officeDocument/2006/relationships/customXml" Target="../ink/ink442.xml"/><Relationship Id="rId421" Type="http://schemas.openxmlformats.org/officeDocument/2006/relationships/image" Target="../media/image453.png"/><Relationship Id="rId442" Type="http://schemas.openxmlformats.org/officeDocument/2006/relationships/customXml" Target="../ink/ink463.xml"/><Relationship Id="rId116" Type="http://schemas.openxmlformats.org/officeDocument/2006/relationships/customXml" Target="../ink/ink300.xml"/><Relationship Id="rId137" Type="http://schemas.openxmlformats.org/officeDocument/2006/relationships/image" Target="../media/image311.png"/><Relationship Id="rId158" Type="http://schemas.openxmlformats.org/officeDocument/2006/relationships/customXml" Target="../ink/ink321.xml"/><Relationship Id="rId302" Type="http://schemas.openxmlformats.org/officeDocument/2006/relationships/customXml" Target="../ink/ink393.xml"/><Relationship Id="rId323" Type="http://schemas.openxmlformats.org/officeDocument/2006/relationships/image" Target="../media/image404.png"/><Relationship Id="rId344" Type="http://schemas.openxmlformats.org/officeDocument/2006/relationships/customXml" Target="../ink/ink414.xml"/><Relationship Id="rId20" Type="http://schemas.openxmlformats.org/officeDocument/2006/relationships/customXml" Target="../ink/ink252.xml"/><Relationship Id="rId41" Type="http://schemas.openxmlformats.org/officeDocument/2006/relationships/image" Target="../media/image263.png"/><Relationship Id="rId62" Type="http://schemas.openxmlformats.org/officeDocument/2006/relationships/customXml" Target="../ink/ink273.xml"/><Relationship Id="rId83" Type="http://schemas.openxmlformats.org/officeDocument/2006/relationships/image" Target="../media/image284.png"/><Relationship Id="rId179" Type="http://schemas.openxmlformats.org/officeDocument/2006/relationships/image" Target="../media/image332.png"/><Relationship Id="rId365" Type="http://schemas.openxmlformats.org/officeDocument/2006/relationships/image" Target="../media/image425.png"/><Relationship Id="rId386" Type="http://schemas.openxmlformats.org/officeDocument/2006/relationships/customXml" Target="../ink/ink435.xml"/><Relationship Id="rId190" Type="http://schemas.openxmlformats.org/officeDocument/2006/relationships/customXml" Target="../ink/ink337.xml"/><Relationship Id="rId204" Type="http://schemas.openxmlformats.org/officeDocument/2006/relationships/customXml" Target="../ink/ink344.xml"/><Relationship Id="rId225" Type="http://schemas.openxmlformats.org/officeDocument/2006/relationships/image" Target="../media/image355.png"/><Relationship Id="rId246" Type="http://schemas.openxmlformats.org/officeDocument/2006/relationships/customXml" Target="../ink/ink365.xml"/><Relationship Id="rId267" Type="http://schemas.openxmlformats.org/officeDocument/2006/relationships/image" Target="../media/image376.png"/><Relationship Id="rId288" Type="http://schemas.openxmlformats.org/officeDocument/2006/relationships/customXml" Target="../ink/ink386.xml"/><Relationship Id="rId411" Type="http://schemas.openxmlformats.org/officeDocument/2006/relationships/image" Target="../media/image448.png"/><Relationship Id="rId432" Type="http://schemas.openxmlformats.org/officeDocument/2006/relationships/customXml" Target="../ink/ink458.xml"/><Relationship Id="rId453" Type="http://schemas.openxmlformats.org/officeDocument/2006/relationships/image" Target="../media/image469.png"/><Relationship Id="rId106" Type="http://schemas.openxmlformats.org/officeDocument/2006/relationships/customXml" Target="../ink/ink295.xml"/><Relationship Id="rId127" Type="http://schemas.openxmlformats.org/officeDocument/2006/relationships/image" Target="../media/image306.png"/><Relationship Id="rId313" Type="http://schemas.openxmlformats.org/officeDocument/2006/relationships/image" Target="../media/image399.png"/><Relationship Id="rId10" Type="http://schemas.openxmlformats.org/officeDocument/2006/relationships/customXml" Target="../ink/ink247.xml"/><Relationship Id="rId31" Type="http://schemas.openxmlformats.org/officeDocument/2006/relationships/image" Target="../media/image258.png"/><Relationship Id="rId52" Type="http://schemas.openxmlformats.org/officeDocument/2006/relationships/customXml" Target="../ink/ink268.xml"/><Relationship Id="rId73" Type="http://schemas.openxmlformats.org/officeDocument/2006/relationships/image" Target="../media/image279.png"/><Relationship Id="rId94" Type="http://schemas.openxmlformats.org/officeDocument/2006/relationships/customXml" Target="../ink/ink289.xml"/><Relationship Id="rId148" Type="http://schemas.openxmlformats.org/officeDocument/2006/relationships/customXml" Target="../ink/ink316.xml"/><Relationship Id="rId169" Type="http://schemas.openxmlformats.org/officeDocument/2006/relationships/image" Target="../media/image327.png"/><Relationship Id="rId334" Type="http://schemas.openxmlformats.org/officeDocument/2006/relationships/customXml" Target="../ink/ink409.xml"/><Relationship Id="rId355" Type="http://schemas.openxmlformats.org/officeDocument/2006/relationships/image" Target="../media/image420.png"/><Relationship Id="rId376" Type="http://schemas.openxmlformats.org/officeDocument/2006/relationships/customXml" Target="../ink/ink430.xml"/><Relationship Id="rId397" Type="http://schemas.openxmlformats.org/officeDocument/2006/relationships/image" Target="../media/image441.png"/><Relationship Id="rId4" Type="http://schemas.openxmlformats.org/officeDocument/2006/relationships/customXml" Target="../ink/ink244.xml"/><Relationship Id="rId180" Type="http://schemas.openxmlformats.org/officeDocument/2006/relationships/customXml" Target="../ink/ink332.xml"/><Relationship Id="rId215" Type="http://schemas.openxmlformats.org/officeDocument/2006/relationships/image" Target="../media/image350.png"/><Relationship Id="rId236" Type="http://schemas.openxmlformats.org/officeDocument/2006/relationships/customXml" Target="../ink/ink360.xml"/><Relationship Id="rId257" Type="http://schemas.openxmlformats.org/officeDocument/2006/relationships/image" Target="../media/image371.png"/><Relationship Id="rId278" Type="http://schemas.openxmlformats.org/officeDocument/2006/relationships/customXml" Target="../ink/ink381.xml"/><Relationship Id="rId401" Type="http://schemas.openxmlformats.org/officeDocument/2006/relationships/image" Target="../media/image443.png"/><Relationship Id="rId422" Type="http://schemas.openxmlformats.org/officeDocument/2006/relationships/customXml" Target="../ink/ink453.xml"/><Relationship Id="rId443" Type="http://schemas.openxmlformats.org/officeDocument/2006/relationships/image" Target="../media/image464.png"/><Relationship Id="rId303" Type="http://schemas.openxmlformats.org/officeDocument/2006/relationships/image" Target="../media/image394.png"/><Relationship Id="rId42" Type="http://schemas.openxmlformats.org/officeDocument/2006/relationships/customXml" Target="../ink/ink263.xml"/><Relationship Id="rId84" Type="http://schemas.openxmlformats.org/officeDocument/2006/relationships/customXml" Target="../ink/ink284.xml"/><Relationship Id="rId138" Type="http://schemas.openxmlformats.org/officeDocument/2006/relationships/customXml" Target="../ink/ink311.xml"/><Relationship Id="rId345" Type="http://schemas.openxmlformats.org/officeDocument/2006/relationships/image" Target="../media/image415.png"/><Relationship Id="rId387" Type="http://schemas.openxmlformats.org/officeDocument/2006/relationships/image" Target="../media/image436.png"/><Relationship Id="rId191" Type="http://schemas.openxmlformats.org/officeDocument/2006/relationships/image" Target="../media/image338.png"/><Relationship Id="rId205" Type="http://schemas.openxmlformats.org/officeDocument/2006/relationships/image" Target="../media/image345.png"/><Relationship Id="rId247" Type="http://schemas.openxmlformats.org/officeDocument/2006/relationships/image" Target="../media/image366.png"/><Relationship Id="rId412" Type="http://schemas.openxmlformats.org/officeDocument/2006/relationships/customXml" Target="../ink/ink448.xml"/><Relationship Id="rId107" Type="http://schemas.openxmlformats.org/officeDocument/2006/relationships/image" Target="../media/image296.png"/><Relationship Id="rId289" Type="http://schemas.openxmlformats.org/officeDocument/2006/relationships/image" Target="../media/image387.png"/><Relationship Id="rId11" Type="http://schemas.openxmlformats.org/officeDocument/2006/relationships/image" Target="../media/image248.png"/><Relationship Id="rId53" Type="http://schemas.openxmlformats.org/officeDocument/2006/relationships/image" Target="../media/image269.png"/><Relationship Id="rId149" Type="http://schemas.openxmlformats.org/officeDocument/2006/relationships/image" Target="../media/image317.png"/><Relationship Id="rId314" Type="http://schemas.openxmlformats.org/officeDocument/2006/relationships/customXml" Target="../ink/ink399.xml"/><Relationship Id="rId356" Type="http://schemas.openxmlformats.org/officeDocument/2006/relationships/customXml" Target="../ink/ink420.xml"/><Relationship Id="rId398" Type="http://schemas.openxmlformats.org/officeDocument/2006/relationships/customXml" Target="../ink/ink441.xml"/><Relationship Id="rId95" Type="http://schemas.openxmlformats.org/officeDocument/2006/relationships/image" Target="../media/image290.png"/><Relationship Id="rId160" Type="http://schemas.openxmlformats.org/officeDocument/2006/relationships/customXml" Target="../ink/ink322.xml"/><Relationship Id="rId216" Type="http://schemas.openxmlformats.org/officeDocument/2006/relationships/customXml" Target="../ink/ink350.xml"/><Relationship Id="rId423" Type="http://schemas.openxmlformats.org/officeDocument/2006/relationships/image" Target="../media/image454.png"/><Relationship Id="rId258" Type="http://schemas.openxmlformats.org/officeDocument/2006/relationships/customXml" Target="../ink/ink371.xml"/><Relationship Id="rId22" Type="http://schemas.openxmlformats.org/officeDocument/2006/relationships/customXml" Target="../ink/ink253.xml"/><Relationship Id="rId64" Type="http://schemas.openxmlformats.org/officeDocument/2006/relationships/customXml" Target="../ink/ink274.xml"/><Relationship Id="rId118" Type="http://schemas.openxmlformats.org/officeDocument/2006/relationships/customXml" Target="../ink/ink301.xml"/><Relationship Id="rId325" Type="http://schemas.openxmlformats.org/officeDocument/2006/relationships/image" Target="../media/image405.png"/><Relationship Id="rId367" Type="http://schemas.openxmlformats.org/officeDocument/2006/relationships/image" Target="../media/image426.png"/><Relationship Id="rId171" Type="http://schemas.openxmlformats.org/officeDocument/2006/relationships/image" Target="../media/image328.png"/><Relationship Id="rId227" Type="http://schemas.openxmlformats.org/officeDocument/2006/relationships/image" Target="../media/image356.png"/><Relationship Id="rId269" Type="http://schemas.openxmlformats.org/officeDocument/2006/relationships/image" Target="../media/image377.png"/><Relationship Id="rId434" Type="http://schemas.openxmlformats.org/officeDocument/2006/relationships/customXml" Target="../ink/ink459.xml"/><Relationship Id="rId33" Type="http://schemas.openxmlformats.org/officeDocument/2006/relationships/image" Target="../media/image259.png"/><Relationship Id="rId129" Type="http://schemas.openxmlformats.org/officeDocument/2006/relationships/image" Target="../media/image307.png"/><Relationship Id="rId280" Type="http://schemas.openxmlformats.org/officeDocument/2006/relationships/customXml" Target="../ink/ink382.xml"/><Relationship Id="rId336" Type="http://schemas.openxmlformats.org/officeDocument/2006/relationships/customXml" Target="../ink/ink410.xml"/><Relationship Id="rId75" Type="http://schemas.openxmlformats.org/officeDocument/2006/relationships/image" Target="../media/image280.png"/><Relationship Id="rId140" Type="http://schemas.openxmlformats.org/officeDocument/2006/relationships/customXml" Target="../ink/ink312.xml"/><Relationship Id="rId182" Type="http://schemas.openxmlformats.org/officeDocument/2006/relationships/customXml" Target="../ink/ink333.xml"/><Relationship Id="rId378" Type="http://schemas.openxmlformats.org/officeDocument/2006/relationships/customXml" Target="../ink/ink431.xml"/><Relationship Id="rId403" Type="http://schemas.openxmlformats.org/officeDocument/2006/relationships/image" Target="../media/image444.png"/><Relationship Id="rId6" Type="http://schemas.openxmlformats.org/officeDocument/2006/relationships/customXml" Target="../ink/ink245.xml"/><Relationship Id="rId238" Type="http://schemas.openxmlformats.org/officeDocument/2006/relationships/customXml" Target="../ink/ink361.xml"/><Relationship Id="rId445" Type="http://schemas.openxmlformats.org/officeDocument/2006/relationships/image" Target="../media/image465.png"/><Relationship Id="rId291" Type="http://schemas.openxmlformats.org/officeDocument/2006/relationships/image" Target="../media/image388.png"/><Relationship Id="rId305" Type="http://schemas.openxmlformats.org/officeDocument/2006/relationships/image" Target="../media/image395.png"/><Relationship Id="rId347" Type="http://schemas.openxmlformats.org/officeDocument/2006/relationships/image" Target="../media/image416.png"/><Relationship Id="rId44" Type="http://schemas.openxmlformats.org/officeDocument/2006/relationships/customXml" Target="../ink/ink264.xml"/><Relationship Id="rId86" Type="http://schemas.openxmlformats.org/officeDocument/2006/relationships/customXml" Target="../ink/ink285.xml"/><Relationship Id="rId151" Type="http://schemas.openxmlformats.org/officeDocument/2006/relationships/image" Target="../media/image318.png"/><Relationship Id="rId389" Type="http://schemas.openxmlformats.org/officeDocument/2006/relationships/image" Target="../media/image437.png"/><Relationship Id="rId193" Type="http://schemas.openxmlformats.org/officeDocument/2006/relationships/image" Target="../media/image339.png"/><Relationship Id="rId207" Type="http://schemas.openxmlformats.org/officeDocument/2006/relationships/image" Target="../media/image346.png"/><Relationship Id="rId249" Type="http://schemas.openxmlformats.org/officeDocument/2006/relationships/image" Target="../media/image367.png"/><Relationship Id="rId414" Type="http://schemas.openxmlformats.org/officeDocument/2006/relationships/customXml" Target="../ink/ink449.xml"/><Relationship Id="rId13" Type="http://schemas.openxmlformats.org/officeDocument/2006/relationships/image" Target="../media/image249.png"/><Relationship Id="rId109" Type="http://schemas.openxmlformats.org/officeDocument/2006/relationships/image" Target="../media/image297.png"/><Relationship Id="rId260" Type="http://schemas.openxmlformats.org/officeDocument/2006/relationships/customXml" Target="../ink/ink372.xml"/><Relationship Id="rId316" Type="http://schemas.openxmlformats.org/officeDocument/2006/relationships/customXml" Target="../ink/ink400.xml"/><Relationship Id="rId55" Type="http://schemas.openxmlformats.org/officeDocument/2006/relationships/image" Target="../media/image270.png"/><Relationship Id="rId97" Type="http://schemas.openxmlformats.org/officeDocument/2006/relationships/image" Target="../media/image291.png"/><Relationship Id="rId120" Type="http://schemas.openxmlformats.org/officeDocument/2006/relationships/customXml" Target="../ink/ink302.xml"/><Relationship Id="rId358" Type="http://schemas.openxmlformats.org/officeDocument/2006/relationships/customXml" Target="../ink/ink421.xml"/><Relationship Id="rId162" Type="http://schemas.openxmlformats.org/officeDocument/2006/relationships/customXml" Target="../ink/ink323.xml"/><Relationship Id="rId218" Type="http://schemas.openxmlformats.org/officeDocument/2006/relationships/customXml" Target="../ink/ink351.xml"/><Relationship Id="rId425" Type="http://schemas.openxmlformats.org/officeDocument/2006/relationships/image" Target="../media/image455.png"/><Relationship Id="rId271" Type="http://schemas.openxmlformats.org/officeDocument/2006/relationships/image" Target="../media/image378.png"/><Relationship Id="rId24" Type="http://schemas.openxmlformats.org/officeDocument/2006/relationships/customXml" Target="../ink/ink254.xml"/><Relationship Id="rId66" Type="http://schemas.openxmlformats.org/officeDocument/2006/relationships/customXml" Target="../ink/ink275.xml"/><Relationship Id="rId131" Type="http://schemas.openxmlformats.org/officeDocument/2006/relationships/image" Target="../media/image308.png"/><Relationship Id="rId327" Type="http://schemas.openxmlformats.org/officeDocument/2006/relationships/image" Target="../media/image406.png"/><Relationship Id="rId369" Type="http://schemas.openxmlformats.org/officeDocument/2006/relationships/image" Target="../media/image427.png"/><Relationship Id="rId173" Type="http://schemas.openxmlformats.org/officeDocument/2006/relationships/image" Target="../media/image329.png"/><Relationship Id="rId229" Type="http://schemas.openxmlformats.org/officeDocument/2006/relationships/image" Target="../media/image357.png"/><Relationship Id="rId380" Type="http://schemas.openxmlformats.org/officeDocument/2006/relationships/customXml" Target="../ink/ink432.xml"/><Relationship Id="rId436" Type="http://schemas.openxmlformats.org/officeDocument/2006/relationships/customXml" Target="../ink/ink460.xml"/><Relationship Id="rId240" Type="http://schemas.openxmlformats.org/officeDocument/2006/relationships/customXml" Target="../ink/ink362.xml"/><Relationship Id="rId35" Type="http://schemas.openxmlformats.org/officeDocument/2006/relationships/image" Target="../media/image260.png"/><Relationship Id="rId77" Type="http://schemas.openxmlformats.org/officeDocument/2006/relationships/image" Target="../media/image281.png"/><Relationship Id="rId100" Type="http://schemas.openxmlformats.org/officeDocument/2006/relationships/customXml" Target="../ink/ink292.xml"/><Relationship Id="rId282" Type="http://schemas.openxmlformats.org/officeDocument/2006/relationships/customXml" Target="../ink/ink383.xml"/><Relationship Id="rId338" Type="http://schemas.openxmlformats.org/officeDocument/2006/relationships/customXml" Target="../ink/ink411.xml"/><Relationship Id="rId8" Type="http://schemas.openxmlformats.org/officeDocument/2006/relationships/customXml" Target="../ink/ink246.xml"/><Relationship Id="rId142" Type="http://schemas.openxmlformats.org/officeDocument/2006/relationships/customXml" Target="../ink/ink313.xml"/><Relationship Id="rId184" Type="http://schemas.openxmlformats.org/officeDocument/2006/relationships/customXml" Target="../ink/ink334.xml"/><Relationship Id="rId391" Type="http://schemas.openxmlformats.org/officeDocument/2006/relationships/image" Target="../media/image438.png"/><Relationship Id="rId405" Type="http://schemas.openxmlformats.org/officeDocument/2006/relationships/image" Target="../media/image445.png"/><Relationship Id="rId447" Type="http://schemas.openxmlformats.org/officeDocument/2006/relationships/image" Target="../media/image466.png"/><Relationship Id="rId251" Type="http://schemas.openxmlformats.org/officeDocument/2006/relationships/image" Target="../media/image368.png"/><Relationship Id="rId46" Type="http://schemas.openxmlformats.org/officeDocument/2006/relationships/customXml" Target="../ink/ink265.xml"/><Relationship Id="rId293" Type="http://schemas.openxmlformats.org/officeDocument/2006/relationships/image" Target="../media/image389.png"/><Relationship Id="rId307" Type="http://schemas.openxmlformats.org/officeDocument/2006/relationships/image" Target="../media/image396.png"/><Relationship Id="rId349" Type="http://schemas.openxmlformats.org/officeDocument/2006/relationships/image" Target="../media/image417.png"/><Relationship Id="rId88" Type="http://schemas.openxmlformats.org/officeDocument/2006/relationships/customXml" Target="../ink/ink286.xml"/><Relationship Id="rId111" Type="http://schemas.openxmlformats.org/officeDocument/2006/relationships/image" Target="../media/image298.png"/><Relationship Id="rId153" Type="http://schemas.openxmlformats.org/officeDocument/2006/relationships/image" Target="../media/image319.png"/><Relationship Id="rId195" Type="http://schemas.openxmlformats.org/officeDocument/2006/relationships/image" Target="../media/image340.png"/><Relationship Id="rId209" Type="http://schemas.openxmlformats.org/officeDocument/2006/relationships/image" Target="../media/image347.png"/><Relationship Id="rId360" Type="http://schemas.openxmlformats.org/officeDocument/2006/relationships/customXml" Target="../ink/ink422.xml"/><Relationship Id="rId416" Type="http://schemas.openxmlformats.org/officeDocument/2006/relationships/customXml" Target="../ink/ink450.xml"/><Relationship Id="rId220" Type="http://schemas.openxmlformats.org/officeDocument/2006/relationships/customXml" Target="../ink/ink352.xml"/><Relationship Id="rId15" Type="http://schemas.openxmlformats.org/officeDocument/2006/relationships/image" Target="../media/image250.png"/><Relationship Id="rId57" Type="http://schemas.openxmlformats.org/officeDocument/2006/relationships/image" Target="../media/image271.png"/><Relationship Id="rId262" Type="http://schemas.openxmlformats.org/officeDocument/2006/relationships/customXml" Target="../ink/ink373.xml"/><Relationship Id="rId318" Type="http://schemas.openxmlformats.org/officeDocument/2006/relationships/customXml" Target="../ink/ink401.xml"/><Relationship Id="rId99" Type="http://schemas.openxmlformats.org/officeDocument/2006/relationships/image" Target="../media/image292.png"/><Relationship Id="rId122" Type="http://schemas.openxmlformats.org/officeDocument/2006/relationships/customXml" Target="../ink/ink303.xml"/><Relationship Id="rId164" Type="http://schemas.openxmlformats.org/officeDocument/2006/relationships/customXml" Target="../ink/ink324.xml"/><Relationship Id="rId371" Type="http://schemas.openxmlformats.org/officeDocument/2006/relationships/image" Target="../media/image428.png"/><Relationship Id="rId427" Type="http://schemas.openxmlformats.org/officeDocument/2006/relationships/image" Target="../media/image456.png"/><Relationship Id="rId26" Type="http://schemas.openxmlformats.org/officeDocument/2006/relationships/customXml" Target="../ink/ink255.xml"/><Relationship Id="rId231" Type="http://schemas.openxmlformats.org/officeDocument/2006/relationships/image" Target="../media/image358.png"/><Relationship Id="rId273" Type="http://schemas.openxmlformats.org/officeDocument/2006/relationships/image" Target="../media/image379.png"/><Relationship Id="rId329" Type="http://schemas.openxmlformats.org/officeDocument/2006/relationships/image" Target="../media/image407.png"/><Relationship Id="rId68" Type="http://schemas.openxmlformats.org/officeDocument/2006/relationships/customXml" Target="../ink/ink276.xml"/><Relationship Id="rId133" Type="http://schemas.openxmlformats.org/officeDocument/2006/relationships/image" Target="../media/image309.png"/><Relationship Id="rId175" Type="http://schemas.openxmlformats.org/officeDocument/2006/relationships/image" Target="../media/image330.png"/><Relationship Id="rId340" Type="http://schemas.openxmlformats.org/officeDocument/2006/relationships/customXml" Target="../ink/ink412.xml"/><Relationship Id="rId200" Type="http://schemas.openxmlformats.org/officeDocument/2006/relationships/customXml" Target="../ink/ink342.xml"/><Relationship Id="rId382" Type="http://schemas.openxmlformats.org/officeDocument/2006/relationships/customXml" Target="../ink/ink433.xml"/><Relationship Id="rId438" Type="http://schemas.openxmlformats.org/officeDocument/2006/relationships/customXml" Target="../ink/ink461.xml"/><Relationship Id="rId242" Type="http://schemas.openxmlformats.org/officeDocument/2006/relationships/customXml" Target="../ink/ink363.xml"/><Relationship Id="rId284" Type="http://schemas.openxmlformats.org/officeDocument/2006/relationships/customXml" Target="../ink/ink384.xml"/><Relationship Id="rId37" Type="http://schemas.openxmlformats.org/officeDocument/2006/relationships/image" Target="../media/image261.png"/><Relationship Id="rId79" Type="http://schemas.openxmlformats.org/officeDocument/2006/relationships/image" Target="../media/image282.png"/><Relationship Id="rId102" Type="http://schemas.openxmlformats.org/officeDocument/2006/relationships/customXml" Target="../ink/ink293.xml"/><Relationship Id="rId144" Type="http://schemas.openxmlformats.org/officeDocument/2006/relationships/customXml" Target="../ink/ink314.xml"/><Relationship Id="rId90" Type="http://schemas.openxmlformats.org/officeDocument/2006/relationships/customXml" Target="../ink/ink287.xml"/><Relationship Id="rId186" Type="http://schemas.openxmlformats.org/officeDocument/2006/relationships/customXml" Target="../ink/ink335.xml"/><Relationship Id="rId351" Type="http://schemas.openxmlformats.org/officeDocument/2006/relationships/image" Target="../media/image418.png"/><Relationship Id="rId393" Type="http://schemas.openxmlformats.org/officeDocument/2006/relationships/image" Target="../media/image439.png"/><Relationship Id="rId407" Type="http://schemas.openxmlformats.org/officeDocument/2006/relationships/image" Target="../media/image446.png"/><Relationship Id="rId449" Type="http://schemas.openxmlformats.org/officeDocument/2006/relationships/image" Target="../media/image467.png"/><Relationship Id="rId211" Type="http://schemas.openxmlformats.org/officeDocument/2006/relationships/image" Target="../media/image348.png"/><Relationship Id="rId253" Type="http://schemas.openxmlformats.org/officeDocument/2006/relationships/image" Target="../media/image369.png"/><Relationship Id="rId295" Type="http://schemas.openxmlformats.org/officeDocument/2006/relationships/image" Target="../media/image390.png"/><Relationship Id="rId309" Type="http://schemas.openxmlformats.org/officeDocument/2006/relationships/image" Target="../media/image397.png"/><Relationship Id="rId48" Type="http://schemas.openxmlformats.org/officeDocument/2006/relationships/customXml" Target="../ink/ink266.xml"/><Relationship Id="rId113" Type="http://schemas.openxmlformats.org/officeDocument/2006/relationships/image" Target="../media/image299.png"/><Relationship Id="rId320" Type="http://schemas.openxmlformats.org/officeDocument/2006/relationships/customXml" Target="../ink/ink402.xml"/><Relationship Id="rId155" Type="http://schemas.openxmlformats.org/officeDocument/2006/relationships/image" Target="../media/image320.png"/><Relationship Id="rId197" Type="http://schemas.openxmlformats.org/officeDocument/2006/relationships/image" Target="../media/image341.png"/><Relationship Id="rId362" Type="http://schemas.openxmlformats.org/officeDocument/2006/relationships/customXml" Target="../ink/ink423.xml"/><Relationship Id="rId418" Type="http://schemas.openxmlformats.org/officeDocument/2006/relationships/customXml" Target="../ink/ink451.xml"/><Relationship Id="rId222" Type="http://schemas.openxmlformats.org/officeDocument/2006/relationships/customXml" Target="../ink/ink353.xml"/><Relationship Id="rId264" Type="http://schemas.openxmlformats.org/officeDocument/2006/relationships/customXml" Target="../ink/ink374.xml"/><Relationship Id="rId17" Type="http://schemas.openxmlformats.org/officeDocument/2006/relationships/image" Target="../media/image251.png"/><Relationship Id="rId59" Type="http://schemas.openxmlformats.org/officeDocument/2006/relationships/image" Target="../media/image272.png"/><Relationship Id="rId124" Type="http://schemas.openxmlformats.org/officeDocument/2006/relationships/customXml" Target="../ink/ink304.xml"/><Relationship Id="rId70" Type="http://schemas.openxmlformats.org/officeDocument/2006/relationships/customXml" Target="../ink/ink277.xml"/><Relationship Id="rId166" Type="http://schemas.openxmlformats.org/officeDocument/2006/relationships/customXml" Target="../ink/ink325.xml"/><Relationship Id="rId331" Type="http://schemas.openxmlformats.org/officeDocument/2006/relationships/image" Target="../media/image408.png"/><Relationship Id="rId373" Type="http://schemas.openxmlformats.org/officeDocument/2006/relationships/image" Target="../media/image429.png"/><Relationship Id="rId429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59.png"/><Relationship Id="rId440" Type="http://schemas.openxmlformats.org/officeDocument/2006/relationships/customXml" Target="../ink/ink462.xml"/><Relationship Id="rId28" Type="http://schemas.openxmlformats.org/officeDocument/2006/relationships/customXml" Target="../ink/ink256.xml"/><Relationship Id="rId275" Type="http://schemas.openxmlformats.org/officeDocument/2006/relationships/image" Target="../media/image380.png"/><Relationship Id="rId300" Type="http://schemas.openxmlformats.org/officeDocument/2006/relationships/customXml" Target="../ink/ink392.xml"/><Relationship Id="rId81" Type="http://schemas.openxmlformats.org/officeDocument/2006/relationships/image" Target="../media/image283.png"/><Relationship Id="rId135" Type="http://schemas.openxmlformats.org/officeDocument/2006/relationships/image" Target="../media/image310.png"/><Relationship Id="rId177" Type="http://schemas.openxmlformats.org/officeDocument/2006/relationships/image" Target="../media/image331.png"/><Relationship Id="rId342" Type="http://schemas.openxmlformats.org/officeDocument/2006/relationships/customXml" Target="../ink/ink413.xml"/><Relationship Id="rId384" Type="http://schemas.openxmlformats.org/officeDocument/2006/relationships/customXml" Target="../ink/ink434.xml"/><Relationship Id="rId202" Type="http://schemas.openxmlformats.org/officeDocument/2006/relationships/customXml" Target="../ink/ink343.xml"/><Relationship Id="rId244" Type="http://schemas.openxmlformats.org/officeDocument/2006/relationships/customXml" Target="../ink/ink364.xml"/><Relationship Id="rId39" Type="http://schemas.openxmlformats.org/officeDocument/2006/relationships/image" Target="../media/image262.png"/><Relationship Id="rId286" Type="http://schemas.openxmlformats.org/officeDocument/2006/relationships/customXml" Target="../ink/ink385.xml"/><Relationship Id="rId451" Type="http://schemas.openxmlformats.org/officeDocument/2006/relationships/image" Target="../media/image468.png"/><Relationship Id="rId50" Type="http://schemas.openxmlformats.org/officeDocument/2006/relationships/customXml" Target="../ink/ink267.xml"/><Relationship Id="rId104" Type="http://schemas.openxmlformats.org/officeDocument/2006/relationships/customXml" Target="../ink/ink294.xml"/><Relationship Id="rId146" Type="http://schemas.openxmlformats.org/officeDocument/2006/relationships/customXml" Target="../ink/ink315.xml"/><Relationship Id="rId188" Type="http://schemas.openxmlformats.org/officeDocument/2006/relationships/customXml" Target="../ink/ink336.xml"/><Relationship Id="rId311" Type="http://schemas.openxmlformats.org/officeDocument/2006/relationships/image" Target="../media/image398.png"/><Relationship Id="rId353" Type="http://schemas.openxmlformats.org/officeDocument/2006/relationships/image" Target="../media/image419.png"/><Relationship Id="rId395" Type="http://schemas.openxmlformats.org/officeDocument/2006/relationships/image" Target="../media/image440.png"/><Relationship Id="rId409" Type="http://schemas.openxmlformats.org/officeDocument/2006/relationships/image" Target="../media/image4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43.png"/><Relationship Id="rId5" Type="http://schemas.openxmlformats.org/officeDocument/2006/relationships/customXml" Target="../ink/ink469.xml"/><Relationship Id="rId31" Type="http://schemas.openxmlformats.org/officeDocument/2006/relationships/customXml" Target="../ink/ink470.xml"/><Relationship Id="rId4" Type="http://schemas.openxmlformats.org/officeDocument/2006/relationships/image" Target="../media/image2.emf"/><Relationship Id="rId30" Type="http://schemas.openxmlformats.org/officeDocument/2006/relationships/image" Target="../media/image473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1.png"/><Relationship Id="rId299" Type="http://schemas.openxmlformats.org/officeDocument/2006/relationships/customXml" Target="../ink/ink616.xml"/><Relationship Id="rId21" Type="http://schemas.openxmlformats.org/officeDocument/2006/relationships/image" Target="../media/image604.png"/><Relationship Id="rId63" Type="http://schemas.openxmlformats.org/officeDocument/2006/relationships/image" Target="../media/image624.png"/><Relationship Id="rId159" Type="http://schemas.openxmlformats.org/officeDocument/2006/relationships/image" Target="../media/image672.png"/><Relationship Id="rId324" Type="http://schemas.openxmlformats.org/officeDocument/2006/relationships/image" Target="../media/image754.png"/><Relationship Id="rId170" Type="http://schemas.openxmlformats.org/officeDocument/2006/relationships/customXml" Target="../ink/ink551.xml"/><Relationship Id="rId226" Type="http://schemas.openxmlformats.org/officeDocument/2006/relationships/customXml" Target="../ink/ink579.xml"/><Relationship Id="rId268" Type="http://schemas.openxmlformats.org/officeDocument/2006/relationships/image" Target="../media/image726.png"/><Relationship Id="rId32" Type="http://schemas.openxmlformats.org/officeDocument/2006/relationships/customXml" Target="../ink/ink482.xml"/><Relationship Id="rId74" Type="http://schemas.openxmlformats.org/officeDocument/2006/relationships/customXml" Target="../ink/ink503.xml"/><Relationship Id="rId128" Type="http://schemas.openxmlformats.org/officeDocument/2006/relationships/customXml" Target="../ink/ink530.xml"/><Relationship Id="rId335" Type="http://schemas.openxmlformats.org/officeDocument/2006/relationships/customXml" Target="../ink/ink634.xml"/><Relationship Id="rId5" Type="http://schemas.openxmlformats.org/officeDocument/2006/relationships/image" Target="../media/image245.wmf"/><Relationship Id="rId181" Type="http://schemas.openxmlformats.org/officeDocument/2006/relationships/image" Target="../media/image683.png"/><Relationship Id="rId237" Type="http://schemas.openxmlformats.org/officeDocument/2006/relationships/image" Target="../media/image711.png"/><Relationship Id="rId279" Type="http://schemas.openxmlformats.org/officeDocument/2006/relationships/customXml" Target="../ink/ink606.xml"/><Relationship Id="rId43" Type="http://schemas.openxmlformats.org/officeDocument/2006/relationships/image" Target="../media/image615.png"/><Relationship Id="rId139" Type="http://schemas.openxmlformats.org/officeDocument/2006/relationships/image" Target="../media/image662.png"/><Relationship Id="rId290" Type="http://schemas.openxmlformats.org/officeDocument/2006/relationships/image" Target="../media/image737.png"/><Relationship Id="rId304" Type="http://schemas.openxmlformats.org/officeDocument/2006/relationships/image" Target="../media/image744.png"/><Relationship Id="rId85" Type="http://schemas.openxmlformats.org/officeDocument/2006/relationships/image" Target="../media/image635.png"/><Relationship Id="rId150" Type="http://schemas.openxmlformats.org/officeDocument/2006/relationships/customXml" Target="../ink/ink541.xml"/><Relationship Id="rId192" Type="http://schemas.openxmlformats.org/officeDocument/2006/relationships/customXml" Target="../ink/ink562.xml"/><Relationship Id="rId206" Type="http://schemas.openxmlformats.org/officeDocument/2006/relationships/customXml" Target="../ink/ink569.xml"/><Relationship Id="rId248" Type="http://schemas.openxmlformats.org/officeDocument/2006/relationships/customXml" Target="../ink/ink590.xml"/><Relationship Id="rId12" Type="http://schemas.openxmlformats.org/officeDocument/2006/relationships/customXml" Target="../ink/ink472.xml"/><Relationship Id="rId108" Type="http://schemas.openxmlformats.org/officeDocument/2006/relationships/customXml" Target="../ink/ink520.xml"/><Relationship Id="rId315" Type="http://schemas.openxmlformats.org/officeDocument/2006/relationships/customXml" Target="../ink/ink624.xml"/><Relationship Id="rId54" Type="http://schemas.openxmlformats.org/officeDocument/2006/relationships/customXml" Target="../ink/ink493.xml"/><Relationship Id="rId96" Type="http://schemas.openxmlformats.org/officeDocument/2006/relationships/customXml" Target="../ink/ink514.xml"/><Relationship Id="rId161" Type="http://schemas.openxmlformats.org/officeDocument/2006/relationships/image" Target="../media/image673.png"/><Relationship Id="rId217" Type="http://schemas.openxmlformats.org/officeDocument/2006/relationships/image" Target="../media/image701.png"/><Relationship Id="rId259" Type="http://schemas.openxmlformats.org/officeDocument/2006/relationships/customXml" Target="../ink/ink596.xml"/><Relationship Id="rId23" Type="http://schemas.openxmlformats.org/officeDocument/2006/relationships/image" Target="../media/image605.png"/><Relationship Id="rId119" Type="http://schemas.openxmlformats.org/officeDocument/2006/relationships/image" Target="../media/image652.png"/><Relationship Id="rId270" Type="http://schemas.openxmlformats.org/officeDocument/2006/relationships/image" Target="../media/image727.png"/><Relationship Id="rId326" Type="http://schemas.openxmlformats.org/officeDocument/2006/relationships/image" Target="../media/image755.png"/><Relationship Id="rId65" Type="http://schemas.openxmlformats.org/officeDocument/2006/relationships/image" Target="../media/image625.png"/><Relationship Id="rId130" Type="http://schemas.openxmlformats.org/officeDocument/2006/relationships/customXml" Target="../ink/ink531.xml"/><Relationship Id="rId172" Type="http://schemas.openxmlformats.org/officeDocument/2006/relationships/customXml" Target="../ink/ink552.xml"/><Relationship Id="rId228" Type="http://schemas.openxmlformats.org/officeDocument/2006/relationships/customXml" Target="../ink/ink580.xml"/><Relationship Id="rId281" Type="http://schemas.openxmlformats.org/officeDocument/2006/relationships/customXml" Target="../ink/ink607.xml"/><Relationship Id="rId337" Type="http://schemas.openxmlformats.org/officeDocument/2006/relationships/customXml" Target="../ink/ink635.xml"/><Relationship Id="rId34" Type="http://schemas.openxmlformats.org/officeDocument/2006/relationships/customXml" Target="../ink/ink483.xml"/><Relationship Id="rId76" Type="http://schemas.openxmlformats.org/officeDocument/2006/relationships/customXml" Target="../ink/ink504.xml"/><Relationship Id="rId141" Type="http://schemas.openxmlformats.org/officeDocument/2006/relationships/image" Target="../media/image663.png"/><Relationship Id="rId7" Type="http://schemas.openxmlformats.org/officeDocument/2006/relationships/image" Target="../media/image246.wmf"/><Relationship Id="rId183" Type="http://schemas.openxmlformats.org/officeDocument/2006/relationships/image" Target="../media/image684.png"/><Relationship Id="rId239" Type="http://schemas.openxmlformats.org/officeDocument/2006/relationships/image" Target="../media/image712.png"/><Relationship Id="rId250" Type="http://schemas.openxmlformats.org/officeDocument/2006/relationships/customXml" Target="../ink/ink591.xml"/><Relationship Id="rId292" Type="http://schemas.openxmlformats.org/officeDocument/2006/relationships/image" Target="../media/image738.png"/><Relationship Id="rId306" Type="http://schemas.openxmlformats.org/officeDocument/2006/relationships/image" Target="../media/image745.png"/><Relationship Id="rId45" Type="http://schemas.openxmlformats.org/officeDocument/2006/relationships/image" Target="../media/image179.png"/><Relationship Id="rId87" Type="http://schemas.openxmlformats.org/officeDocument/2006/relationships/image" Target="../media/image636.png"/><Relationship Id="rId110" Type="http://schemas.openxmlformats.org/officeDocument/2006/relationships/customXml" Target="../ink/ink521.xml"/><Relationship Id="rId152" Type="http://schemas.openxmlformats.org/officeDocument/2006/relationships/customXml" Target="../ink/ink542.xml"/><Relationship Id="rId173" Type="http://schemas.openxmlformats.org/officeDocument/2006/relationships/image" Target="../media/image679.png"/><Relationship Id="rId194" Type="http://schemas.openxmlformats.org/officeDocument/2006/relationships/customXml" Target="../ink/ink563.xml"/><Relationship Id="rId208" Type="http://schemas.openxmlformats.org/officeDocument/2006/relationships/customXml" Target="../ink/ink570.xml"/><Relationship Id="rId229" Type="http://schemas.openxmlformats.org/officeDocument/2006/relationships/image" Target="../media/image707.png"/><Relationship Id="rId240" Type="http://schemas.openxmlformats.org/officeDocument/2006/relationships/customXml" Target="../ink/ink586.xml"/><Relationship Id="rId261" Type="http://schemas.openxmlformats.org/officeDocument/2006/relationships/customXml" Target="../ink/ink597.xml"/><Relationship Id="rId14" Type="http://schemas.openxmlformats.org/officeDocument/2006/relationships/customXml" Target="../ink/ink473.xml"/><Relationship Id="rId35" Type="http://schemas.openxmlformats.org/officeDocument/2006/relationships/image" Target="../media/image611.png"/><Relationship Id="rId56" Type="http://schemas.openxmlformats.org/officeDocument/2006/relationships/customXml" Target="../ink/ink494.xml"/><Relationship Id="rId77" Type="http://schemas.openxmlformats.org/officeDocument/2006/relationships/image" Target="../media/image631.png"/><Relationship Id="rId100" Type="http://schemas.openxmlformats.org/officeDocument/2006/relationships/customXml" Target="../ink/ink516.xml"/><Relationship Id="rId282" Type="http://schemas.openxmlformats.org/officeDocument/2006/relationships/image" Target="../media/image733.png"/><Relationship Id="rId317" Type="http://schemas.openxmlformats.org/officeDocument/2006/relationships/customXml" Target="../ink/ink625.xml"/><Relationship Id="rId338" Type="http://schemas.openxmlformats.org/officeDocument/2006/relationships/image" Target="../media/image761.png"/><Relationship Id="rId8" Type="http://schemas.openxmlformats.org/officeDocument/2006/relationships/oleObject" Target="../embeddings/oleObject6.bin"/><Relationship Id="rId98" Type="http://schemas.openxmlformats.org/officeDocument/2006/relationships/customXml" Target="../ink/ink515.xml"/><Relationship Id="rId121" Type="http://schemas.openxmlformats.org/officeDocument/2006/relationships/image" Target="../media/image653.png"/><Relationship Id="rId142" Type="http://schemas.openxmlformats.org/officeDocument/2006/relationships/customXml" Target="../ink/ink537.xml"/><Relationship Id="rId163" Type="http://schemas.openxmlformats.org/officeDocument/2006/relationships/image" Target="../media/image674.png"/><Relationship Id="rId184" Type="http://schemas.openxmlformats.org/officeDocument/2006/relationships/customXml" Target="../ink/ink558.xml"/><Relationship Id="rId219" Type="http://schemas.openxmlformats.org/officeDocument/2006/relationships/image" Target="../media/image702.png"/><Relationship Id="rId230" Type="http://schemas.openxmlformats.org/officeDocument/2006/relationships/customXml" Target="../ink/ink581.xml"/><Relationship Id="rId251" Type="http://schemas.openxmlformats.org/officeDocument/2006/relationships/customXml" Target="../ink/ink592.xml"/><Relationship Id="rId25" Type="http://schemas.openxmlformats.org/officeDocument/2006/relationships/image" Target="../media/image606.png"/><Relationship Id="rId46" Type="http://schemas.openxmlformats.org/officeDocument/2006/relationships/customXml" Target="../ink/ink489.xml"/><Relationship Id="rId67" Type="http://schemas.openxmlformats.org/officeDocument/2006/relationships/image" Target="../media/image626.png"/><Relationship Id="rId272" Type="http://schemas.openxmlformats.org/officeDocument/2006/relationships/image" Target="../media/image728.png"/><Relationship Id="rId293" Type="http://schemas.openxmlformats.org/officeDocument/2006/relationships/customXml" Target="../ink/ink613.xml"/><Relationship Id="rId307" Type="http://schemas.openxmlformats.org/officeDocument/2006/relationships/customXml" Target="../ink/ink620.xml"/><Relationship Id="rId328" Type="http://schemas.openxmlformats.org/officeDocument/2006/relationships/image" Target="../media/image756.png"/><Relationship Id="rId88" Type="http://schemas.openxmlformats.org/officeDocument/2006/relationships/customXml" Target="../ink/ink510.xml"/><Relationship Id="rId111" Type="http://schemas.openxmlformats.org/officeDocument/2006/relationships/image" Target="../media/image648.png"/><Relationship Id="rId132" Type="http://schemas.openxmlformats.org/officeDocument/2006/relationships/customXml" Target="../ink/ink532.xml"/><Relationship Id="rId153" Type="http://schemas.openxmlformats.org/officeDocument/2006/relationships/image" Target="../media/image669.png"/><Relationship Id="rId174" Type="http://schemas.openxmlformats.org/officeDocument/2006/relationships/customXml" Target="../ink/ink553.xml"/><Relationship Id="rId195" Type="http://schemas.openxmlformats.org/officeDocument/2006/relationships/image" Target="../media/image690.png"/><Relationship Id="rId209" Type="http://schemas.openxmlformats.org/officeDocument/2006/relationships/image" Target="../media/image697.png"/><Relationship Id="rId220" Type="http://schemas.openxmlformats.org/officeDocument/2006/relationships/customXml" Target="../ink/ink576.xml"/><Relationship Id="rId241" Type="http://schemas.openxmlformats.org/officeDocument/2006/relationships/image" Target="../media/image713.png"/><Relationship Id="rId15" Type="http://schemas.openxmlformats.org/officeDocument/2006/relationships/image" Target="../media/image601.png"/><Relationship Id="rId36" Type="http://schemas.openxmlformats.org/officeDocument/2006/relationships/customXml" Target="../ink/ink484.xml"/><Relationship Id="rId57" Type="http://schemas.openxmlformats.org/officeDocument/2006/relationships/image" Target="../media/image621.png"/><Relationship Id="rId262" Type="http://schemas.openxmlformats.org/officeDocument/2006/relationships/image" Target="../media/image723.png"/><Relationship Id="rId283" Type="http://schemas.openxmlformats.org/officeDocument/2006/relationships/customXml" Target="../ink/ink608.xml"/><Relationship Id="rId318" Type="http://schemas.openxmlformats.org/officeDocument/2006/relationships/image" Target="../media/image751.png"/><Relationship Id="rId78" Type="http://schemas.openxmlformats.org/officeDocument/2006/relationships/customXml" Target="../ink/ink505.xml"/><Relationship Id="rId99" Type="http://schemas.openxmlformats.org/officeDocument/2006/relationships/image" Target="../media/image642.png"/><Relationship Id="rId101" Type="http://schemas.openxmlformats.org/officeDocument/2006/relationships/image" Target="../media/image643.png"/><Relationship Id="rId122" Type="http://schemas.openxmlformats.org/officeDocument/2006/relationships/customXml" Target="../ink/ink527.xml"/><Relationship Id="rId143" Type="http://schemas.openxmlformats.org/officeDocument/2006/relationships/image" Target="../media/image664.png"/><Relationship Id="rId164" Type="http://schemas.openxmlformats.org/officeDocument/2006/relationships/customXml" Target="../ink/ink548.xml"/><Relationship Id="rId185" Type="http://schemas.openxmlformats.org/officeDocument/2006/relationships/image" Target="../media/image685.png"/><Relationship Id="rId9" Type="http://schemas.openxmlformats.org/officeDocument/2006/relationships/image" Target="../media/image247.emf"/><Relationship Id="rId210" Type="http://schemas.openxmlformats.org/officeDocument/2006/relationships/customXml" Target="../ink/ink571.xml"/><Relationship Id="rId26" Type="http://schemas.openxmlformats.org/officeDocument/2006/relationships/customXml" Target="../ink/ink479.xml"/><Relationship Id="rId231" Type="http://schemas.openxmlformats.org/officeDocument/2006/relationships/image" Target="../media/image708.png"/><Relationship Id="rId252" Type="http://schemas.openxmlformats.org/officeDocument/2006/relationships/image" Target="../media/image718.png"/><Relationship Id="rId273" Type="http://schemas.openxmlformats.org/officeDocument/2006/relationships/customXml" Target="../ink/ink603.xml"/><Relationship Id="rId294" Type="http://schemas.openxmlformats.org/officeDocument/2006/relationships/image" Target="../media/image739.png"/><Relationship Id="rId308" Type="http://schemas.openxmlformats.org/officeDocument/2006/relationships/image" Target="../media/image746.png"/><Relationship Id="rId329" Type="http://schemas.openxmlformats.org/officeDocument/2006/relationships/customXml" Target="../ink/ink631.xml"/><Relationship Id="rId47" Type="http://schemas.openxmlformats.org/officeDocument/2006/relationships/image" Target="../media/image616.png"/><Relationship Id="rId68" Type="http://schemas.openxmlformats.org/officeDocument/2006/relationships/customXml" Target="../ink/ink500.xml"/><Relationship Id="rId89" Type="http://schemas.openxmlformats.org/officeDocument/2006/relationships/image" Target="../media/image637.png"/><Relationship Id="rId112" Type="http://schemas.openxmlformats.org/officeDocument/2006/relationships/customXml" Target="../ink/ink522.xml"/><Relationship Id="rId133" Type="http://schemas.openxmlformats.org/officeDocument/2006/relationships/image" Target="../media/image659.png"/><Relationship Id="rId154" Type="http://schemas.openxmlformats.org/officeDocument/2006/relationships/customXml" Target="../ink/ink543.xml"/><Relationship Id="rId175" Type="http://schemas.openxmlformats.org/officeDocument/2006/relationships/image" Target="../media/image680.png"/><Relationship Id="rId196" Type="http://schemas.openxmlformats.org/officeDocument/2006/relationships/customXml" Target="../ink/ink564.xml"/><Relationship Id="rId200" Type="http://schemas.openxmlformats.org/officeDocument/2006/relationships/customXml" Target="../ink/ink566.xml"/><Relationship Id="rId16" Type="http://schemas.openxmlformats.org/officeDocument/2006/relationships/customXml" Target="../ink/ink474.xml"/><Relationship Id="rId221" Type="http://schemas.openxmlformats.org/officeDocument/2006/relationships/image" Target="../media/image703.png"/><Relationship Id="rId242" Type="http://schemas.openxmlformats.org/officeDocument/2006/relationships/customXml" Target="../ink/ink587.xml"/><Relationship Id="rId263" Type="http://schemas.openxmlformats.org/officeDocument/2006/relationships/customXml" Target="../ink/ink598.xml"/><Relationship Id="rId284" Type="http://schemas.openxmlformats.org/officeDocument/2006/relationships/image" Target="../media/image734.png"/><Relationship Id="rId319" Type="http://schemas.openxmlformats.org/officeDocument/2006/relationships/customXml" Target="../ink/ink626.xml"/><Relationship Id="rId37" Type="http://schemas.openxmlformats.org/officeDocument/2006/relationships/image" Target="../media/image612.png"/><Relationship Id="rId58" Type="http://schemas.openxmlformats.org/officeDocument/2006/relationships/customXml" Target="../ink/ink495.xml"/><Relationship Id="rId79" Type="http://schemas.openxmlformats.org/officeDocument/2006/relationships/image" Target="../media/image632.png"/><Relationship Id="rId102" Type="http://schemas.openxmlformats.org/officeDocument/2006/relationships/customXml" Target="../ink/ink517.xml"/><Relationship Id="rId123" Type="http://schemas.openxmlformats.org/officeDocument/2006/relationships/image" Target="../media/image654.png"/><Relationship Id="rId144" Type="http://schemas.openxmlformats.org/officeDocument/2006/relationships/customXml" Target="../ink/ink538.xml"/><Relationship Id="rId330" Type="http://schemas.openxmlformats.org/officeDocument/2006/relationships/image" Target="../media/image757.png"/><Relationship Id="rId90" Type="http://schemas.openxmlformats.org/officeDocument/2006/relationships/customXml" Target="../ink/ink511.xml"/><Relationship Id="rId165" Type="http://schemas.openxmlformats.org/officeDocument/2006/relationships/image" Target="../media/image675.png"/><Relationship Id="rId186" Type="http://schemas.openxmlformats.org/officeDocument/2006/relationships/customXml" Target="../ink/ink559.xml"/><Relationship Id="rId211" Type="http://schemas.openxmlformats.org/officeDocument/2006/relationships/image" Target="../media/image698.png"/><Relationship Id="rId232" Type="http://schemas.openxmlformats.org/officeDocument/2006/relationships/customXml" Target="../ink/ink582.xml"/><Relationship Id="rId253" Type="http://schemas.openxmlformats.org/officeDocument/2006/relationships/customXml" Target="../ink/ink593.xml"/><Relationship Id="rId274" Type="http://schemas.openxmlformats.org/officeDocument/2006/relationships/image" Target="../media/image729.png"/><Relationship Id="rId295" Type="http://schemas.openxmlformats.org/officeDocument/2006/relationships/customXml" Target="../ink/ink614.xml"/><Relationship Id="rId309" Type="http://schemas.openxmlformats.org/officeDocument/2006/relationships/customXml" Target="../ink/ink621.xml"/><Relationship Id="rId27" Type="http://schemas.openxmlformats.org/officeDocument/2006/relationships/image" Target="../media/image607.png"/><Relationship Id="rId48" Type="http://schemas.openxmlformats.org/officeDocument/2006/relationships/customXml" Target="../ink/ink490.xml"/><Relationship Id="rId69" Type="http://schemas.openxmlformats.org/officeDocument/2006/relationships/image" Target="../media/image627.png"/><Relationship Id="rId113" Type="http://schemas.openxmlformats.org/officeDocument/2006/relationships/image" Target="../media/image649.png"/><Relationship Id="rId134" Type="http://schemas.openxmlformats.org/officeDocument/2006/relationships/customXml" Target="../ink/ink533.xml"/><Relationship Id="rId320" Type="http://schemas.openxmlformats.org/officeDocument/2006/relationships/image" Target="../media/image752.png"/><Relationship Id="rId80" Type="http://schemas.openxmlformats.org/officeDocument/2006/relationships/customXml" Target="../ink/ink506.xml"/><Relationship Id="rId155" Type="http://schemas.openxmlformats.org/officeDocument/2006/relationships/image" Target="../media/image670.png"/><Relationship Id="rId176" Type="http://schemas.openxmlformats.org/officeDocument/2006/relationships/customXml" Target="../ink/ink554.xml"/><Relationship Id="rId197" Type="http://schemas.openxmlformats.org/officeDocument/2006/relationships/image" Target="../media/image691.png"/><Relationship Id="rId201" Type="http://schemas.openxmlformats.org/officeDocument/2006/relationships/image" Target="../media/image693.png"/><Relationship Id="rId222" Type="http://schemas.openxmlformats.org/officeDocument/2006/relationships/customXml" Target="../ink/ink577.xml"/><Relationship Id="rId243" Type="http://schemas.openxmlformats.org/officeDocument/2006/relationships/image" Target="../media/image714.png"/><Relationship Id="rId264" Type="http://schemas.openxmlformats.org/officeDocument/2006/relationships/image" Target="../media/image724.png"/><Relationship Id="rId285" Type="http://schemas.openxmlformats.org/officeDocument/2006/relationships/customXml" Target="../ink/ink609.xml"/><Relationship Id="rId17" Type="http://schemas.openxmlformats.org/officeDocument/2006/relationships/image" Target="../media/image602.png"/><Relationship Id="rId38" Type="http://schemas.openxmlformats.org/officeDocument/2006/relationships/customXml" Target="../ink/ink485.xml"/><Relationship Id="rId59" Type="http://schemas.openxmlformats.org/officeDocument/2006/relationships/image" Target="../media/image622.png"/><Relationship Id="rId103" Type="http://schemas.openxmlformats.org/officeDocument/2006/relationships/image" Target="../media/image644.png"/><Relationship Id="rId124" Type="http://schemas.openxmlformats.org/officeDocument/2006/relationships/customXml" Target="../ink/ink528.xml"/><Relationship Id="rId310" Type="http://schemas.openxmlformats.org/officeDocument/2006/relationships/image" Target="../media/image747.png"/><Relationship Id="rId70" Type="http://schemas.openxmlformats.org/officeDocument/2006/relationships/customXml" Target="../ink/ink501.xml"/><Relationship Id="rId91" Type="http://schemas.openxmlformats.org/officeDocument/2006/relationships/image" Target="../media/image638.png"/><Relationship Id="rId145" Type="http://schemas.openxmlformats.org/officeDocument/2006/relationships/image" Target="../media/image665.png"/><Relationship Id="rId166" Type="http://schemas.openxmlformats.org/officeDocument/2006/relationships/customXml" Target="../ink/ink549.xml"/><Relationship Id="rId187" Type="http://schemas.openxmlformats.org/officeDocument/2006/relationships/image" Target="../media/image686.png"/><Relationship Id="rId331" Type="http://schemas.openxmlformats.org/officeDocument/2006/relationships/customXml" Target="../ink/ink632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72.xml"/><Relationship Id="rId233" Type="http://schemas.openxmlformats.org/officeDocument/2006/relationships/image" Target="../media/image709.png"/><Relationship Id="rId254" Type="http://schemas.openxmlformats.org/officeDocument/2006/relationships/image" Target="../media/image719.png"/><Relationship Id="rId28" Type="http://schemas.openxmlformats.org/officeDocument/2006/relationships/customXml" Target="../ink/ink480.xml"/><Relationship Id="rId49" Type="http://schemas.openxmlformats.org/officeDocument/2006/relationships/image" Target="../media/image617.png"/><Relationship Id="rId114" Type="http://schemas.openxmlformats.org/officeDocument/2006/relationships/customXml" Target="../ink/ink523.xml"/><Relationship Id="rId275" Type="http://schemas.openxmlformats.org/officeDocument/2006/relationships/customXml" Target="../ink/ink604.xml"/><Relationship Id="rId296" Type="http://schemas.openxmlformats.org/officeDocument/2006/relationships/image" Target="../media/image740.png"/><Relationship Id="rId300" Type="http://schemas.openxmlformats.org/officeDocument/2006/relationships/image" Target="../media/image742.png"/><Relationship Id="rId60" Type="http://schemas.openxmlformats.org/officeDocument/2006/relationships/customXml" Target="../ink/ink496.xml"/><Relationship Id="rId81" Type="http://schemas.openxmlformats.org/officeDocument/2006/relationships/image" Target="../media/image633.png"/><Relationship Id="rId135" Type="http://schemas.openxmlformats.org/officeDocument/2006/relationships/image" Target="../media/image660.png"/><Relationship Id="rId156" Type="http://schemas.openxmlformats.org/officeDocument/2006/relationships/customXml" Target="../ink/ink544.xml"/><Relationship Id="rId177" Type="http://schemas.openxmlformats.org/officeDocument/2006/relationships/image" Target="../media/image681.png"/><Relationship Id="rId198" Type="http://schemas.openxmlformats.org/officeDocument/2006/relationships/customXml" Target="../ink/ink565.xml"/><Relationship Id="rId321" Type="http://schemas.openxmlformats.org/officeDocument/2006/relationships/customXml" Target="../ink/ink627.xml"/><Relationship Id="rId202" Type="http://schemas.openxmlformats.org/officeDocument/2006/relationships/customXml" Target="../ink/ink567.xml"/><Relationship Id="rId223" Type="http://schemas.openxmlformats.org/officeDocument/2006/relationships/image" Target="../media/image704.png"/><Relationship Id="rId244" Type="http://schemas.openxmlformats.org/officeDocument/2006/relationships/customXml" Target="../ink/ink588.xml"/><Relationship Id="rId18" Type="http://schemas.openxmlformats.org/officeDocument/2006/relationships/customXml" Target="../ink/ink475.xml"/><Relationship Id="rId39" Type="http://schemas.openxmlformats.org/officeDocument/2006/relationships/image" Target="../media/image613.png"/><Relationship Id="rId265" Type="http://schemas.openxmlformats.org/officeDocument/2006/relationships/customXml" Target="../ink/ink599.xml"/><Relationship Id="rId286" Type="http://schemas.openxmlformats.org/officeDocument/2006/relationships/image" Target="../media/image735.png"/><Relationship Id="rId50" Type="http://schemas.openxmlformats.org/officeDocument/2006/relationships/customXml" Target="../ink/ink491.xml"/><Relationship Id="rId104" Type="http://schemas.openxmlformats.org/officeDocument/2006/relationships/customXml" Target="../ink/ink518.xml"/><Relationship Id="rId125" Type="http://schemas.openxmlformats.org/officeDocument/2006/relationships/image" Target="../media/image655.png"/><Relationship Id="rId146" Type="http://schemas.openxmlformats.org/officeDocument/2006/relationships/customXml" Target="../ink/ink539.xml"/><Relationship Id="rId167" Type="http://schemas.openxmlformats.org/officeDocument/2006/relationships/image" Target="../media/image676.png"/><Relationship Id="rId188" Type="http://schemas.openxmlformats.org/officeDocument/2006/relationships/customXml" Target="../ink/ink560.xml"/><Relationship Id="rId311" Type="http://schemas.openxmlformats.org/officeDocument/2006/relationships/customXml" Target="../ink/ink622.xml"/><Relationship Id="rId332" Type="http://schemas.openxmlformats.org/officeDocument/2006/relationships/image" Target="../media/image758.png"/><Relationship Id="rId71" Type="http://schemas.openxmlformats.org/officeDocument/2006/relationships/image" Target="../media/image628.png"/><Relationship Id="rId92" Type="http://schemas.openxmlformats.org/officeDocument/2006/relationships/customXml" Target="../ink/ink512.xml"/><Relationship Id="rId213" Type="http://schemas.openxmlformats.org/officeDocument/2006/relationships/image" Target="../media/image699.png"/><Relationship Id="rId234" Type="http://schemas.openxmlformats.org/officeDocument/2006/relationships/customXml" Target="../ink/ink583.xml"/><Relationship Id="rId2" Type="http://schemas.openxmlformats.org/officeDocument/2006/relationships/oleObject" Target="../embeddings/oleObject3.bin"/><Relationship Id="rId29" Type="http://schemas.openxmlformats.org/officeDocument/2006/relationships/image" Target="../media/image608.png"/><Relationship Id="rId255" Type="http://schemas.openxmlformats.org/officeDocument/2006/relationships/customXml" Target="../ink/ink594.xml"/><Relationship Id="rId276" Type="http://schemas.openxmlformats.org/officeDocument/2006/relationships/image" Target="../media/image730.png"/><Relationship Id="rId297" Type="http://schemas.openxmlformats.org/officeDocument/2006/relationships/customXml" Target="../ink/ink615.xml"/><Relationship Id="rId40" Type="http://schemas.openxmlformats.org/officeDocument/2006/relationships/customXml" Target="../ink/ink486.xml"/><Relationship Id="rId115" Type="http://schemas.openxmlformats.org/officeDocument/2006/relationships/image" Target="../media/image650.png"/><Relationship Id="rId136" Type="http://schemas.openxmlformats.org/officeDocument/2006/relationships/customXml" Target="../ink/ink534.xml"/><Relationship Id="rId157" Type="http://schemas.openxmlformats.org/officeDocument/2006/relationships/image" Target="../media/image671.png"/><Relationship Id="rId178" Type="http://schemas.openxmlformats.org/officeDocument/2006/relationships/customXml" Target="../ink/ink555.xml"/><Relationship Id="rId301" Type="http://schemas.openxmlformats.org/officeDocument/2006/relationships/customXml" Target="../ink/ink617.xml"/><Relationship Id="rId322" Type="http://schemas.openxmlformats.org/officeDocument/2006/relationships/image" Target="../media/image753.png"/><Relationship Id="rId61" Type="http://schemas.openxmlformats.org/officeDocument/2006/relationships/image" Target="../media/image623.png"/><Relationship Id="rId82" Type="http://schemas.openxmlformats.org/officeDocument/2006/relationships/customXml" Target="../ink/ink507.xml"/><Relationship Id="rId199" Type="http://schemas.openxmlformats.org/officeDocument/2006/relationships/image" Target="../media/image692.png"/><Relationship Id="rId203" Type="http://schemas.openxmlformats.org/officeDocument/2006/relationships/image" Target="../media/image694.png"/><Relationship Id="rId19" Type="http://schemas.openxmlformats.org/officeDocument/2006/relationships/image" Target="../media/image603.png"/><Relationship Id="rId224" Type="http://schemas.openxmlformats.org/officeDocument/2006/relationships/customXml" Target="../ink/ink578.xml"/><Relationship Id="rId245" Type="http://schemas.openxmlformats.org/officeDocument/2006/relationships/image" Target="../media/image715.png"/><Relationship Id="rId266" Type="http://schemas.openxmlformats.org/officeDocument/2006/relationships/image" Target="../media/image725.png"/><Relationship Id="rId287" Type="http://schemas.openxmlformats.org/officeDocument/2006/relationships/customXml" Target="../ink/ink610.xml"/><Relationship Id="rId30" Type="http://schemas.openxmlformats.org/officeDocument/2006/relationships/customXml" Target="../ink/ink481.xml"/><Relationship Id="rId105" Type="http://schemas.openxmlformats.org/officeDocument/2006/relationships/image" Target="../media/image645.png"/><Relationship Id="rId126" Type="http://schemas.openxmlformats.org/officeDocument/2006/relationships/customXml" Target="../ink/ink529.xml"/><Relationship Id="rId147" Type="http://schemas.openxmlformats.org/officeDocument/2006/relationships/image" Target="../media/image666.png"/><Relationship Id="rId168" Type="http://schemas.openxmlformats.org/officeDocument/2006/relationships/customXml" Target="../ink/ink550.xml"/><Relationship Id="rId312" Type="http://schemas.openxmlformats.org/officeDocument/2006/relationships/image" Target="../media/image748.png"/><Relationship Id="rId333" Type="http://schemas.openxmlformats.org/officeDocument/2006/relationships/customXml" Target="../ink/ink633.xml"/><Relationship Id="rId51" Type="http://schemas.openxmlformats.org/officeDocument/2006/relationships/image" Target="../media/image618.png"/><Relationship Id="rId72" Type="http://schemas.openxmlformats.org/officeDocument/2006/relationships/customXml" Target="../ink/ink502.xml"/><Relationship Id="rId93" Type="http://schemas.openxmlformats.org/officeDocument/2006/relationships/image" Target="../media/image639.png"/><Relationship Id="rId189" Type="http://schemas.openxmlformats.org/officeDocument/2006/relationships/image" Target="../media/image687.png"/><Relationship Id="rId3" Type="http://schemas.openxmlformats.org/officeDocument/2006/relationships/image" Target="../media/image244.wmf"/><Relationship Id="rId214" Type="http://schemas.openxmlformats.org/officeDocument/2006/relationships/customXml" Target="../ink/ink573.xml"/><Relationship Id="rId235" Type="http://schemas.openxmlformats.org/officeDocument/2006/relationships/image" Target="../media/image710.png"/><Relationship Id="rId256" Type="http://schemas.openxmlformats.org/officeDocument/2006/relationships/image" Target="../media/image720.png"/><Relationship Id="rId277" Type="http://schemas.openxmlformats.org/officeDocument/2006/relationships/customXml" Target="../ink/ink605.xml"/><Relationship Id="rId298" Type="http://schemas.openxmlformats.org/officeDocument/2006/relationships/image" Target="../media/image741.png"/><Relationship Id="rId116" Type="http://schemas.openxmlformats.org/officeDocument/2006/relationships/customXml" Target="../ink/ink524.xml"/><Relationship Id="rId137" Type="http://schemas.openxmlformats.org/officeDocument/2006/relationships/image" Target="../media/image661.png"/><Relationship Id="rId158" Type="http://schemas.openxmlformats.org/officeDocument/2006/relationships/customXml" Target="../ink/ink545.xml"/><Relationship Id="rId302" Type="http://schemas.openxmlformats.org/officeDocument/2006/relationships/image" Target="../media/image743.png"/><Relationship Id="rId323" Type="http://schemas.openxmlformats.org/officeDocument/2006/relationships/customXml" Target="../ink/ink628.xml"/><Relationship Id="rId20" Type="http://schemas.openxmlformats.org/officeDocument/2006/relationships/customXml" Target="../ink/ink476.xml"/><Relationship Id="rId41" Type="http://schemas.openxmlformats.org/officeDocument/2006/relationships/image" Target="../media/image614.png"/><Relationship Id="rId62" Type="http://schemas.openxmlformats.org/officeDocument/2006/relationships/customXml" Target="../ink/ink497.xml"/><Relationship Id="rId83" Type="http://schemas.openxmlformats.org/officeDocument/2006/relationships/image" Target="../media/image634.png"/><Relationship Id="rId179" Type="http://schemas.openxmlformats.org/officeDocument/2006/relationships/image" Target="../media/image682.png"/><Relationship Id="rId190" Type="http://schemas.openxmlformats.org/officeDocument/2006/relationships/customXml" Target="../ink/ink561.xml"/><Relationship Id="rId204" Type="http://schemas.openxmlformats.org/officeDocument/2006/relationships/customXml" Target="../ink/ink568.xml"/><Relationship Id="rId225" Type="http://schemas.openxmlformats.org/officeDocument/2006/relationships/image" Target="../media/image705.png"/><Relationship Id="rId246" Type="http://schemas.openxmlformats.org/officeDocument/2006/relationships/customXml" Target="../ink/ink589.xml"/><Relationship Id="rId267" Type="http://schemas.openxmlformats.org/officeDocument/2006/relationships/customXml" Target="../ink/ink600.xml"/><Relationship Id="rId288" Type="http://schemas.openxmlformats.org/officeDocument/2006/relationships/image" Target="../media/image736.png"/><Relationship Id="rId106" Type="http://schemas.openxmlformats.org/officeDocument/2006/relationships/customXml" Target="../ink/ink519.xml"/><Relationship Id="rId127" Type="http://schemas.openxmlformats.org/officeDocument/2006/relationships/image" Target="../media/image656.png"/><Relationship Id="rId313" Type="http://schemas.openxmlformats.org/officeDocument/2006/relationships/customXml" Target="../ink/ink623.xml"/><Relationship Id="rId10" Type="http://schemas.openxmlformats.org/officeDocument/2006/relationships/customXml" Target="../ink/ink471.xml"/><Relationship Id="rId31" Type="http://schemas.openxmlformats.org/officeDocument/2006/relationships/image" Target="../media/image609.png"/><Relationship Id="rId52" Type="http://schemas.openxmlformats.org/officeDocument/2006/relationships/customXml" Target="../ink/ink492.xml"/><Relationship Id="rId73" Type="http://schemas.openxmlformats.org/officeDocument/2006/relationships/image" Target="../media/image629.png"/><Relationship Id="rId94" Type="http://schemas.openxmlformats.org/officeDocument/2006/relationships/customXml" Target="../ink/ink513.xml"/><Relationship Id="rId148" Type="http://schemas.openxmlformats.org/officeDocument/2006/relationships/customXml" Target="../ink/ink540.xml"/><Relationship Id="rId169" Type="http://schemas.openxmlformats.org/officeDocument/2006/relationships/image" Target="../media/image677.png"/><Relationship Id="rId334" Type="http://schemas.openxmlformats.org/officeDocument/2006/relationships/image" Target="../media/image759.png"/><Relationship Id="rId4" Type="http://schemas.openxmlformats.org/officeDocument/2006/relationships/oleObject" Target="../embeddings/oleObject4.bin"/><Relationship Id="rId180" Type="http://schemas.openxmlformats.org/officeDocument/2006/relationships/customXml" Target="../ink/ink556.xml"/><Relationship Id="rId215" Type="http://schemas.openxmlformats.org/officeDocument/2006/relationships/image" Target="../media/image700.png"/><Relationship Id="rId236" Type="http://schemas.openxmlformats.org/officeDocument/2006/relationships/customXml" Target="../ink/ink584.xml"/><Relationship Id="rId257" Type="http://schemas.openxmlformats.org/officeDocument/2006/relationships/customXml" Target="../ink/ink595.xml"/><Relationship Id="rId278" Type="http://schemas.openxmlformats.org/officeDocument/2006/relationships/image" Target="../media/image731.png"/><Relationship Id="rId303" Type="http://schemas.openxmlformats.org/officeDocument/2006/relationships/customXml" Target="../ink/ink618.xml"/><Relationship Id="rId42" Type="http://schemas.openxmlformats.org/officeDocument/2006/relationships/customXml" Target="../ink/ink487.xml"/><Relationship Id="rId84" Type="http://schemas.openxmlformats.org/officeDocument/2006/relationships/customXml" Target="../ink/ink508.xml"/><Relationship Id="rId138" Type="http://schemas.openxmlformats.org/officeDocument/2006/relationships/customXml" Target="../ink/ink535.xml"/><Relationship Id="rId191" Type="http://schemas.openxmlformats.org/officeDocument/2006/relationships/image" Target="../media/image688.png"/><Relationship Id="rId205" Type="http://schemas.openxmlformats.org/officeDocument/2006/relationships/image" Target="../media/image695.png"/><Relationship Id="rId247" Type="http://schemas.openxmlformats.org/officeDocument/2006/relationships/image" Target="../media/image716.png"/><Relationship Id="rId107" Type="http://schemas.openxmlformats.org/officeDocument/2006/relationships/image" Target="../media/image646.png"/><Relationship Id="rId289" Type="http://schemas.openxmlformats.org/officeDocument/2006/relationships/customXml" Target="../ink/ink611.xml"/><Relationship Id="rId11" Type="http://schemas.openxmlformats.org/officeDocument/2006/relationships/image" Target="../media/image599.png"/><Relationship Id="rId53" Type="http://schemas.openxmlformats.org/officeDocument/2006/relationships/image" Target="../media/image619.png"/><Relationship Id="rId149" Type="http://schemas.openxmlformats.org/officeDocument/2006/relationships/image" Target="../media/image667.png"/><Relationship Id="rId314" Type="http://schemas.openxmlformats.org/officeDocument/2006/relationships/image" Target="../media/image749.png"/><Relationship Id="rId95" Type="http://schemas.openxmlformats.org/officeDocument/2006/relationships/image" Target="../media/image640.png"/><Relationship Id="rId160" Type="http://schemas.openxmlformats.org/officeDocument/2006/relationships/customXml" Target="../ink/ink546.xml"/><Relationship Id="rId216" Type="http://schemas.openxmlformats.org/officeDocument/2006/relationships/customXml" Target="../ink/ink574.xml"/><Relationship Id="rId258" Type="http://schemas.openxmlformats.org/officeDocument/2006/relationships/image" Target="../media/image721.png"/><Relationship Id="rId22" Type="http://schemas.openxmlformats.org/officeDocument/2006/relationships/customXml" Target="../ink/ink477.xml"/><Relationship Id="rId64" Type="http://schemas.openxmlformats.org/officeDocument/2006/relationships/customXml" Target="../ink/ink498.xml"/><Relationship Id="rId118" Type="http://schemas.openxmlformats.org/officeDocument/2006/relationships/customXml" Target="../ink/ink525.xml"/><Relationship Id="rId325" Type="http://schemas.openxmlformats.org/officeDocument/2006/relationships/customXml" Target="../ink/ink629.xml"/><Relationship Id="rId171" Type="http://schemas.openxmlformats.org/officeDocument/2006/relationships/image" Target="../media/image678.png"/><Relationship Id="rId227" Type="http://schemas.openxmlformats.org/officeDocument/2006/relationships/image" Target="../media/image706.png"/><Relationship Id="rId269" Type="http://schemas.openxmlformats.org/officeDocument/2006/relationships/customXml" Target="../ink/ink601.xml"/><Relationship Id="rId33" Type="http://schemas.openxmlformats.org/officeDocument/2006/relationships/image" Target="../media/image610.png"/><Relationship Id="rId129" Type="http://schemas.openxmlformats.org/officeDocument/2006/relationships/image" Target="../media/image657.png"/><Relationship Id="rId280" Type="http://schemas.openxmlformats.org/officeDocument/2006/relationships/image" Target="../media/image732.png"/><Relationship Id="rId336" Type="http://schemas.openxmlformats.org/officeDocument/2006/relationships/image" Target="../media/image760.png"/><Relationship Id="rId75" Type="http://schemas.openxmlformats.org/officeDocument/2006/relationships/image" Target="../media/image630.png"/><Relationship Id="rId140" Type="http://schemas.openxmlformats.org/officeDocument/2006/relationships/customXml" Target="../ink/ink536.xml"/><Relationship Id="rId182" Type="http://schemas.openxmlformats.org/officeDocument/2006/relationships/customXml" Target="../ink/ink557.xml"/><Relationship Id="rId6" Type="http://schemas.openxmlformats.org/officeDocument/2006/relationships/oleObject" Target="../embeddings/oleObject5.bin"/><Relationship Id="rId238" Type="http://schemas.openxmlformats.org/officeDocument/2006/relationships/customXml" Target="../ink/ink585.xml"/><Relationship Id="rId291" Type="http://schemas.openxmlformats.org/officeDocument/2006/relationships/customXml" Target="../ink/ink612.xml"/><Relationship Id="rId305" Type="http://schemas.openxmlformats.org/officeDocument/2006/relationships/customXml" Target="../ink/ink619.xml"/><Relationship Id="rId44" Type="http://schemas.openxmlformats.org/officeDocument/2006/relationships/customXml" Target="../ink/ink488.xml"/><Relationship Id="rId86" Type="http://schemas.openxmlformats.org/officeDocument/2006/relationships/customXml" Target="../ink/ink509.xml"/><Relationship Id="rId151" Type="http://schemas.openxmlformats.org/officeDocument/2006/relationships/image" Target="../media/image668.png"/><Relationship Id="rId193" Type="http://schemas.openxmlformats.org/officeDocument/2006/relationships/image" Target="../media/image689.png"/><Relationship Id="rId207" Type="http://schemas.openxmlformats.org/officeDocument/2006/relationships/image" Target="../media/image696.png"/><Relationship Id="rId249" Type="http://schemas.openxmlformats.org/officeDocument/2006/relationships/image" Target="../media/image717.png"/><Relationship Id="rId13" Type="http://schemas.openxmlformats.org/officeDocument/2006/relationships/image" Target="../media/image600.png"/><Relationship Id="rId109" Type="http://schemas.openxmlformats.org/officeDocument/2006/relationships/image" Target="../media/image647.png"/><Relationship Id="rId260" Type="http://schemas.openxmlformats.org/officeDocument/2006/relationships/image" Target="../media/image722.png"/><Relationship Id="rId316" Type="http://schemas.openxmlformats.org/officeDocument/2006/relationships/image" Target="../media/image750.png"/><Relationship Id="rId55" Type="http://schemas.openxmlformats.org/officeDocument/2006/relationships/image" Target="../media/image620.png"/><Relationship Id="rId97" Type="http://schemas.openxmlformats.org/officeDocument/2006/relationships/image" Target="../media/image641.png"/><Relationship Id="rId120" Type="http://schemas.openxmlformats.org/officeDocument/2006/relationships/customXml" Target="../ink/ink526.xml"/><Relationship Id="rId162" Type="http://schemas.openxmlformats.org/officeDocument/2006/relationships/customXml" Target="../ink/ink547.xml"/><Relationship Id="rId218" Type="http://schemas.openxmlformats.org/officeDocument/2006/relationships/customXml" Target="../ink/ink575.xml"/><Relationship Id="rId271" Type="http://schemas.openxmlformats.org/officeDocument/2006/relationships/customXml" Target="../ink/ink602.xml"/><Relationship Id="rId24" Type="http://schemas.openxmlformats.org/officeDocument/2006/relationships/customXml" Target="../ink/ink478.xml"/><Relationship Id="rId66" Type="http://schemas.openxmlformats.org/officeDocument/2006/relationships/customXml" Target="../ink/ink499.xml"/><Relationship Id="rId131" Type="http://schemas.openxmlformats.org/officeDocument/2006/relationships/image" Target="../media/image658.png"/><Relationship Id="rId327" Type="http://schemas.openxmlformats.org/officeDocument/2006/relationships/customXml" Target="../ink/ink630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6.png"/><Relationship Id="rId21" Type="http://schemas.openxmlformats.org/officeDocument/2006/relationships/image" Target="../media/image770.png"/><Relationship Id="rId42" Type="http://schemas.openxmlformats.org/officeDocument/2006/relationships/customXml" Target="../ink/ink655.xml"/><Relationship Id="rId63" Type="http://schemas.openxmlformats.org/officeDocument/2006/relationships/image" Target="../media/image791.png"/><Relationship Id="rId84" Type="http://schemas.openxmlformats.org/officeDocument/2006/relationships/customXml" Target="../ink/ink676.xml"/><Relationship Id="rId138" Type="http://schemas.openxmlformats.org/officeDocument/2006/relationships/customXml" Target="../ink/ink704.xml"/><Relationship Id="rId159" Type="http://schemas.openxmlformats.org/officeDocument/2006/relationships/image" Target="../media/image837.png"/><Relationship Id="rId170" Type="http://schemas.openxmlformats.org/officeDocument/2006/relationships/image" Target="../media/image842.png"/><Relationship Id="rId191" Type="http://schemas.openxmlformats.org/officeDocument/2006/relationships/customXml" Target="../ink/ink731.xml"/><Relationship Id="rId107" Type="http://schemas.openxmlformats.org/officeDocument/2006/relationships/customXml" Target="../ink/ink688.xml"/><Relationship Id="rId11" Type="http://schemas.openxmlformats.org/officeDocument/2006/relationships/image" Target="../media/image765.png"/><Relationship Id="rId32" Type="http://schemas.openxmlformats.org/officeDocument/2006/relationships/customXml" Target="../ink/ink650.xml"/><Relationship Id="rId53" Type="http://schemas.openxmlformats.org/officeDocument/2006/relationships/image" Target="../media/image786.png"/><Relationship Id="rId74" Type="http://schemas.openxmlformats.org/officeDocument/2006/relationships/customXml" Target="../ink/ink671.xml"/><Relationship Id="rId128" Type="http://schemas.openxmlformats.org/officeDocument/2006/relationships/customXml" Target="../ink/ink699.xml"/><Relationship Id="rId149" Type="http://schemas.openxmlformats.org/officeDocument/2006/relationships/image" Target="../media/image832.png"/><Relationship Id="rId5" Type="http://schemas.openxmlformats.org/officeDocument/2006/relationships/image" Target="../media/image762.png"/><Relationship Id="rId95" Type="http://schemas.openxmlformats.org/officeDocument/2006/relationships/customXml" Target="../ink/ink682.xml"/><Relationship Id="rId160" Type="http://schemas.openxmlformats.org/officeDocument/2006/relationships/customXml" Target="../ink/ink715.xml"/><Relationship Id="rId181" Type="http://schemas.openxmlformats.org/officeDocument/2006/relationships/customXml" Target="../ink/ink726.xml"/><Relationship Id="rId22" Type="http://schemas.openxmlformats.org/officeDocument/2006/relationships/customXml" Target="../ink/ink645.xml"/><Relationship Id="rId43" Type="http://schemas.openxmlformats.org/officeDocument/2006/relationships/image" Target="../media/image781.png"/><Relationship Id="rId64" Type="http://schemas.openxmlformats.org/officeDocument/2006/relationships/customXml" Target="../ink/ink666.xml"/><Relationship Id="rId118" Type="http://schemas.openxmlformats.org/officeDocument/2006/relationships/customXml" Target="../ink/ink694.xml"/><Relationship Id="rId139" Type="http://schemas.openxmlformats.org/officeDocument/2006/relationships/image" Target="../media/image827.png"/><Relationship Id="rId85" Type="http://schemas.openxmlformats.org/officeDocument/2006/relationships/image" Target="../media/image717.png"/><Relationship Id="rId150" Type="http://schemas.openxmlformats.org/officeDocument/2006/relationships/customXml" Target="../ink/ink710.xml"/><Relationship Id="rId171" Type="http://schemas.openxmlformats.org/officeDocument/2006/relationships/customXml" Target="../ink/ink721.xml"/><Relationship Id="rId192" Type="http://schemas.openxmlformats.org/officeDocument/2006/relationships/image" Target="../media/image853.png"/><Relationship Id="rId12" Type="http://schemas.openxmlformats.org/officeDocument/2006/relationships/customXml" Target="../ink/ink640.xml"/><Relationship Id="rId33" Type="http://schemas.openxmlformats.org/officeDocument/2006/relationships/image" Target="../media/image776.png"/><Relationship Id="rId108" Type="http://schemas.openxmlformats.org/officeDocument/2006/relationships/image" Target="../media/image812.png"/><Relationship Id="rId129" Type="http://schemas.openxmlformats.org/officeDocument/2006/relationships/image" Target="../media/image822.png"/><Relationship Id="rId54" Type="http://schemas.openxmlformats.org/officeDocument/2006/relationships/customXml" Target="../ink/ink661.xml"/><Relationship Id="rId75" Type="http://schemas.openxmlformats.org/officeDocument/2006/relationships/image" Target="../media/image797.png"/><Relationship Id="rId96" Type="http://schemas.openxmlformats.org/officeDocument/2006/relationships/image" Target="../media/image806.png"/><Relationship Id="rId140" Type="http://schemas.openxmlformats.org/officeDocument/2006/relationships/customXml" Target="../ink/ink705.xml"/><Relationship Id="rId161" Type="http://schemas.openxmlformats.org/officeDocument/2006/relationships/image" Target="../media/image838.png"/><Relationship Id="rId182" Type="http://schemas.openxmlformats.org/officeDocument/2006/relationships/image" Target="../media/image848.png"/><Relationship Id="rId6" Type="http://schemas.openxmlformats.org/officeDocument/2006/relationships/customXml" Target="../ink/ink637.xml"/><Relationship Id="rId23" Type="http://schemas.openxmlformats.org/officeDocument/2006/relationships/image" Target="../media/image771.png"/><Relationship Id="rId119" Type="http://schemas.openxmlformats.org/officeDocument/2006/relationships/image" Target="../media/image817.png"/><Relationship Id="rId44" Type="http://schemas.openxmlformats.org/officeDocument/2006/relationships/customXml" Target="../ink/ink656.xml"/><Relationship Id="rId65" Type="http://schemas.openxmlformats.org/officeDocument/2006/relationships/image" Target="../media/image792.png"/><Relationship Id="rId86" Type="http://schemas.openxmlformats.org/officeDocument/2006/relationships/customXml" Target="../ink/ink677.xml"/><Relationship Id="rId130" Type="http://schemas.openxmlformats.org/officeDocument/2006/relationships/customXml" Target="../ink/ink700.xml"/><Relationship Id="rId151" Type="http://schemas.openxmlformats.org/officeDocument/2006/relationships/image" Target="../media/image833.png"/><Relationship Id="rId172" Type="http://schemas.openxmlformats.org/officeDocument/2006/relationships/image" Target="../media/image843.png"/><Relationship Id="rId193" Type="http://schemas.openxmlformats.org/officeDocument/2006/relationships/customXml" Target="../ink/ink732.xml"/><Relationship Id="rId13" Type="http://schemas.openxmlformats.org/officeDocument/2006/relationships/image" Target="../media/image766.png"/><Relationship Id="rId109" Type="http://schemas.openxmlformats.org/officeDocument/2006/relationships/customXml" Target="../ink/ink689.xml"/><Relationship Id="rId34" Type="http://schemas.openxmlformats.org/officeDocument/2006/relationships/customXml" Target="../ink/ink651.xml"/><Relationship Id="rId55" Type="http://schemas.openxmlformats.org/officeDocument/2006/relationships/image" Target="../media/image787.png"/><Relationship Id="rId76" Type="http://schemas.openxmlformats.org/officeDocument/2006/relationships/customXml" Target="../ink/ink672.xml"/><Relationship Id="rId97" Type="http://schemas.openxmlformats.org/officeDocument/2006/relationships/customXml" Target="../ink/ink683.xml"/><Relationship Id="rId120" Type="http://schemas.openxmlformats.org/officeDocument/2006/relationships/customXml" Target="../ink/ink695.xml"/><Relationship Id="rId141" Type="http://schemas.openxmlformats.org/officeDocument/2006/relationships/image" Target="../media/image828.png"/><Relationship Id="rId7" Type="http://schemas.openxmlformats.org/officeDocument/2006/relationships/image" Target="../media/image763.png"/><Relationship Id="rId162" Type="http://schemas.openxmlformats.org/officeDocument/2006/relationships/customXml" Target="../ink/ink716.xml"/><Relationship Id="rId183" Type="http://schemas.openxmlformats.org/officeDocument/2006/relationships/customXml" Target="../ink/ink727.xml"/><Relationship Id="rId2" Type="http://schemas.openxmlformats.org/officeDocument/2006/relationships/oleObject" Target="../embeddings/oleObject6.bin"/><Relationship Id="rId29" Type="http://schemas.openxmlformats.org/officeDocument/2006/relationships/image" Target="../media/image774.png"/><Relationship Id="rId24" Type="http://schemas.openxmlformats.org/officeDocument/2006/relationships/customXml" Target="../ink/ink646.xml"/><Relationship Id="rId40" Type="http://schemas.openxmlformats.org/officeDocument/2006/relationships/customXml" Target="../ink/ink654.xml"/><Relationship Id="rId45" Type="http://schemas.openxmlformats.org/officeDocument/2006/relationships/image" Target="../media/image782.png"/><Relationship Id="rId66" Type="http://schemas.openxmlformats.org/officeDocument/2006/relationships/customXml" Target="../ink/ink667.xml"/><Relationship Id="rId87" Type="http://schemas.openxmlformats.org/officeDocument/2006/relationships/image" Target="../media/image802.png"/><Relationship Id="rId110" Type="http://schemas.openxmlformats.org/officeDocument/2006/relationships/image" Target="../media/image813.png"/><Relationship Id="rId115" Type="http://schemas.openxmlformats.org/officeDocument/2006/relationships/customXml" Target="../ink/ink692.xml"/><Relationship Id="rId131" Type="http://schemas.openxmlformats.org/officeDocument/2006/relationships/image" Target="../media/image823.png"/><Relationship Id="rId136" Type="http://schemas.openxmlformats.org/officeDocument/2006/relationships/customXml" Target="../ink/ink703.xml"/><Relationship Id="rId157" Type="http://schemas.openxmlformats.org/officeDocument/2006/relationships/image" Target="../media/image836.png"/><Relationship Id="rId178" Type="http://schemas.openxmlformats.org/officeDocument/2006/relationships/image" Target="../media/image846.png"/><Relationship Id="rId61" Type="http://schemas.openxmlformats.org/officeDocument/2006/relationships/image" Target="../media/image790.png"/><Relationship Id="rId82" Type="http://schemas.openxmlformats.org/officeDocument/2006/relationships/customXml" Target="../ink/ink675.xml"/><Relationship Id="rId152" Type="http://schemas.openxmlformats.org/officeDocument/2006/relationships/customXml" Target="../ink/ink711.xml"/><Relationship Id="rId173" Type="http://schemas.openxmlformats.org/officeDocument/2006/relationships/customXml" Target="../ink/ink722.xml"/><Relationship Id="rId194" Type="http://schemas.openxmlformats.org/officeDocument/2006/relationships/image" Target="../media/image854.png"/><Relationship Id="rId199" Type="http://schemas.openxmlformats.org/officeDocument/2006/relationships/customXml" Target="../ink/ink735.xml"/><Relationship Id="rId19" Type="http://schemas.openxmlformats.org/officeDocument/2006/relationships/image" Target="../media/image769.png"/><Relationship Id="rId14" Type="http://schemas.openxmlformats.org/officeDocument/2006/relationships/customXml" Target="../ink/ink641.xml"/><Relationship Id="rId30" Type="http://schemas.openxmlformats.org/officeDocument/2006/relationships/customXml" Target="../ink/ink649.xml"/><Relationship Id="rId35" Type="http://schemas.openxmlformats.org/officeDocument/2006/relationships/image" Target="../media/image777.png"/><Relationship Id="rId56" Type="http://schemas.openxmlformats.org/officeDocument/2006/relationships/customXml" Target="../ink/ink662.xml"/><Relationship Id="rId77" Type="http://schemas.openxmlformats.org/officeDocument/2006/relationships/image" Target="../media/image798.png"/><Relationship Id="rId100" Type="http://schemas.openxmlformats.org/officeDocument/2006/relationships/image" Target="../media/image808.png"/><Relationship Id="rId105" Type="http://schemas.openxmlformats.org/officeDocument/2006/relationships/customXml" Target="../ink/ink687.xml"/><Relationship Id="rId126" Type="http://schemas.openxmlformats.org/officeDocument/2006/relationships/customXml" Target="../ink/ink698.xml"/><Relationship Id="rId147" Type="http://schemas.openxmlformats.org/officeDocument/2006/relationships/image" Target="../media/image831.png"/><Relationship Id="rId168" Type="http://schemas.openxmlformats.org/officeDocument/2006/relationships/customXml" Target="../ink/ink719.xml"/><Relationship Id="rId8" Type="http://schemas.openxmlformats.org/officeDocument/2006/relationships/customXml" Target="../ink/ink638.xml"/><Relationship Id="rId51" Type="http://schemas.openxmlformats.org/officeDocument/2006/relationships/image" Target="../media/image785.png"/><Relationship Id="rId72" Type="http://schemas.openxmlformats.org/officeDocument/2006/relationships/customXml" Target="../ink/ink670.xml"/><Relationship Id="rId93" Type="http://schemas.openxmlformats.org/officeDocument/2006/relationships/customXml" Target="../ink/ink681.xml"/><Relationship Id="rId98" Type="http://schemas.openxmlformats.org/officeDocument/2006/relationships/image" Target="../media/image807.png"/><Relationship Id="rId121" Type="http://schemas.openxmlformats.org/officeDocument/2006/relationships/image" Target="../media/image818.png"/><Relationship Id="rId142" Type="http://schemas.openxmlformats.org/officeDocument/2006/relationships/customXml" Target="../ink/ink706.xml"/><Relationship Id="rId163" Type="http://schemas.openxmlformats.org/officeDocument/2006/relationships/image" Target="../media/image839.png"/><Relationship Id="rId184" Type="http://schemas.openxmlformats.org/officeDocument/2006/relationships/image" Target="../media/image849.png"/><Relationship Id="rId189" Type="http://schemas.openxmlformats.org/officeDocument/2006/relationships/customXml" Target="../ink/ink730.xml"/><Relationship Id="rId3" Type="http://schemas.openxmlformats.org/officeDocument/2006/relationships/image" Target="../media/image247.emf"/><Relationship Id="rId25" Type="http://schemas.openxmlformats.org/officeDocument/2006/relationships/image" Target="../media/image772.png"/><Relationship Id="rId46" Type="http://schemas.openxmlformats.org/officeDocument/2006/relationships/customXml" Target="../ink/ink657.xml"/><Relationship Id="rId67" Type="http://schemas.openxmlformats.org/officeDocument/2006/relationships/image" Target="../media/image793.png"/><Relationship Id="rId116" Type="http://schemas.openxmlformats.org/officeDocument/2006/relationships/customXml" Target="../ink/ink693.xml"/><Relationship Id="rId137" Type="http://schemas.openxmlformats.org/officeDocument/2006/relationships/image" Target="../media/image826.png"/><Relationship Id="rId158" Type="http://schemas.openxmlformats.org/officeDocument/2006/relationships/customXml" Target="../ink/ink714.xml"/><Relationship Id="rId20" Type="http://schemas.openxmlformats.org/officeDocument/2006/relationships/customXml" Target="../ink/ink644.xml"/><Relationship Id="rId41" Type="http://schemas.openxmlformats.org/officeDocument/2006/relationships/image" Target="../media/image780.png"/><Relationship Id="rId62" Type="http://schemas.openxmlformats.org/officeDocument/2006/relationships/customXml" Target="../ink/ink665.xml"/><Relationship Id="rId83" Type="http://schemas.openxmlformats.org/officeDocument/2006/relationships/image" Target="../media/image801.png"/><Relationship Id="rId88" Type="http://schemas.openxmlformats.org/officeDocument/2006/relationships/customXml" Target="../ink/ink678.xml"/><Relationship Id="rId111" Type="http://schemas.openxmlformats.org/officeDocument/2006/relationships/customXml" Target="../ink/ink690.xml"/><Relationship Id="rId132" Type="http://schemas.openxmlformats.org/officeDocument/2006/relationships/customXml" Target="../ink/ink701.xml"/><Relationship Id="rId153" Type="http://schemas.openxmlformats.org/officeDocument/2006/relationships/image" Target="../media/image834.png"/><Relationship Id="rId174" Type="http://schemas.openxmlformats.org/officeDocument/2006/relationships/image" Target="../media/image844.png"/><Relationship Id="rId179" Type="http://schemas.openxmlformats.org/officeDocument/2006/relationships/customXml" Target="../ink/ink725.xml"/><Relationship Id="rId195" Type="http://schemas.openxmlformats.org/officeDocument/2006/relationships/customXml" Target="../ink/ink733.xml"/><Relationship Id="rId190" Type="http://schemas.openxmlformats.org/officeDocument/2006/relationships/image" Target="../media/image852.png"/><Relationship Id="rId15" Type="http://schemas.openxmlformats.org/officeDocument/2006/relationships/image" Target="../media/image767.png"/><Relationship Id="rId36" Type="http://schemas.openxmlformats.org/officeDocument/2006/relationships/customXml" Target="../ink/ink652.xml"/><Relationship Id="rId57" Type="http://schemas.openxmlformats.org/officeDocument/2006/relationships/image" Target="../media/image788.png"/><Relationship Id="rId106" Type="http://schemas.openxmlformats.org/officeDocument/2006/relationships/image" Target="../media/image811.png"/><Relationship Id="rId127" Type="http://schemas.openxmlformats.org/officeDocument/2006/relationships/image" Target="../media/image821.png"/><Relationship Id="rId10" Type="http://schemas.openxmlformats.org/officeDocument/2006/relationships/customXml" Target="../ink/ink639.xml"/><Relationship Id="rId31" Type="http://schemas.openxmlformats.org/officeDocument/2006/relationships/image" Target="../media/image775.png"/><Relationship Id="rId52" Type="http://schemas.openxmlformats.org/officeDocument/2006/relationships/customXml" Target="../ink/ink660.xml"/><Relationship Id="rId73" Type="http://schemas.openxmlformats.org/officeDocument/2006/relationships/image" Target="../media/image796.png"/><Relationship Id="rId78" Type="http://schemas.openxmlformats.org/officeDocument/2006/relationships/customXml" Target="../ink/ink673.xml"/><Relationship Id="rId94" Type="http://schemas.openxmlformats.org/officeDocument/2006/relationships/image" Target="../media/image805.png"/><Relationship Id="rId99" Type="http://schemas.openxmlformats.org/officeDocument/2006/relationships/customXml" Target="../ink/ink684.xml"/><Relationship Id="rId101" Type="http://schemas.openxmlformats.org/officeDocument/2006/relationships/customXml" Target="../ink/ink685.xml"/><Relationship Id="rId122" Type="http://schemas.openxmlformats.org/officeDocument/2006/relationships/customXml" Target="../ink/ink696.xml"/><Relationship Id="rId143" Type="http://schemas.openxmlformats.org/officeDocument/2006/relationships/image" Target="../media/image829.png"/><Relationship Id="rId148" Type="http://schemas.openxmlformats.org/officeDocument/2006/relationships/customXml" Target="../ink/ink709.xml"/><Relationship Id="rId164" Type="http://schemas.openxmlformats.org/officeDocument/2006/relationships/customXml" Target="../ink/ink717.xml"/><Relationship Id="rId169" Type="http://schemas.openxmlformats.org/officeDocument/2006/relationships/customXml" Target="../ink/ink720.xml"/><Relationship Id="rId185" Type="http://schemas.openxmlformats.org/officeDocument/2006/relationships/customXml" Target="../ink/ink728.xml"/><Relationship Id="rId4" Type="http://schemas.openxmlformats.org/officeDocument/2006/relationships/customXml" Target="../ink/ink636.xml"/><Relationship Id="rId9" Type="http://schemas.openxmlformats.org/officeDocument/2006/relationships/image" Target="../media/image764.png"/><Relationship Id="rId180" Type="http://schemas.openxmlformats.org/officeDocument/2006/relationships/image" Target="../media/image847.png"/><Relationship Id="rId26" Type="http://schemas.openxmlformats.org/officeDocument/2006/relationships/customXml" Target="../ink/ink647.xml"/><Relationship Id="rId47" Type="http://schemas.openxmlformats.org/officeDocument/2006/relationships/image" Target="../media/image783.png"/><Relationship Id="rId68" Type="http://schemas.openxmlformats.org/officeDocument/2006/relationships/customXml" Target="../ink/ink668.xml"/><Relationship Id="rId89" Type="http://schemas.openxmlformats.org/officeDocument/2006/relationships/customXml" Target="../ink/ink679.xml"/><Relationship Id="rId112" Type="http://schemas.openxmlformats.org/officeDocument/2006/relationships/image" Target="../media/image814.png"/><Relationship Id="rId133" Type="http://schemas.openxmlformats.org/officeDocument/2006/relationships/image" Target="../media/image824.png"/><Relationship Id="rId154" Type="http://schemas.openxmlformats.org/officeDocument/2006/relationships/customXml" Target="../ink/ink712.xml"/><Relationship Id="rId175" Type="http://schemas.openxmlformats.org/officeDocument/2006/relationships/customXml" Target="../ink/ink723.xml"/><Relationship Id="rId196" Type="http://schemas.openxmlformats.org/officeDocument/2006/relationships/image" Target="../media/image855.png"/><Relationship Id="rId200" Type="http://schemas.openxmlformats.org/officeDocument/2006/relationships/image" Target="../media/image857.png"/><Relationship Id="rId16" Type="http://schemas.openxmlformats.org/officeDocument/2006/relationships/customXml" Target="../ink/ink642.xml"/><Relationship Id="rId37" Type="http://schemas.openxmlformats.org/officeDocument/2006/relationships/image" Target="../media/image778.png"/><Relationship Id="rId58" Type="http://schemas.openxmlformats.org/officeDocument/2006/relationships/customXml" Target="../ink/ink663.xml"/><Relationship Id="rId79" Type="http://schemas.openxmlformats.org/officeDocument/2006/relationships/image" Target="../media/image799.png"/><Relationship Id="rId102" Type="http://schemas.openxmlformats.org/officeDocument/2006/relationships/image" Target="../media/image809.png"/><Relationship Id="rId123" Type="http://schemas.openxmlformats.org/officeDocument/2006/relationships/image" Target="../media/image819.png"/><Relationship Id="rId144" Type="http://schemas.openxmlformats.org/officeDocument/2006/relationships/customXml" Target="../ink/ink707.xml"/><Relationship Id="rId90" Type="http://schemas.openxmlformats.org/officeDocument/2006/relationships/image" Target="../media/image803.png"/><Relationship Id="rId165" Type="http://schemas.openxmlformats.org/officeDocument/2006/relationships/image" Target="../media/image840.png"/><Relationship Id="rId186" Type="http://schemas.openxmlformats.org/officeDocument/2006/relationships/image" Target="../media/image850.png"/><Relationship Id="rId27" Type="http://schemas.openxmlformats.org/officeDocument/2006/relationships/image" Target="../media/image773.png"/><Relationship Id="rId48" Type="http://schemas.openxmlformats.org/officeDocument/2006/relationships/customXml" Target="../ink/ink658.xml"/><Relationship Id="rId69" Type="http://schemas.openxmlformats.org/officeDocument/2006/relationships/image" Target="../media/image794.png"/><Relationship Id="rId113" Type="http://schemas.openxmlformats.org/officeDocument/2006/relationships/customXml" Target="../ink/ink691.xml"/><Relationship Id="rId134" Type="http://schemas.openxmlformats.org/officeDocument/2006/relationships/customXml" Target="../ink/ink702.xml"/><Relationship Id="rId80" Type="http://schemas.openxmlformats.org/officeDocument/2006/relationships/customXml" Target="../ink/ink674.xml"/><Relationship Id="rId155" Type="http://schemas.openxmlformats.org/officeDocument/2006/relationships/image" Target="../media/image835.png"/><Relationship Id="rId176" Type="http://schemas.openxmlformats.org/officeDocument/2006/relationships/image" Target="../media/image845.png"/><Relationship Id="rId197" Type="http://schemas.openxmlformats.org/officeDocument/2006/relationships/customXml" Target="../ink/ink734.xml"/><Relationship Id="rId201" Type="http://schemas.openxmlformats.org/officeDocument/2006/relationships/customXml" Target="../ink/ink736.xml"/><Relationship Id="rId17" Type="http://schemas.openxmlformats.org/officeDocument/2006/relationships/image" Target="../media/image768.png"/><Relationship Id="rId38" Type="http://schemas.openxmlformats.org/officeDocument/2006/relationships/customXml" Target="../ink/ink653.xml"/><Relationship Id="rId59" Type="http://schemas.openxmlformats.org/officeDocument/2006/relationships/image" Target="../media/image789.png"/><Relationship Id="rId103" Type="http://schemas.openxmlformats.org/officeDocument/2006/relationships/customXml" Target="../ink/ink686.xml"/><Relationship Id="rId124" Type="http://schemas.openxmlformats.org/officeDocument/2006/relationships/customXml" Target="../ink/ink697.xml"/><Relationship Id="rId70" Type="http://schemas.openxmlformats.org/officeDocument/2006/relationships/customXml" Target="../ink/ink669.xml"/><Relationship Id="rId91" Type="http://schemas.openxmlformats.org/officeDocument/2006/relationships/customXml" Target="../ink/ink680.xml"/><Relationship Id="rId145" Type="http://schemas.openxmlformats.org/officeDocument/2006/relationships/image" Target="../media/image830.png"/><Relationship Id="rId166" Type="http://schemas.openxmlformats.org/officeDocument/2006/relationships/customXml" Target="../ink/ink718.xml"/><Relationship Id="rId187" Type="http://schemas.openxmlformats.org/officeDocument/2006/relationships/customXml" Target="../ink/ink729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648.xml"/><Relationship Id="rId49" Type="http://schemas.openxmlformats.org/officeDocument/2006/relationships/image" Target="../media/image784.png"/><Relationship Id="rId114" Type="http://schemas.openxmlformats.org/officeDocument/2006/relationships/image" Target="../media/image815.png"/><Relationship Id="rId60" Type="http://schemas.openxmlformats.org/officeDocument/2006/relationships/customXml" Target="../ink/ink664.xml"/><Relationship Id="rId81" Type="http://schemas.openxmlformats.org/officeDocument/2006/relationships/image" Target="../media/image800.png"/><Relationship Id="rId135" Type="http://schemas.openxmlformats.org/officeDocument/2006/relationships/image" Target="../media/image825.png"/><Relationship Id="rId156" Type="http://schemas.openxmlformats.org/officeDocument/2006/relationships/customXml" Target="../ink/ink713.xml"/><Relationship Id="rId177" Type="http://schemas.openxmlformats.org/officeDocument/2006/relationships/customXml" Target="../ink/ink724.xml"/><Relationship Id="rId198" Type="http://schemas.openxmlformats.org/officeDocument/2006/relationships/image" Target="../media/image856.png"/><Relationship Id="rId202" Type="http://schemas.openxmlformats.org/officeDocument/2006/relationships/image" Target="../media/image858.png"/><Relationship Id="rId18" Type="http://schemas.openxmlformats.org/officeDocument/2006/relationships/customXml" Target="../ink/ink643.xml"/><Relationship Id="rId39" Type="http://schemas.openxmlformats.org/officeDocument/2006/relationships/image" Target="../media/image779.png"/><Relationship Id="rId50" Type="http://schemas.openxmlformats.org/officeDocument/2006/relationships/customXml" Target="../ink/ink659.xml"/><Relationship Id="rId104" Type="http://schemas.openxmlformats.org/officeDocument/2006/relationships/image" Target="../media/image810.png"/><Relationship Id="rId125" Type="http://schemas.openxmlformats.org/officeDocument/2006/relationships/image" Target="../media/image820.png"/><Relationship Id="rId146" Type="http://schemas.openxmlformats.org/officeDocument/2006/relationships/customXml" Target="../ink/ink708.xml"/><Relationship Id="rId167" Type="http://schemas.openxmlformats.org/officeDocument/2006/relationships/image" Target="../media/image841.png"/><Relationship Id="rId188" Type="http://schemas.openxmlformats.org/officeDocument/2006/relationships/image" Target="../media/image851.png"/><Relationship Id="rId71" Type="http://schemas.openxmlformats.org/officeDocument/2006/relationships/image" Target="../media/image795.png"/><Relationship Id="rId92" Type="http://schemas.openxmlformats.org/officeDocument/2006/relationships/image" Target="../media/image80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1.xml"/><Relationship Id="rId18" Type="http://schemas.openxmlformats.org/officeDocument/2006/relationships/image" Target="../media/image867.png"/><Relationship Id="rId26" Type="http://schemas.openxmlformats.org/officeDocument/2006/relationships/image" Target="../media/image871.png"/><Relationship Id="rId39" Type="http://schemas.openxmlformats.org/officeDocument/2006/relationships/customXml" Target="../ink/ink754.xml"/><Relationship Id="rId21" Type="http://schemas.openxmlformats.org/officeDocument/2006/relationships/customXml" Target="../ink/ink745.xml"/><Relationship Id="rId34" Type="http://schemas.openxmlformats.org/officeDocument/2006/relationships/image" Target="../media/image875.png"/><Relationship Id="rId42" Type="http://schemas.openxmlformats.org/officeDocument/2006/relationships/image" Target="../media/image878.png"/><Relationship Id="rId47" Type="http://schemas.openxmlformats.org/officeDocument/2006/relationships/customXml" Target="../ink/ink758.xml"/><Relationship Id="rId50" Type="http://schemas.openxmlformats.org/officeDocument/2006/relationships/image" Target="../media/image882.png"/><Relationship Id="rId55" Type="http://schemas.openxmlformats.org/officeDocument/2006/relationships/customXml" Target="../ink/ink762.xml"/><Relationship Id="rId7" Type="http://schemas.openxmlformats.org/officeDocument/2006/relationships/customXml" Target="../ink/ink738.xml"/><Relationship Id="rId2" Type="http://schemas.openxmlformats.org/officeDocument/2006/relationships/oleObject" Target="../embeddings/oleObject7.bin"/><Relationship Id="rId16" Type="http://schemas.openxmlformats.org/officeDocument/2006/relationships/image" Target="../media/image866.png"/><Relationship Id="rId29" Type="http://schemas.openxmlformats.org/officeDocument/2006/relationships/customXml" Target="../ink/ink749.xml"/><Relationship Id="rId11" Type="http://schemas.openxmlformats.org/officeDocument/2006/relationships/customXml" Target="../ink/ink740.xml"/><Relationship Id="rId24" Type="http://schemas.openxmlformats.org/officeDocument/2006/relationships/image" Target="../media/image870.png"/><Relationship Id="rId32" Type="http://schemas.openxmlformats.org/officeDocument/2006/relationships/image" Target="../media/image874.png"/><Relationship Id="rId37" Type="http://schemas.openxmlformats.org/officeDocument/2006/relationships/customXml" Target="../ink/ink753.xml"/><Relationship Id="rId40" Type="http://schemas.openxmlformats.org/officeDocument/2006/relationships/image" Target="../media/image717.png"/><Relationship Id="rId45" Type="http://schemas.openxmlformats.org/officeDocument/2006/relationships/customXml" Target="../ink/ink757.xml"/><Relationship Id="rId53" Type="http://schemas.openxmlformats.org/officeDocument/2006/relationships/customXml" Target="../ink/ink761.xml"/><Relationship Id="rId58" Type="http://schemas.openxmlformats.org/officeDocument/2006/relationships/image" Target="../media/image886.png"/><Relationship Id="rId5" Type="http://schemas.openxmlformats.org/officeDocument/2006/relationships/customXml" Target="../ink/ink737.xml"/><Relationship Id="rId19" Type="http://schemas.openxmlformats.org/officeDocument/2006/relationships/customXml" Target="../ink/ink744.xml"/><Relationship Id="rId4" Type="http://schemas.openxmlformats.org/officeDocument/2006/relationships/image" Target="../media/image470.png"/><Relationship Id="rId9" Type="http://schemas.openxmlformats.org/officeDocument/2006/relationships/customXml" Target="../ink/ink739.xml"/><Relationship Id="rId14" Type="http://schemas.openxmlformats.org/officeDocument/2006/relationships/image" Target="../media/image865.png"/><Relationship Id="rId22" Type="http://schemas.openxmlformats.org/officeDocument/2006/relationships/image" Target="../media/image869.png"/><Relationship Id="rId27" Type="http://schemas.openxmlformats.org/officeDocument/2006/relationships/customXml" Target="../ink/ink748.xml"/><Relationship Id="rId30" Type="http://schemas.openxmlformats.org/officeDocument/2006/relationships/image" Target="../media/image873.png"/><Relationship Id="rId35" Type="http://schemas.openxmlformats.org/officeDocument/2006/relationships/customXml" Target="../ink/ink752.xml"/><Relationship Id="rId43" Type="http://schemas.openxmlformats.org/officeDocument/2006/relationships/customXml" Target="../ink/ink756.xml"/><Relationship Id="rId48" Type="http://schemas.openxmlformats.org/officeDocument/2006/relationships/image" Target="../media/image881.png"/><Relationship Id="rId56" Type="http://schemas.openxmlformats.org/officeDocument/2006/relationships/image" Target="../media/image885.png"/><Relationship Id="rId8" Type="http://schemas.openxmlformats.org/officeDocument/2006/relationships/image" Target="../media/image862.png"/><Relationship Id="rId51" Type="http://schemas.openxmlformats.org/officeDocument/2006/relationships/customXml" Target="../ink/ink760.xml"/><Relationship Id="rId3" Type="http://schemas.openxmlformats.org/officeDocument/2006/relationships/image" Target="../media/image248.wmf"/><Relationship Id="rId12" Type="http://schemas.openxmlformats.org/officeDocument/2006/relationships/image" Target="../media/image864.png"/><Relationship Id="rId17" Type="http://schemas.openxmlformats.org/officeDocument/2006/relationships/customXml" Target="../ink/ink743.xml"/><Relationship Id="rId25" Type="http://schemas.openxmlformats.org/officeDocument/2006/relationships/customXml" Target="../ink/ink747.xml"/><Relationship Id="rId33" Type="http://schemas.openxmlformats.org/officeDocument/2006/relationships/customXml" Target="../ink/ink751.xml"/><Relationship Id="rId38" Type="http://schemas.openxmlformats.org/officeDocument/2006/relationships/image" Target="../media/image877.png"/><Relationship Id="rId46" Type="http://schemas.openxmlformats.org/officeDocument/2006/relationships/image" Target="../media/image880.png"/><Relationship Id="rId20" Type="http://schemas.openxmlformats.org/officeDocument/2006/relationships/image" Target="../media/image868.png"/><Relationship Id="rId41" Type="http://schemas.openxmlformats.org/officeDocument/2006/relationships/customXml" Target="../ink/ink755.xml"/><Relationship Id="rId54" Type="http://schemas.openxmlformats.org/officeDocument/2006/relationships/image" Target="../media/image8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5" Type="http://schemas.openxmlformats.org/officeDocument/2006/relationships/customXml" Target="../ink/ink742.xml"/><Relationship Id="rId23" Type="http://schemas.openxmlformats.org/officeDocument/2006/relationships/customXml" Target="../ink/ink746.xml"/><Relationship Id="rId28" Type="http://schemas.openxmlformats.org/officeDocument/2006/relationships/image" Target="../media/image872.png"/><Relationship Id="rId36" Type="http://schemas.openxmlformats.org/officeDocument/2006/relationships/image" Target="../media/image876.png"/><Relationship Id="rId49" Type="http://schemas.openxmlformats.org/officeDocument/2006/relationships/customXml" Target="../ink/ink759.xml"/><Relationship Id="rId57" Type="http://schemas.openxmlformats.org/officeDocument/2006/relationships/customXml" Target="../ink/ink763.xml"/><Relationship Id="rId10" Type="http://schemas.openxmlformats.org/officeDocument/2006/relationships/image" Target="../media/image863.png"/><Relationship Id="rId31" Type="http://schemas.openxmlformats.org/officeDocument/2006/relationships/customXml" Target="../ink/ink750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784.xml"/><Relationship Id="rId303" Type="http://schemas.openxmlformats.org/officeDocument/2006/relationships/customXml" Target="../ink/ink786.xml"/><Relationship Id="rId324" Type="http://schemas.openxmlformats.org/officeDocument/2006/relationships/image" Target="../media/image914.png"/><Relationship Id="rId345" Type="http://schemas.openxmlformats.org/officeDocument/2006/relationships/customXml" Target="../ink/ink807.xml"/><Relationship Id="rId366" Type="http://schemas.openxmlformats.org/officeDocument/2006/relationships/image" Target="../media/image935.png"/><Relationship Id="rId387" Type="http://schemas.openxmlformats.org/officeDocument/2006/relationships/customXml" Target="../ink/ink828.xml"/><Relationship Id="rId412" Type="http://schemas.openxmlformats.org/officeDocument/2006/relationships/image" Target="../media/image958.png"/><Relationship Id="rId433" Type="http://schemas.openxmlformats.org/officeDocument/2006/relationships/customXml" Target="../ink/ink851.xml"/><Relationship Id="rId268" Type="http://schemas.openxmlformats.org/officeDocument/2006/relationships/image" Target="../media/image2780.png"/><Relationship Id="rId289" Type="http://schemas.openxmlformats.org/officeDocument/2006/relationships/customXml" Target="../ink/ink779.xml"/><Relationship Id="rId454" Type="http://schemas.openxmlformats.org/officeDocument/2006/relationships/image" Target="../media/image979.png"/><Relationship Id="rId314" Type="http://schemas.openxmlformats.org/officeDocument/2006/relationships/image" Target="../media/image909.png"/><Relationship Id="rId335" Type="http://schemas.openxmlformats.org/officeDocument/2006/relationships/customXml" Target="../ink/ink802.xml"/><Relationship Id="rId356" Type="http://schemas.openxmlformats.org/officeDocument/2006/relationships/image" Target="../media/image930.png"/><Relationship Id="rId377" Type="http://schemas.openxmlformats.org/officeDocument/2006/relationships/customXml" Target="../ink/ink823.xml"/><Relationship Id="rId398" Type="http://schemas.openxmlformats.org/officeDocument/2006/relationships/image" Target="../media/image951.png"/><Relationship Id="rId402" Type="http://schemas.openxmlformats.org/officeDocument/2006/relationships/image" Target="../media/image953.png"/><Relationship Id="rId423" Type="http://schemas.openxmlformats.org/officeDocument/2006/relationships/customXml" Target="../ink/ink846.xml"/><Relationship Id="rId279" Type="http://schemas.openxmlformats.org/officeDocument/2006/relationships/customXml" Target="../ink/ink774.xml"/><Relationship Id="rId444" Type="http://schemas.openxmlformats.org/officeDocument/2006/relationships/image" Target="../media/image974.png"/><Relationship Id="rId290" Type="http://schemas.openxmlformats.org/officeDocument/2006/relationships/image" Target="../media/image897.png"/><Relationship Id="rId304" Type="http://schemas.openxmlformats.org/officeDocument/2006/relationships/image" Target="../media/image904.png"/><Relationship Id="rId325" Type="http://schemas.openxmlformats.org/officeDocument/2006/relationships/customXml" Target="../ink/ink797.xml"/><Relationship Id="rId346" Type="http://schemas.openxmlformats.org/officeDocument/2006/relationships/image" Target="../media/image925.png"/><Relationship Id="rId367" Type="http://schemas.openxmlformats.org/officeDocument/2006/relationships/customXml" Target="../ink/ink818.xml"/><Relationship Id="rId388" Type="http://schemas.openxmlformats.org/officeDocument/2006/relationships/image" Target="../media/image946.png"/><Relationship Id="rId413" Type="http://schemas.openxmlformats.org/officeDocument/2006/relationships/customXml" Target="../ink/ink841.xml"/><Relationship Id="rId269" Type="http://schemas.openxmlformats.org/officeDocument/2006/relationships/customXml" Target="../ink/ink769.xml"/><Relationship Id="rId434" Type="http://schemas.openxmlformats.org/officeDocument/2006/relationships/image" Target="../media/image969.png"/><Relationship Id="rId455" Type="http://schemas.openxmlformats.org/officeDocument/2006/relationships/customXml" Target="../ink/ink862.xml"/><Relationship Id="rId280" Type="http://schemas.openxmlformats.org/officeDocument/2006/relationships/image" Target="../media/image892.png"/><Relationship Id="rId315" Type="http://schemas.openxmlformats.org/officeDocument/2006/relationships/customXml" Target="../ink/ink792.xml"/><Relationship Id="rId336" Type="http://schemas.openxmlformats.org/officeDocument/2006/relationships/image" Target="../media/image920.png"/><Relationship Id="rId357" Type="http://schemas.openxmlformats.org/officeDocument/2006/relationships/customXml" Target="../ink/ink813.xml"/><Relationship Id="rId378" Type="http://schemas.openxmlformats.org/officeDocument/2006/relationships/image" Target="../media/image941.png"/><Relationship Id="rId399" Type="http://schemas.openxmlformats.org/officeDocument/2006/relationships/customXml" Target="../ink/ink834.xml"/><Relationship Id="rId403" Type="http://schemas.openxmlformats.org/officeDocument/2006/relationships/customXml" Target="../ink/ink836.xml"/><Relationship Id="rId424" Type="http://schemas.openxmlformats.org/officeDocument/2006/relationships/image" Target="../media/image964.png"/><Relationship Id="rId445" Type="http://schemas.openxmlformats.org/officeDocument/2006/relationships/customXml" Target="../ink/ink857.xml"/><Relationship Id="rId270" Type="http://schemas.openxmlformats.org/officeDocument/2006/relationships/image" Target="../media/image2790.png"/><Relationship Id="rId291" Type="http://schemas.openxmlformats.org/officeDocument/2006/relationships/customXml" Target="../ink/ink780.xml"/><Relationship Id="rId305" Type="http://schemas.openxmlformats.org/officeDocument/2006/relationships/customXml" Target="../ink/ink787.xml"/><Relationship Id="rId326" Type="http://schemas.openxmlformats.org/officeDocument/2006/relationships/image" Target="../media/image915.png"/><Relationship Id="rId347" Type="http://schemas.openxmlformats.org/officeDocument/2006/relationships/customXml" Target="../ink/ink808.xml"/><Relationship Id="rId368" Type="http://schemas.openxmlformats.org/officeDocument/2006/relationships/image" Target="../media/image936.png"/><Relationship Id="rId389" Type="http://schemas.openxmlformats.org/officeDocument/2006/relationships/customXml" Target="../ink/ink829.xml"/><Relationship Id="rId414" Type="http://schemas.openxmlformats.org/officeDocument/2006/relationships/image" Target="../media/image959.png"/><Relationship Id="rId435" Type="http://schemas.openxmlformats.org/officeDocument/2006/relationships/customXml" Target="../ink/ink852.xml"/><Relationship Id="rId456" Type="http://schemas.openxmlformats.org/officeDocument/2006/relationships/image" Target="../media/image980.png"/><Relationship Id="rId281" Type="http://schemas.openxmlformats.org/officeDocument/2006/relationships/customXml" Target="../ink/ink775.xml"/><Relationship Id="rId316" Type="http://schemas.openxmlformats.org/officeDocument/2006/relationships/image" Target="../media/image910.png"/><Relationship Id="rId337" Type="http://schemas.openxmlformats.org/officeDocument/2006/relationships/customXml" Target="../ink/ink803.xml"/><Relationship Id="rId358" Type="http://schemas.openxmlformats.org/officeDocument/2006/relationships/image" Target="../media/image931.png"/><Relationship Id="rId379" Type="http://schemas.openxmlformats.org/officeDocument/2006/relationships/customXml" Target="../ink/ink824.xml"/><Relationship Id="rId390" Type="http://schemas.openxmlformats.org/officeDocument/2006/relationships/image" Target="../media/image947.png"/><Relationship Id="rId404" Type="http://schemas.openxmlformats.org/officeDocument/2006/relationships/image" Target="../media/image954.png"/><Relationship Id="rId425" Type="http://schemas.openxmlformats.org/officeDocument/2006/relationships/customXml" Target="../ink/ink847.xml"/><Relationship Id="rId446" Type="http://schemas.openxmlformats.org/officeDocument/2006/relationships/image" Target="../media/image975.png"/><Relationship Id="rId271" Type="http://schemas.openxmlformats.org/officeDocument/2006/relationships/customXml" Target="../ink/ink770.xml"/><Relationship Id="rId292" Type="http://schemas.openxmlformats.org/officeDocument/2006/relationships/image" Target="../media/image898.png"/><Relationship Id="rId306" Type="http://schemas.openxmlformats.org/officeDocument/2006/relationships/image" Target="../media/image905.png"/><Relationship Id="rId327" Type="http://schemas.openxmlformats.org/officeDocument/2006/relationships/customXml" Target="../ink/ink798.xml"/><Relationship Id="rId348" Type="http://schemas.openxmlformats.org/officeDocument/2006/relationships/image" Target="../media/image926.png"/><Relationship Id="rId369" Type="http://schemas.openxmlformats.org/officeDocument/2006/relationships/customXml" Target="../ink/ink819.xml"/><Relationship Id="rId380" Type="http://schemas.openxmlformats.org/officeDocument/2006/relationships/image" Target="../media/image942.png"/><Relationship Id="rId385" Type="http://schemas.openxmlformats.org/officeDocument/2006/relationships/customXml" Target="../ink/ink827.xml"/><Relationship Id="rId415" Type="http://schemas.openxmlformats.org/officeDocument/2006/relationships/customXml" Target="../ink/ink842.xml"/><Relationship Id="rId436" Type="http://schemas.openxmlformats.org/officeDocument/2006/relationships/image" Target="../media/image970.png"/><Relationship Id="rId457" Type="http://schemas.openxmlformats.org/officeDocument/2006/relationships/customXml" Target="../ink/ink863.xml"/><Relationship Id="rId287" Type="http://schemas.openxmlformats.org/officeDocument/2006/relationships/customXml" Target="../ink/ink778.xml"/><Relationship Id="rId410" Type="http://schemas.openxmlformats.org/officeDocument/2006/relationships/image" Target="../media/image957.png"/><Relationship Id="rId431" Type="http://schemas.openxmlformats.org/officeDocument/2006/relationships/customXml" Target="../ink/ink850.xml"/><Relationship Id="rId452" Type="http://schemas.openxmlformats.org/officeDocument/2006/relationships/image" Target="../media/image978.png"/><Relationship Id="rId282" Type="http://schemas.openxmlformats.org/officeDocument/2006/relationships/image" Target="../media/image893.png"/><Relationship Id="rId312" Type="http://schemas.openxmlformats.org/officeDocument/2006/relationships/image" Target="../media/image908.png"/><Relationship Id="rId317" Type="http://schemas.openxmlformats.org/officeDocument/2006/relationships/customXml" Target="../ink/ink793.xml"/><Relationship Id="rId333" Type="http://schemas.openxmlformats.org/officeDocument/2006/relationships/customXml" Target="../ink/ink801.xml"/><Relationship Id="rId338" Type="http://schemas.openxmlformats.org/officeDocument/2006/relationships/image" Target="../media/image921.png"/><Relationship Id="rId354" Type="http://schemas.openxmlformats.org/officeDocument/2006/relationships/image" Target="../media/image929.png"/><Relationship Id="rId359" Type="http://schemas.openxmlformats.org/officeDocument/2006/relationships/customXml" Target="../ink/ink814.xml"/><Relationship Id="rId370" Type="http://schemas.openxmlformats.org/officeDocument/2006/relationships/image" Target="../media/image937.png"/><Relationship Id="rId375" Type="http://schemas.openxmlformats.org/officeDocument/2006/relationships/customXml" Target="../ink/ink822.xml"/><Relationship Id="rId391" Type="http://schemas.openxmlformats.org/officeDocument/2006/relationships/customXml" Target="../ink/ink830.xml"/><Relationship Id="rId396" Type="http://schemas.openxmlformats.org/officeDocument/2006/relationships/image" Target="../media/image950.png"/><Relationship Id="rId405" Type="http://schemas.openxmlformats.org/officeDocument/2006/relationships/customXml" Target="../ink/ink837.xml"/><Relationship Id="rId426" Type="http://schemas.openxmlformats.org/officeDocument/2006/relationships/image" Target="../media/image965.png"/><Relationship Id="rId447" Type="http://schemas.openxmlformats.org/officeDocument/2006/relationships/customXml" Target="../ink/ink858.xml"/><Relationship Id="rId3" Type="http://schemas.openxmlformats.org/officeDocument/2006/relationships/image" Target="../media/image471.emf"/><Relationship Id="rId277" Type="http://schemas.openxmlformats.org/officeDocument/2006/relationships/customXml" Target="../ink/ink773.xml"/><Relationship Id="rId298" Type="http://schemas.openxmlformats.org/officeDocument/2006/relationships/image" Target="../media/image901.png"/><Relationship Id="rId400" Type="http://schemas.openxmlformats.org/officeDocument/2006/relationships/image" Target="../media/image952.png"/><Relationship Id="rId421" Type="http://schemas.openxmlformats.org/officeDocument/2006/relationships/customXml" Target="../ink/ink845.xml"/><Relationship Id="rId442" Type="http://schemas.openxmlformats.org/officeDocument/2006/relationships/image" Target="../media/image973.png"/><Relationship Id="rId463" Type="http://schemas.openxmlformats.org/officeDocument/2006/relationships/customXml" Target="../ink/ink866.xml"/><Relationship Id="rId272" Type="http://schemas.openxmlformats.org/officeDocument/2006/relationships/image" Target="../media/image888.png"/><Relationship Id="rId293" Type="http://schemas.openxmlformats.org/officeDocument/2006/relationships/customXml" Target="../ink/ink781.xml"/><Relationship Id="rId302" Type="http://schemas.openxmlformats.org/officeDocument/2006/relationships/image" Target="../media/image903.png"/><Relationship Id="rId307" Type="http://schemas.openxmlformats.org/officeDocument/2006/relationships/customXml" Target="../ink/ink788.xml"/><Relationship Id="rId323" Type="http://schemas.openxmlformats.org/officeDocument/2006/relationships/customXml" Target="../ink/ink796.xml"/><Relationship Id="rId328" Type="http://schemas.openxmlformats.org/officeDocument/2006/relationships/image" Target="../media/image916.png"/><Relationship Id="rId344" Type="http://schemas.openxmlformats.org/officeDocument/2006/relationships/image" Target="../media/image924.png"/><Relationship Id="rId349" Type="http://schemas.openxmlformats.org/officeDocument/2006/relationships/customXml" Target="../ink/ink809.xml"/><Relationship Id="rId132" Type="http://schemas.openxmlformats.org/officeDocument/2006/relationships/image" Target="../media/image2120.png"/><Relationship Id="rId360" Type="http://schemas.openxmlformats.org/officeDocument/2006/relationships/image" Target="../media/image932.png"/><Relationship Id="rId365" Type="http://schemas.openxmlformats.org/officeDocument/2006/relationships/customXml" Target="../ink/ink817.xml"/><Relationship Id="rId381" Type="http://schemas.openxmlformats.org/officeDocument/2006/relationships/customXml" Target="../ink/ink825.xml"/><Relationship Id="rId386" Type="http://schemas.openxmlformats.org/officeDocument/2006/relationships/image" Target="../media/image945.png"/><Relationship Id="rId416" Type="http://schemas.openxmlformats.org/officeDocument/2006/relationships/image" Target="../media/image960.png"/><Relationship Id="rId288" Type="http://schemas.openxmlformats.org/officeDocument/2006/relationships/image" Target="../media/image896.png"/><Relationship Id="rId411" Type="http://schemas.openxmlformats.org/officeDocument/2006/relationships/customXml" Target="../ink/ink840.xml"/><Relationship Id="rId432" Type="http://schemas.openxmlformats.org/officeDocument/2006/relationships/image" Target="../media/image968.png"/><Relationship Id="rId437" Type="http://schemas.openxmlformats.org/officeDocument/2006/relationships/customXml" Target="../ink/ink853.xml"/><Relationship Id="rId453" Type="http://schemas.openxmlformats.org/officeDocument/2006/relationships/customXml" Target="../ink/ink861.xml"/><Relationship Id="rId458" Type="http://schemas.openxmlformats.org/officeDocument/2006/relationships/image" Target="../media/image981.png"/><Relationship Id="rId262" Type="http://schemas.openxmlformats.org/officeDocument/2006/relationships/image" Target="../media/image2750.png"/><Relationship Id="rId283" Type="http://schemas.openxmlformats.org/officeDocument/2006/relationships/customXml" Target="../ink/ink776.xml"/><Relationship Id="rId313" Type="http://schemas.openxmlformats.org/officeDocument/2006/relationships/customXml" Target="../ink/ink791.xml"/><Relationship Id="rId318" Type="http://schemas.openxmlformats.org/officeDocument/2006/relationships/image" Target="../media/image911.png"/><Relationship Id="rId339" Type="http://schemas.openxmlformats.org/officeDocument/2006/relationships/customXml" Target="../ink/ink804.xml"/><Relationship Id="rId334" Type="http://schemas.openxmlformats.org/officeDocument/2006/relationships/image" Target="../media/image919.png"/><Relationship Id="rId350" Type="http://schemas.openxmlformats.org/officeDocument/2006/relationships/image" Target="../media/image927.png"/><Relationship Id="rId355" Type="http://schemas.openxmlformats.org/officeDocument/2006/relationships/customXml" Target="../ink/ink812.xml"/><Relationship Id="rId371" Type="http://schemas.openxmlformats.org/officeDocument/2006/relationships/customXml" Target="../ink/ink820.xml"/><Relationship Id="rId376" Type="http://schemas.openxmlformats.org/officeDocument/2006/relationships/image" Target="../media/image940.png"/><Relationship Id="rId397" Type="http://schemas.openxmlformats.org/officeDocument/2006/relationships/customXml" Target="../ink/ink833.xml"/><Relationship Id="rId406" Type="http://schemas.openxmlformats.org/officeDocument/2006/relationships/image" Target="../media/image955.png"/><Relationship Id="rId4" Type="http://schemas.openxmlformats.org/officeDocument/2006/relationships/customXml" Target="../ink/ink764.xml"/><Relationship Id="rId278" Type="http://schemas.openxmlformats.org/officeDocument/2006/relationships/image" Target="../media/image891.png"/><Relationship Id="rId392" Type="http://schemas.openxmlformats.org/officeDocument/2006/relationships/image" Target="../media/image948.png"/><Relationship Id="rId401" Type="http://schemas.openxmlformats.org/officeDocument/2006/relationships/customXml" Target="../ink/ink835.xml"/><Relationship Id="rId422" Type="http://schemas.openxmlformats.org/officeDocument/2006/relationships/image" Target="../media/image963.png"/><Relationship Id="rId427" Type="http://schemas.openxmlformats.org/officeDocument/2006/relationships/customXml" Target="../ink/ink848.xml"/><Relationship Id="rId443" Type="http://schemas.openxmlformats.org/officeDocument/2006/relationships/customXml" Target="../ink/ink856.xml"/><Relationship Id="rId448" Type="http://schemas.openxmlformats.org/officeDocument/2006/relationships/image" Target="../media/image976.png"/><Relationship Id="rId464" Type="http://schemas.openxmlformats.org/officeDocument/2006/relationships/image" Target="../media/image984.png"/><Relationship Id="rId273" Type="http://schemas.openxmlformats.org/officeDocument/2006/relationships/customXml" Target="../ink/ink771.xml"/><Relationship Id="rId294" Type="http://schemas.openxmlformats.org/officeDocument/2006/relationships/image" Target="../media/image899.png"/><Relationship Id="rId308" Type="http://schemas.openxmlformats.org/officeDocument/2006/relationships/image" Target="../media/image906.png"/><Relationship Id="rId329" Type="http://schemas.openxmlformats.org/officeDocument/2006/relationships/customXml" Target="../ink/ink799.xml"/><Relationship Id="rId133" Type="http://schemas.openxmlformats.org/officeDocument/2006/relationships/customXml" Target="../ink/ink766.xml"/><Relationship Id="rId340" Type="http://schemas.openxmlformats.org/officeDocument/2006/relationships/image" Target="../media/image922.png"/><Relationship Id="rId361" Type="http://schemas.openxmlformats.org/officeDocument/2006/relationships/customXml" Target="../ink/ink815.xml"/><Relationship Id="rId382" Type="http://schemas.openxmlformats.org/officeDocument/2006/relationships/image" Target="../media/image943.png"/><Relationship Id="rId417" Type="http://schemas.openxmlformats.org/officeDocument/2006/relationships/customXml" Target="../ink/ink843.xml"/><Relationship Id="rId438" Type="http://schemas.openxmlformats.org/officeDocument/2006/relationships/image" Target="../media/image971.png"/><Relationship Id="rId459" Type="http://schemas.openxmlformats.org/officeDocument/2006/relationships/customXml" Target="../ink/ink864.xml"/><Relationship Id="rId16" Type="http://schemas.openxmlformats.org/officeDocument/2006/relationships/image" Target="../media/image1540.png"/><Relationship Id="rId263" Type="http://schemas.openxmlformats.org/officeDocument/2006/relationships/customXml" Target="../ink/ink767.xml"/><Relationship Id="rId284" Type="http://schemas.openxmlformats.org/officeDocument/2006/relationships/image" Target="../media/image894.png"/><Relationship Id="rId319" Type="http://schemas.openxmlformats.org/officeDocument/2006/relationships/customXml" Target="../ink/ink794.xml"/><Relationship Id="rId330" Type="http://schemas.openxmlformats.org/officeDocument/2006/relationships/image" Target="../media/image917.png"/><Relationship Id="rId351" Type="http://schemas.openxmlformats.org/officeDocument/2006/relationships/customXml" Target="../ink/ink810.xml"/><Relationship Id="rId372" Type="http://schemas.openxmlformats.org/officeDocument/2006/relationships/image" Target="../media/image938.png"/><Relationship Id="rId393" Type="http://schemas.openxmlformats.org/officeDocument/2006/relationships/customXml" Target="../ink/ink831.xml"/><Relationship Id="rId407" Type="http://schemas.openxmlformats.org/officeDocument/2006/relationships/customXml" Target="../ink/ink838.xml"/><Relationship Id="rId428" Type="http://schemas.openxmlformats.org/officeDocument/2006/relationships/image" Target="../media/image966.png"/><Relationship Id="rId449" Type="http://schemas.openxmlformats.org/officeDocument/2006/relationships/customXml" Target="../ink/ink859.xml"/><Relationship Id="rId274" Type="http://schemas.openxmlformats.org/officeDocument/2006/relationships/image" Target="../media/image889.png"/><Relationship Id="rId295" Type="http://schemas.openxmlformats.org/officeDocument/2006/relationships/customXml" Target="../ink/ink782.xml"/><Relationship Id="rId309" Type="http://schemas.openxmlformats.org/officeDocument/2006/relationships/customXml" Target="../ink/ink789.xml"/><Relationship Id="rId460" Type="http://schemas.openxmlformats.org/officeDocument/2006/relationships/image" Target="../media/image982.png"/><Relationship Id="rId320" Type="http://schemas.openxmlformats.org/officeDocument/2006/relationships/image" Target="../media/image912.png"/><Relationship Id="rId341" Type="http://schemas.openxmlformats.org/officeDocument/2006/relationships/customXml" Target="../ink/ink805.xml"/><Relationship Id="rId362" Type="http://schemas.openxmlformats.org/officeDocument/2006/relationships/image" Target="../media/image933.png"/><Relationship Id="rId383" Type="http://schemas.openxmlformats.org/officeDocument/2006/relationships/customXml" Target="../ink/ink826.xml"/><Relationship Id="rId418" Type="http://schemas.openxmlformats.org/officeDocument/2006/relationships/image" Target="../media/image961.png"/><Relationship Id="rId439" Type="http://schemas.openxmlformats.org/officeDocument/2006/relationships/customXml" Target="../ink/ink854.xml"/><Relationship Id="rId264" Type="http://schemas.openxmlformats.org/officeDocument/2006/relationships/image" Target="../media/image2760.png"/><Relationship Id="rId285" Type="http://schemas.openxmlformats.org/officeDocument/2006/relationships/customXml" Target="../ink/ink777.xml"/><Relationship Id="rId450" Type="http://schemas.openxmlformats.org/officeDocument/2006/relationships/image" Target="../media/image977.png"/><Relationship Id="rId17" Type="http://schemas.openxmlformats.org/officeDocument/2006/relationships/customXml" Target="../ink/ink765.xml"/><Relationship Id="rId310" Type="http://schemas.openxmlformats.org/officeDocument/2006/relationships/image" Target="../media/image907.png"/><Relationship Id="rId331" Type="http://schemas.openxmlformats.org/officeDocument/2006/relationships/customXml" Target="../ink/ink800.xml"/><Relationship Id="rId352" Type="http://schemas.openxmlformats.org/officeDocument/2006/relationships/image" Target="../media/image928.png"/><Relationship Id="rId373" Type="http://schemas.openxmlformats.org/officeDocument/2006/relationships/customXml" Target="../ink/ink821.xml"/><Relationship Id="rId394" Type="http://schemas.openxmlformats.org/officeDocument/2006/relationships/image" Target="../media/image949.png"/><Relationship Id="rId408" Type="http://schemas.openxmlformats.org/officeDocument/2006/relationships/image" Target="../media/image956.png"/><Relationship Id="rId429" Type="http://schemas.openxmlformats.org/officeDocument/2006/relationships/customXml" Target="../ink/ink849.xml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972.png"/><Relationship Id="rId275" Type="http://schemas.openxmlformats.org/officeDocument/2006/relationships/customXml" Target="../ink/ink772.xml"/><Relationship Id="rId296" Type="http://schemas.openxmlformats.org/officeDocument/2006/relationships/image" Target="../media/image900.png"/><Relationship Id="rId300" Type="http://schemas.openxmlformats.org/officeDocument/2006/relationships/image" Target="../media/image902.png"/><Relationship Id="rId461" Type="http://schemas.openxmlformats.org/officeDocument/2006/relationships/customXml" Target="../ink/ink865.xml"/><Relationship Id="rId321" Type="http://schemas.openxmlformats.org/officeDocument/2006/relationships/customXml" Target="../ink/ink795.xml"/><Relationship Id="rId342" Type="http://schemas.openxmlformats.org/officeDocument/2006/relationships/image" Target="../media/image923.png"/><Relationship Id="rId363" Type="http://schemas.openxmlformats.org/officeDocument/2006/relationships/customXml" Target="../ink/ink816.xml"/><Relationship Id="rId384" Type="http://schemas.openxmlformats.org/officeDocument/2006/relationships/image" Target="../media/image944.png"/><Relationship Id="rId419" Type="http://schemas.openxmlformats.org/officeDocument/2006/relationships/customXml" Target="../ink/ink844.xml"/><Relationship Id="rId430" Type="http://schemas.openxmlformats.org/officeDocument/2006/relationships/image" Target="../media/image967.png"/><Relationship Id="rId265" Type="http://schemas.openxmlformats.org/officeDocument/2006/relationships/customXml" Target="../ink/ink768.xml"/><Relationship Id="rId286" Type="http://schemas.openxmlformats.org/officeDocument/2006/relationships/image" Target="../media/image895.png"/><Relationship Id="rId451" Type="http://schemas.openxmlformats.org/officeDocument/2006/relationships/customXml" Target="../ink/ink860.xml"/><Relationship Id="rId311" Type="http://schemas.openxmlformats.org/officeDocument/2006/relationships/customXml" Target="../ink/ink790.xml"/><Relationship Id="rId332" Type="http://schemas.openxmlformats.org/officeDocument/2006/relationships/image" Target="../media/image918.png"/><Relationship Id="rId353" Type="http://schemas.openxmlformats.org/officeDocument/2006/relationships/customXml" Target="../ink/ink811.xml"/><Relationship Id="rId374" Type="http://schemas.openxmlformats.org/officeDocument/2006/relationships/image" Target="../media/image939.png"/><Relationship Id="rId395" Type="http://schemas.openxmlformats.org/officeDocument/2006/relationships/customXml" Target="../ink/ink832.xml"/><Relationship Id="rId409" Type="http://schemas.openxmlformats.org/officeDocument/2006/relationships/customXml" Target="../ink/ink839.xml"/><Relationship Id="rId420" Type="http://schemas.openxmlformats.org/officeDocument/2006/relationships/image" Target="../media/image962.png"/><Relationship Id="rId2" Type="http://schemas.openxmlformats.org/officeDocument/2006/relationships/oleObject" Target="../embeddings/oleObject8.bin"/><Relationship Id="rId276" Type="http://schemas.openxmlformats.org/officeDocument/2006/relationships/image" Target="../media/image890.png"/><Relationship Id="rId297" Type="http://schemas.openxmlformats.org/officeDocument/2006/relationships/customXml" Target="../ink/ink783.xml"/><Relationship Id="rId441" Type="http://schemas.openxmlformats.org/officeDocument/2006/relationships/customXml" Target="../ink/ink855.xml"/><Relationship Id="rId462" Type="http://schemas.openxmlformats.org/officeDocument/2006/relationships/image" Target="../media/image983.png"/><Relationship Id="rId301" Type="http://schemas.openxmlformats.org/officeDocument/2006/relationships/customXml" Target="../ink/ink785.xml"/><Relationship Id="rId322" Type="http://schemas.openxmlformats.org/officeDocument/2006/relationships/image" Target="../media/image913.png"/><Relationship Id="rId343" Type="http://schemas.openxmlformats.org/officeDocument/2006/relationships/customXml" Target="../ink/ink806.xml"/><Relationship Id="rId364" Type="http://schemas.openxmlformats.org/officeDocument/2006/relationships/image" Target="../media/image9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0AC2-7A5B-EBDA-FC89-726C5BE7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149D-9377-14F1-9A2C-6EFF9EB9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Euclidean distance</a:t>
            </a:r>
          </a:p>
          <a:p>
            <a:r>
              <a:rPr lang="en-US" sz="2800" dirty="0" err="1"/>
              <a:t>Minkowski</a:t>
            </a:r>
            <a:r>
              <a:rPr lang="en-US" sz="2800" dirty="0"/>
              <a:t> distance</a:t>
            </a:r>
          </a:p>
          <a:p>
            <a:r>
              <a:rPr lang="en-US" sz="2800" dirty="0"/>
              <a:t>Simple Matching and Jaccard Coefficient</a:t>
            </a:r>
          </a:p>
          <a:p>
            <a:r>
              <a:rPr lang="en-US" sz="2800" dirty="0"/>
              <a:t>Cosine similarity </a:t>
            </a:r>
          </a:p>
          <a:p>
            <a:r>
              <a:rPr lang="en-US" sz="2800" dirty="0"/>
              <a:t>Correlation measures 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14:cNvPr>
              <p14:cNvContentPartPr/>
              <p14:nvPr/>
            </p14:nvContentPartPr>
            <p14:xfrm>
              <a:off x="9676250" y="2099446"/>
              <a:ext cx="24840" cy="150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7610" y="2090446"/>
                <a:ext cx="4248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D99B40E-FC27-37F1-185D-93552E0D8323}"/>
              </a:ext>
            </a:extLst>
          </p:cNvPr>
          <p:cNvGrpSpPr/>
          <p:nvPr/>
        </p:nvGrpSpPr>
        <p:grpSpPr>
          <a:xfrm>
            <a:off x="9860930" y="2035726"/>
            <a:ext cx="587880" cy="277920"/>
            <a:chOff x="9860930" y="2035726"/>
            <a:chExt cx="5878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14:cNvPr>
                <p14:cNvContentPartPr/>
                <p14:nvPr/>
              </p14:nvContentPartPr>
              <p14:xfrm>
                <a:off x="9860930" y="2079646"/>
                <a:ext cx="143640" cy="10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51930" y="2071006"/>
                  <a:ext cx="161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14:cNvPr>
                <p14:cNvContentPartPr/>
                <p14:nvPr/>
              </p14:nvContentPartPr>
              <p14:xfrm>
                <a:off x="9964970" y="2092966"/>
                <a:ext cx="5400" cy="15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5970" y="2084326"/>
                  <a:ext cx="23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14:cNvPr>
                <p14:cNvContentPartPr/>
                <p14:nvPr/>
              </p14:nvContentPartPr>
              <p14:xfrm>
                <a:off x="10067930" y="2255686"/>
                <a:ext cx="52200" cy="5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9290" y="2247046"/>
                  <a:ext cx="69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14:cNvPr>
                <p14:cNvContentPartPr/>
                <p14:nvPr/>
              </p14:nvContentPartPr>
              <p14:xfrm>
                <a:off x="10149650" y="2035726"/>
                <a:ext cx="195480" cy="20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41010" y="2027086"/>
                  <a:ext cx="213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14:cNvPr>
                <p14:cNvContentPartPr/>
                <p14:nvPr/>
              </p14:nvContentPartPr>
              <p14:xfrm>
                <a:off x="10395890" y="2072446"/>
                <a:ext cx="52920" cy="12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86890" y="2063806"/>
                  <a:ext cx="705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7A74C8-E041-32A8-1101-7FBE7168EF20}"/>
              </a:ext>
            </a:extLst>
          </p:cNvPr>
          <p:cNvGrpSpPr/>
          <p:nvPr/>
        </p:nvGrpSpPr>
        <p:grpSpPr>
          <a:xfrm>
            <a:off x="7284050" y="3073606"/>
            <a:ext cx="543240" cy="289080"/>
            <a:chOff x="7284050" y="3073606"/>
            <a:chExt cx="5432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14:cNvPr>
                <p14:cNvContentPartPr/>
                <p14:nvPr/>
              </p14:nvContentPartPr>
              <p14:xfrm>
                <a:off x="7284050" y="3073606"/>
                <a:ext cx="210240" cy="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5410" y="3064966"/>
                  <a:ext cx="227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14:cNvPr>
                <p14:cNvContentPartPr/>
                <p14:nvPr/>
              </p14:nvContentPartPr>
              <p14:xfrm>
                <a:off x="7318610" y="3079006"/>
                <a:ext cx="186120" cy="28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9610" y="3070006"/>
                  <a:ext cx="203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14:cNvPr>
                <p14:cNvContentPartPr/>
                <p14:nvPr/>
              </p14:nvContentPartPr>
              <p14:xfrm>
                <a:off x="7348850" y="3213646"/>
                <a:ext cx="156240" cy="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0210" y="3204646"/>
                  <a:ext cx="173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14:cNvPr>
                <p14:cNvContentPartPr/>
                <p14:nvPr/>
              </p14:nvContentPartPr>
              <p14:xfrm>
                <a:off x="7669970" y="3183766"/>
                <a:ext cx="68760" cy="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1330" y="3174766"/>
                  <a:ext cx="86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14:cNvPr>
                <p14:cNvContentPartPr/>
                <p14:nvPr/>
              </p14:nvContentPartPr>
              <p14:xfrm>
                <a:off x="7639010" y="3288886"/>
                <a:ext cx="188280" cy="5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30010" y="3279886"/>
                  <a:ext cx="2059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14:cNvPr>
              <p14:cNvContentPartPr/>
              <p14:nvPr/>
            </p14:nvContentPartPr>
            <p14:xfrm>
              <a:off x="9538370" y="2418046"/>
              <a:ext cx="6120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9730" y="2409046"/>
                <a:ext cx="788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B56C623-8FD8-DE33-13BF-09E8935362E1}"/>
              </a:ext>
            </a:extLst>
          </p:cNvPr>
          <p:cNvGrpSpPr/>
          <p:nvPr/>
        </p:nvGrpSpPr>
        <p:grpSpPr>
          <a:xfrm>
            <a:off x="6534530" y="2145526"/>
            <a:ext cx="3022200" cy="571680"/>
            <a:chOff x="6534530" y="2145526"/>
            <a:chExt cx="3022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14:cNvPr>
                <p14:cNvContentPartPr/>
                <p14:nvPr/>
              </p14:nvContentPartPr>
              <p14:xfrm>
                <a:off x="7382330" y="2666086"/>
                <a:ext cx="42120" cy="5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3690" y="2657446"/>
                  <a:ext cx="59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14:cNvPr>
                <p14:cNvContentPartPr/>
                <p14:nvPr/>
              </p14:nvContentPartPr>
              <p14:xfrm>
                <a:off x="7198370" y="2377006"/>
                <a:ext cx="61920" cy="15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89370" y="2368366"/>
                  <a:ext cx="7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14:cNvPr>
                <p14:cNvContentPartPr/>
                <p14:nvPr/>
              </p14:nvContentPartPr>
              <p14:xfrm>
                <a:off x="7326530" y="2357206"/>
                <a:ext cx="3600" cy="14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7890" y="2348206"/>
                  <a:ext cx="2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14:cNvPr>
                <p14:cNvContentPartPr/>
                <p14:nvPr/>
              </p14:nvContentPartPr>
              <p14:xfrm>
                <a:off x="7412570" y="2467726"/>
                <a:ext cx="37440" cy="4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3570" y="2458726"/>
                  <a:ext cx="55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14:cNvPr>
                <p14:cNvContentPartPr/>
                <p14:nvPr/>
              </p14:nvContentPartPr>
              <p14:xfrm>
                <a:off x="7480970" y="2361526"/>
                <a:ext cx="124920" cy="14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2330" y="2352886"/>
                  <a:ext cx="142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14:cNvPr>
                <p14:cNvContentPartPr/>
                <p14:nvPr/>
              </p14:nvContentPartPr>
              <p14:xfrm>
                <a:off x="7711730" y="2266846"/>
                <a:ext cx="18036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090" y="2258206"/>
                  <a:ext cx="198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14:cNvPr>
                <p14:cNvContentPartPr/>
                <p14:nvPr/>
              </p14:nvContentPartPr>
              <p14:xfrm>
                <a:off x="6534530" y="2396086"/>
                <a:ext cx="17028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25530" y="2387446"/>
                  <a:ext cx="18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14:cNvPr>
                <p14:cNvContentPartPr/>
                <p14:nvPr/>
              </p14:nvContentPartPr>
              <p14:xfrm>
                <a:off x="6544970" y="2403286"/>
                <a:ext cx="12204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330" y="2394646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14:cNvPr>
                <p14:cNvContentPartPr/>
                <p14:nvPr/>
              </p14:nvContentPartPr>
              <p14:xfrm>
                <a:off x="6822890" y="2496166"/>
                <a:ext cx="1476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890" y="2487526"/>
                  <a:ext cx="32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14:cNvPr>
                <p14:cNvContentPartPr/>
                <p14:nvPr/>
              </p14:nvContentPartPr>
              <p14:xfrm>
                <a:off x="6857450" y="2478166"/>
                <a:ext cx="8316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8810" y="24695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14:cNvPr>
                <p14:cNvContentPartPr/>
                <p14:nvPr/>
              </p14:nvContentPartPr>
              <p14:xfrm>
                <a:off x="6857450" y="2558086"/>
                <a:ext cx="12276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8450" y="2549086"/>
                  <a:ext cx="140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14:cNvPr>
                <p14:cNvContentPartPr/>
                <p14:nvPr/>
              </p14:nvContentPartPr>
              <p14:xfrm>
                <a:off x="8722970" y="2145526"/>
                <a:ext cx="213480" cy="16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14330" y="2136886"/>
                  <a:ext cx="231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14:cNvPr>
                <p14:cNvContentPartPr/>
                <p14:nvPr/>
              </p14:nvContentPartPr>
              <p14:xfrm>
                <a:off x="8761490" y="2181886"/>
                <a:ext cx="150120" cy="9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52850" y="2173246"/>
                  <a:ext cx="167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14:cNvPr>
                <p14:cNvContentPartPr/>
                <p14:nvPr/>
              </p14:nvContentPartPr>
              <p14:xfrm>
                <a:off x="8947970" y="2242366"/>
                <a:ext cx="101160" cy="7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9330" y="2233726"/>
                  <a:ext cx="118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14:cNvPr>
                <p14:cNvContentPartPr/>
                <p14:nvPr/>
              </p14:nvContentPartPr>
              <p14:xfrm>
                <a:off x="9108890" y="2180086"/>
                <a:ext cx="7920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9890" y="2171446"/>
                  <a:ext cx="9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14:cNvPr>
                <p14:cNvContentPartPr/>
                <p14:nvPr/>
              </p14:nvContentPartPr>
              <p14:xfrm>
                <a:off x="9144170" y="2241286"/>
                <a:ext cx="11412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5530" y="2232286"/>
                  <a:ext cx="13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14:cNvPr>
                <p14:cNvContentPartPr/>
                <p14:nvPr/>
              </p14:nvContentPartPr>
              <p14:xfrm>
                <a:off x="7415450" y="2491486"/>
                <a:ext cx="2141280" cy="20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6450" y="2482846"/>
                  <a:ext cx="21589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101FC0-60EE-621B-3582-D5B89233438B}"/>
              </a:ext>
            </a:extLst>
          </p:cNvPr>
          <p:cNvGrpSpPr/>
          <p:nvPr/>
        </p:nvGrpSpPr>
        <p:grpSpPr>
          <a:xfrm>
            <a:off x="8096930" y="2899726"/>
            <a:ext cx="2705040" cy="547560"/>
            <a:chOff x="8096930" y="2899726"/>
            <a:chExt cx="270504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14:cNvPr>
                <p14:cNvContentPartPr/>
                <p14:nvPr/>
              </p14:nvContentPartPr>
              <p14:xfrm>
                <a:off x="8096930" y="3015286"/>
                <a:ext cx="159120" cy="43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88290" y="3006646"/>
                  <a:ext cx="176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14:cNvPr>
                <p14:cNvContentPartPr/>
                <p14:nvPr/>
              </p14:nvContentPartPr>
              <p14:xfrm>
                <a:off x="8275490" y="2899726"/>
                <a:ext cx="2526480" cy="13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66490" y="2891086"/>
                  <a:ext cx="25441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91ABB3-A1FB-551D-EC1D-762140F5206A}"/>
              </a:ext>
            </a:extLst>
          </p:cNvPr>
          <p:cNvGrpSpPr/>
          <p:nvPr/>
        </p:nvGrpSpPr>
        <p:grpSpPr>
          <a:xfrm>
            <a:off x="8523170" y="3054526"/>
            <a:ext cx="3001680" cy="384840"/>
            <a:chOff x="8523170" y="3054526"/>
            <a:chExt cx="300168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14:cNvPr>
                <p14:cNvContentPartPr/>
                <p14:nvPr/>
              </p14:nvContentPartPr>
              <p14:xfrm>
                <a:off x="8613170" y="3185926"/>
                <a:ext cx="14436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4170" y="3176926"/>
                  <a:ext cx="162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14:cNvPr>
                <p14:cNvContentPartPr/>
                <p14:nvPr/>
              </p14:nvContentPartPr>
              <p14:xfrm>
                <a:off x="8752490" y="3204286"/>
                <a:ext cx="7560" cy="14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43850" y="3195646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14:cNvPr>
                <p14:cNvContentPartPr/>
                <p14:nvPr/>
              </p14:nvContentPartPr>
              <p14:xfrm>
                <a:off x="8833130" y="3257926"/>
                <a:ext cx="126000" cy="2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90" y="3249286"/>
                  <a:ext cx="14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14:cNvPr>
                <p14:cNvContentPartPr/>
                <p14:nvPr/>
              </p14:nvContentPartPr>
              <p14:xfrm>
                <a:off x="9037610" y="3186646"/>
                <a:ext cx="21240" cy="9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8610" y="3177646"/>
                  <a:ext cx="38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14:cNvPr>
                <p14:cNvContentPartPr/>
                <p14:nvPr/>
              </p14:nvContentPartPr>
              <p14:xfrm>
                <a:off x="9122570" y="3123286"/>
                <a:ext cx="141840" cy="30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3570" y="3114286"/>
                  <a:ext cx="159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14:cNvPr>
                <p14:cNvContentPartPr/>
                <p14:nvPr/>
              </p14:nvContentPartPr>
              <p14:xfrm>
                <a:off x="8523170" y="3202846"/>
                <a:ext cx="45720" cy="18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4530" y="3194206"/>
                  <a:ext cx="6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14:cNvPr>
                <p14:cNvContentPartPr/>
                <p14:nvPr/>
              </p14:nvContentPartPr>
              <p14:xfrm>
                <a:off x="9288530" y="3117166"/>
                <a:ext cx="148320" cy="12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9530" y="3108166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14:cNvPr>
                <p14:cNvContentPartPr/>
                <p14:nvPr/>
              </p14:nvContentPartPr>
              <p14:xfrm>
                <a:off x="9541250" y="3263326"/>
                <a:ext cx="141120" cy="3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2250" y="3254686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14:cNvPr>
                <p14:cNvContentPartPr/>
                <p14:nvPr/>
              </p14:nvContentPartPr>
              <p14:xfrm>
                <a:off x="9601010" y="3187366"/>
                <a:ext cx="9720" cy="19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92370" y="3178366"/>
                  <a:ext cx="2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14:cNvPr>
                <p14:cNvContentPartPr/>
                <p14:nvPr/>
              </p14:nvContentPartPr>
              <p14:xfrm>
                <a:off x="9765890" y="3194566"/>
                <a:ext cx="37080" cy="18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6890" y="3185566"/>
                  <a:ext cx="54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14:cNvPr>
                <p14:cNvContentPartPr/>
                <p14:nvPr/>
              </p14:nvContentPartPr>
              <p14:xfrm>
                <a:off x="9837890" y="3198166"/>
                <a:ext cx="134640" cy="20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28890" y="3189166"/>
                  <a:ext cx="152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14:cNvPr>
                <p14:cNvContentPartPr/>
                <p14:nvPr/>
              </p14:nvContentPartPr>
              <p14:xfrm>
                <a:off x="10072250" y="3245326"/>
                <a:ext cx="123840" cy="48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63610" y="3236686"/>
                  <a:ext cx="141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14:cNvPr>
                <p14:cNvContentPartPr/>
                <p14:nvPr/>
              </p14:nvContentPartPr>
              <p14:xfrm>
                <a:off x="10222730" y="3192766"/>
                <a:ext cx="199440" cy="14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13730" y="3184126"/>
                  <a:ext cx="21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14:cNvPr>
                <p14:cNvContentPartPr/>
                <p14:nvPr/>
              </p14:nvContentPartPr>
              <p14:xfrm>
                <a:off x="10443050" y="3151006"/>
                <a:ext cx="158400" cy="28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4050" y="3142366"/>
                  <a:ext cx="176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14:cNvPr>
                <p14:cNvContentPartPr/>
                <p14:nvPr/>
              </p14:nvContentPartPr>
              <p14:xfrm>
                <a:off x="10592450" y="3104926"/>
                <a:ext cx="143280" cy="9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83450" y="3095926"/>
                  <a:ext cx="160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14:cNvPr>
                <p14:cNvContentPartPr/>
                <p14:nvPr/>
              </p14:nvContentPartPr>
              <p14:xfrm>
                <a:off x="10909610" y="3175126"/>
                <a:ext cx="17496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00970" y="3166126"/>
                  <a:ext cx="19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14:cNvPr>
                <p14:cNvContentPartPr/>
                <p14:nvPr/>
              </p14:nvContentPartPr>
              <p14:xfrm>
                <a:off x="11071970" y="3060286"/>
                <a:ext cx="90720" cy="31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63330" y="3051286"/>
                  <a:ext cx="10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14:cNvPr>
                <p14:cNvContentPartPr/>
                <p14:nvPr/>
              </p14:nvContentPartPr>
              <p14:xfrm>
                <a:off x="11184290" y="3090526"/>
                <a:ext cx="135360" cy="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5650" y="3081526"/>
                  <a:ext cx="153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14:cNvPr>
                <p14:cNvContentPartPr/>
                <p14:nvPr/>
              </p14:nvContentPartPr>
              <p14:xfrm>
                <a:off x="11270330" y="3085846"/>
                <a:ext cx="75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61330" y="3076846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14:cNvPr>
                <p14:cNvContentPartPr/>
                <p14:nvPr/>
              </p14:nvContentPartPr>
              <p14:xfrm>
                <a:off x="11304890" y="3054526"/>
                <a:ext cx="195840" cy="21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96250" y="3045526"/>
                  <a:ext cx="21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14:cNvPr>
                <p14:cNvContentPartPr/>
                <p14:nvPr/>
              </p14:nvContentPartPr>
              <p14:xfrm>
                <a:off x="11330090" y="3183046"/>
                <a:ext cx="7920" cy="11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21450" y="3174406"/>
                  <a:ext cx="2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14:cNvPr>
                <p14:cNvContentPartPr/>
                <p14:nvPr/>
              </p14:nvContentPartPr>
              <p14:xfrm>
                <a:off x="11444930" y="3177286"/>
                <a:ext cx="7992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36290" y="3168646"/>
                  <a:ext cx="975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14:cNvPr>
              <p14:cNvContentPartPr/>
              <p14:nvPr/>
            </p14:nvContentPartPr>
            <p14:xfrm>
              <a:off x="7735850" y="3974326"/>
              <a:ext cx="184320" cy="10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27210" y="3965326"/>
                <a:ext cx="201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14:cNvPr>
              <p14:cNvContentPartPr/>
              <p14:nvPr/>
            </p14:nvContentPartPr>
            <p14:xfrm>
              <a:off x="7756010" y="4106446"/>
              <a:ext cx="236520" cy="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7010" y="4097806"/>
                <a:ext cx="2541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6D2CF3-4345-5F5F-AAAC-F1693A8FDCF4}"/>
              </a:ext>
            </a:extLst>
          </p:cNvPr>
          <p:cNvGrpSpPr/>
          <p:nvPr/>
        </p:nvGrpSpPr>
        <p:grpSpPr>
          <a:xfrm>
            <a:off x="8159210" y="3761206"/>
            <a:ext cx="2489760" cy="612720"/>
            <a:chOff x="8159210" y="3761206"/>
            <a:chExt cx="248976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14:cNvPr>
                <p14:cNvContentPartPr/>
                <p14:nvPr/>
              </p14:nvContentPartPr>
              <p14:xfrm>
                <a:off x="8429570" y="3915646"/>
                <a:ext cx="44280" cy="236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20930" y="3907006"/>
                  <a:ext cx="61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14:cNvPr>
                <p14:cNvContentPartPr/>
                <p14:nvPr/>
              </p14:nvContentPartPr>
              <p14:xfrm>
                <a:off x="8601290" y="3928606"/>
                <a:ext cx="162360" cy="14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92290" y="3919966"/>
                  <a:ext cx="180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14:cNvPr>
                <p14:cNvContentPartPr/>
                <p14:nvPr/>
              </p14:nvContentPartPr>
              <p14:xfrm>
                <a:off x="8730170" y="3998806"/>
                <a:ext cx="36720" cy="172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170" y="3989806"/>
                  <a:ext cx="5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14:cNvPr>
                <p14:cNvContentPartPr/>
                <p14:nvPr/>
              </p14:nvContentPartPr>
              <p14:xfrm>
                <a:off x="8867690" y="4033366"/>
                <a:ext cx="130680" cy="35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59050" y="4024366"/>
                  <a:ext cx="148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14:cNvPr>
                <p14:cNvContentPartPr/>
                <p14:nvPr/>
              </p14:nvContentPartPr>
              <p14:xfrm>
                <a:off x="9061370" y="3970366"/>
                <a:ext cx="39240" cy="179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52730" y="3961726"/>
                  <a:ext cx="5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14:cNvPr>
                <p14:cNvContentPartPr/>
                <p14:nvPr/>
              </p14:nvContentPartPr>
              <p14:xfrm>
                <a:off x="9155690" y="3912046"/>
                <a:ext cx="96120" cy="24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7050" y="3903406"/>
                  <a:ext cx="113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14:cNvPr>
                <p14:cNvContentPartPr/>
                <p14:nvPr/>
              </p14:nvContentPartPr>
              <p14:xfrm>
                <a:off x="9253250" y="3820606"/>
                <a:ext cx="130680" cy="78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44250" y="3811966"/>
                  <a:ext cx="148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14:cNvPr>
                <p14:cNvContentPartPr/>
                <p14:nvPr/>
              </p14:nvContentPartPr>
              <p14:xfrm>
                <a:off x="9414890" y="4004926"/>
                <a:ext cx="141120" cy="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5890" y="3995926"/>
                  <a:ext cx="158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14:cNvPr>
                <p14:cNvContentPartPr/>
                <p14:nvPr/>
              </p14:nvContentPartPr>
              <p14:xfrm>
                <a:off x="9496610" y="3946246"/>
                <a:ext cx="1008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87970" y="3937246"/>
                  <a:ext cx="2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14:cNvPr>
                <p14:cNvContentPartPr/>
                <p14:nvPr/>
              </p14:nvContentPartPr>
              <p14:xfrm>
                <a:off x="9628010" y="3905566"/>
                <a:ext cx="60840" cy="28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19370" y="3896566"/>
                  <a:ext cx="78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14:cNvPr>
                <p14:cNvContentPartPr/>
                <p14:nvPr/>
              </p14:nvContentPartPr>
              <p14:xfrm>
                <a:off x="9758690" y="3970726"/>
                <a:ext cx="119160" cy="20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0050" y="3962086"/>
                  <a:ext cx="13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14:cNvPr>
                <p14:cNvContentPartPr/>
                <p14:nvPr/>
              </p14:nvContentPartPr>
              <p14:xfrm>
                <a:off x="9904850" y="4055686"/>
                <a:ext cx="141120" cy="4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96210" y="4046686"/>
                  <a:ext cx="15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14:cNvPr>
                <p14:cNvContentPartPr/>
                <p14:nvPr/>
              </p14:nvContentPartPr>
              <p14:xfrm>
                <a:off x="10075490" y="4016446"/>
                <a:ext cx="60480" cy="10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66490" y="4007806"/>
                  <a:ext cx="78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14:cNvPr>
                <p14:cNvContentPartPr/>
                <p14:nvPr/>
              </p14:nvContentPartPr>
              <p14:xfrm>
                <a:off x="10132730" y="3938326"/>
                <a:ext cx="60840" cy="213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24090" y="3929686"/>
                  <a:ext cx="78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14:cNvPr>
                <p14:cNvContentPartPr/>
                <p14:nvPr/>
              </p14:nvContentPartPr>
              <p14:xfrm>
                <a:off x="10227410" y="3896926"/>
                <a:ext cx="105120" cy="6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18410" y="3888286"/>
                  <a:ext cx="122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14:cNvPr>
                <p14:cNvContentPartPr/>
                <p14:nvPr/>
              </p14:nvContentPartPr>
              <p14:xfrm>
                <a:off x="10493450" y="3761206"/>
                <a:ext cx="155520" cy="57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4450" y="3752206"/>
                  <a:ext cx="1731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14:cNvPr>
                <p14:cNvContentPartPr/>
                <p14:nvPr/>
              </p14:nvContentPartPr>
              <p14:xfrm>
                <a:off x="8159210" y="3789286"/>
                <a:ext cx="335880" cy="58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0210" y="3780646"/>
                  <a:ext cx="35352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8C0C5F-62A0-27F7-7EEE-59CF98E8AAB5}"/>
              </a:ext>
            </a:extLst>
          </p:cNvPr>
          <p:cNvGrpSpPr/>
          <p:nvPr/>
        </p:nvGrpSpPr>
        <p:grpSpPr>
          <a:xfrm>
            <a:off x="10688930" y="3621166"/>
            <a:ext cx="284760" cy="392040"/>
            <a:chOff x="10688930" y="3621166"/>
            <a:chExt cx="2847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14:cNvPr>
                <p14:cNvContentPartPr/>
                <p14:nvPr/>
              </p14:nvContentPartPr>
              <p14:xfrm>
                <a:off x="10741490" y="3621166"/>
                <a:ext cx="23040" cy="19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32490" y="3612526"/>
                  <a:ext cx="40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14:cNvPr>
                <p14:cNvContentPartPr/>
                <p14:nvPr/>
              </p14:nvContentPartPr>
              <p14:xfrm>
                <a:off x="10688930" y="3797566"/>
                <a:ext cx="229680" cy="5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9930" y="3788926"/>
                  <a:ext cx="24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14:cNvPr>
                <p14:cNvContentPartPr/>
                <p14:nvPr/>
              </p14:nvContentPartPr>
              <p14:xfrm>
                <a:off x="10801610" y="3881086"/>
                <a:ext cx="172080" cy="132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2610" y="3872446"/>
                  <a:ext cx="1897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246DFF-FF75-41A0-5234-0CF22630E303}"/>
              </a:ext>
            </a:extLst>
          </p:cNvPr>
          <p:cNvGrpSpPr/>
          <p:nvPr/>
        </p:nvGrpSpPr>
        <p:grpSpPr>
          <a:xfrm>
            <a:off x="7227170" y="4745086"/>
            <a:ext cx="921960" cy="392400"/>
            <a:chOff x="7227170" y="4745086"/>
            <a:chExt cx="9219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14:cNvPr>
                <p14:cNvContentPartPr/>
                <p14:nvPr/>
              </p14:nvContentPartPr>
              <p14:xfrm>
                <a:off x="7227170" y="4745086"/>
                <a:ext cx="414000" cy="39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8530" y="4736446"/>
                  <a:ext cx="431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14:cNvPr>
                <p14:cNvContentPartPr/>
                <p14:nvPr/>
              </p14:nvContentPartPr>
              <p14:xfrm>
                <a:off x="7794170" y="4868926"/>
                <a:ext cx="160200" cy="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5170" y="4860286"/>
                  <a:ext cx="177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14:cNvPr>
                <p14:cNvContentPartPr/>
                <p14:nvPr/>
              </p14:nvContentPartPr>
              <p14:xfrm>
                <a:off x="7829810" y="5000326"/>
                <a:ext cx="319320" cy="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20810" y="4991686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14:cNvPr>
              <p14:cNvContentPartPr/>
              <p14:nvPr/>
            </p14:nvContentPartPr>
            <p14:xfrm>
              <a:off x="8442530" y="4849486"/>
              <a:ext cx="97920" cy="353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33530" y="4840486"/>
                <a:ext cx="11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14:cNvPr>
              <p14:cNvContentPartPr/>
              <p14:nvPr/>
            </p14:nvContentPartPr>
            <p14:xfrm>
              <a:off x="10732130" y="4720246"/>
              <a:ext cx="118080" cy="449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23490" y="4711606"/>
                <a:ext cx="135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14:cNvPr>
              <p14:cNvContentPartPr/>
              <p14:nvPr/>
            </p14:nvContentPartPr>
            <p14:xfrm>
              <a:off x="11048930" y="4388326"/>
              <a:ext cx="10440" cy="104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39930" y="4379686"/>
                <a:ext cx="28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E2042E-FB17-07EF-94C1-9AC109FDC9F6}"/>
              </a:ext>
            </a:extLst>
          </p:cNvPr>
          <p:cNvGrpSpPr/>
          <p:nvPr/>
        </p:nvGrpSpPr>
        <p:grpSpPr>
          <a:xfrm>
            <a:off x="10968650" y="4603966"/>
            <a:ext cx="207720" cy="203400"/>
            <a:chOff x="10968650" y="4603966"/>
            <a:chExt cx="2077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14:cNvPr>
                <p14:cNvContentPartPr/>
                <p14:nvPr/>
              </p14:nvContentPartPr>
              <p14:xfrm>
                <a:off x="10968650" y="4603966"/>
                <a:ext cx="207720" cy="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59650" y="4595326"/>
                  <a:ext cx="22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14:cNvPr>
                <p14:cNvContentPartPr/>
                <p14:nvPr/>
              </p14:nvContentPartPr>
              <p14:xfrm>
                <a:off x="10986650" y="4673086"/>
                <a:ext cx="155880" cy="134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77650" y="4664446"/>
                  <a:ext cx="17352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14:cNvPr>
              <p14:cNvContentPartPr/>
              <p14:nvPr/>
            </p14:nvContentPartPr>
            <p14:xfrm>
              <a:off x="6579890" y="5388046"/>
              <a:ext cx="266400" cy="237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71250" y="5379406"/>
                <a:ext cx="2840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CC6C18-5EE1-4AD8-21A4-823F30C96920}"/>
              </a:ext>
            </a:extLst>
          </p:cNvPr>
          <p:cNvGrpSpPr/>
          <p:nvPr/>
        </p:nvGrpSpPr>
        <p:grpSpPr>
          <a:xfrm>
            <a:off x="7108010" y="5434486"/>
            <a:ext cx="801720" cy="275760"/>
            <a:chOff x="7108010" y="5434486"/>
            <a:chExt cx="8017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14:cNvPr>
                <p14:cNvContentPartPr/>
                <p14:nvPr/>
              </p14:nvContentPartPr>
              <p14:xfrm>
                <a:off x="7108010" y="5457166"/>
                <a:ext cx="274320" cy="21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99370" y="5448166"/>
                  <a:ext cx="291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14:cNvPr>
                <p14:cNvContentPartPr/>
                <p14:nvPr/>
              </p14:nvContentPartPr>
              <p14:xfrm>
                <a:off x="7486370" y="5534206"/>
                <a:ext cx="146160" cy="16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77730" y="5525206"/>
                  <a:ext cx="163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14:cNvPr>
                <p14:cNvContentPartPr/>
                <p14:nvPr/>
              </p14:nvContentPartPr>
              <p14:xfrm>
                <a:off x="7520930" y="5608006"/>
                <a:ext cx="129240" cy="1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11930" y="5599366"/>
                  <a:ext cx="14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14:cNvPr>
                <p14:cNvContentPartPr/>
                <p14:nvPr/>
              </p14:nvContentPartPr>
              <p14:xfrm>
                <a:off x="7754930" y="5434486"/>
                <a:ext cx="154800" cy="27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46290" y="5425486"/>
                  <a:ext cx="1724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24CB7C-5729-1229-1301-BD4C4ADEA94D}"/>
              </a:ext>
            </a:extLst>
          </p:cNvPr>
          <p:cNvGrpSpPr/>
          <p:nvPr/>
        </p:nvGrpSpPr>
        <p:grpSpPr>
          <a:xfrm>
            <a:off x="8608490" y="5415766"/>
            <a:ext cx="936720" cy="373680"/>
            <a:chOff x="8608490" y="5415766"/>
            <a:chExt cx="9367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14:cNvPr>
                <p14:cNvContentPartPr/>
                <p14:nvPr/>
              </p14:nvContentPartPr>
              <p14:xfrm>
                <a:off x="8608490" y="5415766"/>
                <a:ext cx="210240" cy="204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99850" y="5407126"/>
                  <a:ext cx="227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14:cNvPr>
                <p14:cNvContentPartPr/>
                <p14:nvPr/>
              </p14:nvContentPartPr>
              <p14:xfrm>
                <a:off x="8873090" y="5637526"/>
                <a:ext cx="155160" cy="13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4090" y="5628526"/>
                  <a:ext cx="17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14:cNvPr>
                <p14:cNvContentPartPr/>
                <p14:nvPr/>
              </p14:nvContentPartPr>
              <p14:xfrm>
                <a:off x="9059570" y="5656966"/>
                <a:ext cx="87120" cy="71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50930" y="5648326"/>
                  <a:ext cx="104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14:cNvPr>
                <p14:cNvContentPartPr/>
                <p14:nvPr/>
              </p14:nvContentPartPr>
              <p14:xfrm>
                <a:off x="9165050" y="5640046"/>
                <a:ext cx="2052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56410" y="5631046"/>
                  <a:ext cx="3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14:cNvPr>
                <p14:cNvContentPartPr/>
                <p14:nvPr/>
              </p14:nvContentPartPr>
              <p14:xfrm>
                <a:off x="9328850" y="5511886"/>
                <a:ext cx="138960" cy="20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20210" y="5502886"/>
                  <a:ext cx="15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14:cNvPr>
                <p14:cNvContentPartPr/>
                <p14:nvPr/>
              </p14:nvContentPartPr>
              <p14:xfrm>
                <a:off x="9352970" y="5609086"/>
                <a:ext cx="192240" cy="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44330" y="5600086"/>
                  <a:ext cx="2098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C626B0-4994-FB4F-E82D-E99D8D948A3B}"/>
              </a:ext>
            </a:extLst>
          </p:cNvPr>
          <p:cNvGrpSpPr/>
          <p:nvPr/>
        </p:nvGrpSpPr>
        <p:grpSpPr>
          <a:xfrm>
            <a:off x="7420850" y="2736286"/>
            <a:ext cx="942120" cy="48600"/>
            <a:chOff x="7420850" y="2736286"/>
            <a:chExt cx="94212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14:cNvPr>
                <p14:cNvContentPartPr/>
                <p14:nvPr/>
              </p14:nvContentPartPr>
              <p14:xfrm>
                <a:off x="7420850" y="2736286"/>
                <a:ext cx="183600" cy="28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2210" y="2727646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14:cNvPr>
                <p14:cNvContentPartPr/>
                <p14:nvPr/>
              </p14:nvContentPartPr>
              <p14:xfrm>
                <a:off x="7670330" y="2766886"/>
                <a:ext cx="305280" cy="5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1690" y="2757886"/>
                  <a:ext cx="322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14:cNvPr>
                <p14:cNvContentPartPr/>
                <p14:nvPr/>
              </p14:nvContentPartPr>
              <p14:xfrm>
                <a:off x="8128250" y="2782726"/>
                <a:ext cx="234720" cy="2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19250" y="2773726"/>
                  <a:ext cx="2523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14:cNvPr>
              <p14:cNvContentPartPr/>
              <p14:nvPr/>
            </p14:nvContentPartPr>
            <p14:xfrm>
              <a:off x="9691370" y="2523166"/>
              <a:ext cx="157680" cy="158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82730" y="2514166"/>
                <a:ext cx="1753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F1A7E6-BE41-C038-E256-611B7BE4ED8A}"/>
              </a:ext>
            </a:extLst>
          </p:cNvPr>
          <p:cNvGrpSpPr/>
          <p:nvPr/>
        </p:nvGrpSpPr>
        <p:grpSpPr>
          <a:xfrm>
            <a:off x="8638730" y="2522086"/>
            <a:ext cx="983520" cy="320040"/>
            <a:chOff x="8638730" y="2522086"/>
            <a:chExt cx="9835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14:cNvPr>
                <p14:cNvContentPartPr/>
                <p14:nvPr/>
              </p14:nvContentPartPr>
              <p14:xfrm>
                <a:off x="8638730" y="2777326"/>
                <a:ext cx="198720" cy="10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29730" y="2768686"/>
                  <a:ext cx="21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14:cNvPr>
                <p14:cNvContentPartPr/>
                <p14:nvPr/>
              </p14:nvContentPartPr>
              <p14:xfrm>
                <a:off x="9175490" y="2783806"/>
                <a:ext cx="206280" cy="2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6850" y="2775166"/>
                  <a:ext cx="223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14:cNvPr>
                <p14:cNvContentPartPr/>
                <p14:nvPr/>
              </p14:nvContentPartPr>
              <p14:xfrm>
                <a:off x="9481490" y="2783806"/>
                <a:ext cx="75240" cy="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72490" y="2775166"/>
                  <a:ext cx="9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14:cNvPr>
                <p14:cNvContentPartPr/>
                <p14:nvPr/>
              </p14:nvContentPartPr>
              <p14:xfrm>
                <a:off x="9607130" y="2522086"/>
                <a:ext cx="7560" cy="57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98130" y="2513086"/>
                  <a:ext cx="25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14:cNvPr>
                <p14:cNvContentPartPr/>
                <p14:nvPr/>
              </p14:nvContentPartPr>
              <p14:xfrm>
                <a:off x="9612170" y="2638366"/>
                <a:ext cx="3600" cy="34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03530" y="2629366"/>
                  <a:ext cx="21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14:cNvPr>
                <p14:cNvContentPartPr/>
                <p14:nvPr/>
              </p14:nvContentPartPr>
              <p14:xfrm>
                <a:off x="9617210" y="2703166"/>
                <a:ext cx="1440" cy="27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08570" y="2694526"/>
                  <a:ext cx="19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14:cNvPr>
                <p14:cNvContentPartPr/>
                <p14:nvPr/>
              </p14:nvContentPartPr>
              <p14:xfrm>
                <a:off x="9618650" y="2738806"/>
                <a:ext cx="3600" cy="13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9650" y="2730166"/>
                  <a:ext cx="21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14:cNvPr>
                <p14:cNvContentPartPr/>
                <p14:nvPr/>
              </p14:nvContentPartPr>
              <p14:xfrm>
                <a:off x="9621530" y="2751766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12890" y="27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14:cNvPr>
                <p14:cNvContentPartPr/>
                <p14:nvPr/>
              </p14:nvContentPartPr>
              <p14:xfrm>
                <a:off x="8936810" y="2658886"/>
                <a:ext cx="189360" cy="183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27810" y="2650246"/>
                  <a:ext cx="207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E34CB0-1EEF-7B5E-31EF-847478E3456A}"/>
              </a:ext>
            </a:extLst>
          </p:cNvPr>
          <p:cNvGrpSpPr/>
          <p:nvPr/>
        </p:nvGrpSpPr>
        <p:grpSpPr>
          <a:xfrm>
            <a:off x="9741770" y="5387686"/>
            <a:ext cx="1520280" cy="391320"/>
            <a:chOff x="9741770" y="5387686"/>
            <a:chExt cx="15202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14:cNvPr>
                <p14:cNvContentPartPr/>
                <p14:nvPr/>
              </p14:nvContentPartPr>
              <p14:xfrm>
                <a:off x="9741770" y="5526286"/>
                <a:ext cx="129600" cy="227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33130" y="5517286"/>
                  <a:ext cx="14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14:cNvPr>
                <p14:cNvContentPartPr/>
                <p14:nvPr/>
              </p14:nvContentPartPr>
              <p14:xfrm>
                <a:off x="9994490" y="5565166"/>
                <a:ext cx="242640" cy="5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85490" y="5556166"/>
                  <a:ext cx="26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14:cNvPr>
                <p14:cNvContentPartPr/>
                <p14:nvPr/>
              </p14:nvContentPartPr>
              <p14:xfrm>
                <a:off x="10137770" y="5517286"/>
                <a:ext cx="54000" cy="18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29130" y="5508286"/>
                  <a:ext cx="71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14:cNvPr>
                <p14:cNvContentPartPr/>
                <p14:nvPr/>
              </p14:nvContentPartPr>
              <p14:xfrm>
                <a:off x="10341890" y="5460766"/>
                <a:ext cx="222480" cy="318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32890" y="5452126"/>
                  <a:ext cx="240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14:cNvPr>
                <p14:cNvContentPartPr/>
                <p14:nvPr/>
              </p14:nvContentPartPr>
              <p14:xfrm>
                <a:off x="10658690" y="5543566"/>
                <a:ext cx="18072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50050" y="5534926"/>
                  <a:ext cx="19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14:cNvPr>
                <p14:cNvContentPartPr/>
                <p14:nvPr/>
              </p14:nvContentPartPr>
              <p14:xfrm>
                <a:off x="10659050" y="5638966"/>
                <a:ext cx="198000" cy="3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50410" y="5630326"/>
                  <a:ext cx="215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14:cNvPr>
                <p14:cNvContentPartPr/>
                <p14:nvPr/>
              </p14:nvContentPartPr>
              <p14:xfrm>
                <a:off x="11010050" y="5387686"/>
                <a:ext cx="252000" cy="154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01410" y="5378686"/>
                  <a:ext cx="269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14:cNvPr>
                <p14:cNvContentPartPr/>
                <p14:nvPr/>
              </p14:nvContentPartPr>
              <p14:xfrm>
                <a:off x="11161610" y="5416846"/>
                <a:ext cx="54000" cy="22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52610" y="5408206"/>
                  <a:ext cx="7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338AB48-2960-0D04-0547-56E12EE371ED}"/>
              </a:ext>
            </a:extLst>
          </p:cNvPr>
          <p:cNvGrpSpPr/>
          <p:nvPr/>
        </p:nvGrpSpPr>
        <p:grpSpPr>
          <a:xfrm>
            <a:off x="6620930" y="5892766"/>
            <a:ext cx="349920" cy="239400"/>
            <a:chOff x="6620930" y="5892766"/>
            <a:chExt cx="3499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14:cNvPr>
                <p14:cNvContentPartPr/>
                <p14:nvPr/>
              </p14:nvContentPartPr>
              <p14:xfrm>
                <a:off x="6663770" y="5935606"/>
                <a:ext cx="169560" cy="11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54770" y="5926606"/>
                  <a:ext cx="18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14:cNvPr>
                <p14:cNvContentPartPr/>
                <p14:nvPr/>
              </p14:nvContentPartPr>
              <p14:xfrm>
                <a:off x="6620930" y="5892766"/>
                <a:ext cx="349920" cy="239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11930" y="5884126"/>
                  <a:ext cx="3675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EBD0B-AD1E-D708-6A8D-19066BB72EB1}"/>
              </a:ext>
            </a:extLst>
          </p:cNvPr>
          <p:cNvGrpSpPr/>
          <p:nvPr/>
        </p:nvGrpSpPr>
        <p:grpSpPr>
          <a:xfrm>
            <a:off x="7213850" y="5935606"/>
            <a:ext cx="831240" cy="216000"/>
            <a:chOff x="7213850" y="5935606"/>
            <a:chExt cx="8312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14:cNvPr>
                <p14:cNvContentPartPr/>
                <p14:nvPr/>
              </p14:nvContentPartPr>
              <p14:xfrm>
                <a:off x="7213850" y="5940286"/>
                <a:ext cx="250560" cy="199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05210" y="5931286"/>
                  <a:ext cx="268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14:cNvPr>
                <p14:cNvContentPartPr/>
                <p14:nvPr/>
              </p14:nvContentPartPr>
              <p14:xfrm>
                <a:off x="7544330" y="5972326"/>
                <a:ext cx="131400" cy="1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35330" y="5963326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14:cNvPr>
                <p14:cNvContentPartPr/>
                <p14:nvPr/>
              </p14:nvContentPartPr>
              <p14:xfrm>
                <a:off x="7605170" y="6053326"/>
                <a:ext cx="117360" cy="3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96170" y="6044326"/>
                  <a:ext cx="13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14:cNvPr>
                <p14:cNvContentPartPr/>
                <p14:nvPr/>
              </p14:nvContentPartPr>
              <p14:xfrm>
                <a:off x="7804970" y="5935606"/>
                <a:ext cx="240120" cy="216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96330" y="5926966"/>
                  <a:ext cx="2577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0BA5693-13C5-2D2B-C7AC-882CE1E3C21F}"/>
              </a:ext>
            </a:extLst>
          </p:cNvPr>
          <p:cNvGrpSpPr/>
          <p:nvPr/>
        </p:nvGrpSpPr>
        <p:grpSpPr>
          <a:xfrm>
            <a:off x="8180810" y="5454646"/>
            <a:ext cx="312120" cy="222120"/>
            <a:chOff x="8180810" y="5454646"/>
            <a:chExt cx="3121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14:cNvPr>
                <p14:cNvContentPartPr/>
                <p14:nvPr/>
              </p14:nvContentPartPr>
              <p14:xfrm>
                <a:off x="8180810" y="5454646"/>
                <a:ext cx="118440" cy="153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71810" y="5446006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14:cNvPr>
                <p14:cNvContentPartPr/>
                <p14:nvPr/>
              </p14:nvContentPartPr>
              <p14:xfrm>
                <a:off x="8318690" y="5557966"/>
                <a:ext cx="43920" cy="118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10050" y="5549326"/>
                  <a:ext cx="61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14:cNvPr>
                <p14:cNvContentPartPr/>
                <p14:nvPr/>
              </p14:nvContentPartPr>
              <p14:xfrm>
                <a:off x="8440010" y="5505406"/>
                <a:ext cx="39600" cy="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31370" y="54967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14:cNvPr>
                <p14:cNvContentPartPr/>
                <p14:nvPr/>
              </p14:nvContentPartPr>
              <p14:xfrm>
                <a:off x="8429930" y="5556166"/>
                <a:ext cx="63000" cy="5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21290" y="5547166"/>
                  <a:ext cx="806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1B458E-B405-5F0C-1F3E-55298E8168FF}"/>
              </a:ext>
            </a:extLst>
          </p:cNvPr>
          <p:cNvGrpSpPr/>
          <p:nvPr/>
        </p:nvGrpSpPr>
        <p:grpSpPr>
          <a:xfrm>
            <a:off x="6519410" y="6261046"/>
            <a:ext cx="1308960" cy="394920"/>
            <a:chOff x="6519410" y="6261046"/>
            <a:chExt cx="13089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14:cNvPr>
                <p14:cNvContentPartPr/>
                <p14:nvPr/>
              </p14:nvContentPartPr>
              <p14:xfrm>
                <a:off x="6595370" y="6335566"/>
                <a:ext cx="98640" cy="141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86370" y="6326566"/>
                  <a:ext cx="116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14:cNvPr>
                <p14:cNvContentPartPr/>
                <p14:nvPr/>
              </p14:nvContentPartPr>
              <p14:xfrm>
                <a:off x="6519410" y="6261046"/>
                <a:ext cx="350280" cy="394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10770" y="6252406"/>
                  <a:ext cx="367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14:cNvPr>
                <p14:cNvContentPartPr/>
                <p14:nvPr/>
              </p14:nvContentPartPr>
              <p14:xfrm>
                <a:off x="7021610" y="6384886"/>
                <a:ext cx="198720" cy="20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2970" y="6375886"/>
                  <a:ext cx="216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14:cNvPr>
                <p14:cNvContentPartPr/>
                <p14:nvPr/>
              </p14:nvContentPartPr>
              <p14:xfrm>
                <a:off x="7241570" y="6419446"/>
                <a:ext cx="113760" cy="1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32930" y="6410806"/>
                  <a:ext cx="13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14:cNvPr>
                <p14:cNvContentPartPr/>
                <p14:nvPr/>
              </p14:nvContentPartPr>
              <p14:xfrm>
                <a:off x="7283690" y="6497566"/>
                <a:ext cx="83880" cy="3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4690" y="6488566"/>
                  <a:ext cx="10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14:cNvPr>
                <p14:cNvContentPartPr/>
                <p14:nvPr/>
              </p14:nvContentPartPr>
              <p14:xfrm>
                <a:off x="7444610" y="6399646"/>
                <a:ext cx="243720" cy="117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5970" y="6391006"/>
                  <a:ext cx="26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14:cNvPr>
                <p14:cNvContentPartPr/>
                <p14:nvPr/>
              </p14:nvContentPartPr>
              <p14:xfrm>
                <a:off x="7786250" y="6593686"/>
                <a:ext cx="42120" cy="32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77250" y="6584686"/>
                  <a:ext cx="59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BCE35F6-2FC6-B1D9-C5D3-D96EE2AFA755}"/>
              </a:ext>
            </a:extLst>
          </p:cNvPr>
          <p:cNvGrpSpPr/>
          <p:nvPr/>
        </p:nvGrpSpPr>
        <p:grpSpPr>
          <a:xfrm>
            <a:off x="8263250" y="6005446"/>
            <a:ext cx="903600" cy="293040"/>
            <a:chOff x="8263250" y="6005446"/>
            <a:chExt cx="903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14:cNvPr>
                <p14:cNvContentPartPr/>
                <p14:nvPr/>
              </p14:nvContentPartPr>
              <p14:xfrm>
                <a:off x="8940410" y="6083206"/>
                <a:ext cx="78120" cy="7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31770" y="6074206"/>
                  <a:ext cx="9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14:cNvPr>
                <p14:cNvContentPartPr/>
                <p14:nvPr/>
              </p14:nvContentPartPr>
              <p14:xfrm>
                <a:off x="8923490" y="6079966"/>
                <a:ext cx="201960" cy="218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14490" y="6070966"/>
                  <a:ext cx="219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14:cNvPr>
                <p14:cNvContentPartPr/>
                <p14:nvPr/>
              </p14:nvContentPartPr>
              <p14:xfrm>
                <a:off x="8998370" y="6186166"/>
                <a:ext cx="16848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89730" y="6177166"/>
                  <a:ext cx="186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14:cNvPr>
                <p14:cNvContentPartPr/>
                <p14:nvPr/>
              </p14:nvContentPartPr>
              <p14:xfrm>
                <a:off x="8263250" y="6005446"/>
                <a:ext cx="110520" cy="21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54610" y="5996806"/>
                  <a:ext cx="128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14:cNvPr>
                <p14:cNvContentPartPr/>
                <p14:nvPr/>
              </p14:nvContentPartPr>
              <p14:xfrm>
                <a:off x="8396810" y="6166366"/>
                <a:ext cx="134640" cy="92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88170" y="6157726"/>
                  <a:ext cx="152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14:cNvPr>
                <p14:cNvContentPartPr/>
                <p14:nvPr/>
              </p14:nvContentPartPr>
              <p14:xfrm>
                <a:off x="8571410" y="6102646"/>
                <a:ext cx="129240" cy="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62770" y="6094006"/>
                  <a:ext cx="146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14:cNvPr>
                <p14:cNvContentPartPr/>
                <p14:nvPr/>
              </p14:nvContentPartPr>
              <p14:xfrm>
                <a:off x="8667170" y="6162406"/>
                <a:ext cx="8532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8530" y="6153766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14:cNvPr>
              <p14:cNvContentPartPr/>
              <p14:nvPr/>
            </p14:nvContentPartPr>
            <p14:xfrm>
              <a:off x="8021690" y="6286966"/>
              <a:ext cx="88560" cy="197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12690" y="6278326"/>
                <a:ext cx="106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14:cNvPr>
              <p14:cNvContentPartPr/>
              <p14:nvPr/>
            </p14:nvContentPartPr>
            <p14:xfrm>
              <a:off x="8184050" y="6442846"/>
              <a:ext cx="177480" cy="138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75050" y="6433846"/>
                <a:ext cx="195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14:cNvPr>
              <p14:cNvContentPartPr/>
              <p14:nvPr/>
            </p14:nvContentPartPr>
            <p14:xfrm>
              <a:off x="8406890" y="6501526"/>
              <a:ext cx="103680" cy="114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398250" y="6492886"/>
                <a:ext cx="121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14:cNvPr>
              <p14:cNvContentPartPr/>
              <p14:nvPr/>
            </p14:nvContentPartPr>
            <p14:xfrm>
              <a:off x="8505530" y="6508726"/>
              <a:ext cx="64440" cy="63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96890" y="6499726"/>
                <a:ext cx="82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14:cNvPr>
              <p14:cNvContentPartPr/>
              <p14:nvPr/>
            </p14:nvContentPartPr>
            <p14:xfrm>
              <a:off x="8505170" y="6518086"/>
              <a:ext cx="48600" cy="83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496170" y="6509446"/>
                <a:ext cx="66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14:cNvPr>
              <p14:cNvContentPartPr/>
              <p14:nvPr/>
            </p14:nvContentPartPr>
            <p14:xfrm>
              <a:off x="8625050" y="6514126"/>
              <a:ext cx="92160" cy="24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616050" y="6505126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14:cNvPr>
              <p14:cNvContentPartPr/>
              <p14:nvPr/>
            </p14:nvContentPartPr>
            <p14:xfrm>
              <a:off x="8647730" y="6552646"/>
              <a:ext cx="86760" cy="10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39090" y="6544006"/>
                <a:ext cx="1044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74C6236-957C-4C36-0A93-9079629BEE20}"/>
              </a:ext>
            </a:extLst>
          </p:cNvPr>
          <p:cNvGrpSpPr/>
          <p:nvPr/>
        </p:nvGrpSpPr>
        <p:grpSpPr>
          <a:xfrm>
            <a:off x="8911610" y="6382726"/>
            <a:ext cx="612720" cy="289080"/>
            <a:chOff x="8911610" y="6382726"/>
            <a:chExt cx="6127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14:cNvPr>
                <p14:cNvContentPartPr/>
                <p14:nvPr/>
              </p14:nvContentPartPr>
              <p14:xfrm>
                <a:off x="8911610" y="6382726"/>
                <a:ext cx="254520" cy="28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02610" y="6373726"/>
                  <a:ext cx="272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14:cNvPr>
                <p14:cNvContentPartPr/>
                <p14:nvPr/>
              </p14:nvContentPartPr>
              <p14:xfrm>
                <a:off x="9224090" y="6526726"/>
                <a:ext cx="3002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5450" y="6517726"/>
                  <a:ext cx="3178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AB029C-DCD0-B6AA-45C8-14DA0C34F2B9}"/>
              </a:ext>
            </a:extLst>
          </p:cNvPr>
          <p:cNvGrpSpPr/>
          <p:nvPr/>
        </p:nvGrpSpPr>
        <p:grpSpPr>
          <a:xfrm>
            <a:off x="9823130" y="6234406"/>
            <a:ext cx="2169000" cy="344520"/>
            <a:chOff x="9823130" y="6234406"/>
            <a:chExt cx="21690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14:cNvPr>
                <p14:cNvContentPartPr/>
                <p14:nvPr/>
              </p14:nvContentPartPr>
              <p14:xfrm>
                <a:off x="9823130" y="6423766"/>
                <a:ext cx="66600" cy="9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14490" y="6414766"/>
                  <a:ext cx="84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14:cNvPr>
                <p14:cNvContentPartPr/>
                <p14:nvPr/>
              </p14:nvContentPartPr>
              <p14:xfrm>
                <a:off x="9837170" y="6501886"/>
                <a:ext cx="82800" cy="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28530" y="6493246"/>
                  <a:ext cx="100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14:cNvPr>
                <p14:cNvContentPartPr/>
                <p14:nvPr/>
              </p14:nvContentPartPr>
              <p14:xfrm>
                <a:off x="10018610" y="6384526"/>
                <a:ext cx="201960" cy="158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09970" y="6375526"/>
                  <a:ext cx="219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14:cNvPr>
                <p14:cNvContentPartPr/>
                <p14:nvPr/>
              </p14:nvContentPartPr>
              <p14:xfrm>
                <a:off x="10308770" y="6414046"/>
                <a:ext cx="148680" cy="129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00130" y="6405406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14:cNvPr>
                <p14:cNvContentPartPr/>
                <p14:nvPr/>
              </p14:nvContentPartPr>
              <p14:xfrm>
                <a:off x="10466090" y="6421966"/>
                <a:ext cx="262080" cy="15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57090" y="6413326"/>
                  <a:ext cx="279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14:cNvPr>
                <p14:cNvContentPartPr/>
                <p14:nvPr/>
              </p14:nvContentPartPr>
              <p14:xfrm>
                <a:off x="10530530" y="6425926"/>
                <a:ext cx="91440" cy="115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21890" y="6417286"/>
                  <a:ext cx="10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14:cNvPr>
                <p14:cNvContentPartPr/>
                <p14:nvPr/>
              </p14:nvContentPartPr>
              <p14:xfrm>
                <a:off x="10781090" y="6300646"/>
                <a:ext cx="77400" cy="212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72090" y="6291646"/>
                  <a:ext cx="95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14:cNvPr>
                <p14:cNvContentPartPr/>
                <p14:nvPr/>
              </p14:nvContentPartPr>
              <p14:xfrm>
                <a:off x="10924010" y="6305326"/>
                <a:ext cx="160200" cy="164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15010" y="6296326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14:cNvPr>
                <p14:cNvContentPartPr/>
                <p14:nvPr/>
              </p14:nvContentPartPr>
              <p14:xfrm>
                <a:off x="11139650" y="6487126"/>
                <a:ext cx="68040" cy="44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31010" y="6478486"/>
                  <a:ext cx="85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14:cNvPr>
                <p14:cNvContentPartPr/>
                <p14:nvPr/>
              </p14:nvContentPartPr>
              <p14:xfrm>
                <a:off x="11331170" y="6253486"/>
                <a:ext cx="113040" cy="211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2170" y="6244486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14:cNvPr>
                <p14:cNvContentPartPr/>
                <p14:nvPr/>
              </p14:nvContentPartPr>
              <p14:xfrm>
                <a:off x="11490650" y="6254566"/>
                <a:ext cx="85320" cy="278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81650" y="6245926"/>
                  <a:ext cx="10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14:cNvPr>
                <p14:cNvContentPartPr/>
                <p14:nvPr/>
              </p14:nvContentPartPr>
              <p14:xfrm>
                <a:off x="11628890" y="6362206"/>
                <a:ext cx="59760" cy="17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19890" y="6353206"/>
                  <a:ext cx="7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14:cNvPr>
                <p14:cNvContentPartPr/>
                <p14:nvPr/>
              </p14:nvContentPartPr>
              <p14:xfrm>
                <a:off x="11588210" y="6432766"/>
                <a:ext cx="118440" cy="27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79570" y="6424126"/>
                  <a:ext cx="136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14:cNvPr>
                <p14:cNvContentPartPr/>
                <p14:nvPr/>
              </p14:nvContentPartPr>
              <p14:xfrm>
                <a:off x="11816090" y="6234406"/>
                <a:ext cx="176040" cy="278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807090" y="6225766"/>
                  <a:ext cx="1936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9430D92-7FE5-BF89-0FD1-EB29767385C1}"/>
              </a:ext>
            </a:extLst>
          </p:cNvPr>
          <p:cNvGrpSpPr/>
          <p:nvPr/>
        </p:nvGrpSpPr>
        <p:grpSpPr>
          <a:xfrm>
            <a:off x="-18550" y="5171686"/>
            <a:ext cx="4219920" cy="1394280"/>
            <a:chOff x="-18550" y="5171686"/>
            <a:chExt cx="4219920" cy="13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14:cNvPr>
                <p14:cNvContentPartPr/>
                <p14:nvPr/>
              </p14:nvContentPartPr>
              <p14:xfrm>
                <a:off x="383570" y="5194726"/>
                <a:ext cx="48960" cy="1155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4570" y="5185726"/>
                  <a:ext cx="666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14:cNvPr>
                <p14:cNvContentPartPr/>
                <p14:nvPr/>
              </p14:nvContentPartPr>
              <p14:xfrm>
                <a:off x="330650" y="5171686"/>
                <a:ext cx="3227400" cy="1272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22010" y="5163046"/>
                  <a:ext cx="3245040" cy="12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14:cNvPr>
                <p14:cNvContentPartPr/>
                <p14:nvPr/>
              </p14:nvContentPartPr>
              <p14:xfrm>
                <a:off x="2987450" y="5228206"/>
                <a:ext cx="37080" cy="1230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78810" y="5219206"/>
                  <a:ext cx="5472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14:cNvPr>
                <p14:cNvContentPartPr/>
                <p14:nvPr/>
              </p14:nvContentPartPr>
              <p14:xfrm>
                <a:off x="319130" y="5401366"/>
                <a:ext cx="3109320" cy="105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10490" y="5392366"/>
                  <a:ext cx="3126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14:cNvPr>
                <p14:cNvContentPartPr/>
                <p14:nvPr/>
              </p14:nvContentPartPr>
              <p14:xfrm>
                <a:off x="750770" y="5210926"/>
                <a:ext cx="28080" cy="1212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2130" y="5201926"/>
                  <a:ext cx="4572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14:cNvPr>
                <p14:cNvContentPartPr/>
                <p14:nvPr/>
              </p14:nvContentPartPr>
              <p14:xfrm>
                <a:off x="3082850" y="5272126"/>
                <a:ext cx="133200" cy="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73850" y="5263486"/>
                  <a:ext cx="150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14:cNvPr>
                <p14:cNvContentPartPr/>
                <p14:nvPr/>
              </p14:nvContentPartPr>
              <p14:xfrm>
                <a:off x="3148370" y="5277526"/>
                <a:ext cx="2880" cy="146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39730" y="5268886"/>
                  <a:ext cx="20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14:cNvPr>
                <p14:cNvContentPartPr/>
                <p14:nvPr/>
              </p14:nvContentPartPr>
              <p14:xfrm>
                <a:off x="542690" y="5316046"/>
                <a:ext cx="41040" cy="103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3690" y="5307406"/>
                  <a:ext cx="58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14:cNvPr>
                <p14:cNvContentPartPr/>
                <p14:nvPr/>
              </p14:nvContentPartPr>
              <p14:xfrm>
                <a:off x="642050" y="5299126"/>
                <a:ext cx="34560" cy="12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3050" y="5290486"/>
                  <a:ext cx="5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14:cNvPr>
                <p14:cNvContentPartPr/>
                <p14:nvPr/>
              </p14:nvContentPartPr>
              <p14:xfrm>
                <a:off x="592370" y="5372926"/>
                <a:ext cx="88200" cy="5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3730" y="5363926"/>
                  <a:ext cx="10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14:cNvPr>
                <p14:cNvContentPartPr/>
                <p14:nvPr/>
              </p14:nvContentPartPr>
              <p14:xfrm>
                <a:off x="1006010" y="5290126"/>
                <a:ext cx="237600" cy="163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010" y="5281126"/>
                  <a:ext cx="255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14:cNvPr>
                <p14:cNvContentPartPr/>
                <p14:nvPr/>
              </p14:nvContentPartPr>
              <p14:xfrm>
                <a:off x="1355210" y="5188246"/>
                <a:ext cx="85320" cy="1377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46210" y="5179606"/>
                  <a:ext cx="1029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14:cNvPr>
                <p14:cNvContentPartPr/>
                <p14:nvPr/>
              </p14:nvContentPartPr>
              <p14:xfrm>
                <a:off x="1703690" y="5254846"/>
                <a:ext cx="62640" cy="16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95050" y="5246206"/>
                  <a:ext cx="8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14:cNvPr>
                <p14:cNvContentPartPr/>
                <p14:nvPr/>
              </p14:nvContentPartPr>
              <p14:xfrm>
                <a:off x="1885850" y="5303806"/>
                <a:ext cx="45360" cy="3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76850" y="5295166"/>
                  <a:ext cx="63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14:cNvPr>
                <p14:cNvContentPartPr/>
                <p14:nvPr/>
              </p14:nvContentPartPr>
              <p14:xfrm>
                <a:off x="2147930" y="5320726"/>
                <a:ext cx="10440" cy="3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38930" y="5312086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14:cNvPr>
                <p14:cNvContentPartPr/>
                <p14:nvPr/>
              </p14:nvContentPartPr>
              <p14:xfrm>
                <a:off x="2271770" y="5314246"/>
                <a:ext cx="39600" cy="1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62770" y="5305606"/>
                  <a:ext cx="57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14:cNvPr>
                <p14:cNvContentPartPr/>
                <p14:nvPr/>
              </p14:nvContentPartPr>
              <p14:xfrm>
                <a:off x="2504330" y="5316766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95690" y="53077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14:cNvPr>
                <p14:cNvContentPartPr/>
                <p14:nvPr/>
              </p14:nvContentPartPr>
              <p14:xfrm>
                <a:off x="485450" y="5518006"/>
                <a:ext cx="2439720" cy="250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6810" y="5509006"/>
                  <a:ext cx="2457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14:cNvPr>
                <p14:cNvContentPartPr/>
                <p14:nvPr/>
              </p14:nvContentPartPr>
              <p14:xfrm>
                <a:off x="1666610" y="5781166"/>
                <a:ext cx="86040" cy="405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57970" y="5772166"/>
                  <a:ext cx="103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14:cNvPr>
                <p14:cNvContentPartPr/>
                <p14:nvPr/>
              </p14:nvContentPartPr>
              <p14:xfrm>
                <a:off x="1638170" y="5950006"/>
                <a:ext cx="154440" cy="37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29170" y="5941006"/>
                  <a:ext cx="172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14:cNvPr>
                <p14:cNvContentPartPr/>
                <p14:nvPr/>
              </p14:nvContentPartPr>
              <p14:xfrm>
                <a:off x="3067370" y="5565886"/>
                <a:ext cx="370800" cy="136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058730" y="5557246"/>
                  <a:ext cx="388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14:cNvPr>
                <p14:cNvContentPartPr/>
                <p14:nvPr/>
              </p14:nvContentPartPr>
              <p14:xfrm>
                <a:off x="3132170" y="5759926"/>
                <a:ext cx="205560" cy="19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23170" y="5750926"/>
                  <a:ext cx="22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14:cNvPr>
                <p14:cNvContentPartPr/>
                <p14:nvPr/>
              </p14:nvContentPartPr>
              <p14:xfrm>
                <a:off x="3567050" y="5539246"/>
                <a:ext cx="54720" cy="212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58050" y="5530246"/>
                  <a:ext cx="72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14:cNvPr>
                <p14:cNvContentPartPr/>
                <p14:nvPr/>
              </p14:nvContentPartPr>
              <p14:xfrm>
                <a:off x="3746330" y="5608726"/>
                <a:ext cx="15840" cy="76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37690" y="5600086"/>
                  <a:ext cx="3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14:cNvPr>
                <p14:cNvContentPartPr/>
                <p14:nvPr/>
              </p14:nvContentPartPr>
              <p14:xfrm>
                <a:off x="3884930" y="5554726"/>
                <a:ext cx="110160" cy="161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875930" y="5546086"/>
                  <a:ext cx="12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14:cNvPr>
                <p14:cNvContentPartPr/>
                <p14:nvPr/>
              </p14:nvContentPartPr>
              <p14:xfrm>
                <a:off x="4092290" y="5533486"/>
                <a:ext cx="9000" cy="180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83650" y="5524486"/>
                  <a:ext cx="2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14:cNvPr>
                <p14:cNvContentPartPr/>
                <p14:nvPr/>
              </p14:nvContentPartPr>
              <p14:xfrm>
                <a:off x="4102730" y="5525566"/>
                <a:ext cx="98640" cy="75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93730" y="5516926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14:cNvPr>
                <p14:cNvContentPartPr/>
                <p14:nvPr/>
              </p14:nvContentPartPr>
              <p14:xfrm>
                <a:off x="61010" y="5441326"/>
                <a:ext cx="151920" cy="169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2010" y="5432686"/>
                  <a:ext cx="169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14:cNvPr>
                <p14:cNvContentPartPr/>
                <p14:nvPr/>
              </p14:nvContentPartPr>
              <p14:xfrm>
                <a:off x="239930" y="5498206"/>
                <a:ext cx="53280" cy="109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31290" y="5489206"/>
                  <a:ext cx="70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14:cNvPr>
                <p14:cNvContentPartPr/>
                <p14:nvPr/>
              </p14:nvContentPartPr>
              <p14:xfrm>
                <a:off x="287810" y="5516566"/>
                <a:ext cx="90720" cy="101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8810" y="5507566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14:cNvPr>
                <p14:cNvContentPartPr/>
                <p14:nvPr/>
              </p14:nvContentPartPr>
              <p14:xfrm>
                <a:off x="350090" y="5529886"/>
                <a:ext cx="11160" cy="68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1450" y="5520886"/>
                  <a:ext cx="28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14:cNvPr>
                <p14:cNvContentPartPr/>
                <p14:nvPr/>
              </p14:nvContentPartPr>
              <p14:xfrm>
                <a:off x="-18550" y="6110206"/>
                <a:ext cx="246600" cy="349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-27550" y="6101206"/>
                  <a:ext cx="264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14:cNvPr>
                <p14:cNvContentPartPr/>
                <p14:nvPr/>
              </p14:nvContentPartPr>
              <p14:xfrm>
                <a:off x="239930" y="6148006"/>
                <a:ext cx="30960" cy="149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30930" y="6139366"/>
                  <a:ext cx="4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14:cNvPr>
                <p14:cNvContentPartPr/>
                <p14:nvPr/>
              </p14:nvContentPartPr>
              <p14:xfrm>
                <a:off x="299330" y="6177166"/>
                <a:ext cx="48960" cy="126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90330" y="6168166"/>
                  <a:ext cx="66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14:cNvPr>
                <p14:cNvContentPartPr/>
                <p14:nvPr/>
              </p14:nvContentPartPr>
              <p14:xfrm>
                <a:off x="334250" y="6218206"/>
                <a:ext cx="92880" cy="41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5610" y="6209206"/>
                  <a:ext cx="11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14:cNvPr>
                <p14:cNvContentPartPr/>
                <p14:nvPr/>
              </p14:nvContentPartPr>
              <p14:xfrm>
                <a:off x="388250" y="6212806"/>
                <a:ext cx="101880" cy="98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9610" y="6204166"/>
                  <a:ext cx="119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14:cNvPr>
              <p14:cNvContentPartPr/>
              <p14:nvPr/>
            </p14:nvContentPartPr>
            <p14:xfrm>
              <a:off x="3225770" y="1981726"/>
              <a:ext cx="215640" cy="16304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216770" y="1973086"/>
                <a:ext cx="233280" cy="164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CAB2FEF-C666-A4F8-2F2D-90D824A62C41}"/>
              </a:ext>
            </a:extLst>
          </p:cNvPr>
          <p:cNvGrpSpPr/>
          <p:nvPr/>
        </p:nvGrpSpPr>
        <p:grpSpPr>
          <a:xfrm>
            <a:off x="3803930" y="1850686"/>
            <a:ext cx="2225160" cy="1829880"/>
            <a:chOff x="3803930" y="1850686"/>
            <a:chExt cx="2225160" cy="18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14:cNvPr>
                <p14:cNvContentPartPr/>
                <p14:nvPr/>
              </p14:nvContentPartPr>
              <p14:xfrm>
                <a:off x="4033970" y="1850686"/>
                <a:ext cx="70560" cy="317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24970" y="1841686"/>
                  <a:ext cx="8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14:cNvPr>
                <p14:cNvContentPartPr/>
                <p14:nvPr/>
              </p14:nvContentPartPr>
              <p14:xfrm>
                <a:off x="3986810" y="2063086"/>
                <a:ext cx="137160" cy="6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977810" y="205408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14:cNvPr>
                <p14:cNvContentPartPr/>
                <p14:nvPr/>
              </p14:nvContentPartPr>
              <p14:xfrm>
                <a:off x="4231250" y="2076406"/>
                <a:ext cx="48960" cy="69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222250" y="2067406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14:cNvPr>
                <p14:cNvContentPartPr/>
                <p14:nvPr/>
              </p14:nvContentPartPr>
              <p14:xfrm>
                <a:off x="4318370" y="2072086"/>
                <a:ext cx="63360" cy="112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09370" y="2063086"/>
                  <a:ext cx="81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14:cNvPr>
                <p14:cNvContentPartPr/>
                <p14:nvPr/>
              </p14:nvContentPartPr>
              <p14:xfrm>
                <a:off x="4432130" y="2027446"/>
                <a:ext cx="173880" cy="25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23130" y="2018806"/>
                  <a:ext cx="19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14:cNvPr>
                <p14:cNvContentPartPr/>
                <p14:nvPr/>
              </p14:nvContentPartPr>
              <p14:xfrm>
                <a:off x="4540850" y="1983886"/>
                <a:ext cx="27360" cy="100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532210" y="1974886"/>
                  <a:ext cx="4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14:cNvPr>
                <p14:cNvContentPartPr/>
                <p14:nvPr/>
              </p14:nvContentPartPr>
              <p14:xfrm>
                <a:off x="4780610" y="1868686"/>
                <a:ext cx="100440" cy="374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71610" y="1859686"/>
                  <a:ext cx="118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14:cNvPr>
                <p14:cNvContentPartPr/>
                <p14:nvPr/>
              </p14:nvContentPartPr>
              <p14:xfrm>
                <a:off x="4790690" y="2110966"/>
                <a:ext cx="156240" cy="6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82050" y="2101966"/>
                  <a:ext cx="173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14:cNvPr>
                <p14:cNvContentPartPr/>
                <p14:nvPr/>
              </p14:nvContentPartPr>
              <p14:xfrm>
                <a:off x="4994450" y="2118526"/>
                <a:ext cx="5760" cy="60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5810" y="2109526"/>
                  <a:ext cx="23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14:cNvPr>
                <p14:cNvContentPartPr/>
                <p14:nvPr/>
              </p14:nvContentPartPr>
              <p14:xfrm>
                <a:off x="5050250" y="2112406"/>
                <a:ext cx="4680" cy="52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41250" y="2103406"/>
                  <a:ext cx="22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14:cNvPr>
                <p14:cNvContentPartPr/>
                <p14:nvPr/>
              </p14:nvContentPartPr>
              <p14:xfrm>
                <a:off x="3803930" y="2235166"/>
                <a:ext cx="1757160" cy="45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94930" y="2226166"/>
                  <a:ext cx="1774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14:cNvPr>
                <p14:cNvContentPartPr/>
                <p14:nvPr/>
              </p14:nvContentPartPr>
              <p14:xfrm>
                <a:off x="4140530" y="2457646"/>
                <a:ext cx="120960" cy="2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31530" y="244900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14:cNvPr>
                <p14:cNvContentPartPr/>
                <p14:nvPr/>
              </p14:nvContentPartPr>
              <p14:xfrm>
                <a:off x="4158170" y="2506246"/>
                <a:ext cx="106560" cy="1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49530" y="2497246"/>
                  <a:ext cx="12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14:cNvPr>
                <p14:cNvContentPartPr/>
                <p14:nvPr/>
              </p14:nvContentPartPr>
              <p14:xfrm>
                <a:off x="4209290" y="2403286"/>
                <a:ext cx="10800" cy="1206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00650" y="2394286"/>
                  <a:ext cx="2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14:cNvPr>
                <p14:cNvContentPartPr/>
                <p14:nvPr/>
              </p14:nvContentPartPr>
              <p14:xfrm>
                <a:off x="4243490" y="2425606"/>
                <a:ext cx="4320" cy="101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34490" y="2416606"/>
                  <a:ext cx="21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14:cNvPr>
                <p14:cNvContentPartPr/>
                <p14:nvPr/>
              </p14:nvContentPartPr>
              <p14:xfrm>
                <a:off x="4443290" y="2354686"/>
                <a:ext cx="104760" cy="229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34650" y="2345686"/>
                  <a:ext cx="12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14:cNvPr>
                <p14:cNvContentPartPr/>
                <p14:nvPr/>
              </p14:nvContentPartPr>
              <p14:xfrm>
                <a:off x="4414490" y="2449726"/>
                <a:ext cx="143640" cy="19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405850" y="2441086"/>
                  <a:ext cx="161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14:cNvPr>
                <p14:cNvContentPartPr/>
                <p14:nvPr/>
              </p14:nvContentPartPr>
              <p14:xfrm>
                <a:off x="4252490" y="2962006"/>
                <a:ext cx="61920" cy="71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43490" y="2953006"/>
                  <a:ext cx="795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14:cNvPr>
                <p14:cNvContentPartPr/>
                <p14:nvPr/>
              </p14:nvContentPartPr>
              <p14:xfrm>
                <a:off x="4301450" y="2987206"/>
                <a:ext cx="54360" cy="59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292810" y="2978566"/>
                  <a:ext cx="72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14:cNvPr>
                <p14:cNvContentPartPr/>
                <p14:nvPr/>
              </p14:nvContentPartPr>
              <p14:xfrm>
                <a:off x="4754690" y="2574646"/>
                <a:ext cx="83520" cy="369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45690" y="2565646"/>
                  <a:ext cx="101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14:cNvPr>
                <p14:cNvContentPartPr/>
                <p14:nvPr/>
              </p14:nvContentPartPr>
              <p14:xfrm>
                <a:off x="4744970" y="2702806"/>
                <a:ext cx="123840" cy="37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735970" y="2693806"/>
                  <a:ext cx="14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14:cNvPr>
                <p14:cNvContentPartPr/>
                <p14:nvPr/>
              </p14:nvContentPartPr>
              <p14:xfrm>
                <a:off x="4895450" y="2756446"/>
                <a:ext cx="25920" cy="81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886810" y="2747446"/>
                  <a:ext cx="43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14:cNvPr>
                <p14:cNvContentPartPr/>
                <p14:nvPr/>
              </p14:nvContentPartPr>
              <p14:xfrm>
                <a:off x="5039810" y="2755726"/>
                <a:ext cx="2520" cy="58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30810" y="2747086"/>
                  <a:ext cx="2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14:cNvPr>
                <p14:cNvContentPartPr/>
                <p14:nvPr/>
              </p14:nvContentPartPr>
              <p14:xfrm>
                <a:off x="4433210" y="2910526"/>
                <a:ext cx="1560960" cy="51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24570" y="2901526"/>
                  <a:ext cx="1578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14:cNvPr>
                <p14:cNvContentPartPr/>
                <p14:nvPr/>
              </p14:nvContentPartPr>
              <p14:xfrm>
                <a:off x="4464530" y="3032566"/>
                <a:ext cx="118800" cy="27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55530" y="3023566"/>
                  <a:ext cx="13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14:cNvPr>
                <p14:cNvContentPartPr/>
                <p14:nvPr/>
              </p14:nvContentPartPr>
              <p14:xfrm>
                <a:off x="4463450" y="3180526"/>
                <a:ext cx="164160" cy="19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54810" y="3171526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14:cNvPr>
                <p14:cNvContentPartPr/>
                <p14:nvPr/>
              </p14:nvContentPartPr>
              <p14:xfrm>
                <a:off x="4607450" y="3211126"/>
                <a:ext cx="53640" cy="86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598450" y="3202486"/>
                  <a:ext cx="71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14:cNvPr>
                <p14:cNvContentPartPr/>
                <p14:nvPr/>
              </p14:nvContentPartPr>
              <p14:xfrm>
                <a:off x="4707530" y="3216526"/>
                <a:ext cx="16200" cy="76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698530" y="3207886"/>
                  <a:ext cx="33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14:cNvPr>
                <p14:cNvContentPartPr/>
                <p14:nvPr/>
              </p14:nvContentPartPr>
              <p14:xfrm>
                <a:off x="4869170" y="3151726"/>
                <a:ext cx="126360" cy="1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860170" y="3142726"/>
                  <a:ext cx="144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14:cNvPr>
                <p14:cNvContentPartPr/>
                <p14:nvPr/>
              </p14:nvContentPartPr>
              <p14:xfrm>
                <a:off x="4957010" y="3095566"/>
                <a:ext cx="29160" cy="124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948370" y="3086566"/>
                  <a:ext cx="4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14:cNvPr>
                <p14:cNvContentPartPr/>
                <p14:nvPr/>
              </p14:nvContentPartPr>
              <p14:xfrm>
                <a:off x="5154290" y="3004486"/>
                <a:ext cx="56160" cy="276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145290" y="2995846"/>
                  <a:ext cx="73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14:cNvPr>
                <p14:cNvContentPartPr/>
                <p14:nvPr/>
              </p14:nvContentPartPr>
              <p14:xfrm>
                <a:off x="5137370" y="3205726"/>
                <a:ext cx="128160" cy="50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28370" y="3197086"/>
                  <a:ext cx="145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14:cNvPr>
                <p14:cNvContentPartPr/>
                <p14:nvPr/>
              </p14:nvContentPartPr>
              <p14:xfrm>
                <a:off x="5308370" y="3210046"/>
                <a:ext cx="34200" cy="86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299370" y="3201046"/>
                  <a:ext cx="51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14:cNvPr>
                <p14:cNvContentPartPr/>
                <p14:nvPr/>
              </p14:nvContentPartPr>
              <p14:xfrm>
                <a:off x="5354450" y="3203566"/>
                <a:ext cx="745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45810" y="3194566"/>
                  <a:ext cx="92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14:cNvPr>
                <p14:cNvContentPartPr/>
                <p14:nvPr/>
              </p14:nvContentPartPr>
              <p14:xfrm>
                <a:off x="5491970" y="3170446"/>
                <a:ext cx="146520" cy="10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82970" y="316144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14:cNvPr>
                <p14:cNvContentPartPr/>
                <p14:nvPr/>
              </p14:nvContentPartPr>
              <p14:xfrm>
                <a:off x="5587370" y="3126526"/>
                <a:ext cx="56160" cy="1184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578730" y="3117526"/>
                  <a:ext cx="73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14:cNvPr>
                <p14:cNvContentPartPr/>
                <p14:nvPr/>
              </p14:nvContentPartPr>
              <p14:xfrm>
                <a:off x="5811290" y="3050926"/>
                <a:ext cx="100800" cy="275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802290" y="3042286"/>
                  <a:ext cx="118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14:cNvPr>
                <p14:cNvContentPartPr/>
                <p14:nvPr/>
              </p14:nvContentPartPr>
              <p14:xfrm>
                <a:off x="5796170" y="3228766"/>
                <a:ext cx="121680" cy="5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787170" y="3220126"/>
                  <a:ext cx="139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14:cNvPr>
                <p14:cNvContentPartPr/>
                <p14:nvPr/>
              </p14:nvContentPartPr>
              <p14:xfrm>
                <a:off x="5955650" y="3233446"/>
                <a:ext cx="36720" cy="74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947010" y="3224446"/>
                  <a:ext cx="54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14:cNvPr>
                <p14:cNvContentPartPr/>
                <p14:nvPr/>
              </p14:nvContentPartPr>
              <p14:xfrm>
                <a:off x="6019730" y="3217246"/>
                <a:ext cx="9360" cy="136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011090" y="3208606"/>
                  <a:ext cx="270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D9D2125-4DE9-F17A-A210-0C37BFD95A95}"/>
              </a:ext>
            </a:extLst>
          </p:cNvPr>
          <p:cNvGrpSpPr/>
          <p:nvPr/>
        </p:nvGrpSpPr>
        <p:grpSpPr>
          <a:xfrm>
            <a:off x="104570" y="3668686"/>
            <a:ext cx="479160" cy="211680"/>
            <a:chOff x="104570" y="3668686"/>
            <a:chExt cx="47916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14:cNvPr>
                <p14:cNvContentPartPr/>
                <p14:nvPr/>
              </p14:nvContentPartPr>
              <p14:xfrm>
                <a:off x="104570" y="3733846"/>
                <a:ext cx="110160" cy="96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930" y="3725206"/>
                  <a:ext cx="127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14:cNvPr>
                <p14:cNvContentPartPr/>
                <p14:nvPr/>
              </p14:nvContentPartPr>
              <p14:xfrm>
                <a:off x="253970" y="3815206"/>
                <a:ext cx="52200" cy="65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5330" y="3806206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14:cNvPr>
                <p14:cNvContentPartPr/>
                <p14:nvPr/>
              </p14:nvContentPartPr>
              <p14:xfrm>
                <a:off x="476450" y="3668686"/>
                <a:ext cx="107280" cy="181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7450" y="3660046"/>
                  <a:ext cx="12492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9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200" b="1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Frequent Itemset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None/>
            </a:pPr>
            <a:endParaRPr lang="en-US" altLang="en-US" sz="2000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Rule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200" b="1" dirty="0"/>
              <a:t>Frequent itemset generation is still computationally expensive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14:cNvPr>
              <p14:cNvContentPartPr/>
              <p14:nvPr/>
            </p14:nvContentPartPr>
            <p14:xfrm>
              <a:off x="3503520" y="4101768"/>
              <a:ext cx="1083240" cy="3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520" y="4084128"/>
                <a:ext cx="111888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94847"/>
              </p:ext>
            </p:extLst>
          </p:nvPr>
        </p:nvGraphicFramePr>
        <p:xfrm>
          <a:off x="699912" y="1717990"/>
          <a:ext cx="6603999" cy="49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11512" imgH="7395972" progId="Visio.Drawing.6">
                  <p:embed/>
                </p:oleObj>
              </mc:Choice>
              <mc:Fallback>
                <p:oleObj name="VISIO" r:id="rId2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12" y="1717990"/>
                        <a:ext cx="6603999" cy="498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585199" y="4375829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Given d items, there are 2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possible candidate itemsets</a:t>
            </a:r>
            <a:endParaRPr lang="en-US" alt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14:cNvPr>
              <p14:cNvContentPartPr/>
              <p14:nvPr/>
            </p14:nvContentPartPr>
            <p14:xfrm>
              <a:off x="7334280" y="2013048"/>
              <a:ext cx="314280" cy="20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6280" y="1995408"/>
                <a:ext cx="3499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F6D883-F1F3-4928-3B98-D675DE95FAC3}"/>
              </a:ext>
            </a:extLst>
          </p:cNvPr>
          <p:cNvGrpSpPr/>
          <p:nvPr/>
        </p:nvGrpSpPr>
        <p:grpSpPr>
          <a:xfrm>
            <a:off x="7830360" y="2019528"/>
            <a:ext cx="443160" cy="163440"/>
            <a:chOff x="7830360" y="2019528"/>
            <a:chExt cx="4431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14:cNvPr>
                <p14:cNvContentPartPr/>
                <p14:nvPr/>
              </p14:nvContentPartPr>
              <p14:xfrm>
                <a:off x="7830360" y="2071368"/>
                <a:ext cx="175320" cy="11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2720" y="2053728"/>
                  <a:ext cx="210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14:cNvPr>
                <p14:cNvContentPartPr/>
                <p14:nvPr/>
              </p14:nvContentPartPr>
              <p14:xfrm>
                <a:off x="8114760" y="2019528"/>
                <a:ext cx="26640" cy="15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6760" y="2001888"/>
                  <a:ext cx="6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14:cNvPr>
                <p14:cNvContentPartPr/>
                <p14:nvPr/>
              </p14:nvContentPartPr>
              <p14:xfrm>
                <a:off x="8226000" y="2021328"/>
                <a:ext cx="47520" cy="13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08360" y="2003688"/>
                  <a:ext cx="8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735D3-9A13-9810-AAE2-90D3833FD785}"/>
              </a:ext>
            </a:extLst>
          </p:cNvPr>
          <p:cNvGrpSpPr/>
          <p:nvPr/>
        </p:nvGrpSpPr>
        <p:grpSpPr>
          <a:xfrm>
            <a:off x="8570880" y="2016648"/>
            <a:ext cx="572040" cy="324360"/>
            <a:chOff x="8570880" y="2016648"/>
            <a:chExt cx="5720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14:cNvPr>
                <p14:cNvContentPartPr/>
                <p14:nvPr/>
              </p14:nvContentPartPr>
              <p14:xfrm>
                <a:off x="8570880" y="2064168"/>
                <a:ext cx="2520" cy="27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2880" y="2046528"/>
                  <a:ext cx="38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14:cNvPr>
                <p14:cNvContentPartPr/>
                <p14:nvPr/>
              </p14:nvContentPartPr>
              <p14:xfrm>
                <a:off x="8593560" y="2016648"/>
                <a:ext cx="106560" cy="9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5560" y="1998648"/>
                  <a:ext cx="14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14:cNvPr>
                <p14:cNvContentPartPr/>
                <p14:nvPr/>
              </p14:nvContentPartPr>
              <p14:xfrm>
                <a:off x="8795520" y="2055528"/>
                <a:ext cx="81000" cy="6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77880" y="2037888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14:cNvPr>
                <p14:cNvContentPartPr/>
                <p14:nvPr/>
              </p14:nvContentPartPr>
              <p14:xfrm>
                <a:off x="8926560" y="2032128"/>
                <a:ext cx="60480" cy="8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8560" y="2014488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14:cNvPr>
                <p14:cNvContentPartPr/>
                <p14:nvPr/>
              </p14:nvContentPartPr>
              <p14:xfrm>
                <a:off x="9090360" y="2033928"/>
                <a:ext cx="52560" cy="7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72360" y="2016288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34386D-512F-F17C-FD86-51AA4926A934}"/>
              </a:ext>
            </a:extLst>
          </p:cNvPr>
          <p:cNvGrpSpPr/>
          <p:nvPr/>
        </p:nvGrpSpPr>
        <p:grpSpPr>
          <a:xfrm>
            <a:off x="9446040" y="1932768"/>
            <a:ext cx="2370960" cy="351720"/>
            <a:chOff x="9446040" y="1932768"/>
            <a:chExt cx="23709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14:cNvPr>
                <p14:cNvContentPartPr/>
                <p14:nvPr/>
              </p14:nvContentPartPr>
              <p14:xfrm>
                <a:off x="9446040" y="2083248"/>
                <a:ext cx="10440" cy="6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8040" y="2065248"/>
                  <a:ext cx="46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14:cNvPr>
                <p14:cNvContentPartPr/>
                <p14:nvPr/>
              </p14:nvContentPartPr>
              <p14:xfrm>
                <a:off x="9469080" y="1986408"/>
                <a:ext cx="1728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1440" y="1968768"/>
                  <a:ext cx="52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14:cNvPr>
                <p14:cNvContentPartPr/>
                <p14:nvPr/>
              </p14:nvContentPartPr>
              <p14:xfrm>
                <a:off x="9557640" y="2006928"/>
                <a:ext cx="120960" cy="3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9640" y="1989288"/>
                  <a:ext cx="156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14:cNvPr>
                <p14:cNvContentPartPr/>
                <p14:nvPr/>
              </p14:nvContentPartPr>
              <p14:xfrm>
                <a:off x="9637920" y="1981368"/>
                <a:ext cx="21348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9920" y="1963368"/>
                  <a:ext cx="249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14:cNvPr>
                <p14:cNvContentPartPr/>
                <p14:nvPr/>
              </p14:nvContentPartPr>
              <p14:xfrm>
                <a:off x="9982080" y="2020608"/>
                <a:ext cx="105120" cy="7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4080" y="2002968"/>
                  <a:ext cx="140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14:cNvPr>
                <p14:cNvContentPartPr/>
                <p14:nvPr/>
              </p14:nvContentPartPr>
              <p14:xfrm>
                <a:off x="10134720" y="2006568"/>
                <a:ext cx="19440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16720" y="1988568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14:cNvPr>
                <p14:cNvContentPartPr/>
                <p14:nvPr/>
              </p14:nvContentPartPr>
              <p14:xfrm>
                <a:off x="10448640" y="1965168"/>
                <a:ext cx="15120" cy="13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30640" y="1947528"/>
                  <a:ext cx="5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14:cNvPr>
                <p14:cNvContentPartPr/>
                <p14:nvPr/>
              </p14:nvContentPartPr>
              <p14:xfrm>
                <a:off x="10407240" y="2017728"/>
                <a:ext cx="128520" cy="1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9240" y="1999728"/>
                  <a:ext cx="164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14:cNvPr>
                <p14:cNvContentPartPr/>
                <p14:nvPr/>
              </p14:nvContentPartPr>
              <p14:xfrm>
                <a:off x="10538640" y="2019168"/>
                <a:ext cx="5724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1000" y="2001528"/>
                  <a:ext cx="92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14:cNvPr>
                <p14:cNvContentPartPr/>
                <p14:nvPr/>
              </p14:nvContentPartPr>
              <p14:xfrm>
                <a:off x="10707840" y="2090088"/>
                <a:ext cx="4428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0200" y="2072088"/>
                  <a:ext cx="79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14:cNvPr>
                <p14:cNvContentPartPr/>
                <p14:nvPr/>
              </p14:nvContentPartPr>
              <p14:xfrm>
                <a:off x="10702800" y="2153448"/>
                <a:ext cx="30240" cy="1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84800" y="2135808"/>
                  <a:ext cx="65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14:cNvPr>
                <p14:cNvContentPartPr/>
                <p14:nvPr/>
              </p14:nvContentPartPr>
              <p14:xfrm>
                <a:off x="10912320" y="2025288"/>
                <a:ext cx="179640" cy="19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94320" y="2007288"/>
                  <a:ext cx="21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14:cNvPr>
                <p14:cNvContentPartPr/>
                <p14:nvPr/>
              </p14:nvContentPartPr>
              <p14:xfrm>
                <a:off x="11121480" y="1932768"/>
                <a:ext cx="127080" cy="16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3840" y="1914768"/>
                  <a:ext cx="162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14:cNvPr>
                <p14:cNvContentPartPr/>
                <p14:nvPr/>
              </p14:nvContentPartPr>
              <p14:xfrm>
                <a:off x="11348640" y="2075688"/>
                <a:ext cx="100800" cy="3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31000" y="2058048"/>
                  <a:ext cx="136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14:cNvPr>
                <p14:cNvContentPartPr/>
                <p14:nvPr/>
              </p14:nvContentPartPr>
              <p14:xfrm>
                <a:off x="11313360" y="2162808"/>
                <a:ext cx="157320" cy="4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95720" y="2144808"/>
                  <a:ext cx="192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14:cNvPr>
                <p14:cNvContentPartPr/>
                <p14:nvPr/>
              </p14:nvContentPartPr>
              <p14:xfrm>
                <a:off x="11496960" y="2011248"/>
                <a:ext cx="79920" cy="27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8960" y="1993608"/>
                  <a:ext cx="115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14:cNvPr>
                <p14:cNvContentPartPr/>
                <p14:nvPr/>
              </p14:nvContentPartPr>
              <p14:xfrm>
                <a:off x="11678760" y="1957248"/>
                <a:ext cx="87840" cy="11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61120" y="1939248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14:cNvPr>
                <p14:cNvContentPartPr/>
                <p14:nvPr/>
              </p14:nvContentPartPr>
              <p14:xfrm>
                <a:off x="11743560" y="1963728"/>
                <a:ext cx="73440" cy="1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25920" y="1945728"/>
                  <a:ext cx="109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0FB986-9D98-E867-CFF3-FD42F4376B72}"/>
              </a:ext>
            </a:extLst>
          </p:cNvPr>
          <p:cNvGrpSpPr/>
          <p:nvPr/>
        </p:nvGrpSpPr>
        <p:grpSpPr>
          <a:xfrm>
            <a:off x="11726640" y="2214288"/>
            <a:ext cx="427320" cy="199800"/>
            <a:chOff x="11726640" y="2214288"/>
            <a:chExt cx="4273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14:cNvPr>
                <p14:cNvContentPartPr/>
                <p14:nvPr/>
              </p14:nvContentPartPr>
              <p14:xfrm>
                <a:off x="11726640" y="2222208"/>
                <a:ext cx="74880" cy="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8640" y="2204568"/>
                  <a:ext cx="110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14:cNvPr>
                <p14:cNvContentPartPr/>
                <p14:nvPr/>
              </p14:nvContentPartPr>
              <p14:xfrm>
                <a:off x="11741400" y="2301768"/>
                <a:ext cx="180000" cy="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23760" y="2283768"/>
                  <a:ext cx="215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14:cNvPr>
                <p14:cNvContentPartPr/>
                <p14:nvPr/>
              </p14:nvContentPartPr>
              <p14:xfrm>
                <a:off x="11930040" y="2214288"/>
                <a:ext cx="10152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12040" y="2196648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14:cNvPr>
                <p14:cNvContentPartPr/>
                <p14:nvPr/>
              </p14:nvContentPartPr>
              <p14:xfrm>
                <a:off x="12071520" y="2268288"/>
                <a:ext cx="82440" cy="14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053880" y="2250288"/>
                  <a:ext cx="118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A2F5D2-F7FF-645B-9F10-70EA0BCA5B24}"/>
              </a:ext>
            </a:extLst>
          </p:cNvPr>
          <p:cNvGrpSpPr/>
          <p:nvPr/>
        </p:nvGrpSpPr>
        <p:grpSpPr>
          <a:xfrm>
            <a:off x="241560" y="2476368"/>
            <a:ext cx="549000" cy="182520"/>
            <a:chOff x="241560" y="2476368"/>
            <a:chExt cx="549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14:cNvPr>
                <p14:cNvContentPartPr/>
                <p14:nvPr/>
              </p14:nvContentPartPr>
              <p14:xfrm>
                <a:off x="241560" y="2476368"/>
                <a:ext cx="900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560" y="2458368"/>
                  <a:ext cx="44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14:cNvPr>
                <p14:cNvContentPartPr/>
                <p14:nvPr/>
              </p14:nvContentPartPr>
              <p14:xfrm>
                <a:off x="346680" y="2567448"/>
                <a:ext cx="10440" cy="8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040" y="2549448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14:cNvPr>
                <p14:cNvContentPartPr/>
                <p14:nvPr/>
              </p14:nvContentPartPr>
              <p14:xfrm>
                <a:off x="376560" y="2518488"/>
                <a:ext cx="17280" cy="1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560" y="2500848"/>
                  <a:ext cx="52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14:cNvPr>
                <p14:cNvContentPartPr/>
                <p14:nvPr/>
              </p14:nvContentPartPr>
              <p14:xfrm>
                <a:off x="446760" y="2567088"/>
                <a:ext cx="63360" cy="11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120" y="2549448"/>
                  <a:ext cx="99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14:cNvPr>
                <p14:cNvContentPartPr/>
                <p14:nvPr/>
              </p14:nvContentPartPr>
              <p14:xfrm>
                <a:off x="454680" y="2526408"/>
                <a:ext cx="186120" cy="13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680" y="2508768"/>
                  <a:ext cx="221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14:cNvPr>
                <p14:cNvContentPartPr/>
                <p14:nvPr/>
              </p14:nvContentPartPr>
              <p14:xfrm>
                <a:off x="644760" y="2554848"/>
                <a:ext cx="145800" cy="9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120" y="2537208"/>
                  <a:ext cx="1814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14:cNvPr>
              <p14:cNvContentPartPr/>
              <p14:nvPr/>
            </p14:nvContentPartPr>
            <p14:xfrm>
              <a:off x="148680" y="3525048"/>
              <a:ext cx="139680" cy="150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0680" y="3507048"/>
                <a:ext cx="175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14:cNvPr>
              <p14:cNvContentPartPr/>
              <p14:nvPr/>
            </p14:nvContentPartPr>
            <p14:xfrm>
              <a:off x="175320" y="4573008"/>
              <a:ext cx="231840" cy="25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320" y="4555368"/>
                <a:ext cx="26748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4E9BEEC-38C7-4507-99A7-A0ACC20A425D}"/>
              </a:ext>
            </a:extLst>
          </p:cNvPr>
          <p:cNvGrpSpPr/>
          <p:nvPr/>
        </p:nvGrpSpPr>
        <p:grpSpPr>
          <a:xfrm>
            <a:off x="223920" y="5781528"/>
            <a:ext cx="216000" cy="168120"/>
            <a:chOff x="223920" y="5781528"/>
            <a:chExt cx="2160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14:cNvPr>
                <p14:cNvContentPartPr/>
                <p14:nvPr/>
              </p14:nvContentPartPr>
              <p14:xfrm>
                <a:off x="223920" y="5781528"/>
                <a:ext cx="21600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920" y="5763888"/>
                  <a:ext cx="251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14:cNvPr>
                <p14:cNvContentPartPr/>
                <p14:nvPr/>
              </p14:nvContentPartPr>
              <p14:xfrm>
                <a:off x="358920" y="5831208"/>
                <a:ext cx="6840" cy="11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280" y="5813568"/>
                  <a:ext cx="424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98A4FF-5CE5-3BA8-9972-ED9DCCE4370C}"/>
              </a:ext>
            </a:extLst>
          </p:cNvPr>
          <p:cNvGrpSpPr/>
          <p:nvPr/>
        </p:nvGrpSpPr>
        <p:grpSpPr>
          <a:xfrm>
            <a:off x="339120" y="6172128"/>
            <a:ext cx="156600" cy="216000"/>
            <a:chOff x="339120" y="6172128"/>
            <a:chExt cx="15660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14:cNvPr>
                <p14:cNvContentPartPr/>
                <p14:nvPr/>
              </p14:nvContentPartPr>
              <p14:xfrm>
                <a:off x="339120" y="6172128"/>
                <a:ext cx="10080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480" y="6154488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14:cNvPr>
                <p14:cNvContentPartPr/>
                <p14:nvPr/>
              </p14:nvContentPartPr>
              <p14:xfrm>
                <a:off x="406800" y="6227568"/>
                <a:ext cx="88920" cy="1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160" y="6209568"/>
                  <a:ext cx="1245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14:cNvPr>
              <p14:cNvContentPartPr/>
              <p14:nvPr/>
            </p14:nvContentPartPr>
            <p14:xfrm>
              <a:off x="227160" y="1867968"/>
              <a:ext cx="137520" cy="157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9160" y="1849968"/>
                <a:ext cx="17316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2C33C38-3C7A-40BD-D28B-723E3B56F8E5}"/>
              </a:ext>
            </a:extLst>
          </p:cNvPr>
          <p:cNvGrpSpPr/>
          <p:nvPr/>
        </p:nvGrpSpPr>
        <p:grpSpPr>
          <a:xfrm>
            <a:off x="2543256" y="6419448"/>
            <a:ext cx="435600" cy="82440"/>
            <a:chOff x="2543256" y="6419448"/>
            <a:chExt cx="435600" cy="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14:cNvPr>
                <p14:cNvContentPartPr/>
                <p14:nvPr/>
              </p14:nvContentPartPr>
              <p14:xfrm>
                <a:off x="2543256" y="6424488"/>
                <a:ext cx="108000" cy="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5616" y="6406848"/>
                  <a:ext cx="14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14:cNvPr>
                <p14:cNvContentPartPr/>
                <p14:nvPr/>
              </p14:nvContentPartPr>
              <p14:xfrm>
                <a:off x="2636136" y="6419448"/>
                <a:ext cx="128160" cy="8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8496" y="6401448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14:cNvPr>
                <p14:cNvContentPartPr/>
                <p14:nvPr/>
              </p14:nvContentPartPr>
              <p14:xfrm>
                <a:off x="2873376" y="6452208"/>
                <a:ext cx="10548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5736" y="6434568"/>
                  <a:ext cx="14112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8" name="Group 14387">
            <a:extLst>
              <a:ext uri="{FF2B5EF4-FFF2-40B4-BE49-F238E27FC236}">
                <a16:creationId xmlns:a16="http://schemas.microsoft.com/office/drawing/2014/main" id="{62A36796-C7E0-1A2C-1D80-B27018B180F3}"/>
              </a:ext>
            </a:extLst>
          </p:cNvPr>
          <p:cNvGrpSpPr/>
          <p:nvPr/>
        </p:nvGrpSpPr>
        <p:grpSpPr>
          <a:xfrm>
            <a:off x="3666816" y="1940688"/>
            <a:ext cx="1990080" cy="351360"/>
            <a:chOff x="3666816" y="1940688"/>
            <a:chExt cx="1990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14:cNvPr>
                <p14:cNvContentPartPr/>
                <p14:nvPr/>
              </p14:nvContentPartPr>
              <p14:xfrm>
                <a:off x="3666816" y="2156688"/>
                <a:ext cx="184680" cy="4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816" y="2138688"/>
                  <a:ext cx="22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14:cNvPr>
                <p14:cNvContentPartPr/>
                <p14:nvPr/>
              </p14:nvContentPartPr>
              <p14:xfrm>
                <a:off x="3797856" y="2213568"/>
                <a:ext cx="11556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9856" y="2195568"/>
                  <a:ext cx="15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14:cNvPr>
                <p14:cNvContentPartPr/>
                <p14:nvPr/>
              </p14:nvContentPartPr>
              <p14:xfrm>
                <a:off x="4032936" y="2073528"/>
                <a:ext cx="15444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5296" y="2055528"/>
                  <a:ext cx="19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14:cNvPr>
                <p14:cNvContentPartPr/>
                <p14:nvPr/>
              </p14:nvContentPartPr>
              <p14:xfrm>
                <a:off x="4173336" y="2135808"/>
                <a:ext cx="46800" cy="24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5696" y="2117808"/>
                  <a:ext cx="8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14:cNvPr>
                <p14:cNvContentPartPr/>
                <p14:nvPr/>
              </p14:nvContentPartPr>
              <p14:xfrm>
                <a:off x="4076496" y="1984968"/>
                <a:ext cx="23040" cy="17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8856" y="1967328"/>
                  <a:ext cx="58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14:cNvPr>
                <p14:cNvContentPartPr/>
                <p14:nvPr/>
              </p14:nvContentPartPr>
              <p14:xfrm>
                <a:off x="4149576" y="1940688"/>
                <a:ext cx="22320" cy="27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936" y="1922688"/>
                  <a:ext cx="57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14:cNvPr>
                <p14:cNvContentPartPr/>
                <p14:nvPr/>
              </p14:nvContentPartPr>
              <p14:xfrm>
                <a:off x="4072896" y="2141928"/>
                <a:ext cx="20412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4896" y="2124288"/>
                  <a:ext cx="239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14:cNvPr>
                <p14:cNvContentPartPr/>
                <p14:nvPr/>
              </p14:nvContentPartPr>
              <p14:xfrm>
                <a:off x="4370256" y="2060208"/>
                <a:ext cx="90360" cy="11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2616" y="2042568"/>
                  <a:ext cx="12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14:cNvPr>
                <p14:cNvContentPartPr/>
                <p14:nvPr/>
              </p14:nvContentPartPr>
              <p14:xfrm>
                <a:off x="4477176" y="1985328"/>
                <a:ext cx="92160" cy="30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9536" y="1967688"/>
                  <a:ext cx="12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14:cNvPr>
                <p14:cNvContentPartPr/>
                <p14:nvPr/>
              </p14:nvContentPartPr>
              <p14:xfrm>
                <a:off x="4473216" y="2129328"/>
                <a:ext cx="101160" cy="2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5216" y="2111328"/>
                  <a:ext cx="13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14:cNvPr>
                <p14:cNvContentPartPr/>
                <p14:nvPr/>
              </p14:nvContentPartPr>
              <p14:xfrm>
                <a:off x="4705416" y="2117088"/>
                <a:ext cx="2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7416" y="2099088"/>
                  <a:ext cx="3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14:cNvPr>
                <p14:cNvContentPartPr/>
                <p14:nvPr/>
              </p14:nvContentPartPr>
              <p14:xfrm>
                <a:off x="4702896" y="2052288"/>
                <a:ext cx="8280" cy="14040"/>
              </p14:xfrm>
            </p:contentPart>
          </mc:Choice>
          <mc:Fallback xmlns=""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5256" y="2034648"/>
                  <a:ext cx="43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14:cNvPr>
                <p14:cNvContentPartPr/>
                <p14:nvPr/>
              </p14:nvContentPartPr>
              <p14:xfrm>
                <a:off x="4742136" y="2078928"/>
                <a:ext cx="101160" cy="7560"/>
              </p14:xfrm>
            </p:contentPart>
          </mc:Choice>
          <mc:Fallback xmlns=""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4136" y="2061288"/>
                  <a:ext cx="13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14:cNvPr>
                <p14:cNvContentPartPr/>
                <p14:nvPr/>
              </p14:nvContentPartPr>
              <p14:xfrm>
                <a:off x="4808016" y="2047248"/>
                <a:ext cx="848880" cy="168480"/>
              </p14:xfrm>
            </p:contentPart>
          </mc:Choice>
          <mc:Fallback xmlns="">
            <p:pic>
              <p:nvPicPr>
                <p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0376" y="2029248"/>
                  <a:ext cx="884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7" name="Group 14386">
            <a:extLst>
              <a:ext uri="{FF2B5EF4-FFF2-40B4-BE49-F238E27FC236}">
                <a16:creationId xmlns:a16="http://schemas.microsoft.com/office/drawing/2014/main" id="{1004DAF9-F86A-CEA0-C975-F74BC8403BF3}"/>
              </a:ext>
            </a:extLst>
          </p:cNvPr>
          <p:cNvGrpSpPr/>
          <p:nvPr/>
        </p:nvGrpSpPr>
        <p:grpSpPr>
          <a:xfrm>
            <a:off x="5846256" y="1869768"/>
            <a:ext cx="632880" cy="403560"/>
            <a:chOff x="5846256" y="1869768"/>
            <a:chExt cx="63288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14:cNvPr>
                <p14:cNvContentPartPr/>
                <p14:nvPr/>
              </p14:nvContentPartPr>
              <p14:xfrm>
                <a:off x="5854896" y="2054088"/>
                <a:ext cx="53640" cy="3600"/>
              </p14:xfrm>
            </p:contentPart>
          </mc:Choice>
          <mc:Fallback xmlns=""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6896" y="2036448"/>
                  <a:ext cx="8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14:cNvPr>
                <p14:cNvContentPartPr/>
                <p14:nvPr/>
              </p14:nvContentPartPr>
              <p14:xfrm>
                <a:off x="5846256" y="2136528"/>
                <a:ext cx="103680" cy="12240"/>
              </p14:xfrm>
            </p:contentPart>
          </mc:Choice>
          <mc:Fallback xmlns=""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8256" y="2118888"/>
                  <a:ext cx="13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14:cNvPr>
                <p14:cNvContentPartPr/>
                <p14:nvPr/>
              </p14:nvContentPartPr>
              <p14:xfrm>
                <a:off x="6030936" y="2006928"/>
                <a:ext cx="133560" cy="266400"/>
              </p14:xfrm>
            </p:contentPart>
          </mc:Choice>
          <mc:Fallback xmlns=""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2936" y="1988928"/>
                  <a:ext cx="169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14:cNvPr>
                <p14:cNvContentPartPr/>
                <p14:nvPr/>
              </p14:nvContentPartPr>
              <p14:xfrm>
                <a:off x="6331176" y="1869768"/>
                <a:ext cx="147960" cy="238320"/>
              </p14:xfrm>
            </p:contentPart>
          </mc:Choice>
          <mc:Fallback xmlns="">
            <p:pic>
              <p:nvPicPr>
                <p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13176" y="1851768"/>
                  <a:ext cx="183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14:cNvPr>
                <p14:cNvContentPartPr/>
                <p14:nvPr/>
              </p14:nvContentPartPr>
              <p14:xfrm>
                <a:off x="6470496" y="2057328"/>
                <a:ext cx="360" cy="11880"/>
              </p14:xfrm>
            </p:contentPart>
          </mc:Choice>
          <mc:Fallback xmlns="">
            <p:pic>
              <p:nvPicPr>
                <p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2856" y="2039688"/>
                  <a:ext cx="36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14:cNvPr>
              <p14:cNvContentPartPr/>
              <p14:nvPr/>
            </p14:nvContentPartPr>
            <p14:xfrm>
              <a:off x="2471616" y="5869368"/>
              <a:ext cx="1882080" cy="73080"/>
            </p14:xfrm>
          </p:contentPart>
        </mc:Choice>
        <mc:Fallback xmlns="">
          <p:pic>
            <p:nvPicPr>
              <p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3616" y="5851368"/>
                <a:ext cx="1917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14:cNvPr>
              <p14:cNvContentPartPr/>
              <p14:nvPr/>
            </p14:nvContentPartPr>
            <p14:xfrm>
              <a:off x="382176" y="4067568"/>
              <a:ext cx="360" cy="360"/>
            </p14:xfrm>
          </p:contentPart>
        </mc:Choice>
        <mc:Fallback xmlns="">
          <p:pic>
            <p:nvPicPr>
              <p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176" y="404992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94F-2B28-7B44-9B71-6CB1E56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 and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A241-1EE1-9C43-89BA-9B6DC28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4101"/>
          </a:xfrm>
        </p:spPr>
        <p:txBody>
          <a:bodyPr>
            <a:normAutofit fontScale="92500"/>
          </a:bodyPr>
          <a:lstStyle/>
          <a:p>
            <a:r>
              <a:rPr lang="en-US" sz="2500"/>
              <a:t>{a, b, c, d} </a:t>
            </a:r>
            <a:r>
              <a:rPr lang="en-US" sz="2500">
                <a:sym typeface="Wingdings" pitchFamily="2" charset="2"/>
              </a:rPr>
              <a:t> a set (there are one or more than one items)</a:t>
            </a:r>
          </a:p>
          <a:p>
            <a:r>
              <a:rPr lang="en-US" sz="2500">
                <a:sym typeface="Wingdings" pitchFamily="2" charset="2"/>
              </a:rPr>
              <a:t>Subset  possible combinations of the items in a set</a:t>
            </a:r>
          </a:p>
          <a:p>
            <a:pPr lvl="1"/>
            <a:r>
              <a:rPr lang="en-US" sz="2300">
                <a:sym typeface="Wingdings" pitchFamily="2" charset="2"/>
              </a:rPr>
              <a:t>Possible sets: </a:t>
            </a:r>
          </a:p>
          <a:p>
            <a:pPr lvl="1"/>
            <a:r>
              <a:rPr lang="en-US" sz="2300">
                <a:sym typeface="Wingdings" pitchFamily="2" charset="2"/>
              </a:rPr>
              <a:t>{a}, {b}, {c}, {d}, {a, b}, {a, c}, {a, d}, {b, c}, {b, d}, {c, d},{a, b, c}, {a, b, d}, {a, c, d}, {b, c, d},{a, b, c, d}, {}</a:t>
            </a:r>
          </a:p>
          <a:p>
            <a:pPr lvl="1"/>
            <a:r>
              <a:rPr lang="en-US" sz="2300">
                <a:sym typeface="Wingdings" pitchFamily="2" charset="2"/>
              </a:rPr>
              <a:t>What is the total number of the subset: </a:t>
            </a:r>
          </a:p>
          <a:p>
            <a:pPr lvl="1"/>
            <a:endParaRPr lang="en-US" sz="23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14:cNvPr>
              <p14:cNvContentPartPr/>
              <p14:nvPr/>
            </p14:nvContentPartPr>
            <p14:xfrm>
              <a:off x="1151208" y="4810464"/>
              <a:ext cx="402840" cy="44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208" y="4792824"/>
                <a:ext cx="43848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5EC22A8-7D6B-9AB4-B568-1CAA397E2865}"/>
              </a:ext>
            </a:extLst>
          </p:cNvPr>
          <p:cNvGrpSpPr/>
          <p:nvPr/>
        </p:nvGrpSpPr>
        <p:grpSpPr>
          <a:xfrm>
            <a:off x="1527768" y="4689144"/>
            <a:ext cx="185760" cy="144360"/>
            <a:chOff x="1527768" y="4689144"/>
            <a:chExt cx="18576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14:cNvPr>
                <p14:cNvContentPartPr/>
                <p14:nvPr/>
              </p14:nvContentPartPr>
              <p14:xfrm>
                <a:off x="1527768" y="4689144"/>
                <a:ext cx="185760" cy="7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0128" y="4671504"/>
                  <a:ext cx="221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14:cNvPr>
                <p14:cNvContentPartPr/>
                <p14:nvPr/>
              </p14:nvContentPartPr>
              <p14:xfrm>
                <a:off x="1624608" y="4700304"/>
                <a:ext cx="3240" cy="13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6968" y="4682664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0572AF3-DF2E-7E90-E173-6E82290A17E0}"/>
              </a:ext>
            </a:extLst>
          </p:cNvPr>
          <p:cNvGrpSpPr/>
          <p:nvPr/>
        </p:nvGrpSpPr>
        <p:grpSpPr>
          <a:xfrm>
            <a:off x="1904328" y="4610304"/>
            <a:ext cx="1726200" cy="585360"/>
            <a:chOff x="1904328" y="4610304"/>
            <a:chExt cx="172620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14:cNvPr>
                <p14:cNvContentPartPr/>
                <p14:nvPr/>
              </p14:nvContentPartPr>
              <p14:xfrm>
                <a:off x="1904328" y="5041584"/>
                <a:ext cx="183240" cy="1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6328" y="5023944"/>
                  <a:ext cx="21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14:cNvPr>
                <p14:cNvContentPartPr/>
                <p14:nvPr/>
              </p14:nvContentPartPr>
              <p14:xfrm>
                <a:off x="1931328" y="5118984"/>
                <a:ext cx="184680" cy="1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3328" y="5101344"/>
                  <a:ext cx="22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14:cNvPr>
                <p14:cNvContentPartPr/>
                <p14:nvPr/>
              </p14:nvContentPartPr>
              <p14:xfrm>
                <a:off x="2289168" y="4892904"/>
                <a:ext cx="218520" cy="30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1168" y="4875264"/>
                  <a:ext cx="254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14:cNvPr>
                <p14:cNvContentPartPr/>
                <p14:nvPr/>
              </p14:nvContentPartPr>
              <p14:xfrm>
                <a:off x="2649528" y="4715784"/>
                <a:ext cx="171360" cy="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1888" y="4697784"/>
                  <a:ext cx="207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14:cNvPr>
                <p14:cNvContentPartPr/>
                <p14:nvPr/>
              </p14:nvContentPartPr>
              <p14:xfrm>
                <a:off x="2663568" y="4786704"/>
                <a:ext cx="157320" cy="3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5928" y="4768704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14:cNvPr>
                <p14:cNvContentPartPr/>
                <p14:nvPr/>
              </p14:nvContentPartPr>
              <p14:xfrm>
                <a:off x="2722248" y="4610304"/>
                <a:ext cx="1548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4608" y="4592664"/>
                  <a:ext cx="51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14:cNvPr>
                <p14:cNvContentPartPr/>
                <p14:nvPr/>
              </p14:nvContentPartPr>
              <p14:xfrm>
                <a:off x="2812968" y="4692024"/>
                <a:ext cx="5040" cy="13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5328" y="4674024"/>
                  <a:ext cx="4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14:cNvPr>
                <p14:cNvContentPartPr/>
                <p14:nvPr/>
              </p14:nvContentPartPr>
              <p14:xfrm>
                <a:off x="2917368" y="4735584"/>
                <a:ext cx="31320" cy="8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9728" y="4717944"/>
                  <a:ext cx="6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14:cNvPr>
                <p14:cNvContentPartPr/>
                <p14:nvPr/>
              </p14:nvContentPartPr>
              <p14:xfrm>
                <a:off x="2956248" y="4674384"/>
                <a:ext cx="2988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8608" y="4656384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14:cNvPr>
                <p14:cNvContentPartPr/>
                <p14:nvPr/>
              </p14:nvContentPartPr>
              <p14:xfrm>
                <a:off x="3030048" y="4700304"/>
                <a:ext cx="9612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048" y="4682304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14:cNvPr>
                <p14:cNvContentPartPr/>
                <p14:nvPr/>
              </p14:nvContentPartPr>
              <p14:xfrm>
                <a:off x="3032928" y="4652064"/>
                <a:ext cx="3052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4928" y="4634424"/>
                  <a:ext cx="340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14:cNvPr>
                <p14:cNvContentPartPr/>
                <p14:nvPr/>
              </p14:nvContentPartPr>
              <p14:xfrm>
                <a:off x="3351528" y="4670424"/>
                <a:ext cx="279000" cy="17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3528" y="4652784"/>
                  <a:ext cx="314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14:cNvPr>
              <p14:cNvContentPartPr/>
              <p14:nvPr/>
            </p14:nvContentPartPr>
            <p14:xfrm>
              <a:off x="606528" y="6018624"/>
              <a:ext cx="7200" cy="221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8888" y="6000624"/>
                <a:ext cx="42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14:cNvPr>
              <p14:cNvContentPartPr/>
              <p14:nvPr/>
            </p14:nvContentPartPr>
            <p14:xfrm>
              <a:off x="633528" y="5913144"/>
              <a:ext cx="252360" cy="320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888" y="5895144"/>
                <a:ext cx="288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14:cNvPr>
              <p14:cNvContentPartPr/>
              <p14:nvPr/>
            </p14:nvContentPartPr>
            <p14:xfrm>
              <a:off x="929448" y="6044544"/>
              <a:ext cx="81000" cy="146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808" y="6026544"/>
                <a:ext cx="1166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89966D6-EA79-7A62-7044-3CCABB9CAFD9}"/>
              </a:ext>
            </a:extLst>
          </p:cNvPr>
          <p:cNvGrpSpPr/>
          <p:nvPr/>
        </p:nvGrpSpPr>
        <p:grpSpPr>
          <a:xfrm>
            <a:off x="1255608" y="5967144"/>
            <a:ext cx="1297800" cy="471960"/>
            <a:chOff x="1255608" y="5967144"/>
            <a:chExt cx="129780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14:cNvPr>
                <p14:cNvContentPartPr/>
                <p14:nvPr/>
              </p14:nvContentPartPr>
              <p14:xfrm>
                <a:off x="1255608" y="6106824"/>
                <a:ext cx="105480" cy="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7608" y="6089184"/>
                  <a:ext cx="141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14:cNvPr>
                <p14:cNvContentPartPr/>
                <p14:nvPr/>
              </p14:nvContentPartPr>
              <p14:xfrm>
                <a:off x="1518048" y="5967144"/>
                <a:ext cx="135000" cy="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0048" y="5949144"/>
                  <a:ext cx="17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14:cNvPr>
                <p14:cNvContentPartPr/>
                <p14:nvPr/>
              </p14:nvContentPartPr>
              <p14:xfrm>
                <a:off x="1530648" y="6032304"/>
                <a:ext cx="150480" cy="234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2648" y="6014664"/>
                  <a:ext cx="186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14:cNvPr>
                <p14:cNvContentPartPr/>
                <p14:nvPr/>
              </p14:nvContentPartPr>
              <p14:xfrm>
                <a:off x="1588248" y="6125184"/>
                <a:ext cx="153360" cy="3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0248" y="6107184"/>
                  <a:ext cx="189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14:cNvPr>
                <p14:cNvContentPartPr/>
                <p14:nvPr/>
              </p14:nvContentPartPr>
              <p14:xfrm>
                <a:off x="1768968" y="6061104"/>
                <a:ext cx="386280" cy="37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1328" y="6043464"/>
                  <a:ext cx="421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14:cNvPr>
                <p14:cNvContentPartPr/>
                <p14:nvPr/>
              </p14:nvContentPartPr>
              <p14:xfrm>
                <a:off x="2179008" y="6074064"/>
                <a:ext cx="185760" cy="4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1368" y="6056424"/>
                  <a:ext cx="221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14:cNvPr>
                <p14:cNvContentPartPr/>
                <p14:nvPr/>
              </p14:nvContentPartPr>
              <p14:xfrm>
                <a:off x="2258928" y="6067944"/>
                <a:ext cx="112320" cy="149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0928" y="6050304"/>
                  <a:ext cx="14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14:cNvPr>
                <p14:cNvContentPartPr/>
                <p14:nvPr/>
              </p14:nvContentPartPr>
              <p14:xfrm>
                <a:off x="2393928" y="6130224"/>
                <a:ext cx="83520" cy="8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6288" y="6112584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14:cNvPr>
                <p14:cNvContentPartPr/>
                <p14:nvPr/>
              </p14:nvContentPartPr>
              <p14:xfrm>
                <a:off x="2387088" y="6078024"/>
                <a:ext cx="166320" cy="35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69088" y="6060024"/>
                  <a:ext cx="2019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41E121-419E-1CCF-224D-42A6F33F6258}"/>
              </a:ext>
            </a:extLst>
          </p:cNvPr>
          <p:cNvGrpSpPr/>
          <p:nvPr/>
        </p:nvGrpSpPr>
        <p:grpSpPr>
          <a:xfrm>
            <a:off x="2886768" y="5711544"/>
            <a:ext cx="1026000" cy="526680"/>
            <a:chOff x="2886768" y="5711544"/>
            <a:chExt cx="10260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14:cNvPr>
                <p14:cNvContentPartPr/>
                <p14:nvPr/>
              </p14:nvContentPartPr>
              <p14:xfrm>
                <a:off x="2907648" y="5967144"/>
                <a:ext cx="24840" cy="1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9648" y="5949144"/>
                  <a:ext cx="60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14:cNvPr>
                <p14:cNvContentPartPr/>
                <p14:nvPr/>
              </p14:nvContentPartPr>
              <p14:xfrm>
                <a:off x="2886768" y="6071544"/>
                <a:ext cx="1656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69128" y="6053904"/>
                  <a:ext cx="52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14:cNvPr>
                <p14:cNvContentPartPr/>
                <p14:nvPr/>
              </p14:nvContentPartPr>
              <p14:xfrm>
                <a:off x="3126888" y="5882184"/>
                <a:ext cx="295560" cy="35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9248" y="5864184"/>
                  <a:ext cx="331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14:cNvPr>
                <p14:cNvContentPartPr/>
                <p14:nvPr/>
              </p14:nvContentPartPr>
              <p14:xfrm>
                <a:off x="3377808" y="5711544"/>
                <a:ext cx="11520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0168" y="5693904"/>
                  <a:ext cx="150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14:cNvPr>
                <p14:cNvContentPartPr/>
                <p14:nvPr/>
              </p14:nvContentPartPr>
              <p14:xfrm>
                <a:off x="3451968" y="5743584"/>
                <a:ext cx="23760" cy="13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4328" y="5725944"/>
                  <a:ext cx="59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14:cNvPr>
                <p14:cNvContentPartPr/>
                <p14:nvPr/>
              </p14:nvContentPartPr>
              <p14:xfrm>
                <a:off x="3647808" y="6005664"/>
                <a:ext cx="19368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0168" y="5987664"/>
                  <a:ext cx="229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14:cNvPr>
                <p14:cNvContentPartPr/>
                <p14:nvPr/>
              </p14:nvContentPartPr>
              <p14:xfrm>
                <a:off x="3845088" y="5885424"/>
                <a:ext cx="67680" cy="336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7448" y="5867424"/>
                  <a:ext cx="10332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14:cNvPr>
              <p14:cNvContentPartPr/>
              <p14:nvPr/>
            </p14:nvContentPartPr>
            <p14:xfrm>
              <a:off x="4447008" y="5940144"/>
              <a:ext cx="123480" cy="21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29368" y="5922504"/>
                <a:ext cx="159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14:cNvPr>
              <p14:cNvContentPartPr/>
              <p14:nvPr/>
            </p14:nvContentPartPr>
            <p14:xfrm>
              <a:off x="4444128" y="6085584"/>
              <a:ext cx="112320" cy="2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6128" y="6067944"/>
                <a:ext cx="147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F9F3D-97FC-C93A-8E38-7C26ABF43448}"/>
              </a:ext>
            </a:extLst>
          </p:cNvPr>
          <p:cNvGrpSpPr/>
          <p:nvPr/>
        </p:nvGrpSpPr>
        <p:grpSpPr>
          <a:xfrm>
            <a:off x="4760568" y="5464584"/>
            <a:ext cx="1867680" cy="915120"/>
            <a:chOff x="4760568" y="5464584"/>
            <a:chExt cx="186768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14:cNvPr>
                <p14:cNvContentPartPr/>
                <p14:nvPr/>
              </p14:nvContentPartPr>
              <p14:xfrm>
                <a:off x="4760568" y="5805504"/>
                <a:ext cx="371520" cy="38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2928" y="5787504"/>
                  <a:ext cx="4071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14:cNvPr>
                <p14:cNvContentPartPr/>
                <p14:nvPr/>
              </p14:nvContentPartPr>
              <p14:xfrm>
                <a:off x="5237568" y="5621904"/>
                <a:ext cx="157320" cy="8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9568" y="5604264"/>
                  <a:ext cx="19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14:cNvPr>
                <p14:cNvContentPartPr/>
                <p14:nvPr/>
              </p14:nvContentPartPr>
              <p14:xfrm>
                <a:off x="5285088" y="5651784"/>
                <a:ext cx="122400" cy="14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7448" y="5633784"/>
                  <a:ext cx="15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14:cNvPr>
                <p14:cNvContentPartPr/>
                <p14:nvPr/>
              </p14:nvContentPartPr>
              <p14:xfrm>
                <a:off x="5300928" y="5570424"/>
                <a:ext cx="42120" cy="162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2928" y="5552424"/>
                  <a:ext cx="77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14:cNvPr>
                <p14:cNvContentPartPr/>
                <p14:nvPr/>
              </p14:nvContentPartPr>
              <p14:xfrm>
                <a:off x="5357808" y="5574024"/>
                <a:ext cx="25920" cy="119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9808" y="5556384"/>
                  <a:ext cx="6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14:cNvPr>
                <p14:cNvContentPartPr/>
                <p14:nvPr/>
              </p14:nvContentPartPr>
              <p14:xfrm>
                <a:off x="5491008" y="5576544"/>
                <a:ext cx="63000" cy="92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3008" y="5558544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14:cNvPr>
                <p14:cNvContentPartPr/>
                <p14:nvPr/>
              </p14:nvContentPartPr>
              <p14:xfrm>
                <a:off x="5567688" y="5464584"/>
                <a:ext cx="60840" cy="28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50048" y="5446944"/>
                  <a:ext cx="96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14:cNvPr>
                <p14:cNvContentPartPr/>
                <p14:nvPr/>
              </p14:nvContentPartPr>
              <p14:xfrm>
                <a:off x="5571288" y="5597064"/>
                <a:ext cx="115200" cy="9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53648" y="5579064"/>
                  <a:ext cx="150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14:cNvPr>
                <p14:cNvContentPartPr/>
                <p14:nvPr/>
              </p14:nvContentPartPr>
              <p14:xfrm>
                <a:off x="5755608" y="5590224"/>
                <a:ext cx="2160" cy="8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7968" y="5572224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14:cNvPr>
                <p14:cNvContentPartPr/>
                <p14:nvPr/>
              </p14:nvContentPartPr>
              <p14:xfrm>
                <a:off x="5782968" y="5510664"/>
                <a:ext cx="1656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4968" y="5493024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14:cNvPr>
                <p14:cNvContentPartPr/>
                <p14:nvPr/>
              </p14:nvContentPartPr>
              <p14:xfrm>
                <a:off x="5835528" y="5558544"/>
                <a:ext cx="82080" cy="3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17888" y="5540544"/>
                  <a:ext cx="11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14:cNvPr>
                <p14:cNvContentPartPr/>
                <p14:nvPr/>
              </p14:nvContentPartPr>
              <p14:xfrm>
                <a:off x="5865048" y="5514264"/>
                <a:ext cx="209160" cy="163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7408" y="5496264"/>
                  <a:ext cx="244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14:cNvPr>
                <p14:cNvContentPartPr/>
                <p14:nvPr/>
              </p14:nvContentPartPr>
              <p14:xfrm>
                <a:off x="6103728" y="5577624"/>
                <a:ext cx="238320" cy="79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85728" y="5559984"/>
                  <a:ext cx="273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14:cNvPr>
                <p14:cNvContentPartPr/>
                <p14:nvPr/>
              </p14:nvContentPartPr>
              <p14:xfrm>
                <a:off x="6112368" y="5990184"/>
                <a:ext cx="210600" cy="19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94368" y="5972184"/>
                  <a:ext cx="246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14:cNvPr>
                <p14:cNvContentPartPr/>
                <p14:nvPr/>
              </p14:nvContentPartPr>
              <p14:xfrm>
                <a:off x="6425208" y="5914224"/>
                <a:ext cx="203040" cy="46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07568" y="5896584"/>
                  <a:ext cx="238680" cy="50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14:cNvPr>
              <p14:cNvContentPartPr/>
              <p14:nvPr/>
            </p14:nvContentPartPr>
            <p14:xfrm>
              <a:off x="4305888" y="2375784"/>
              <a:ext cx="3588840" cy="59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87888" y="2357784"/>
                <a:ext cx="3624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14:cNvPr>
              <p14:cNvContentPartPr/>
              <p14:nvPr/>
            </p14:nvContentPartPr>
            <p14:xfrm>
              <a:off x="6549048" y="4028184"/>
              <a:ext cx="154440" cy="2758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40408" y="4019544"/>
                <a:ext cx="172080" cy="27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0FC427-B8F2-AC1D-FDE8-7D5F1FE875DD}"/>
              </a:ext>
            </a:extLst>
          </p:cNvPr>
          <p:cNvGrpSpPr/>
          <p:nvPr/>
        </p:nvGrpSpPr>
        <p:grpSpPr>
          <a:xfrm>
            <a:off x="7099128" y="3942864"/>
            <a:ext cx="1063080" cy="217440"/>
            <a:chOff x="7099128" y="3942864"/>
            <a:chExt cx="10630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14:cNvPr>
                <p14:cNvContentPartPr/>
                <p14:nvPr/>
              </p14:nvContentPartPr>
              <p14:xfrm>
                <a:off x="7099128" y="4041504"/>
                <a:ext cx="100080" cy="118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0128" y="4032864"/>
                  <a:ext cx="11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14:cNvPr>
                <p14:cNvContentPartPr/>
                <p14:nvPr/>
              </p14:nvContentPartPr>
              <p14:xfrm>
                <a:off x="7291368" y="4079304"/>
                <a:ext cx="122760" cy="7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2368" y="4070664"/>
                  <a:ext cx="140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14:cNvPr>
                <p14:cNvContentPartPr/>
                <p14:nvPr/>
              </p14:nvContentPartPr>
              <p14:xfrm>
                <a:off x="7413768" y="3942864"/>
                <a:ext cx="158760" cy="176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4768" y="3933864"/>
                  <a:ext cx="176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14:cNvPr>
                <p14:cNvContentPartPr/>
                <p14:nvPr/>
              </p14:nvContentPartPr>
              <p14:xfrm>
                <a:off x="7689528" y="4008384"/>
                <a:ext cx="244800" cy="129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80888" y="3999744"/>
                  <a:ext cx="26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14:cNvPr>
                <p14:cNvContentPartPr/>
                <p14:nvPr/>
              </p14:nvContentPartPr>
              <p14:xfrm>
                <a:off x="7975728" y="3985344"/>
                <a:ext cx="91440" cy="174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6728" y="3976704"/>
                  <a:ext cx="10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14:cNvPr>
                <p14:cNvContentPartPr/>
                <p14:nvPr/>
              </p14:nvContentPartPr>
              <p14:xfrm>
                <a:off x="7999848" y="4069584"/>
                <a:ext cx="96480" cy="1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1208" y="4060584"/>
                  <a:ext cx="11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14:cNvPr>
                <p14:cNvContentPartPr/>
                <p14:nvPr/>
              </p14:nvContentPartPr>
              <p14:xfrm>
                <a:off x="8158968" y="4070304"/>
                <a:ext cx="3240" cy="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9968" y="4061664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14:cNvPr>
                <p14:cNvContentPartPr/>
                <p14:nvPr/>
              </p14:nvContentPartPr>
              <p14:xfrm>
                <a:off x="8112168" y="4142304"/>
                <a:ext cx="2232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03528" y="413366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D9F23E-46D0-E8AA-E399-E7AEE1A1D6AC}"/>
              </a:ext>
            </a:extLst>
          </p:cNvPr>
          <p:cNvGrpSpPr/>
          <p:nvPr/>
        </p:nvGrpSpPr>
        <p:grpSpPr>
          <a:xfrm>
            <a:off x="7194168" y="4305024"/>
            <a:ext cx="1229400" cy="337320"/>
            <a:chOff x="7194168" y="4305024"/>
            <a:chExt cx="12294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14:cNvPr>
                <p14:cNvContentPartPr/>
                <p14:nvPr/>
              </p14:nvContentPartPr>
              <p14:xfrm>
                <a:off x="7194168" y="4359024"/>
                <a:ext cx="153720" cy="133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5168" y="4350384"/>
                  <a:ext cx="171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14:cNvPr>
                <p14:cNvContentPartPr/>
                <p14:nvPr/>
              </p14:nvContentPartPr>
              <p14:xfrm>
                <a:off x="7539408" y="4306824"/>
                <a:ext cx="133200" cy="20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0408" y="4297824"/>
                  <a:ext cx="15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14:cNvPr>
                <p14:cNvContentPartPr/>
                <p14:nvPr/>
              </p14:nvContentPartPr>
              <p14:xfrm>
                <a:off x="7588008" y="4338144"/>
                <a:ext cx="90360" cy="105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9368" y="4329504"/>
                  <a:ext cx="10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14:cNvPr>
                <p14:cNvContentPartPr/>
                <p14:nvPr/>
              </p14:nvContentPartPr>
              <p14:xfrm>
                <a:off x="7668648" y="4392144"/>
                <a:ext cx="46080" cy="7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0008" y="4383504"/>
                  <a:ext cx="63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14:cNvPr>
                <p14:cNvContentPartPr/>
                <p14:nvPr/>
              </p14:nvContentPartPr>
              <p14:xfrm>
                <a:off x="7743888" y="4305024"/>
                <a:ext cx="679680" cy="33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35248" y="4296384"/>
                  <a:ext cx="69732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A6CE4C-CD79-DBA0-0299-DF2B77628366}"/>
              </a:ext>
            </a:extLst>
          </p:cNvPr>
          <p:cNvGrpSpPr/>
          <p:nvPr/>
        </p:nvGrpSpPr>
        <p:grpSpPr>
          <a:xfrm>
            <a:off x="9048168" y="4210344"/>
            <a:ext cx="240120" cy="329760"/>
            <a:chOff x="9048168" y="4210344"/>
            <a:chExt cx="2401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14:cNvPr>
                <p14:cNvContentPartPr/>
                <p14:nvPr/>
              </p14:nvContentPartPr>
              <p14:xfrm>
                <a:off x="9048168" y="4210344"/>
                <a:ext cx="57240" cy="298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39168" y="4201344"/>
                  <a:ext cx="74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14:cNvPr>
                <p14:cNvContentPartPr/>
                <p14:nvPr/>
              </p14:nvContentPartPr>
              <p14:xfrm>
                <a:off x="9222048" y="4210344"/>
                <a:ext cx="66240" cy="329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3048" y="4201704"/>
                  <a:ext cx="8388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14:cNvPr>
              <p14:cNvContentPartPr/>
              <p14:nvPr/>
            </p14:nvContentPartPr>
            <p14:xfrm>
              <a:off x="7161048" y="4814784"/>
              <a:ext cx="248040" cy="178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2048" y="4806144"/>
                <a:ext cx="26568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DEC7439-6B1D-69F2-4EF7-C3EFB1B99D0F}"/>
              </a:ext>
            </a:extLst>
          </p:cNvPr>
          <p:cNvGrpSpPr/>
          <p:nvPr/>
        </p:nvGrpSpPr>
        <p:grpSpPr>
          <a:xfrm>
            <a:off x="7760448" y="4789944"/>
            <a:ext cx="824400" cy="223200"/>
            <a:chOff x="7760448" y="4789944"/>
            <a:chExt cx="8244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14:cNvPr>
                <p14:cNvContentPartPr/>
                <p14:nvPr/>
              </p14:nvContentPartPr>
              <p14:xfrm>
                <a:off x="7760448" y="4789944"/>
                <a:ext cx="1764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51808" y="4780944"/>
                  <a:ext cx="3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14:cNvPr>
                <p14:cNvContentPartPr/>
                <p14:nvPr/>
              </p14:nvContentPartPr>
              <p14:xfrm>
                <a:off x="7943328" y="4882464"/>
                <a:ext cx="14760" cy="36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34688" y="4873464"/>
                  <a:ext cx="32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14:cNvPr>
                <p14:cNvContentPartPr/>
                <p14:nvPr/>
              </p14:nvContentPartPr>
              <p14:xfrm>
                <a:off x="7956648" y="4796784"/>
                <a:ext cx="78120" cy="30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7648" y="4788144"/>
                  <a:ext cx="95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14:cNvPr>
                <p14:cNvContentPartPr/>
                <p14:nvPr/>
              </p14:nvContentPartPr>
              <p14:xfrm>
                <a:off x="8033328" y="4869864"/>
                <a:ext cx="110520" cy="21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24328" y="4860864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14:cNvPr>
                <p14:cNvContentPartPr/>
                <p14:nvPr/>
              </p14:nvContentPartPr>
              <p14:xfrm>
                <a:off x="8104608" y="4834224"/>
                <a:ext cx="245160" cy="150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95608" y="4825224"/>
                  <a:ext cx="262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14:cNvPr>
                <p14:cNvContentPartPr/>
                <p14:nvPr/>
              </p14:nvContentPartPr>
              <p14:xfrm>
                <a:off x="8369208" y="4870224"/>
                <a:ext cx="215640" cy="142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60208" y="4861224"/>
                  <a:ext cx="2332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02BFC5-A1FA-16EF-6358-A7342BB7C9D4}"/>
              </a:ext>
            </a:extLst>
          </p:cNvPr>
          <p:cNvGrpSpPr/>
          <p:nvPr/>
        </p:nvGrpSpPr>
        <p:grpSpPr>
          <a:xfrm>
            <a:off x="7228728" y="5171184"/>
            <a:ext cx="1204560" cy="310320"/>
            <a:chOff x="7228728" y="5171184"/>
            <a:chExt cx="12045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14:cNvPr>
                <p14:cNvContentPartPr/>
                <p14:nvPr/>
              </p14:nvContentPartPr>
              <p14:xfrm>
                <a:off x="7310448" y="5277744"/>
                <a:ext cx="80640" cy="128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1808" y="5268744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14:cNvPr>
                <p14:cNvContentPartPr/>
                <p14:nvPr/>
              </p14:nvContentPartPr>
              <p14:xfrm>
                <a:off x="7228728" y="5171184"/>
                <a:ext cx="279000" cy="310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20088" y="5162544"/>
                  <a:ext cx="29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14:cNvPr>
                <p14:cNvContentPartPr/>
                <p14:nvPr/>
              </p14:nvContentPartPr>
              <p14:xfrm>
                <a:off x="7735248" y="5247864"/>
                <a:ext cx="119880" cy="144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26608" y="5239224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14:cNvPr>
                <p14:cNvContentPartPr/>
                <p14:nvPr/>
              </p14:nvContentPartPr>
              <p14:xfrm>
                <a:off x="7723728" y="5252544"/>
                <a:ext cx="5724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5088" y="5243544"/>
                  <a:ext cx="74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14:cNvPr>
                <p14:cNvContentPartPr/>
                <p14:nvPr/>
              </p14:nvContentPartPr>
              <p14:xfrm>
                <a:off x="7921728" y="5286384"/>
                <a:ext cx="42840" cy="85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12728" y="5277744"/>
                  <a:ext cx="60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14:cNvPr>
                <p14:cNvContentPartPr/>
                <p14:nvPr/>
              </p14:nvContentPartPr>
              <p14:xfrm>
                <a:off x="7956648" y="5211144"/>
                <a:ext cx="47880" cy="20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47648" y="5202144"/>
                  <a:ext cx="6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14:cNvPr>
                <p14:cNvContentPartPr/>
                <p14:nvPr/>
              </p14:nvContentPartPr>
              <p14:xfrm>
                <a:off x="8039088" y="5264784"/>
                <a:ext cx="46080" cy="11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30088" y="5255784"/>
                  <a:ext cx="63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14:cNvPr>
                <p14:cNvContentPartPr/>
                <p14:nvPr/>
              </p14:nvContentPartPr>
              <p14:xfrm>
                <a:off x="8060328" y="5233104"/>
                <a:ext cx="372960" cy="120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1328" y="5224104"/>
                  <a:ext cx="390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0171C6A-D875-63E5-3E19-2CF2C64DCF89}"/>
              </a:ext>
            </a:extLst>
          </p:cNvPr>
          <p:cNvGrpSpPr/>
          <p:nvPr/>
        </p:nvGrpSpPr>
        <p:grpSpPr>
          <a:xfrm>
            <a:off x="8998128" y="4631184"/>
            <a:ext cx="2898720" cy="1243800"/>
            <a:chOff x="8998128" y="4631184"/>
            <a:chExt cx="289872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14:cNvPr>
                <p14:cNvContentPartPr/>
                <p14:nvPr/>
              </p14:nvContentPartPr>
              <p14:xfrm>
                <a:off x="9039168" y="4770504"/>
                <a:ext cx="41400" cy="70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30168" y="4761504"/>
                  <a:ext cx="5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14:cNvPr>
                <p14:cNvContentPartPr/>
                <p14:nvPr/>
              </p14:nvContentPartPr>
              <p14:xfrm>
                <a:off x="9045648" y="4844304"/>
                <a:ext cx="20520" cy="141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37008" y="4835304"/>
                  <a:ext cx="38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14:cNvPr>
                <p14:cNvContentPartPr/>
                <p14:nvPr/>
              </p14:nvContentPartPr>
              <p14:xfrm>
                <a:off x="9172008" y="4789944"/>
                <a:ext cx="124920" cy="111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63008" y="4780944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14:cNvPr>
                <p14:cNvContentPartPr/>
                <p14:nvPr/>
              </p14:nvContentPartPr>
              <p14:xfrm>
                <a:off x="9336168" y="4755384"/>
                <a:ext cx="102240" cy="208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27528" y="4746744"/>
                  <a:ext cx="11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14:cNvPr>
                <p14:cNvContentPartPr/>
                <p14:nvPr/>
              </p14:nvContentPartPr>
              <p14:xfrm>
                <a:off x="9530568" y="4945104"/>
                <a:ext cx="30960" cy="3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1928" y="4936104"/>
                  <a:ext cx="4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14:cNvPr>
                <p14:cNvContentPartPr/>
                <p14:nvPr/>
              </p14:nvContentPartPr>
              <p14:xfrm>
                <a:off x="9677088" y="4738464"/>
                <a:ext cx="130320" cy="28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68448" y="4729824"/>
                  <a:ext cx="147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14:cNvPr>
                <p14:cNvContentPartPr/>
                <p14:nvPr/>
              </p14:nvContentPartPr>
              <p14:xfrm>
                <a:off x="9857088" y="4707864"/>
                <a:ext cx="70560" cy="185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48088" y="4699224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14:cNvPr>
                <p14:cNvContentPartPr/>
                <p14:nvPr/>
              </p14:nvContentPartPr>
              <p14:xfrm>
                <a:off x="9978408" y="4698864"/>
                <a:ext cx="85320" cy="329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69408" y="4690224"/>
                  <a:ext cx="102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14:cNvPr>
                <p14:cNvContentPartPr/>
                <p14:nvPr/>
              </p14:nvContentPartPr>
              <p14:xfrm>
                <a:off x="10136088" y="4971744"/>
                <a:ext cx="19440" cy="19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7088" y="4962744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14:cNvPr>
                <p14:cNvContentPartPr/>
                <p14:nvPr/>
              </p14:nvContentPartPr>
              <p14:xfrm>
                <a:off x="10259568" y="4683384"/>
                <a:ext cx="67680" cy="252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50568" y="4674744"/>
                  <a:ext cx="85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14:cNvPr>
                <p14:cNvContentPartPr/>
                <p14:nvPr/>
              </p14:nvContentPartPr>
              <p14:xfrm>
                <a:off x="10463328" y="4752864"/>
                <a:ext cx="76320" cy="138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54328" y="4744224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14:cNvPr>
                <p14:cNvContentPartPr/>
                <p14:nvPr/>
              </p14:nvContentPartPr>
              <p14:xfrm>
                <a:off x="10545408" y="4851144"/>
                <a:ext cx="32760" cy="40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36768" y="4842504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14:cNvPr>
                <p14:cNvContentPartPr/>
                <p14:nvPr/>
              </p14:nvContentPartPr>
              <p14:xfrm>
                <a:off x="10593648" y="4677984"/>
                <a:ext cx="76320" cy="292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85008" y="4669344"/>
                  <a:ext cx="93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14:cNvPr>
                <p14:cNvContentPartPr/>
                <p14:nvPr/>
              </p14:nvContentPartPr>
              <p14:xfrm>
                <a:off x="10916928" y="4638744"/>
                <a:ext cx="44280" cy="34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07928" y="4629744"/>
                  <a:ext cx="61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14:cNvPr>
                <p14:cNvContentPartPr/>
                <p14:nvPr/>
              </p14:nvContentPartPr>
              <p14:xfrm>
                <a:off x="11045088" y="4663224"/>
                <a:ext cx="136800" cy="210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36448" y="4654224"/>
                  <a:ext cx="15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14:cNvPr>
                <p14:cNvContentPartPr/>
                <p14:nvPr/>
              </p14:nvContentPartPr>
              <p14:xfrm>
                <a:off x="11220048" y="4631184"/>
                <a:ext cx="66600" cy="350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1408" y="4622184"/>
                  <a:ext cx="84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14:cNvPr>
                <p14:cNvContentPartPr/>
                <p14:nvPr/>
              </p14:nvContentPartPr>
              <p14:xfrm>
                <a:off x="8998128" y="5199264"/>
                <a:ext cx="124200" cy="216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89128" y="5190264"/>
                  <a:ext cx="141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14:cNvPr>
                <p14:cNvContentPartPr/>
                <p14:nvPr/>
              </p14:nvContentPartPr>
              <p14:xfrm>
                <a:off x="9153288" y="5386824"/>
                <a:ext cx="111960" cy="56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44288" y="5377824"/>
                  <a:ext cx="12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14:cNvPr>
                <p14:cNvContentPartPr/>
                <p14:nvPr/>
              </p14:nvContentPartPr>
              <p14:xfrm>
                <a:off x="9208368" y="5392944"/>
                <a:ext cx="9360" cy="78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99728" y="5384304"/>
                  <a:ext cx="27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14:cNvPr>
                <p14:cNvContentPartPr/>
                <p14:nvPr/>
              </p14:nvContentPartPr>
              <p14:xfrm>
                <a:off x="9218088" y="5175504"/>
                <a:ext cx="83520" cy="9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09088" y="5166864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14:cNvPr>
                <p14:cNvContentPartPr/>
                <p14:nvPr/>
              </p14:nvContentPartPr>
              <p14:xfrm>
                <a:off x="9455328" y="5319144"/>
                <a:ext cx="70200" cy="14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6328" y="5310144"/>
                  <a:ext cx="87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14:cNvPr>
                <p14:cNvContentPartPr/>
                <p14:nvPr/>
              </p14:nvContentPartPr>
              <p14:xfrm>
                <a:off x="9445248" y="5393664"/>
                <a:ext cx="102960" cy="19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36248" y="5384664"/>
                  <a:ext cx="120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14:cNvPr>
                <p14:cNvContentPartPr/>
                <p14:nvPr/>
              </p14:nvContentPartPr>
              <p14:xfrm>
                <a:off x="9843048" y="5170464"/>
                <a:ext cx="167040" cy="89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34048" y="5161824"/>
                  <a:ext cx="184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14:cNvPr>
                <p14:cNvContentPartPr/>
                <p14:nvPr/>
              </p14:nvContentPartPr>
              <p14:xfrm>
                <a:off x="9955008" y="5192424"/>
                <a:ext cx="17280" cy="88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46368" y="5183784"/>
                  <a:ext cx="34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14:cNvPr>
                <p14:cNvContentPartPr/>
                <p14:nvPr/>
              </p14:nvContentPartPr>
              <p14:xfrm>
                <a:off x="10144008" y="5131584"/>
                <a:ext cx="3960" cy="65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35368" y="5122584"/>
                  <a:ext cx="21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14:cNvPr>
                <p14:cNvContentPartPr/>
                <p14:nvPr/>
              </p14:nvContentPartPr>
              <p14:xfrm>
                <a:off x="10118808" y="5264064"/>
                <a:ext cx="5040" cy="1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9808" y="5255424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14:cNvPr>
                <p14:cNvContentPartPr/>
                <p14:nvPr/>
              </p14:nvContentPartPr>
              <p14:xfrm>
                <a:off x="9785448" y="5297904"/>
                <a:ext cx="761040" cy="62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448" y="5288904"/>
                  <a:ext cx="778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14:cNvPr>
                <p14:cNvContentPartPr/>
                <p14:nvPr/>
              </p14:nvContentPartPr>
              <p14:xfrm>
                <a:off x="9940968" y="5414184"/>
                <a:ext cx="119160" cy="145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32328" y="5405184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14:cNvPr>
                <p14:cNvContentPartPr/>
                <p14:nvPr/>
              </p14:nvContentPartPr>
              <p14:xfrm>
                <a:off x="10126008" y="5431464"/>
                <a:ext cx="10080" cy="72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17008" y="5422464"/>
                  <a:ext cx="2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14:cNvPr>
                <p14:cNvContentPartPr/>
                <p14:nvPr/>
              </p14:nvContentPartPr>
              <p14:xfrm>
                <a:off x="10128528" y="5531904"/>
                <a:ext cx="48240" cy="14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9888" y="5522904"/>
                  <a:ext cx="65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14:cNvPr>
                <p14:cNvContentPartPr/>
                <p14:nvPr/>
              </p14:nvContentPartPr>
              <p14:xfrm>
                <a:off x="10263168" y="5401224"/>
                <a:ext cx="93240" cy="126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4528" y="5392584"/>
                  <a:ext cx="11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14:cNvPr>
                <p14:cNvContentPartPr/>
                <p14:nvPr/>
              </p14:nvContentPartPr>
              <p14:xfrm>
                <a:off x="10464048" y="5338584"/>
                <a:ext cx="14040" cy="171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55408" y="5329944"/>
                  <a:ext cx="3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14:cNvPr>
                <p14:cNvContentPartPr/>
                <p14:nvPr/>
              </p14:nvContentPartPr>
              <p14:xfrm>
                <a:off x="10473768" y="5531904"/>
                <a:ext cx="648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5128" y="5523264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14:cNvPr>
                <p14:cNvContentPartPr/>
                <p14:nvPr/>
              </p14:nvContentPartPr>
              <p14:xfrm>
                <a:off x="10726488" y="5234904"/>
                <a:ext cx="82800" cy="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17848" y="5225904"/>
                  <a:ext cx="100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14:cNvPr>
                <p14:cNvContentPartPr/>
                <p14:nvPr/>
              </p14:nvContentPartPr>
              <p14:xfrm>
                <a:off x="10730088" y="5296824"/>
                <a:ext cx="9288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1088" y="5287824"/>
                  <a:ext cx="11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14:cNvPr>
                <p14:cNvContentPartPr/>
                <p14:nvPr/>
              </p14:nvContentPartPr>
              <p14:xfrm>
                <a:off x="10992168" y="5106744"/>
                <a:ext cx="145440" cy="118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83528" y="5098104"/>
                  <a:ext cx="16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14:cNvPr>
                <p14:cNvContentPartPr/>
                <p14:nvPr/>
              </p14:nvContentPartPr>
              <p14:xfrm>
                <a:off x="11115648" y="5167224"/>
                <a:ext cx="90000" cy="71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07008" y="5158224"/>
                  <a:ext cx="1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14:cNvPr>
                <p14:cNvContentPartPr/>
                <p14:nvPr/>
              </p14:nvContentPartPr>
              <p14:xfrm>
                <a:off x="11248488" y="5129424"/>
                <a:ext cx="73800" cy="73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39488" y="5120784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14:cNvPr>
                <p14:cNvContentPartPr/>
                <p14:nvPr/>
              </p14:nvContentPartPr>
              <p14:xfrm>
                <a:off x="11222568" y="5167584"/>
                <a:ext cx="61920" cy="6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13568" y="5158944"/>
                  <a:ext cx="79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14:cNvPr>
                <p14:cNvContentPartPr/>
                <p14:nvPr/>
              </p14:nvContentPartPr>
              <p14:xfrm>
                <a:off x="11361888" y="5100624"/>
                <a:ext cx="119520" cy="141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53248" y="5091984"/>
                  <a:ext cx="13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14:cNvPr>
                <p14:cNvContentPartPr/>
                <p14:nvPr/>
              </p14:nvContentPartPr>
              <p14:xfrm>
                <a:off x="11576448" y="5090184"/>
                <a:ext cx="144720" cy="118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67808" y="5081184"/>
                  <a:ext cx="16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14:cNvPr>
                <p14:cNvContentPartPr/>
                <p14:nvPr/>
              </p14:nvContentPartPr>
              <p14:xfrm>
                <a:off x="11523168" y="5161824"/>
                <a:ext cx="49680" cy="53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14528" y="5153184"/>
                  <a:ext cx="6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14:cNvPr>
                <p14:cNvContentPartPr/>
                <p14:nvPr/>
              </p14:nvContentPartPr>
              <p14:xfrm>
                <a:off x="11506608" y="5166144"/>
                <a:ext cx="169200" cy="66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97968" y="5157504"/>
                  <a:ext cx="186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14:cNvPr>
                <p14:cNvContentPartPr/>
                <p14:nvPr/>
              </p14:nvContentPartPr>
              <p14:xfrm>
                <a:off x="11868408" y="5055264"/>
                <a:ext cx="23040" cy="83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59408" y="5046624"/>
                  <a:ext cx="40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14:cNvPr>
                <p14:cNvContentPartPr/>
                <p14:nvPr/>
              </p14:nvContentPartPr>
              <p14:xfrm>
                <a:off x="11788128" y="5186304"/>
                <a:ext cx="50040" cy="14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79488" y="5177304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14:cNvPr>
                <p14:cNvContentPartPr/>
                <p14:nvPr/>
              </p14:nvContentPartPr>
              <p14:xfrm>
                <a:off x="11020608" y="5275944"/>
                <a:ext cx="856080" cy="12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11968" y="5266944"/>
                  <a:ext cx="873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14:cNvPr>
                <p14:cNvContentPartPr/>
                <p14:nvPr/>
              </p14:nvContentPartPr>
              <p14:xfrm>
                <a:off x="11152368" y="5463144"/>
                <a:ext cx="171000" cy="113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43728" y="5454504"/>
                  <a:ext cx="188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14:cNvPr>
                <p14:cNvContentPartPr/>
                <p14:nvPr/>
              </p14:nvContentPartPr>
              <p14:xfrm>
                <a:off x="11351448" y="5433984"/>
                <a:ext cx="61200" cy="152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42448" y="5425344"/>
                  <a:ext cx="7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14:cNvPr>
                <p14:cNvContentPartPr/>
                <p14:nvPr/>
              </p14:nvContentPartPr>
              <p14:xfrm>
                <a:off x="11526048" y="5424624"/>
                <a:ext cx="71640" cy="94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17408" y="5415984"/>
                  <a:ext cx="89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14:cNvPr>
                <p14:cNvContentPartPr/>
                <p14:nvPr/>
              </p14:nvContentPartPr>
              <p14:xfrm>
                <a:off x="11543328" y="5429304"/>
                <a:ext cx="48960" cy="101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34688" y="5420664"/>
                  <a:ext cx="66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14:cNvPr>
                <p14:cNvContentPartPr/>
                <p14:nvPr/>
              </p14:nvContentPartPr>
              <p14:xfrm>
                <a:off x="11685168" y="5388984"/>
                <a:ext cx="141840" cy="118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76168" y="5379984"/>
                  <a:ext cx="159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14:cNvPr>
                <p14:cNvContentPartPr/>
                <p14:nvPr/>
              </p14:nvContentPartPr>
              <p14:xfrm>
                <a:off x="11826288" y="5403024"/>
                <a:ext cx="23760" cy="155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17648" y="5394384"/>
                  <a:ext cx="4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14:cNvPr>
                <p14:cNvContentPartPr/>
                <p14:nvPr/>
              </p14:nvContentPartPr>
              <p14:xfrm>
                <a:off x="11584368" y="5388264"/>
                <a:ext cx="312480" cy="122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75368" y="5379624"/>
                  <a:ext cx="330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14:cNvPr>
                <p14:cNvContentPartPr/>
                <p14:nvPr/>
              </p14:nvContentPartPr>
              <p14:xfrm>
                <a:off x="11554128" y="5102064"/>
                <a:ext cx="294480" cy="97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45128" y="5093424"/>
                  <a:ext cx="312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14:cNvPr>
                <p14:cNvContentPartPr/>
                <p14:nvPr/>
              </p14:nvContentPartPr>
              <p14:xfrm>
                <a:off x="11173608" y="5433984"/>
                <a:ext cx="318600" cy="115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64968" y="5424984"/>
                  <a:ext cx="33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14:cNvPr>
                <p14:cNvContentPartPr/>
                <p14:nvPr/>
              </p14:nvContentPartPr>
              <p14:xfrm>
                <a:off x="11018808" y="5148864"/>
                <a:ext cx="165960" cy="32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010168" y="5140224"/>
                  <a:ext cx="18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14:cNvPr>
                <p14:cNvContentPartPr/>
                <p14:nvPr/>
              </p14:nvContentPartPr>
              <p14:xfrm>
                <a:off x="11011968" y="5270544"/>
                <a:ext cx="85680" cy="54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02968" y="5261904"/>
                  <a:ext cx="103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14:cNvPr>
                <p14:cNvContentPartPr/>
                <p14:nvPr/>
              </p14:nvContentPartPr>
              <p14:xfrm>
                <a:off x="10792008" y="5731704"/>
                <a:ext cx="102240" cy="35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83008" y="5722704"/>
                  <a:ext cx="119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14:cNvPr>
                <p14:cNvContentPartPr/>
                <p14:nvPr/>
              </p14:nvContentPartPr>
              <p14:xfrm>
                <a:off x="10823688" y="5793264"/>
                <a:ext cx="88560" cy="29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14688" y="5784264"/>
                  <a:ext cx="106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14:cNvPr>
                <p14:cNvContentPartPr/>
                <p14:nvPr/>
              </p14:nvContentPartPr>
              <p14:xfrm>
                <a:off x="10960848" y="5657904"/>
                <a:ext cx="169920" cy="21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51848" y="5648904"/>
                  <a:ext cx="1875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5D06363-0516-9154-77F7-777A5E73F225}"/>
              </a:ext>
            </a:extLst>
          </p:cNvPr>
          <p:cNvGrpSpPr/>
          <p:nvPr/>
        </p:nvGrpSpPr>
        <p:grpSpPr>
          <a:xfrm>
            <a:off x="2857968" y="3035304"/>
            <a:ext cx="3879360" cy="949680"/>
            <a:chOff x="2857968" y="3035304"/>
            <a:chExt cx="3879360" cy="9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14:cNvPr>
                <p14:cNvContentPartPr/>
                <p14:nvPr/>
              </p14:nvContentPartPr>
              <p14:xfrm>
                <a:off x="2857968" y="3437784"/>
                <a:ext cx="83880" cy="507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48968" y="3429144"/>
                  <a:ext cx="101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14:cNvPr>
                <p14:cNvContentPartPr/>
                <p14:nvPr/>
              </p14:nvContentPartPr>
              <p14:xfrm>
                <a:off x="2888928" y="3407904"/>
                <a:ext cx="2883600" cy="84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79928" y="3398904"/>
                  <a:ext cx="2901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14:cNvPr>
                <p14:cNvContentPartPr/>
                <p14:nvPr/>
              </p14:nvContentPartPr>
              <p14:xfrm>
                <a:off x="5738328" y="3403224"/>
                <a:ext cx="992520" cy="510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9328" y="3394584"/>
                  <a:ext cx="1010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14:cNvPr>
                <p14:cNvContentPartPr/>
                <p14:nvPr/>
              </p14:nvContentPartPr>
              <p14:xfrm>
                <a:off x="2929968" y="3935664"/>
                <a:ext cx="3807360" cy="49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20968" y="3927024"/>
                  <a:ext cx="38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14:cNvPr>
                <p14:cNvContentPartPr/>
                <p14:nvPr/>
              </p14:nvContentPartPr>
              <p14:xfrm>
                <a:off x="4054608" y="3035304"/>
                <a:ext cx="159840" cy="278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45608" y="3026664"/>
                  <a:ext cx="1774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6ED285F-6A0B-92AE-7F11-3E2D3798A00A}"/>
              </a:ext>
            </a:extLst>
          </p:cNvPr>
          <p:cNvGrpSpPr/>
          <p:nvPr/>
        </p:nvGrpSpPr>
        <p:grpSpPr>
          <a:xfrm>
            <a:off x="7226208" y="5807664"/>
            <a:ext cx="226800" cy="267840"/>
            <a:chOff x="7226208" y="5807664"/>
            <a:chExt cx="2268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14:cNvPr>
                <p14:cNvContentPartPr/>
                <p14:nvPr/>
              </p14:nvContentPartPr>
              <p14:xfrm>
                <a:off x="7336368" y="5907744"/>
                <a:ext cx="55440" cy="109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27728" y="5899104"/>
                  <a:ext cx="73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14:cNvPr>
                <p14:cNvContentPartPr/>
                <p14:nvPr/>
              </p14:nvContentPartPr>
              <p14:xfrm>
                <a:off x="7226208" y="5807664"/>
                <a:ext cx="226800" cy="267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17568" y="5799024"/>
                  <a:ext cx="244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CB1E7F7-A88D-FCEA-0ED6-DC941157C233}"/>
              </a:ext>
            </a:extLst>
          </p:cNvPr>
          <p:cNvGrpSpPr/>
          <p:nvPr/>
        </p:nvGrpSpPr>
        <p:grpSpPr>
          <a:xfrm>
            <a:off x="7673688" y="5846544"/>
            <a:ext cx="754920" cy="168120"/>
            <a:chOff x="7673688" y="5846544"/>
            <a:chExt cx="7549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14:cNvPr>
                <p14:cNvContentPartPr/>
                <p14:nvPr/>
              </p14:nvContentPartPr>
              <p14:xfrm>
                <a:off x="7673688" y="5846544"/>
                <a:ext cx="89640" cy="146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65048" y="5837544"/>
                  <a:ext cx="10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14:cNvPr>
                <p14:cNvContentPartPr/>
                <p14:nvPr/>
              </p14:nvContentPartPr>
              <p14:xfrm>
                <a:off x="7886808" y="5929704"/>
                <a:ext cx="9720" cy="54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77808" y="5921064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14:cNvPr>
                <p14:cNvContentPartPr/>
                <p14:nvPr/>
              </p14:nvContentPartPr>
              <p14:xfrm>
                <a:off x="7867008" y="5860584"/>
                <a:ext cx="20880" cy="10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58008" y="5851944"/>
                  <a:ext cx="38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14:cNvPr>
                <p14:cNvContentPartPr/>
                <p14:nvPr/>
              </p14:nvContentPartPr>
              <p14:xfrm>
                <a:off x="7953768" y="5898024"/>
                <a:ext cx="56520" cy="11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45128" y="5889384"/>
                  <a:ext cx="7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14:cNvPr>
                <p14:cNvContentPartPr/>
                <p14:nvPr/>
              </p14:nvContentPartPr>
              <p14:xfrm>
                <a:off x="7968888" y="5853744"/>
                <a:ext cx="216360" cy="137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59888" y="5844744"/>
                  <a:ext cx="234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14:cNvPr>
                <p14:cNvContentPartPr/>
                <p14:nvPr/>
              </p14:nvContentPartPr>
              <p14:xfrm>
                <a:off x="8200728" y="5877864"/>
                <a:ext cx="227880" cy="136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92088" y="5869224"/>
                  <a:ext cx="245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E233718-5662-E825-85C8-EE1BF144996E}"/>
              </a:ext>
            </a:extLst>
          </p:cNvPr>
          <p:cNvGrpSpPr/>
          <p:nvPr/>
        </p:nvGrpSpPr>
        <p:grpSpPr>
          <a:xfrm>
            <a:off x="8916048" y="5757984"/>
            <a:ext cx="332640" cy="324000"/>
            <a:chOff x="8916048" y="5757984"/>
            <a:chExt cx="33264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14:cNvPr>
                <p14:cNvContentPartPr/>
                <p14:nvPr/>
              </p14:nvContentPartPr>
              <p14:xfrm>
                <a:off x="8916048" y="5797944"/>
                <a:ext cx="191520" cy="244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07408" y="5788944"/>
                  <a:ext cx="209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14:cNvPr>
                <p14:cNvContentPartPr/>
                <p14:nvPr/>
              </p14:nvContentPartPr>
              <p14:xfrm>
                <a:off x="9135648" y="5971464"/>
                <a:ext cx="83880" cy="72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26648" y="5962824"/>
                  <a:ext cx="101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14:cNvPr>
                <p14:cNvContentPartPr/>
                <p14:nvPr/>
              </p14:nvContentPartPr>
              <p14:xfrm>
                <a:off x="9201888" y="6000624"/>
                <a:ext cx="2520" cy="81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93248" y="5991624"/>
                  <a:ext cx="20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14:cNvPr>
                <p14:cNvContentPartPr/>
                <p14:nvPr/>
              </p14:nvContentPartPr>
              <p14:xfrm>
                <a:off x="9168048" y="5757984"/>
                <a:ext cx="80640" cy="119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59048" y="5748984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E65E7B8-AAFA-C6B0-0820-7CB2D01BFA09}"/>
              </a:ext>
            </a:extLst>
          </p:cNvPr>
          <p:cNvGrpSpPr/>
          <p:nvPr/>
        </p:nvGrpSpPr>
        <p:grpSpPr>
          <a:xfrm>
            <a:off x="9464688" y="5968224"/>
            <a:ext cx="134280" cy="89640"/>
            <a:chOff x="9464688" y="5968224"/>
            <a:chExt cx="13428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14:cNvPr>
                <p14:cNvContentPartPr/>
                <p14:nvPr/>
              </p14:nvContentPartPr>
              <p14:xfrm>
                <a:off x="9464688" y="5968224"/>
                <a:ext cx="134280" cy="20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56048" y="5959224"/>
                  <a:ext cx="151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14:cNvPr>
                <p14:cNvContentPartPr/>
                <p14:nvPr/>
              </p14:nvContentPartPr>
              <p14:xfrm>
                <a:off x="9482688" y="6042744"/>
                <a:ext cx="114840" cy="15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73688" y="6034104"/>
                  <a:ext cx="1324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4B96DDE-D980-A106-0859-F2A0B58957B4}"/>
              </a:ext>
            </a:extLst>
          </p:cNvPr>
          <p:cNvGrpSpPr/>
          <p:nvPr/>
        </p:nvGrpSpPr>
        <p:grpSpPr>
          <a:xfrm>
            <a:off x="9794448" y="5914584"/>
            <a:ext cx="176400" cy="189000"/>
            <a:chOff x="9794448" y="5914584"/>
            <a:chExt cx="17640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14:cNvPr>
                <p14:cNvContentPartPr/>
                <p14:nvPr/>
              </p14:nvContentPartPr>
              <p14:xfrm>
                <a:off x="9794448" y="5914584"/>
                <a:ext cx="176400" cy="89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85448" y="5905944"/>
                  <a:ext cx="19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14:cNvPr>
                <p14:cNvContentPartPr/>
                <p14:nvPr/>
              </p14:nvContentPartPr>
              <p14:xfrm>
                <a:off x="9933048" y="5933304"/>
                <a:ext cx="68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24048" y="5924304"/>
                  <a:ext cx="24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168434B-E819-BF4A-C3F7-16905FA5F701}"/>
              </a:ext>
            </a:extLst>
          </p:cNvPr>
          <p:cNvGrpSpPr/>
          <p:nvPr/>
        </p:nvGrpSpPr>
        <p:grpSpPr>
          <a:xfrm>
            <a:off x="11513088" y="4537224"/>
            <a:ext cx="429120" cy="270000"/>
            <a:chOff x="11513088" y="4537224"/>
            <a:chExt cx="4291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14:cNvPr>
                <p14:cNvContentPartPr/>
                <p14:nvPr/>
              </p14:nvContentPartPr>
              <p14:xfrm>
                <a:off x="11513088" y="4673304"/>
                <a:ext cx="129960" cy="41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04088" y="4664664"/>
                  <a:ext cx="147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14:cNvPr>
                <p14:cNvContentPartPr/>
                <p14:nvPr/>
              </p14:nvContentPartPr>
              <p14:xfrm>
                <a:off x="11534328" y="4743504"/>
                <a:ext cx="123120" cy="39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525688" y="4734864"/>
                  <a:ext cx="140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14:cNvPr>
                <p14:cNvContentPartPr/>
                <p14:nvPr/>
              </p14:nvContentPartPr>
              <p14:xfrm>
                <a:off x="11725128" y="4567104"/>
                <a:ext cx="116280" cy="209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16488" y="4558104"/>
                  <a:ext cx="13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14:cNvPr>
                <p14:cNvContentPartPr/>
                <p14:nvPr/>
              </p14:nvContentPartPr>
              <p14:xfrm>
                <a:off x="11824848" y="4709304"/>
                <a:ext cx="117360" cy="74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16208" y="4700664"/>
                  <a:ext cx="135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14:cNvPr>
                <p14:cNvContentPartPr/>
                <p14:nvPr/>
              </p14:nvContentPartPr>
              <p14:xfrm>
                <a:off x="11911248" y="4707864"/>
                <a:ext cx="3600" cy="99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02608" y="4699224"/>
                  <a:ext cx="21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14:cNvPr>
                <p14:cNvContentPartPr/>
                <p14:nvPr/>
              </p14:nvContentPartPr>
              <p14:xfrm>
                <a:off x="11940408" y="4537224"/>
                <a:ext cx="1440" cy="61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931768" y="4528224"/>
                  <a:ext cx="19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1F77DBB-231B-874C-35A7-96E381629EEA}"/>
              </a:ext>
            </a:extLst>
          </p:cNvPr>
          <p:cNvGrpSpPr/>
          <p:nvPr/>
        </p:nvGrpSpPr>
        <p:grpSpPr>
          <a:xfrm>
            <a:off x="9618408" y="4117824"/>
            <a:ext cx="558000" cy="357120"/>
            <a:chOff x="9618408" y="4117824"/>
            <a:chExt cx="5580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14:cNvPr>
                <p14:cNvContentPartPr/>
                <p14:nvPr/>
              </p14:nvContentPartPr>
              <p14:xfrm>
                <a:off x="9631728" y="4314384"/>
                <a:ext cx="49320" cy="11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22728" y="4305744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14:cNvPr>
                <p14:cNvContentPartPr/>
                <p14:nvPr/>
              </p14:nvContentPartPr>
              <p14:xfrm>
                <a:off x="9618408" y="4375944"/>
                <a:ext cx="63360" cy="14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9768" y="4366944"/>
                  <a:ext cx="81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14:cNvPr>
                <p14:cNvContentPartPr/>
                <p14:nvPr/>
              </p14:nvContentPartPr>
              <p14:xfrm>
                <a:off x="9846288" y="4189104"/>
                <a:ext cx="148680" cy="285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37648" y="4180104"/>
                  <a:ext cx="166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14:cNvPr>
                <p14:cNvContentPartPr/>
                <p14:nvPr/>
              </p14:nvContentPartPr>
              <p14:xfrm>
                <a:off x="10015848" y="4382784"/>
                <a:ext cx="81000" cy="56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06848" y="4373784"/>
                  <a:ext cx="98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14:cNvPr>
                <p14:cNvContentPartPr/>
                <p14:nvPr/>
              </p14:nvContentPartPr>
              <p14:xfrm>
                <a:off x="10070928" y="4397904"/>
                <a:ext cx="7200" cy="71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61928" y="4389264"/>
                  <a:ext cx="24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14:cNvPr>
                <p14:cNvContentPartPr/>
                <p14:nvPr/>
              </p14:nvContentPartPr>
              <p14:xfrm>
                <a:off x="10109808" y="4117824"/>
                <a:ext cx="66600" cy="135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101168" y="4109184"/>
                  <a:ext cx="842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1C06E4A-4E37-6CCE-A07F-AC042FDC3F34}"/>
              </a:ext>
            </a:extLst>
          </p:cNvPr>
          <p:cNvGrpSpPr/>
          <p:nvPr/>
        </p:nvGrpSpPr>
        <p:grpSpPr>
          <a:xfrm>
            <a:off x="7293888" y="6257664"/>
            <a:ext cx="261360" cy="247680"/>
            <a:chOff x="7293888" y="6257664"/>
            <a:chExt cx="2613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14:cNvPr>
                <p14:cNvContentPartPr/>
                <p14:nvPr/>
              </p14:nvContentPartPr>
              <p14:xfrm>
                <a:off x="7367328" y="6338304"/>
                <a:ext cx="110880" cy="76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58688" y="6329664"/>
                  <a:ext cx="128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14:cNvPr>
                <p14:cNvContentPartPr/>
                <p14:nvPr/>
              </p14:nvContentPartPr>
              <p14:xfrm>
                <a:off x="7423488" y="6338304"/>
                <a:ext cx="11880" cy="110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14848" y="6329304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14:cNvPr>
                <p14:cNvContentPartPr/>
                <p14:nvPr/>
              </p14:nvContentPartPr>
              <p14:xfrm>
                <a:off x="7293888" y="6257664"/>
                <a:ext cx="261360" cy="247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84888" y="6249024"/>
                  <a:ext cx="2790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14:cNvPr>
              <p14:cNvContentPartPr/>
              <p14:nvPr/>
            </p14:nvContentPartPr>
            <p14:xfrm>
              <a:off x="10233648" y="3901104"/>
              <a:ext cx="948600" cy="4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225008" y="3892104"/>
                <a:ext cx="96624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0E3A32B-575A-318E-6A7D-418AA63A13D0}"/>
              </a:ext>
            </a:extLst>
          </p:cNvPr>
          <p:cNvGrpSpPr/>
          <p:nvPr/>
        </p:nvGrpSpPr>
        <p:grpSpPr>
          <a:xfrm>
            <a:off x="7700688" y="6314184"/>
            <a:ext cx="754560" cy="230400"/>
            <a:chOff x="7700688" y="6314184"/>
            <a:chExt cx="7545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14:cNvPr>
                <p14:cNvContentPartPr/>
                <p14:nvPr/>
              </p14:nvContentPartPr>
              <p14:xfrm>
                <a:off x="7700688" y="6314184"/>
                <a:ext cx="160560" cy="137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91688" y="6305544"/>
                  <a:ext cx="178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14:cNvPr>
                <p14:cNvContentPartPr/>
                <p14:nvPr/>
              </p14:nvContentPartPr>
              <p14:xfrm>
                <a:off x="7829208" y="6360264"/>
                <a:ext cx="15120" cy="183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20208" y="6351624"/>
                  <a:ext cx="32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14:cNvPr>
                <p14:cNvContentPartPr/>
                <p14:nvPr/>
              </p14:nvContentPartPr>
              <p14:xfrm>
                <a:off x="7915608" y="6468264"/>
                <a:ext cx="24480" cy="68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06968" y="6459624"/>
                  <a:ext cx="4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14:cNvPr>
                <p14:cNvContentPartPr/>
                <p14:nvPr/>
              </p14:nvContentPartPr>
              <p14:xfrm>
                <a:off x="7942968" y="6416784"/>
                <a:ext cx="34200" cy="1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34328" y="6407784"/>
                  <a:ext cx="5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14:cNvPr>
                <p14:cNvContentPartPr/>
                <p14:nvPr/>
              </p14:nvContentPartPr>
              <p14:xfrm>
                <a:off x="7981848" y="6441264"/>
                <a:ext cx="78480" cy="187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73208" y="6432264"/>
                  <a:ext cx="96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14:cNvPr>
                <p14:cNvContentPartPr/>
                <p14:nvPr/>
              </p14:nvContentPartPr>
              <p14:xfrm>
                <a:off x="8038728" y="6419664"/>
                <a:ext cx="241560" cy="112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30088" y="6410664"/>
                  <a:ext cx="259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14:cNvPr>
                <p14:cNvContentPartPr/>
                <p14:nvPr/>
              </p14:nvContentPartPr>
              <p14:xfrm>
                <a:off x="8275608" y="6418584"/>
                <a:ext cx="179640" cy="1260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66608" y="6409584"/>
                  <a:ext cx="1972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F20878E-CCC4-AF2B-12EC-78BB97F3602A}"/>
              </a:ext>
            </a:extLst>
          </p:cNvPr>
          <p:cNvGrpSpPr/>
          <p:nvPr/>
        </p:nvGrpSpPr>
        <p:grpSpPr>
          <a:xfrm>
            <a:off x="8903448" y="6307704"/>
            <a:ext cx="1019520" cy="288000"/>
            <a:chOff x="8903448" y="6307704"/>
            <a:chExt cx="10195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14:cNvPr>
                <p14:cNvContentPartPr/>
                <p14:nvPr/>
              </p14:nvContentPartPr>
              <p14:xfrm>
                <a:off x="8903448" y="6347304"/>
                <a:ext cx="160560" cy="211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94448" y="6338304"/>
                  <a:ext cx="178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14:cNvPr>
                <p14:cNvContentPartPr/>
                <p14:nvPr/>
              </p14:nvContentPartPr>
              <p14:xfrm>
                <a:off x="9133488" y="6466104"/>
                <a:ext cx="122760" cy="66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24488" y="6457104"/>
                  <a:ext cx="14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14:cNvPr>
                <p14:cNvContentPartPr/>
                <p14:nvPr/>
              </p14:nvContentPartPr>
              <p14:xfrm>
                <a:off x="9212688" y="6473664"/>
                <a:ext cx="8640" cy="1087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04048" y="6464664"/>
                  <a:ext cx="2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14:cNvPr>
                <p14:cNvContentPartPr/>
                <p14:nvPr/>
              </p14:nvContentPartPr>
              <p14:xfrm>
                <a:off x="9210528" y="6307704"/>
                <a:ext cx="137880" cy="55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01888" y="6299064"/>
                  <a:ext cx="155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14:cNvPr>
                <p14:cNvContentPartPr/>
                <p14:nvPr/>
              </p14:nvContentPartPr>
              <p14:xfrm>
                <a:off x="9307728" y="6312744"/>
                <a:ext cx="8640" cy="73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98728" y="6303744"/>
                  <a:ext cx="2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14:cNvPr>
                <p14:cNvContentPartPr/>
                <p14:nvPr/>
              </p14:nvContentPartPr>
              <p14:xfrm>
                <a:off x="9448848" y="6425064"/>
                <a:ext cx="236160" cy="17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39848" y="6416424"/>
                  <a:ext cx="25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14:cNvPr>
                <p14:cNvContentPartPr/>
                <p14:nvPr/>
              </p14:nvContentPartPr>
              <p14:xfrm>
                <a:off x="9529848" y="6491304"/>
                <a:ext cx="129960" cy="12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21208" y="6482304"/>
                  <a:ext cx="14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14:cNvPr>
                <p14:cNvContentPartPr/>
                <p14:nvPr/>
              </p14:nvContentPartPr>
              <p14:xfrm>
                <a:off x="9802008" y="6348024"/>
                <a:ext cx="120960" cy="247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93008" y="6339024"/>
                  <a:ext cx="1386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99FBC04-6952-F3B1-1DE7-5E058EFC3E04}"/>
              </a:ext>
            </a:extLst>
          </p:cNvPr>
          <p:cNvGrpSpPr/>
          <p:nvPr/>
        </p:nvGrpSpPr>
        <p:grpSpPr>
          <a:xfrm>
            <a:off x="2832048" y="5101704"/>
            <a:ext cx="127440" cy="71640"/>
            <a:chOff x="2832048" y="5101704"/>
            <a:chExt cx="12744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14:cNvPr>
                <p14:cNvContentPartPr/>
                <p14:nvPr/>
              </p14:nvContentPartPr>
              <p14:xfrm>
                <a:off x="2832048" y="5101704"/>
                <a:ext cx="12744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23408" y="509270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14:cNvPr>
                <p14:cNvContentPartPr/>
                <p14:nvPr/>
              </p14:nvContentPartPr>
              <p14:xfrm>
                <a:off x="2853288" y="5172264"/>
                <a:ext cx="46800" cy="1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44648" y="5163264"/>
                  <a:ext cx="644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AB5BD11-24A0-41B3-790C-C019BAE6B472}"/>
              </a:ext>
            </a:extLst>
          </p:cNvPr>
          <p:cNvGrpSpPr/>
          <p:nvPr/>
        </p:nvGrpSpPr>
        <p:grpSpPr>
          <a:xfrm>
            <a:off x="3289608" y="4954104"/>
            <a:ext cx="2986560" cy="372960"/>
            <a:chOff x="3289608" y="4954104"/>
            <a:chExt cx="2986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14:cNvPr>
                <p14:cNvContentPartPr/>
                <p14:nvPr/>
              </p14:nvContentPartPr>
              <p14:xfrm>
                <a:off x="3289608" y="5004144"/>
                <a:ext cx="186120" cy="265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280608" y="4995504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14:cNvPr>
                <p14:cNvContentPartPr/>
                <p14:nvPr/>
              </p14:nvContentPartPr>
              <p14:xfrm>
                <a:off x="3458448" y="5188824"/>
                <a:ext cx="102600" cy="75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449448" y="5179824"/>
                  <a:ext cx="120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14:cNvPr>
                <p14:cNvContentPartPr/>
                <p14:nvPr/>
              </p14:nvContentPartPr>
              <p14:xfrm>
                <a:off x="3534408" y="5207544"/>
                <a:ext cx="11880" cy="94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525768" y="5198904"/>
                  <a:ext cx="2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14:cNvPr>
                <p14:cNvContentPartPr/>
                <p14:nvPr/>
              </p14:nvContentPartPr>
              <p14:xfrm>
                <a:off x="3553488" y="4986144"/>
                <a:ext cx="81000" cy="946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44488" y="4977144"/>
                  <a:ext cx="9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14:cNvPr>
                <p14:cNvContentPartPr/>
                <p14:nvPr/>
              </p14:nvContentPartPr>
              <p14:xfrm>
                <a:off x="3762288" y="5110344"/>
                <a:ext cx="95760" cy="10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53648" y="5101704"/>
                  <a:ext cx="113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14:cNvPr>
                <p14:cNvContentPartPr/>
                <p14:nvPr/>
              </p14:nvContentPartPr>
              <p14:xfrm>
                <a:off x="3839688" y="5064984"/>
                <a:ext cx="8640" cy="131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31048" y="5055984"/>
                  <a:ext cx="26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14:cNvPr>
                <p14:cNvContentPartPr/>
                <p14:nvPr/>
              </p14:nvContentPartPr>
              <p14:xfrm>
                <a:off x="3967488" y="5014584"/>
                <a:ext cx="146520" cy="260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58848" y="5005584"/>
                  <a:ext cx="16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14:cNvPr>
                <p14:cNvContentPartPr/>
                <p14:nvPr/>
              </p14:nvContentPartPr>
              <p14:xfrm>
                <a:off x="4237848" y="4955544"/>
                <a:ext cx="50040" cy="89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28848" y="4946544"/>
                  <a:ext cx="67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14:cNvPr>
                <p14:cNvContentPartPr/>
                <p14:nvPr/>
              </p14:nvContentPartPr>
              <p14:xfrm>
                <a:off x="4152888" y="5119704"/>
                <a:ext cx="129240" cy="114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43888" y="5111064"/>
                  <a:ext cx="14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14:cNvPr>
                <p14:cNvContentPartPr/>
                <p14:nvPr/>
              </p14:nvContentPartPr>
              <p14:xfrm>
                <a:off x="4249368" y="5197464"/>
                <a:ext cx="16200" cy="93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40728" y="5188464"/>
                  <a:ext cx="3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14:cNvPr>
                <p14:cNvContentPartPr/>
                <p14:nvPr/>
              </p14:nvContentPartPr>
              <p14:xfrm>
                <a:off x="4387248" y="5144904"/>
                <a:ext cx="317880" cy="147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378608" y="5136264"/>
                  <a:ext cx="335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14:cNvPr>
                <p14:cNvContentPartPr/>
                <p14:nvPr/>
              </p14:nvContentPartPr>
              <p14:xfrm>
                <a:off x="4601448" y="5098464"/>
                <a:ext cx="23760" cy="1472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92448" y="5089464"/>
                  <a:ext cx="41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14:cNvPr>
                <p14:cNvContentPartPr/>
                <p14:nvPr/>
              </p14:nvContentPartPr>
              <p14:xfrm>
                <a:off x="4734288" y="5039064"/>
                <a:ext cx="215280" cy="2264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25648" y="5030064"/>
                  <a:ext cx="23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14:cNvPr>
                <p14:cNvContentPartPr/>
                <p14:nvPr/>
              </p14:nvContentPartPr>
              <p14:xfrm>
                <a:off x="4941648" y="5002704"/>
                <a:ext cx="70560" cy="74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32648" y="4993704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14:cNvPr>
                <p14:cNvContentPartPr/>
                <p14:nvPr/>
              </p14:nvContentPartPr>
              <p14:xfrm>
                <a:off x="4871808" y="5162904"/>
                <a:ext cx="94680" cy="914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63168" y="5154264"/>
                  <a:ext cx="112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14:cNvPr>
                <p14:cNvContentPartPr/>
                <p14:nvPr/>
              </p14:nvContentPartPr>
              <p14:xfrm>
                <a:off x="4954968" y="5213664"/>
                <a:ext cx="14760" cy="716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46328" y="5205024"/>
                  <a:ext cx="32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14:cNvPr>
                <p14:cNvContentPartPr/>
                <p14:nvPr/>
              </p14:nvContentPartPr>
              <p14:xfrm>
                <a:off x="5025528" y="5117544"/>
                <a:ext cx="269640" cy="52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16528" y="5108544"/>
                  <a:ext cx="287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14:cNvPr>
                <p14:cNvContentPartPr/>
                <p14:nvPr/>
              </p14:nvContentPartPr>
              <p14:xfrm>
                <a:off x="5246568" y="5077584"/>
                <a:ext cx="18000" cy="155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37928" y="5068584"/>
                  <a:ext cx="35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14:cNvPr>
                <p14:cNvContentPartPr/>
                <p14:nvPr/>
              </p14:nvContentPartPr>
              <p14:xfrm>
                <a:off x="5339088" y="4954104"/>
                <a:ext cx="135360" cy="3085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30448" y="4945104"/>
                  <a:ext cx="15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14:cNvPr>
                <p14:cNvContentPartPr/>
                <p14:nvPr/>
              </p14:nvContentPartPr>
              <p14:xfrm>
                <a:off x="5546448" y="4985784"/>
                <a:ext cx="75960" cy="1148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537808" y="4976784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14:cNvPr>
                <p14:cNvContentPartPr/>
                <p14:nvPr/>
              </p14:nvContentPartPr>
              <p14:xfrm>
                <a:off x="5546088" y="5218344"/>
                <a:ext cx="102600" cy="42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37088" y="5209704"/>
                  <a:ext cx="120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14:cNvPr>
                <p14:cNvContentPartPr/>
                <p14:nvPr/>
              </p14:nvContentPartPr>
              <p14:xfrm>
                <a:off x="5626008" y="5208984"/>
                <a:ext cx="4320" cy="77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17008" y="5200344"/>
                  <a:ext cx="21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14:cNvPr>
                <p14:cNvContentPartPr/>
                <p14:nvPr/>
              </p14:nvContentPartPr>
              <p14:xfrm>
                <a:off x="5723928" y="5062464"/>
                <a:ext cx="221760" cy="49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715288" y="5053464"/>
                  <a:ext cx="23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14:cNvPr>
                <p14:cNvContentPartPr/>
                <p14:nvPr/>
              </p14:nvContentPartPr>
              <p14:xfrm>
                <a:off x="5870448" y="5033304"/>
                <a:ext cx="14760" cy="171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61448" y="5024664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14:cNvPr>
                <p14:cNvContentPartPr/>
                <p14:nvPr/>
              </p14:nvContentPartPr>
              <p14:xfrm>
                <a:off x="6008688" y="4978944"/>
                <a:ext cx="120240" cy="2829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000048" y="4970304"/>
                  <a:ext cx="137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14:cNvPr>
                <p14:cNvContentPartPr/>
                <p14:nvPr/>
              </p14:nvContentPartPr>
              <p14:xfrm>
                <a:off x="6182208" y="5007384"/>
                <a:ext cx="76680" cy="76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3208" y="4998384"/>
                  <a:ext cx="94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14:cNvPr>
                <p14:cNvContentPartPr/>
                <p14:nvPr/>
              </p14:nvContentPartPr>
              <p14:xfrm>
                <a:off x="6240528" y="5057424"/>
                <a:ext cx="18360" cy="104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31888" y="5048784"/>
                  <a:ext cx="36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14:cNvPr>
                <p14:cNvContentPartPr/>
                <p14:nvPr/>
              </p14:nvContentPartPr>
              <p14:xfrm>
                <a:off x="6165288" y="5243904"/>
                <a:ext cx="110880" cy="57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156648" y="5235264"/>
                  <a:ext cx="128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14:cNvPr>
                <p14:cNvContentPartPr/>
                <p14:nvPr/>
              </p14:nvContentPartPr>
              <p14:xfrm>
                <a:off x="6243048" y="5250384"/>
                <a:ext cx="15120" cy="76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234408" y="5241384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91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14:cNvPr>
              <p14:cNvContentPartPr/>
              <p14:nvPr/>
            </p14:nvContentPartPr>
            <p14:xfrm>
              <a:off x="4669128" y="5894424"/>
              <a:ext cx="108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0488" y="5885424"/>
                <a:ext cx="1872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6F752B-2F8B-74CB-7D1B-8E9D0A90954A}"/>
                  </a:ext>
                </a:extLst>
              </p14:cNvPr>
              <p14:cNvContentPartPr/>
              <p14:nvPr/>
            </p14:nvContentPartPr>
            <p14:xfrm>
              <a:off x="3983832" y="2546064"/>
              <a:ext cx="360" cy="3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6F752B-2F8B-74CB-7D1B-8E9D0A9095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74832" y="253706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14:cNvPr>
              <p14:cNvContentPartPr/>
              <p14:nvPr/>
            </p14:nvContentPartPr>
            <p14:xfrm>
              <a:off x="3327192" y="2930544"/>
              <a:ext cx="105048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8552" y="2921544"/>
                <a:ext cx="10681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923397F-6BE5-9C39-CCEB-A4D3EB5C65DC}"/>
              </a:ext>
            </a:extLst>
          </p:cNvPr>
          <p:cNvGrpSpPr/>
          <p:nvPr/>
        </p:nvGrpSpPr>
        <p:grpSpPr>
          <a:xfrm>
            <a:off x="4489632" y="2711304"/>
            <a:ext cx="1331640" cy="215280"/>
            <a:chOff x="4489632" y="2711304"/>
            <a:chExt cx="13316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14:cNvPr>
                <p14:cNvContentPartPr/>
                <p14:nvPr/>
              </p14:nvContentPartPr>
              <p14:xfrm>
                <a:off x="4492512" y="2711304"/>
                <a:ext cx="26280" cy="21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3872" y="2702664"/>
                  <a:ext cx="43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14:cNvPr>
                <p14:cNvContentPartPr/>
                <p14:nvPr/>
              </p14:nvContentPartPr>
              <p14:xfrm>
                <a:off x="4489632" y="2826504"/>
                <a:ext cx="106920" cy="77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0992" y="2817864"/>
                  <a:ext cx="12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14:cNvPr>
                <p14:cNvContentPartPr/>
                <p14:nvPr/>
              </p14:nvContentPartPr>
              <p14:xfrm>
                <a:off x="4711752" y="2853504"/>
                <a:ext cx="65160" cy="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112" y="2844864"/>
                  <a:ext cx="82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14:cNvPr>
                <p14:cNvContentPartPr/>
                <p14:nvPr/>
              </p14:nvContentPartPr>
              <p14:xfrm>
                <a:off x="4824792" y="2846304"/>
                <a:ext cx="13320" cy="66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5792" y="2837664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14:cNvPr>
                <p14:cNvContentPartPr/>
                <p14:nvPr/>
              </p14:nvContentPartPr>
              <p14:xfrm>
                <a:off x="4856112" y="2780064"/>
                <a:ext cx="2160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7112" y="2771064"/>
                  <a:ext cx="39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14:cNvPr>
                <p14:cNvContentPartPr/>
                <p14:nvPr/>
              </p14:nvContentPartPr>
              <p14:xfrm>
                <a:off x="4894272" y="2811744"/>
                <a:ext cx="66240" cy="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5632" y="280310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14:cNvPr>
                <p14:cNvContentPartPr/>
                <p14:nvPr/>
              </p14:nvContentPartPr>
              <p14:xfrm>
                <a:off x="4944672" y="2777544"/>
                <a:ext cx="216000" cy="127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6032" y="2768904"/>
                  <a:ext cx="23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14:cNvPr>
                <p14:cNvContentPartPr/>
                <p14:nvPr/>
              </p14:nvContentPartPr>
              <p14:xfrm>
                <a:off x="5147712" y="2775024"/>
                <a:ext cx="219240" cy="12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8712" y="2766024"/>
                  <a:ext cx="236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14:cNvPr>
                <p14:cNvContentPartPr/>
                <p14:nvPr/>
              </p14:nvContentPartPr>
              <p14:xfrm>
                <a:off x="5400072" y="2787984"/>
                <a:ext cx="244800" cy="13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1072" y="2779344"/>
                  <a:ext cx="26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14:cNvPr>
                <p14:cNvContentPartPr/>
                <p14:nvPr/>
              </p14:nvContentPartPr>
              <p14:xfrm>
                <a:off x="5708952" y="2781144"/>
                <a:ext cx="5256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9952" y="2772144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14:cNvPr>
                <p14:cNvContentPartPr/>
                <p14:nvPr/>
              </p14:nvContentPartPr>
              <p14:xfrm>
                <a:off x="5725152" y="2813184"/>
                <a:ext cx="96120" cy="6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6152" y="2804184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14:cNvPr>
                <p14:cNvContentPartPr/>
                <p14:nvPr/>
              </p14:nvContentPartPr>
              <p14:xfrm>
                <a:off x="5639472" y="2820024"/>
                <a:ext cx="95760" cy="1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0832" y="2811024"/>
                  <a:ext cx="1134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14:cNvPr>
              <p14:cNvContentPartPr/>
              <p14:nvPr/>
            </p14:nvContentPartPr>
            <p14:xfrm>
              <a:off x="1739232" y="3582144"/>
              <a:ext cx="1015560" cy="123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0232" y="3573504"/>
                <a:ext cx="10332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6" name="Group 7185">
            <a:extLst>
              <a:ext uri="{FF2B5EF4-FFF2-40B4-BE49-F238E27FC236}">
                <a16:creationId xmlns:a16="http://schemas.microsoft.com/office/drawing/2014/main" id="{0249F11F-1CDD-64C5-BE66-8DC0ABDAD26A}"/>
              </a:ext>
            </a:extLst>
          </p:cNvPr>
          <p:cNvGrpSpPr/>
          <p:nvPr/>
        </p:nvGrpSpPr>
        <p:grpSpPr>
          <a:xfrm>
            <a:off x="2030472" y="3789504"/>
            <a:ext cx="1176480" cy="133920"/>
            <a:chOff x="2030472" y="3789504"/>
            <a:chExt cx="117648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14:cNvPr>
                <p14:cNvContentPartPr/>
                <p14:nvPr/>
              </p14:nvContentPartPr>
              <p14:xfrm>
                <a:off x="2030472" y="3803184"/>
                <a:ext cx="147240" cy="11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1832" y="3794184"/>
                  <a:ext cx="164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14:cNvPr>
                <p14:cNvContentPartPr/>
                <p14:nvPr/>
              </p14:nvContentPartPr>
              <p14:xfrm>
                <a:off x="2259792" y="3866184"/>
                <a:ext cx="558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0792" y="3857544"/>
                  <a:ext cx="73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14:cNvPr>
                <p14:cNvContentPartPr/>
                <p14:nvPr/>
              </p14:nvContentPartPr>
              <p14:xfrm>
                <a:off x="2384352" y="3837744"/>
                <a:ext cx="8640" cy="4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75712" y="3828744"/>
                  <a:ext cx="26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14:cNvPr>
                <p14:cNvContentPartPr/>
                <p14:nvPr/>
              </p14:nvContentPartPr>
              <p14:xfrm>
                <a:off x="2405232" y="379598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6592" y="37869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14:cNvPr>
                <p14:cNvContentPartPr/>
                <p14:nvPr/>
              </p14:nvContentPartPr>
              <p14:xfrm>
                <a:off x="2469672" y="3827304"/>
                <a:ext cx="78840" cy="1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1032" y="3818304"/>
                  <a:ext cx="9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14:cNvPr>
                <p14:cNvContentPartPr/>
                <p14:nvPr/>
              </p14:nvContentPartPr>
              <p14:xfrm>
                <a:off x="2507472" y="3789504"/>
                <a:ext cx="178920" cy="116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8832" y="3780864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14:cNvPr>
                <p14:cNvContentPartPr/>
                <p14:nvPr/>
              </p14:nvContentPartPr>
              <p14:xfrm>
                <a:off x="2717352" y="3818304"/>
                <a:ext cx="141120" cy="78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8352" y="3809304"/>
                  <a:ext cx="158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14:cNvPr>
                <p14:cNvContentPartPr/>
                <p14:nvPr/>
              </p14:nvContentPartPr>
              <p14:xfrm>
                <a:off x="2879352" y="3816864"/>
                <a:ext cx="22824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0712" y="3807864"/>
                  <a:ext cx="24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14:cNvPr>
                <p14:cNvContentPartPr/>
                <p14:nvPr/>
              </p14:nvContentPartPr>
              <p14:xfrm>
                <a:off x="3114432" y="3811464"/>
                <a:ext cx="92520" cy="9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432" y="3802464"/>
                  <a:ext cx="11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14:cNvPr>
                <p14:cNvContentPartPr/>
                <p14:nvPr/>
              </p14:nvContentPartPr>
              <p14:xfrm>
                <a:off x="3123792" y="3836664"/>
                <a:ext cx="64800" cy="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4792" y="3827664"/>
                  <a:ext cx="82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A00EB26A-22B3-8C2E-B879-028810DD9E7F}"/>
              </a:ext>
            </a:extLst>
          </p:cNvPr>
          <p:cNvGrpSpPr/>
          <p:nvPr/>
        </p:nvGrpSpPr>
        <p:grpSpPr>
          <a:xfrm>
            <a:off x="3478032" y="3537504"/>
            <a:ext cx="1526400" cy="323280"/>
            <a:chOff x="3478032" y="3537504"/>
            <a:chExt cx="15264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14:cNvPr>
                <p14:cNvContentPartPr/>
                <p14:nvPr/>
              </p14:nvContentPartPr>
              <p14:xfrm>
                <a:off x="3478032" y="3537504"/>
                <a:ext cx="659160" cy="133560"/>
              </p14:xfrm>
            </p:contentPart>
          </mc:Choice>
          <mc:Fallback xmlns=""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9032" y="3528864"/>
                  <a:ext cx="67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14:cNvPr>
                <p14:cNvContentPartPr/>
                <p14:nvPr/>
              </p14:nvContentPartPr>
              <p14:xfrm>
                <a:off x="3878712" y="3715704"/>
                <a:ext cx="14400" cy="145080"/>
              </p14:xfrm>
            </p:contentPart>
          </mc:Choice>
          <mc:Fallback xmlns="">
            <p:pic>
              <p:nvPicPr>
                <p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9712" y="3707064"/>
                  <a:ext cx="32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14:cNvPr>
                <p14:cNvContentPartPr/>
                <p14:nvPr/>
              </p14:nvContentPartPr>
              <p14:xfrm>
                <a:off x="3978072" y="3811104"/>
                <a:ext cx="109080" cy="12240"/>
              </p14:xfrm>
            </p:contentPart>
          </mc:Choice>
          <mc:Fallback xmlns="">
            <p:pic>
              <p:nvPicPr>
                <p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9072" y="3802464"/>
                  <a:ext cx="12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14:cNvPr>
                <p14:cNvContentPartPr/>
                <p14:nvPr/>
              </p14:nvContentPartPr>
              <p14:xfrm>
                <a:off x="4113432" y="3797064"/>
                <a:ext cx="16560" cy="54000"/>
              </p14:xfrm>
            </p:contentPart>
          </mc:Choice>
          <mc:Fallback xmlns="">
            <p:pic>
              <p:nvPicPr>
                <p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4792" y="3788424"/>
                  <a:ext cx="34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14:cNvPr>
                <p14:cNvContentPartPr/>
                <p14:nvPr/>
              </p14:nvContentPartPr>
              <p14:xfrm>
                <a:off x="4145472" y="3733344"/>
                <a:ext cx="13680" cy="4680"/>
              </p14:xfrm>
            </p:contentPart>
          </mc:Choice>
          <mc:Fallback xmlns=""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36472" y="3724344"/>
                  <a:ext cx="3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14:cNvPr>
                <p14:cNvContentPartPr/>
                <p14:nvPr/>
              </p14:nvContentPartPr>
              <p14:xfrm>
                <a:off x="4189752" y="3756744"/>
                <a:ext cx="165960" cy="21600"/>
              </p14:xfrm>
            </p:contentPart>
          </mc:Choice>
          <mc:Fallback xmlns=""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81112" y="3747744"/>
                  <a:ext cx="18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14:cNvPr>
                <p14:cNvContentPartPr/>
                <p14:nvPr/>
              </p14:nvContentPartPr>
              <p14:xfrm>
                <a:off x="4251672" y="3722904"/>
                <a:ext cx="224280" cy="111600"/>
              </p14:xfrm>
            </p:contentPart>
          </mc:Choice>
          <mc:Fallback xmlns=""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2672" y="3713904"/>
                  <a:ext cx="24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14:cNvPr>
                <p14:cNvContentPartPr/>
                <p14:nvPr/>
              </p14:nvContentPartPr>
              <p14:xfrm>
                <a:off x="4503312" y="3762504"/>
                <a:ext cx="131040" cy="54360"/>
              </p14:xfrm>
            </p:contentPart>
          </mc:Choice>
          <mc:Fallback xmlns=""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4312" y="3753864"/>
                  <a:ext cx="14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14:cNvPr>
                <p14:cNvContentPartPr/>
                <p14:nvPr/>
              </p14:nvContentPartPr>
              <p14:xfrm>
                <a:off x="4672872" y="3740184"/>
                <a:ext cx="187560" cy="92160"/>
              </p14:xfrm>
            </p:contentPart>
          </mc:Choice>
          <mc:Fallback xmlns=""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4232" y="3731544"/>
                  <a:ext cx="20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14:cNvPr>
                <p14:cNvContentPartPr/>
                <p14:nvPr/>
              </p14:nvContentPartPr>
              <p14:xfrm>
                <a:off x="4936392" y="3703824"/>
                <a:ext cx="45360" cy="118080"/>
              </p14:xfrm>
            </p:contentPart>
          </mc:Choice>
          <mc:Fallback xmlns=""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27752" y="3694824"/>
                  <a:ext cx="63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14:cNvPr>
                <p14:cNvContentPartPr/>
                <p14:nvPr/>
              </p14:nvContentPartPr>
              <p14:xfrm>
                <a:off x="4910472" y="3755664"/>
                <a:ext cx="93960" cy="5400"/>
              </p14:xfrm>
            </p:contentPart>
          </mc:Choice>
          <mc:Fallback xmlns=""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1472" y="3746664"/>
                  <a:ext cx="111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96762ADE-C5C2-BA02-904E-0ECE5E21E246}"/>
              </a:ext>
            </a:extLst>
          </p:cNvPr>
          <p:cNvGrpSpPr/>
          <p:nvPr/>
        </p:nvGrpSpPr>
        <p:grpSpPr>
          <a:xfrm>
            <a:off x="10439712" y="2137824"/>
            <a:ext cx="1713600" cy="416880"/>
            <a:chOff x="10439712" y="2137824"/>
            <a:chExt cx="171360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14:cNvPr>
                <p14:cNvContentPartPr/>
                <p14:nvPr/>
              </p14:nvContentPartPr>
              <p14:xfrm>
                <a:off x="10439712" y="2208744"/>
                <a:ext cx="127440" cy="214200"/>
              </p14:xfrm>
            </p:contentPart>
          </mc:Choice>
          <mc:Fallback xmlns="">
            <p:pic>
              <p:nvPicPr>
                <p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1072" y="2199744"/>
                  <a:ext cx="145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14:cNvPr>
                <p14:cNvContentPartPr/>
                <p14:nvPr/>
              </p14:nvContentPartPr>
              <p14:xfrm>
                <a:off x="10611792" y="2289024"/>
                <a:ext cx="2160" cy="3960"/>
              </p14:xfrm>
            </p:contentPart>
          </mc:Choice>
          <mc:Fallback xmlns="">
            <p:pic>
              <p:nvPicPr>
                <p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52" y="2280384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14:cNvPr>
                <p14:cNvContentPartPr/>
                <p14:nvPr/>
              </p14:nvContentPartPr>
              <p14:xfrm>
                <a:off x="10615752" y="2199744"/>
                <a:ext cx="90720" cy="331200"/>
              </p14:xfrm>
            </p:contentPart>
          </mc:Choice>
          <mc:Fallback xmlns="">
            <p:pic>
              <p:nvPicPr>
                <p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07112" y="2190744"/>
                  <a:ext cx="108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14:cNvPr>
                <p14:cNvContentPartPr/>
                <p14:nvPr/>
              </p14:nvContentPartPr>
              <p14:xfrm>
                <a:off x="10770552" y="2290824"/>
                <a:ext cx="201600" cy="160920"/>
              </p14:xfrm>
            </p:contentPart>
          </mc:Choice>
          <mc:Fallback xmlns="">
            <p:pic>
              <p:nvPicPr>
                <p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61912" y="2282184"/>
                  <a:ext cx="219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14:cNvPr>
                <p14:cNvContentPartPr/>
                <p14:nvPr/>
              </p14:nvContentPartPr>
              <p14:xfrm>
                <a:off x="11032632" y="2393064"/>
                <a:ext cx="19800" cy="75600"/>
              </p14:xfrm>
            </p:contentPart>
          </mc:Choice>
          <mc:Fallback xmlns="">
            <p:pic>
              <p:nvPicPr>
                <p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23632" y="2384064"/>
                  <a:ext cx="3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14:cNvPr>
                <p14:cNvContentPartPr/>
                <p14:nvPr/>
              </p14:nvContentPartPr>
              <p14:xfrm>
                <a:off x="11175912" y="2227824"/>
                <a:ext cx="104760" cy="174960"/>
              </p14:xfrm>
            </p:contentPart>
          </mc:Choice>
          <mc:Fallback xmlns="">
            <p:pic>
              <p:nvPicPr>
                <p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6912" y="2219184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14:cNvPr>
                <p14:cNvContentPartPr/>
                <p14:nvPr/>
              </p14:nvContentPartPr>
              <p14:xfrm>
                <a:off x="11353752" y="2364984"/>
                <a:ext cx="20160" cy="46800"/>
              </p14:xfrm>
            </p:contentPart>
          </mc:Choice>
          <mc:Fallback xmlns="">
            <p:pic>
              <p:nvPicPr>
                <p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45112" y="2356344"/>
                  <a:ext cx="37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14:cNvPr>
                <p14:cNvContentPartPr/>
                <p14:nvPr/>
              </p14:nvContentPartPr>
              <p14:xfrm>
                <a:off x="11473632" y="2166624"/>
                <a:ext cx="130680" cy="247680"/>
              </p14:xfrm>
            </p:contentPart>
          </mc:Choice>
          <mc:Fallback xmlns="">
            <p:pic>
              <p:nvPicPr>
                <p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64992" y="2157624"/>
                  <a:ext cx="148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14:cNvPr>
                <p14:cNvContentPartPr/>
                <p14:nvPr/>
              </p14:nvContentPartPr>
              <p14:xfrm>
                <a:off x="11655792" y="2137824"/>
                <a:ext cx="144360" cy="380520"/>
              </p14:xfrm>
            </p:contentPart>
          </mc:Choice>
          <mc:Fallback xmlns=""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47152" y="2129184"/>
                  <a:ext cx="162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14:cNvPr>
                <p14:cNvContentPartPr/>
                <p14:nvPr/>
              </p14:nvContentPartPr>
              <p14:xfrm>
                <a:off x="11824272" y="2307384"/>
                <a:ext cx="55080" cy="4680"/>
              </p14:xfrm>
            </p:contentPart>
          </mc:Choice>
          <mc:Fallback xmlns="">
            <p:pic>
              <p:nvPicPr>
                <p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15272" y="2298384"/>
                  <a:ext cx="7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14:cNvPr>
                <p14:cNvContentPartPr/>
                <p14:nvPr/>
              </p14:nvContentPartPr>
              <p14:xfrm>
                <a:off x="11860272" y="2368584"/>
                <a:ext cx="37440" cy="4680"/>
              </p14:xfrm>
            </p:contentPart>
          </mc:Choice>
          <mc:Fallback xmlns="">
            <p:pic>
              <p:nvPicPr>
                <p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51272" y="2359584"/>
                  <a:ext cx="55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14:cNvPr>
                <p14:cNvContentPartPr/>
                <p14:nvPr/>
              </p14:nvContentPartPr>
              <p14:xfrm>
                <a:off x="11972592" y="2143584"/>
                <a:ext cx="99360" cy="104400"/>
              </p14:xfrm>
            </p:contentPart>
          </mc:Choice>
          <mc:Fallback xmlns="">
            <p:pic>
              <p:nvPicPr>
                <p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63952" y="2134944"/>
                  <a:ext cx="117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14:cNvPr>
                <p14:cNvContentPartPr/>
                <p14:nvPr/>
              </p14:nvContentPartPr>
              <p14:xfrm>
                <a:off x="11976192" y="2303064"/>
                <a:ext cx="172800" cy="4680"/>
              </p14:xfrm>
            </p:contentPart>
          </mc:Choice>
          <mc:Fallback xmlns=""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967192" y="2294424"/>
                  <a:ext cx="190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14:cNvPr>
                <p14:cNvContentPartPr/>
                <p14:nvPr/>
              </p14:nvContentPartPr>
              <p14:xfrm>
                <a:off x="11983392" y="2322864"/>
                <a:ext cx="114480" cy="231840"/>
              </p14:xfrm>
            </p:contentPart>
          </mc:Choice>
          <mc:Fallback xmlns="">
            <p:pic>
              <p:nvPicPr>
                <p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74392" y="2314224"/>
                  <a:ext cx="132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14:cNvPr>
                <p14:cNvContentPartPr/>
                <p14:nvPr/>
              </p14:nvContentPartPr>
              <p14:xfrm>
                <a:off x="12080592" y="2374344"/>
                <a:ext cx="72720" cy="1080"/>
              </p14:xfrm>
            </p:contentPart>
          </mc:Choice>
          <mc:Fallback xmlns="">
            <p:pic>
              <p:nvPicPr>
                <p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71952" y="2365704"/>
                  <a:ext cx="903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124AC2AA-CA8E-78BD-7C83-4216A8D6A916}"/>
              </a:ext>
            </a:extLst>
          </p:cNvPr>
          <p:cNvGrpSpPr/>
          <p:nvPr/>
        </p:nvGrpSpPr>
        <p:grpSpPr>
          <a:xfrm>
            <a:off x="2606328" y="4387824"/>
            <a:ext cx="312120" cy="245520"/>
            <a:chOff x="2606328" y="4387824"/>
            <a:chExt cx="3121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14:cNvPr>
                <p14:cNvContentPartPr/>
                <p14:nvPr/>
              </p14:nvContentPartPr>
              <p14:xfrm>
                <a:off x="2606328" y="4440024"/>
                <a:ext cx="93960" cy="10080"/>
              </p14:xfrm>
            </p:contentPart>
          </mc:Choice>
          <mc:Fallback xmlns="">
            <p:pic>
              <p:nvPicPr>
                <p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7328" y="4431024"/>
                  <a:ext cx="11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14:cNvPr>
                <p14:cNvContentPartPr/>
                <p14:nvPr/>
              </p14:nvContentPartPr>
              <p14:xfrm>
                <a:off x="2617848" y="4510944"/>
                <a:ext cx="116280" cy="1800"/>
              </p14:xfrm>
            </p:contentPart>
          </mc:Choice>
          <mc:Fallback xmlns="">
            <p:pic>
              <p:nvPicPr>
                <p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9208" y="4501944"/>
                  <a:ext cx="133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14:cNvPr>
                <p14:cNvContentPartPr/>
                <p14:nvPr/>
              </p14:nvContentPartPr>
              <p14:xfrm>
                <a:off x="2887128" y="4387824"/>
                <a:ext cx="31320" cy="245520"/>
              </p14:xfrm>
            </p:contentPart>
          </mc:Choice>
          <mc:Fallback xmlns="">
            <p:pic>
              <p:nvPicPr>
                <p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8488" y="4378824"/>
                  <a:ext cx="489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3" name="Group 7212">
            <a:extLst>
              <a:ext uri="{FF2B5EF4-FFF2-40B4-BE49-F238E27FC236}">
                <a16:creationId xmlns:a16="http://schemas.microsoft.com/office/drawing/2014/main" id="{A950DE44-A0C3-348A-A545-C6C0599A4DC7}"/>
              </a:ext>
            </a:extLst>
          </p:cNvPr>
          <p:cNvGrpSpPr/>
          <p:nvPr/>
        </p:nvGrpSpPr>
        <p:grpSpPr>
          <a:xfrm>
            <a:off x="1685088" y="3715344"/>
            <a:ext cx="205920" cy="158400"/>
            <a:chOff x="1685088" y="3715344"/>
            <a:chExt cx="2059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14:cNvPr>
                <p14:cNvContentPartPr/>
                <p14:nvPr/>
              </p14:nvContentPartPr>
              <p14:xfrm>
                <a:off x="1687968" y="3728304"/>
                <a:ext cx="198360" cy="137520"/>
              </p14:xfrm>
            </p:contentPart>
          </mc:Choice>
          <mc:Fallback xmlns="">
            <p:pic>
              <p:nvPicPr>
                <p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70328" y="3710304"/>
                  <a:ext cx="23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14:cNvPr>
                <p14:cNvContentPartPr/>
                <p14:nvPr/>
              </p14:nvContentPartPr>
              <p14:xfrm>
                <a:off x="1685088" y="3715344"/>
                <a:ext cx="205920" cy="158400"/>
              </p14:xfrm>
            </p:contentPart>
          </mc:Choice>
          <mc:Fallback xmlns="">
            <p:pic>
              <p:nvPicPr>
                <p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7448" y="3697704"/>
                  <a:ext cx="24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907208F6-EAEC-6952-331D-E276F59BFAA4}"/>
              </a:ext>
            </a:extLst>
          </p:cNvPr>
          <p:cNvGrpSpPr/>
          <p:nvPr/>
        </p:nvGrpSpPr>
        <p:grpSpPr>
          <a:xfrm>
            <a:off x="3553848" y="3713904"/>
            <a:ext cx="138960" cy="234360"/>
            <a:chOff x="3553848" y="3713904"/>
            <a:chExt cx="13896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14:cNvPr>
                <p14:cNvContentPartPr/>
                <p14:nvPr/>
              </p14:nvContentPartPr>
              <p14:xfrm>
                <a:off x="3553848" y="3713904"/>
                <a:ext cx="68400" cy="96480"/>
              </p14:xfrm>
            </p:contentPart>
          </mc:Choice>
          <mc:Fallback xmlns="">
            <p:pic>
              <p:nvPicPr>
                <p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36208" y="3696264"/>
                  <a:ext cx="104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14:cNvPr>
                <p14:cNvContentPartPr/>
                <p14:nvPr/>
              </p14:nvContentPartPr>
              <p14:xfrm>
                <a:off x="3617208" y="3734784"/>
                <a:ext cx="75600" cy="213480"/>
              </p14:xfrm>
            </p:contentPart>
          </mc:Choice>
          <mc:Fallback xmlns="">
            <p:pic>
              <p:nvPicPr>
                <p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9568" y="3716784"/>
                  <a:ext cx="1112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2" name="Group 7221">
            <a:extLst>
              <a:ext uri="{FF2B5EF4-FFF2-40B4-BE49-F238E27FC236}">
                <a16:creationId xmlns:a16="http://schemas.microsoft.com/office/drawing/2014/main" id="{D5BFF242-FF4C-5ACD-728C-F920EB3FEAE1}"/>
              </a:ext>
            </a:extLst>
          </p:cNvPr>
          <p:cNvGrpSpPr/>
          <p:nvPr/>
        </p:nvGrpSpPr>
        <p:grpSpPr>
          <a:xfrm>
            <a:off x="3046248" y="4333104"/>
            <a:ext cx="1238040" cy="326880"/>
            <a:chOff x="3046248" y="4333104"/>
            <a:chExt cx="123804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14:cNvPr>
                <p14:cNvContentPartPr/>
                <p14:nvPr/>
              </p14:nvContentPartPr>
              <p14:xfrm>
                <a:off x="3046248" y="4423464"/>
                <a:ext cx="187200" cy="144720"/>
              </p14:xfrm>
            </p:contentPart>
          </mc:Choice>
          <mc:Fallback xmlns="">
            <p:pic>
              <p:nvPicPr>
                <p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37248" y="4414464"/>
                  <a:ext cx="204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14:cNvPr>
                <p14:cNvContentPartPr/>
                <p14:nvPr/>
              </p14:nvContentPartPr>
              <p14:xfrm>
                <a:off x="3362328" y="4513104"/>
                <a:ext cx="27720" cy="49320"/>
              </p14:xfrm>
            </p:contentPart>
          </mc:Choice>
          <mc:Fallback xmlns="">
            <p:pic>
              <p:nvPicPr>
                <p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3688" y="4504104"/>
                  <a:ext cx="4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14:cNvPr>
                <p14:cNvContentPartPr/>
                <p14:nvPr/>
              </p14:nvContentPartPr>
              <p14:xfrm>
                <a:off x="3590208" y="4391424"/>
                <a:ext cx="20520" cy="194040"/>
              </p14:xfrm>
            </p:contentPart>
          </mc:Choice>
          <mc:Fallback xmlns="">
            <p:pic>
              <p:nvPicPr>
                <p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1568" y="4382424"/>
                  <a:ext cx="38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14:cNvPr>
                <p14:cNvContentPartPr/>
                <p14:nvPr/>
              </p14:nvContentPartPr>
              <p14:xfrm>
                <a:off x="3598488" y="4387104"/>
                <a:ext cx="116280" cy="190800"/>
              </p14:xfrm>
            </p:contentPart>
          </mc:Choice>
          <mc:Fallback xmlns="">
            <p:pic>
              <p:nvPicPr>
                <p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89848" y="4378104"/>
                  <a:ext cx="13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14:cNvPr>
                <p14:cNvContentPartPr/>
                <p14:nvPr/>
              </p14:nvContentPartPr>
              <p14:xfrm>
                <a:off x="3790368" y="4529304"/>
                <a:ext cx="19440" cy="51120"/>
              </p14:xfrm>
            </p:contentPart>
          </mc:Choice>
          <mc:Fallback xmlns="">
            <p:pic>
              <p:nvPicPr>
                <p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81368" y="4520304"/>
                  <a:ext cx="37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14:cNvPr>
                <p14:cNvContentPartPr/>
                <p14:nvPr/>
              </p14:nvContentPartPr>
              <p14:xfrm>
                <a:off x="3934728" y="4375584"/>
                <a:ext cx="112320" cy="180720"/>
              </p14:xfrm>
            </p:contentPart>
          </mc:Choice>
          <mc:Fallback xmlns="">
            <p:pic>
              <p:nvPicPr>
                <p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6088" y="4366944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14:cNvPr>
                <p14:cNvContentPartPr/>
                <p14:nvPr/>
              </p14:nvContentPartPr>
              <p14:xfrm>
                <a:off x="4164768" y="4333104"/>
                <a:ext cx="119520" cy="326880"/>
              </p14:xfrm>
            </p:contentPart>
          </mc:Choice>
          <mc:Fallback xmlns="">
            <p:pic>
              <p:nvPicPr>
                <p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56128" y="4324464"/>
                  <a:ext cx="1371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6" name="Group 7225">
            <a:extLst>
              <a:ext uri="{FF2B5EF4-FFF2-40B4-BE49-F238E27FC236}">
                <a16:creationId xmlns:a16="http://schemas.microsoft.com/office/drawing/2014/main" id="{D3D868F8-7D56-3A25-0CDD-D2F64A16F735}"/>
              </a:ext>
            </a:extLst>
          </p:cNvPr>
          <p:cNvGrpSpPr/>
          <p:nvPr/>
        </p:nvGrpSpPr>
        <p:grpSpPr>
          <a:xfrm>
            <a:off x="1236168" y="6578424"/>
            <a:ext cx="290520" cy="163440"/>
            <a:chOff x="1236168" y="6578424"/>
            <a:chExt cx="29052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14:cNvPr>
                <p14:cNvContentPartPr/>
                <p14:nvPr/>
              </p14:nvContentPartPr>
              <p14:xfrm>
                <a:off x="1236168" y="6578424"/>
                <a:ext cx="135360" cy="163440"/>
              </p14:xfrm>
            </p:contentPart>
          </mc:Choice>
          <mc:Fallback xmlns="">
            <p:pic>
              <p:nvPicPr>
                <p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7528" y="6569784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14:cNvPr>
                <p14:cNvContentPartPr/>
                <p14:nvPr/>
              </p14:nvContentPartPr>
              <p14:xfrm>
                <a:off x="1383408" y="6582384"/>
                <a:ext cx="123840" cy="23040"/>
              </p14:xfrm>
            </p:contentPart>
          </mc:Choice>
          <mc:Fallback xmlns="">
            <p:pic>
              <p:nvPicPr>
                <p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74768" y="6573744"/>
                  <a:ext cx="141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14:cNvPr>
                <p14:cNvContentPartPr/>
                <p14:nvPr/>
              </p14:nvContentPartPr>
              <p14:xfrm>
                <a:off x="1393128" y="6647184"/>
                <a:ext cx="133560" cy="12600"/>
              </p14:xfrm>
            </p:contentPart>
          </mc:Choice>
          <mc:Fallback xmlns=""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84488" y="6638544"/>
                  <a:ext cx="151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1" name="Group 1210380">
            <a:extLst>
              <a:ext uri="{FF2B5EF4-FFF2-40B4-BE49-F238E27FC236}">
                <a16:creationId xmlns:a16="http://schemas.microsoft.com/office/drawing/2014/main" id="{B9C1CED9-742A-A3FF-703B-1353C120F748}"/>
              </a:ext>
            </a:extLst>
          </p:cNvPr>
          <p:cNvGrpSpPr/>
          <p:nvPr/>
        </p:nvGrpSpPr>
        <p:grpSpPr>
          <a:xfrm>
            <a:off x="1889928" y="6260544"/>
            <a:ext cx="1499400" cy="213480"/>
            <a:chOff x="1889928" y="6260544"/>
            <a:chExt cx="1499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14:cNvPr>
                <p14:cNvContentPartPr/>
                <p14:nvPr/>
              </p14:nvContentPartPr>
              <p14:xfrm>
                <a:off x="1889928" y="6350544"/>
                <a:ext cx="160560" cy="25560"/>
              </p14:xfrm>
            </p:contentPart>
          </mc:Choice>
          <mc:Fallback xmlns="">
            <p:pic>
              <p:nvPicPr>
                <p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81288" y="6341544"/>
                  <a:ext cx="178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14:cNvPr>
                <p14:cNvContentPartPr/>
                <p14:nvPr/>
              </p14:nvContentPartPr>
              <p14:xfrm>
                <a:off x="1942128" y="6382944"/>
                <a:ext cx="109800" cy="11520"/>
              </p14:xfrm>
            </p:contentPart>
          </mc:Choice>
          <mc:Fallback xmlns="">
            <p:pic>
              <p:nvPicPr>
                <p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33488" y="6374304"/>
                  <a:ext cx="127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14:cNvPr>
                <p14:cNvContentPartPr/>
                <p14:nvPr/>
              </p14:nvContentPartPr>
              <p14:xfrm>
                <a:off x="1959048" y="6314184"/>
                <a:ext cx="24840" cy="108000"/>
              </p14:xfrm>
            </p:contentPart>
          </mc:Choice>
          <mc:Fallback xmlns="">
            <p:pic>
              <p:nvPicPr>
                <p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0408" y="6305184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14:cNvPr>
                <p14:cNvContentPartPr/>
                <p14:nvPr/>
              </p14:nvContentPartPr>
              <p14:xfrm>
                <a:off x="2019888" y="6283584"/>
                <a:ext cx="4680" cy="166680"/>
              </p14:xfrm>
            </p:contentPart>
          </mc:Choice>
          <mc:Fallback xmlns="">
            <p:pic>
              <p:nvPicPr>
                <p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1248" y="6274944"/>
                  <a:ext cx="22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14:cNvPr>
                <p14:cNvContentPartPr/>
                <p14:nvPr/>
              </p14:nvContentPartPr>
              <p14:xfrm>
                <a:off x="2205288" y="6270624"/>
                <a:ext cx="34560" cy="203400"/>
              </p14:xfrm>
            </p:contentPart>
          </mc:Choice>
          <mc:Fallback xmlns="">
            <p:pic>
              <p:nvPicPr>
                <p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96648" y="6261984"/>
                  <a:ext cx="52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14:cNvPr>
                <p14:cNvContentPartPr/>
                <p14:nvPr/>
              </p14:nvContentPartPr>
              <p14:xfrm>
                <a:off x="2360088" y="6304464"/>
                <a:ext cx="225720" cy="97560"/>
              </p14:xfrm>
            </p:contentPart>
          </mc:Choice>
          <mc:Fallback xmlns="">
            <p:pic>
              <p:nvPicPr>
                <p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51448" y="6295824"/>
                  <a:ext cx="243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14:cNvPr>
                <p14:cNvContentPartPr/>
                <p14:nvPr/>
              </p14:nvContentPartPr>
              <p14:xfrm>
                <a:off x="2738088" y="6366384"/>
                <a:ext cx="16560" cy="40320"/>
              </p14:xfrm>
            </p:contentPart>
          </mc:Choice>
          <mc:Fallback xmlns="">
            <p:pic>
              <p:nvPicPr>
                <p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448" y="6357744"/>
                  <a:ext cx="3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14:cNvPr>
                <p14:cNvContentPartPr/>
                <p14:nvPr/>
              </p14:nvContentPartPr>
              <p14:xfrm>
                <a:off x="2763288" y="6266304"/>
                <a:ext cx="165600" cy="173880"/>
              </p14:xfrm>
            </p:contentPart>
          </mc:Choice>
          <mc:Fallback xmlns="">
            <p:pic>
              <p:nvPicPr>
                <p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54288" y="6257304"/>
                  <a:ext cx="183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14:cNvPr>
                <p14:cNvContentPartPr/>
                <p14:nvPr/>
              </p14:nvContentPartPr>
              <p14:xfrm>
                <a:off x="2916648" y="6382584"/>
                <a:ext cx="25560" cy="76320"/>
              </p14:xfrm>
            </p:contentPart>
          </mc:Choice>
          <mc:Fallback xmlns="">
            <p:pic>
              <p:nvPicPr>
                <p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8008" y="6373944"/>
                  <a:ext cx="43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14:cNvPr>
                <p14:cNvContentPartPr/>
                <p14:nvPr/>
              </p14:nvContentPartPr>
              <p14:xfrm>
                <a:off x="3027528" y="6260544"/>
                <a:ext cx="157680" cy="187560"/>
              </p14:xfrm>
            </p:contentPart>
          </mc:Choice>
          <mc:Fallback xmlns="">
            <p:pic>
              <p:nvPicPr>
                <p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8528" y="6251544"/>
                  <a:ext cx="175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14:cNvPr>
                <p14:cNvContentPartPr/>
                <p14:nvPr/>
              </p14:nvContentPartPr>
              <p14:xfrm>
                <a:off x="3248208" y="6265584"/>
                <a:ext cx="141120" cy="200880"/>
              </p14:xfrm>
            </p:contentPart>
          </mc:Choice>
          <mc:Fallback xmlns="">
            <p:pic>
              <p:nvPicPr>
                <p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39208" y="6256584"/>
                  <a:ext cx="1587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0" name="Group 1210379">
            <a:extLst>
              <a:ext uri="{FF2B5EF4-FFF2-40B4-BE49-F238E27FC236}">
                <a16:creationId xmlns:a16="http://schemas.microsoft.com/office/drawing/2014/main" id="{DF055C70-2F2C-5262-7EC1-B9E158DF39AB}"/>
              </a:ext>
            </a:extLst>
          </p:cNvPr>
          <p:cNvGrpSpPr/>
          <p:nvPr/>
        </p:nvGrpSpPr>
        <p:grpSpPr>
          <a:xfrm>
            <a:off x="4489848" y="5428584"/>
            <a:ext cx="605520" cy="318240"/>
            <a:chOff x="4489848" y="5428584"/>
            <a:chExt cx="605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14:cNvPr>
                <p14:cNvContentPartPr/>
                <p14:nvPr/>
              </p14:nvContentPartPr>
              <p14:xfrm>
                <a:off x="4489848" y="5599584"/>
                <a:ext cx="81720" cy="21960"/>
              </p14:xfrm>
            </p:contentPart>
          </mc:Choice>
          <mc:Fallback xmlns="">
            <p:pic>
              <p:nvPicPr>
                <p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80848" y="5590584"/>
                  <a:ext cx="99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14:cNvPr>
                <p14:cNvContentPartPr/>
                <p14:nvPr/>
              </p14:nvContentPartPr>
              <p14:xfrm>
                <a:off x="4660128" y="5428584"/>
                <a:ext cx="54720" cy="250560"/>
              </p14:xfrm>
            </p:contentPart>
          </mc:Choice>
          <mc:Fallback xmlns="">
            <p:pic>
              <p:nvPicPr>
                <p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51128" y="5419944"/>
                  <a:ext cx="7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14:cNvPr>
                <p14:cNvContentPartPr/>
                <p14:nvPr/>
              </p14:nvContentPartPr>
              <p14:xfrm>
                <a:off x="4794408" y="5451984"/>
                <a:ext cx="9720" cy="152280"/>
              </p14:xfrm>
            </p:contentPart>
          </mc:Choice>
          <mc:Fallback xmlns="">
            <p:pic>
              <p:nvPicPr>
                <p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85768" y="5443344"/>
                  <a:ext cx="2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14:cNvPr>
                <p14:cNvContentPartPr/>
                <p14:nvPr/>
              </p14:nvContentPartPr>
              <p14:xfrm>
                <a:off x="4793688" y="5451984"/>
                <a:ext cx="121680" cy="201960"/>
              </p14:xfrm>
            </p:contentPart>
          </mc:Choice>
          <mc:Fallback xmlns="">
            <p:pic>
              <p:nvPicPr>
                <p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5048" y="5443344"/>
                  <a:ext cx="139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14:cNvPr>
                <p14:cNvContentPartPr/>
                <p14:nvPr/>
              </p14:nvContentPartPr>
              <p14:xfrm>
                <a:off x="5016888" y="5458104"/>
                <a:ext cx="78480" cy="288720"/>
              </p14:xfrm>
            </p:contentPart>
          </mc:Choice>
          <mc:Fallback xmlns="">
            <p:pic>
              <p:nvPicPr>
                <p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08248" y="5449104"/>
                  <a:ext cx="961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90" name="Group 1210389">
            <a:extLst>
              <a:ext uri="{FF2B5EF4-FFF2-40B4-BE49-F238E27FC236}">
                <a16:creationId xmlns:a16="http://schemas.microsoft.com/office/drawing/2014/main" id="{3951F5C4-178B-B7E4-FBB0-CD19C8633AB5}"/>
              </a:ext>
            </a:extLst>
          </p:cNvPr>
          <p:cNvGrpSpPr/>
          <p:nvPr/>
        </p:nvGrpSpPr>
        <p:grpSpPr>
          <a:xfrm>
            <a:off x="2749608" y="5858424"/>
            <a:ext cx="1120320" cy="189720"/>
            <a:chOff x="2749608" y="5858424"/>
            <a:chExt cx="112032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14:cNvPr>
                <p14:cNvContentPartPr/>
                <p14:nvPr/>
              </p14:nvContentPartPr>
              <p14:xfrm>
                <a:off x="2749608" y="5928984"/>
                <a:ext cx="104040" cy="14040"/>
              </p14:xfrm>
            </p:contentPart>
          </mc:Choice>
          <mc:Fallback xmlns="">
            <p:pic>
              <p:nvPicPr>
                <p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0608" y="5920344"/>
                  <a:ext cx="12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14:cNvPr>
                <p14:cNvContentPartPr/>
                <p14:nvPr/>
              </p14:nvContentPartPr>
              <p14:xfrm>
                <a:off x="2769048" y="5968584"/>
                <a:ext cx="104760" cy="19440"/>
              </p14:xfrm>
            </p:contentPart>
          </mc:Choice>
          <mc:Fallback xmlns="">
            <p:pic>
              <p:nvPicPr>
                <p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60408" y="5959944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14:cNvPr>
                <p14:cNvContentPartPr/>
                <p14:nvPr/>
              </p14:nvContentPartPr>
              <p14:xfrm>
                <a:off x="3005208" y="5881104"/>
                <a:ext cx="34200" cy="152640"/>
              </p14:xfrm>
            </p:contentPart>
          </mc:Choice>
          <mc:Fallback xmlns="">
            <p:pic>
              <p:nvPicPr>
                <p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96208" y="5872464"/>
                  <a:ext cx="51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14:cNvPr>
                <p14:cNvContentPartPr/>
                <p14:nvPr/>
              </p14:nvContentPartPr>
              <p14:xfrm>
                <a:off x="3163968" y="5903784"/>
                <a:ext cx="286560" cy="109080"/>
              </p14:xfrm>
            </p:contentPart>
          </mc:Choice>
          <mc:Fallback xmlns="">
            <p:pic>
              <p:nvPicPr>
                <p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5328" y="5895144"/>
                  <a:ext cx="304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14:cNvPr>
                <p14:cNvContentPartPr/>
                <p14:nvPr/>
              </p14:nvContentPartPr>
              <p14:xfrm>
                <a:off x="3519288" y="5975064"/>
                <a:ext cx="56520" cy="51840"/>
              </p14:xfrm>
            </p:contentPart>
          </mc:Choice>
          <mc:Fallback xmlns="">
            <p:pic>
              <p:nvPicPr>
                <p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0648" y="5966064"/>
                  <a:ext cx="74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14:cNvPr>
                <p14:cNvContentPartPr/>
                <p14:nvPr/>
              </p14:nvContentPartPr>
              <p14:xfrm>
                <a:off x="3597048" y="5870304"/>
                <a:ext cx="109440" cy="172800"/>
              </p14:xfrm>
            </p:contentPart>
          </mc:Choice>
          <mc:Fallback xmlns="">
            <p:pic>
              <p:nvPicPr>
                <p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88408" y="5861664"/>
                  <a:ext cx="127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14:cNvPr>
                <p14:cNvContentPartPr/>
                <p14:nvPr/>
              </p14:nvContentPartPr>
              <p14:xfrm>
                <a:off x="3819888" y="5858424"/>
                <a:ext cx="50040" cy="189720"/>
              </p14:xfrm>
            </p:contentPart>
          </mc:Choice>
          <mc:Fallback xmlns="">
            <p:pic>
              <p:nvPicPr>
                <p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11248" y="5849784"/>
                  <a:ext cx="676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14:cNvPr>
              <p14:cNvContentPartPr/>
              <p14:nvPr/>
            </p14:nvContentPartPr>
            <p14:xfrm>
              <a:off x="1738008" y="6571944"/>
              <a:ext cx="2177280" cy="23400"/>
            </p14:xfrm>
          </p:contentPart>
        </mc:Choice>
        <mc:Fallback xmlns="">
          <p:pic>
            <p:nvPicPr>
              <p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29368" y="6562944"/>
                <a:ext cx="219492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396" name="Group 1210395">
            <a:extLst>
              <a:ext uri="{FF2B5EF4-FFF2-40B4-BE49-F238E27FC236}">
                <a16:creationId xmlns:a16="http://schemas.microsoft.com/office/drawing/2014/main" id="{F7E3033C-FC8A-72AA-3991-7462FEE1A1B1}"/>
              </a:ext>
            </a:extLst>
          </p:cNvPr>
          <p:cNvGrpSpPr/>
          <p:nvPr/>
        </p:nvGrpSpPr>
        <p:grpSpPr>
          <a:xfrm>
            <a:off x="1891728" y="6685344"/>
            <a:ext cx="281880" cy="129960"/>
            <a:chOff x="1891728" y="6685344"/>
            <a:chExt cx="28188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14:cNvPr>
                <p14:cNvContentPartPr/>
                <p14:nvPr/>
              </p14:nvContentPartPr>
              <p14:xfrm>
                <a:off x="1891728" y="6719544"/>
                <a:ext cx="281880" cy="7920"/>
              </p14:xfrm>
            </p:contentPart>
          </mc:Choice>
          <mc:Fallback xmlns="">
            <p:pic>
              <p:nvPicPr>
                <p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82728" y="6710544"/>
                  <a:ext cx="29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14:cNvPr>
                <p14:cNvContentPartPr/>
                <p14:nvPr/>
              </p14:nvContentPartPr>
              <p14:xfrm>
                <a:off x="1984248" y="6776064"/>
                <a:ext cx="135000" cy="11520"/>
              </p14:xfrm>
            </p:contentPart>
          </mc:Choice>
          <mc:Fallback xmlns="">
            <p:pic>
              <p:nvPicPr>
                <p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75248" y="6767064"/>
                  <a:ext cx="152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14:cNvPr>
                <p14:cNvContentPartPr/>
                <p14:nvPr/>
              </p14:nvContentPartPr>
              <p14:xfrm>
                <a:off x="2039688" y="6687864"/>
                <a:ext cx="6120" cy="127440"/>
              </p14:xfrm>
            </p:contentPart>
          </mc:Choice>
          <mc:Fallback xmlns="">
            <p:pic>
              <p:nvPicPr>
                <p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0688" y="6679224"/>
                  <a:ext cx="23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14:cNvPr>
                <p14:cNvContentPartPr/>
                <p14:nvPr/>
              </p14:nvContentPartPr>
              <p14:xfrm>
                <a:off x="2096568" y="6685344"/>
                <a:ext cx="40320" cy="118080"/>
              </p14:xfrm>
            </p:contentPart>
          </mc:Choice>
          <mc:Fallback xmlns="">
            <p:pic>
              <p:nvPicPr>
                <p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87568" y="6676344"/>
                  <a:ext cx="579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3" name="Group 1210402">
            <a:extLst>
              <a:ext uri="{FF2B5EF4-FFF2-40B4-BE49-F238E27FC236}">
                <a16:creationId xmlns:a16="http://schemas.microsoft.com/office/drawing/2014/main" id="{B5540329-DD35-3C4B-66A3-6C6EC0B3B30C}"/>
              </a:ext>
            </a:extLst>
          </p:cNvPr>
          <p:cNvGrpSpPr/>
          <p:nvPr/>
        </p:nvGrpSpPr>
        <p:grpSpPr>
          <a:xfrm>
            <a:off x="2402928" y="6647184"/>
            <a:ext cx="822240" cy="236880"/>
            <a:chOff x="2402928" y="6647184"/>
            <a:chExt cx="8222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14:cNvPr>
                <p14:cNvContentPartPr/>
                <p14:nvPr/>
              </p14:nvContentPartPr>
              <p14:xfrm>
                <a:off x="2402928" y="6647184"/>
                <a:ext cx="68040" cy="236880"/>
              </p14:xfrm>
            </p:contentPart>
          </mc:Choice>
          <mc:Fallback xmlns="">
            <p:pic>
              <p:nvPicPr>
                <p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4288" y="6638184"/>
                  <a:ext cx="85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14:cNvPr>
                <p14:cNvContentPartPr/>
                <p14:nvPr/>
              </p14:nvContentPartPr>
              <p14:xfrm>
                <a:off x="2600928" y="6699384"/>
                <a:ext cx="222840" cy="170640"/>
              </p14:xfrm>
            </p:contentPart>
          </mc:Choice>
          <mc:Fallback xmlns="">
            <p:pic>
              <p:nvPicPr>
                <p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1928" y="6690744"/>
                  <a:ext cx="240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14:cNvPr>
                <p14:cNvContentPartPr/>
                <p14:nvPr/>
              </p14:nvContentPartPr>
              <p14:xfrm>
                <a:off x="2853648" y="6822144"/>
                <a:ext cx="19800" cy="44280"/>
              </p14:xfrm>
            </p:contentPart>
          </mc:Choice>
          <mc:Fallback xmlns="">
            <p:pic>
              <p:nvPicPr>
                <p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45008" y="6813144"/>
                  <a:ext cx="37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14:cNvPr>
                <p14:cNvContentPartPr/>
                <p14:nvPr/>
              </p14:nvContentPartPr>
              <p14:xfrm>
                <a:off x="2943648" y="6742224"/>
                <a:ext cx="24120" cy="69120"/>
              </p14:xfrm>
            </p:contentPart>
          </mc:Choice>
          <mc:Fallback xmlns="">
            <p:pic>
              <p:nvPicPr>
                <p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35008" y="6733224"/>
                  <a:ext cx="41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14:cNvPr>
                <p14:cNvContentPartPr/>
                <p14:nvPr/>
              </p14:nvContentPartPr>
              <p14:xfrm>
                <a:off x="2965968" y="6693264"/>
                <a:ext cx="89640" cy="132480"/>
              </p14:xfrm>
            </p:contentPart>
          </mc:Choice>
          <mc:Fallback xmlns="">
            <p:pic>
              <p:nvPicPr>
                <p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57328" y="6684624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14:cNvPr>
                <p14:cNvContentPartPr/>
                <p14:nvPr/>
              </p14:nvContentPartPr>
              <p14:xfrm>
                <a:off x="3151368" y="6654384"/>
                <a:ext cx="73800" cy="220680"/>
              </p14:xfrm>
            </p:contentPart>
          </mc:Choice>
          <mc:Fallback xmlns="">
            <p:pic>
              <p:nvPicPr>
                <p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2728" y="6645384"/>
                  <a:ext cx="914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9" name="Group 1210408">
            <a:extLst>
              <a:ext uri="{FF2B5EF4-FFF2-40B4-BE49-F238E27FC236}">
                <a16:creationId xmlns:a16="http://schemas.microsoft.com/office/drawing/2014/main" id="{6F6CC422-83AA-899D-B207-84A55E695D20}"/>
              </a:ext>
            </a:extLst>
          </p:cNvPr>
          <p:cNvGrpSpPr/>
          <p:nvPr/>
        </p:nvGrpSpPr>
        <p:grpSpPr>
          <a:xfrm>
            <a:off x="3988368" y="6520824"/>
            <a:ext cx="148680" cy="91080"/>
            <a:chOff x="3988368" y="6520824"/>
            <a:chExt cx="1486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14:cNvPr>
                <p14:cNvContentPartPr/>
                <p14:nvPr/>
              </p14:nvContentPartPr>
              <p14:xfrm>
                <a:off x="3991248" y="6520824"/>
                <a:ext cx="144720" cy="7920"/>
              </p14:xfrm>
            </p:contentPart>
          </mc:Choice>
          <mc:Fallback xmlns="">
            <p:pic>
              <p:nvPicPr>
                <p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82248" y="6511824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14:cNvPr>
                <p14:cNvContentPartPr/>
                <p14:nvPr/>
              </p14:nvContentPartPr>
              <p14:xfrm>
                <a:off x="3988368" y="6594984"/>
                <a:ext cx="148680" cy="16920"/>
              </p14:xfrm>
            </p:contentPart>
          </mc:Choice>
          <mc:Fallback xmlns="">
            <p:pic>
              <p:nvPicPr>
                <p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79728" y="6585984"/>
                  <a:ext cx="166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6" name="Group 1210415">
            <a:extLst>
              <a:ext uri="{FF2B5EF4-FFF2-40B4-BE49-F238E27FC236}">
                <a16:creationId xmlns:a16="http://schemas.microsoft.com/office/drawing/2014/main" id="{E8C97F00-EA9A-5C1A-596B-842C237661CB}"/>
              </a:ext>
            </a:extLst>
          </p:cNvPr>
          <p:cNvGrpSpPr/>
          <p:nvPr/>
        </p:nvGrpSpPr>
        <p:grpSpPr>
          <a:xfrm>
            <a:off x="4356648" y="6265224"/>
            <a:ext cx="1191240" cy="498600"/>
            <a:chOff x="4356648" y="6265224"/>
            <a:chExt cx="119124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14:cNvPr>
                <p14:cNvContentPartPr/>
                <p14:nvPr/>
              </p14:nvContentPartPr>
              <p14:xfrm>
                <a:off x="4472928" y="6298704"/>
                <a:ext cx="162000" cy="159120"/>
              </p14:xfrm>
            </p:contentPart>
          </mc:Choice>
          <mc:Fallback xmlns="">
            <p:pic>
              <p:nvPicPr>
                <p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64288" y="6289704"/>
                  <a:ext cx="179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14:cNvPr>
                <p14:cNvContentPartPr/>
                <p14:nvPr/>
              </p14:nvContentPartPr>
              <p14:xfrm>
                <a:off x="4493448" y="6318864"/>
                <a:ext cx="135360" cy="142200"/>
              </p14:xfrm>
            </p:contentPart>
          </mc:Choice>
          <mc:Fallback xmlns="">
            <p:pic>
              <p:nvPicPr>
                <p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84808" y="6310224"/>
                  <a:ext cx="153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14:cNvPr>
                <p14:cNvContentPartPr/>
                <p14:nvPr/>
              </p14:nvContentPartPr>
              <p14:xfrm>
                <a:off x="4710888" y="6312384"/>
                <a:ext cx="180360" cy="134280"/>
              </p14:xfrm>
            </p:contentPart>
          </mc:Choice>
          <mc:Fallback xmlns="">
            <p:pic>
              <p:nvPicPr>
                <p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01888" y="6303384"/>
                  <a:ext cx="19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14:cNvPr>
                <p14:cNvContentPartPr/>
                <p14:nvPr/>
              </p14:nvContentPartPr>
              <p14:xfrm>
                <a:off x="4970808" y="6265224"/>
                <a:ext cx="55080" cy="92880"/>
              </p14:xfrm>
            </p:contentPart>
          </mc:Choice>
          <mc:Fallback xmlns="">
            <p:pic>
              <p:nvPicPr>
                <p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62168" y="6256584"/>
                  <a:ext cx="72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14:cNvPr>
                <p14:cNvContentPartPr/>
                <p14:nvPr/>
              </p14:nvContentPartPr>
              <p14:xfrm>
                <a:off x="5021568" y="6291504"/>
                <a:ext cx="64800" cy="235440"/>
              </p14:xfrm>
            </p:contentPart>
          </mc:Choice>
          <mc:Fallback xmlns="">
            <p:pic>
              <p:nvPicPr>
                <p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12928" y="6282864"/>
                  <a:ext cx="82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14:cNvPr>
                <p14:cNvContentPartPr/>
                <p14:nvPr/>
              </p14:nvContentPartPr>
              <p14:xfrm>
                <a:off x="4356648" y="6517584"/>
                <a:ext cx="1191240" cy="62640"/>
              </p14:xfrm>
            </p:contentPart>
          </mc:Choice>
          <mc:Fallback xmlns="">
            <p:pic>
              <p:nvPicPr>
                <p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47648" y="6508584"/>
                  <a:ext cx="1208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14:cNvPr>
                <p14:cNvContentPartPr/>
                <p14:nvPr/>
              </p14:nvContentPartPr>
              <p14:xfrm>
                <a:off x="4791168" y="6629544"/>
                <a:ext cx="110880" cy="134280"/>
              </p14:xfrm>
            </p:contentPart>
          </mc:Choice>
          <mc:Fallback xmlns="">
            <p:pic>
              <p:nvPicPr>
                <p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2528" y="6620544"/>
                  <a:ext cx="128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14:cNvPr>
                <p14:cNvContentPartPr/>
                <p14:nvPr/>
              </p14:nvContentPartPr>
              <p14:xfrm>
                <a:off x="4774248" y="6639624"/>
                <a:ext cx="153360" cy="118440"/>
              </p14:xfrm>
            </p:contentPart>
          </mc:Choice>
          <mc:Fallback xmlns="">
            <p:pic>
              <p:nvPicPr>
                <p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65608" y="6630624"/>
                  <a:ext cx="1710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9" name="Group 1210418">
            <a:extLst>
              <a:ext uri="{FF2B5EF4-FFF2-40B4-BE49-F238E27FC236}">
                <a16:creationId xmlns:a16="http://schemas.microsoft.com/office/drawing/2014/main" id="{C2C08842-A770-9FB2-3B57-C142DB16A085}"/>
              </a:ext>
            </a:extLst>
          </p:cNvPr>
          <p:cNvGrpSpPr/>
          <p:nvPr/>
        </p:nvGrpSpPr>
        <p:grpSpPr>
          <a:xfrm>
            <a:off x="5707368" y="6573744"/>
            <a:ext cx="89280" cy="74880"/>
            <a:chOff x="5707368" y="6573744"/>
            <a:chExt cx="8928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14:cNvPr>
                <p14:cNvContentPartPr/>
                <p14:nvPr/>
              </p14:nvContentPartPr>
              <p14:xfrm>
                <a:off x="5707368" y="6573744"/>
                <a:ext cx="89280" cy="1080"/>
              </p14:xfrm>
            </p:contentPart>
          </mc:Choice>
          <mc:Fallback xmlns="">
            <p:pic>
              <p:nvPicPr>
                <p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98368" y="6565104"/>
                  <a:ext cx="106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14:cNvPr>
                <p14:cNvContentPartPr/>
                <p14:nvPr/>
              </p14:nvContentPartPr>
              <p14:xfrm>
                <a:off x="5715648" y="6646464"/>
                <a:ext cx="66240" cy="2160"/>
              </p14:xfrm>
            </p:contentPart>
          </mc:Choice>
          <mc:Fallback xmlns="">
            <p:pic>
              <p:nvPicPr>
                <p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06648" y="663746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14:cNvPr>
              <p14:cNvContentPartPr/>
              <p14:nvPr/>
            </p14:nvContentPartPr>
            <p14:xfrm>
              <a:off x="6157728" y="6388704"/>
              <a:ext cx="82440" cy="122400"/>
            </p14:xfrm>
          </p:contentPart>
        </mc:Choice>
        <mc:Fallback xmlns="">
          <p:pic>
            <p:nvPicPr>
              <p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48728" y="6379704"/>
                <a:ext cx="100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14:cNvPr>
              <p14:cNvContentPartPr/>
              <p14:nvPr/>
            </p14:nvContentPartPr>
            <p14:xfrm>
              <a:off x="6056928" y="6591384"/>
              <a:ext cx="627480" cy="14760"/>
            </p14:xfrm>
          </p:contentPart>
        </mc:Choice>
        <mc:Fallback xmlns="">
          <p:pic>
            <p:nvPicPr>
              <p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7928" y="6582384"/>
                <a:ext cx="645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14:cNvPr>
              <p14:cNvContentPartPr/>
              <p14:nvPr/>
            </p14:nvContentPartPr>
            <p14:xfrm>
              <a:off x="8196408" y="3627144"/>
              <a:ext cx="1242360" cy="36720"/>
            </p14:xfrm>
          </p:contentPart>
        </mc:Choice>
        <mc:Fallback xmlns="">
          <p:pic>
            <p:nvPicPr>
              <p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78768" y="3591144"/>
                <a:ext cx="1278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14:cNvPr>
              <p14:cNvContentPartPr/>
              <p14:nvPr/>
            </p14:nvContentPartPr>
            <p14:xfrm>
              <a:off x="8250048" y="3292344"/>
              <a:ext cx="1135440" cy="13680"/>
            </p14:xfrm>
          </p:contentPart>
        </mc:Choice>
        <mc:Fallback xmlns="">
          <p:pic>
            <p:nvPicPr>
              <p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232048" y="3256344"/>
                <a:ext cx="1171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14:cNvPr>
              <p14:cNvContentPartPr/>
              <p14:nvPr/>
            </p14:nvContentPartPr>
            <p14:xfrm>
              <a:off x="7558488" y="2984904"/>
              <a:ext cx="1107360" cy="23040"/>
            </p14:xfrm>
          </p:contentPart>
        </mc:Choice>
        <mc:Fallback xmlns="">
          <p:pic>
            <p:nvPicPr>
              <p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540848" y="2949264"/>
                <a:ext cx="1143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14:cNvPr>
              <p14:cNvContentPartPr/>
              <p14:nvPr/>
            </p14:nvContentPartPr>
            <p14:xfrm>
              <a:off x="6251688" y="6658704"/>
              <a:ext cx="110160" cy="101160"/>
            </p14:xfrm>
          </p:contentPart>
        </mc:Choice>
        <mc:Fallback xmlns="">
          <p:pic>
            <p:nvPicPr>
              <p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234048" y="6641064"/>
                <a:ext cx="1458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464" name="Group 1210463">
            <a:extLst>
              <a:ext uri="{FF2B5EF4-FFF2-40B4-BE49-F238E27FC236}">
                <a16:creationId xmlns:a16="http://schemas.microsoft.com/office/drawing/2014/main" id="{A2A18F9A-6CA5-90F6-A150-07896FE5DD99}"/>
              </a:ext>
            </a:extLst>
          </p:cNvPr>
          <p:cNvGrpSpPr/>
          <p:nvPr/>
        </p:nvGrpSpPr>
        <p:grpSpPr>
          <a:xfrm>
            <a:off x="3081528" y="1957464"/>
            <a:ext cx="1265400" cy="394560"/>
            <a:chOff x="3081528" y="1957464"/>
            <a:chExt cx="126540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14:cNvPr>
                <p14:cNvContentPartPr/>
                <p14:nvPr/>
              </p14:nvContentPartPr>
              <p14:xfrm>
                <a:off x="3081528" y="2110464"/>
                <a:ext cx="360" cy="360"/>
              </p14:xfrm>
            </p:contentPart>
          </mc:Choice>
          <mc:Fallback xmlns="">
            <p:pic>
              <p:nvPicPr>
                <p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63528" y="2092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14:cNvPr>
                <p14:cNvContentPartPr/>
                <p14:nvPr/>
              </p14:nvContentPartPr>
              <p14:xfrm>
                <a:off x="3088728" y="2157264"/>
                <a:ext cx="360" cy="360"/>
              </p14:xfrm>
            </p:contentPart>
          </mc:Choice>
          <mc:Fallback xmlns="">
            <p:pic>
              <p:nvPicPr>
                <p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70728" y="2139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14:cNvPr>
                <p14:cNvContentPartPr/>
                <p14:nvPr/>
              </p14:nvContentPartPr>
              <p14:xfrm>
                <a:off x="3225168" y="2079144"/>
                <a:ext cx="67680" cy="99360"/>
              </p14:xfrm>
            </p:contentPart>
          </mc:Choice>
          <mc:Fallback xmlns="">
            <p:pic>
              <p:nvPicPr>
                <p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07528" y="2061504"/>
                  <a:ext cx="103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14:cNvPr>
                <p14:cNvContentPartPr/>
                <p14:nvPr/>
              </p14:nvContentPartPr>
              <p14:xfrm>
                <a:off x="3356208" y="2084904"/>
                <a:ext cx="78480" cy="78840"/>
              </p14:xfrm>
            </p:contentPart>
          </mc:Choice>
          <mc:Fallback xmlns="">
            <p:pic>
              <p:nvPicPr>
                <p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38568" y="2066904"/>
                  <a:ext cx="114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14:cNvPr>
                <p14:cNvContentPartPr/>
                <p14:nvPr/>
              </p14:nvContentPartPr>
              <p14:xfrm>
                <a:off x="3512448" y="2113344"/>
                <a:ext cx="136440" cy="78480"/>
              </p14:xfrm>
            </p:contentPart>
          </mc:Choice>
          <mc:Fallback xmlns="">
            <p:pic>
              <p:nvPicPr>
                <p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4808" y="2095704"/>
                  <a:ext cx="172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14:cNvPr>
                <p14:cNvContentPartPr/>
                <p14:nvPr/>
              </p14:nvContentPartPr>
              <p14:xfrm>
                <a:off x="3724128" y="1957464"/>
                <a:ext cx="82800" cy="389880"/>
              </p14:xfrm>
            </p:contentPart>
          </mc:Choice>
          <mc:Fallback xmlns="">
            <p:pic>
              <p:nvPicPr>
                <p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06488" y="1939824"/>
                  <a:ext cx="118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14:cNvPr>
                <p14:cNvContentPartPr/>
                <p14:nvPr/>
              </p14:nvContentPartPr>
              <p14:xfrm>
                <a:off x="3712248" y="2166264"/>
                <a:ext cx="167040" cy="17640"/>
              </p14:xfrm>
            </p:contentPart>
          </mc:Choice>
          <mc:Fallback xmlns="">
            <p:pic>
              <p:nvPicPr>
                <p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94248" y="2148624"/>
                  <a:ext cx="20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14:cNvPr>
                <p14:cNvContentPartPr/>
                <p14:nvPr/>
              </p14:nvContentPartPr>
              <p14:xfrm>
                <a:off x="4003848" y="2103984"/>
                <a:ext cx="82800" cy="65520"/>
              </p14:xfrm>
            </p:contentPart>
          </mc:Choice>
          <mc:Fallback xmlns="">
            <p:pic>
              <p:nvPicPr>
                <p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85848" y="2086344"/>
                  <a:ext cx="118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14:cNvPr>
                <p14:cNvContentPartPr/>
                <p14:nvPr/>
              </p14:nvContentPartPr>
              <p14:xfrm>
                <a:off x="4117968" y="1963584"/>
                <a:ext cx="104040" cy="388440"/>
              </p14:xfrm>
            </p:contentPart>
          </mc:Choice>
          <mc:Fallback xmlns="">
            <p:pic>
              <p:nvPicPr>
                <p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00328" y="1945944"/>
                  <a:ext cx="139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14:cNvPr>
                <p14:cNvContentPartPr/>
                <p14:nvPr/>
              </p14:nvContentPartPr>
              <p14:xfrm>
                <a:off x="4152528" y="2156904"/>
                <a:ext cx="194400" cy="50400"/>
              </p14:xfrm>
            </p:contentPart>
          </mc:Choice>
          <mc:Fallback xmlns="">
            <p:pic>
              <p:nvPicPr>
                <p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134528" y="2139264"/>
                  <a:ext cx="230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63" name="Group 1210462">
            <a:extLst>
              <a:ext uri="{FF2B5EF4-FFF2-40B4-BE49-F238E27FC236}">
                <a16:creationId xmlns:a16="http://schemas.microsoft.com/office/drawing/2014/main" id="{537D760D-079D-25FF-F16D-02120843A95C}"/>
              </a:ext>
            </a:extLst>
          </p:cNvPr>
          <p:cNvGrpSpPr/>
          <p:nvPr/>
        </p:nvGrpSpPr>
        <p:grpSpPr>
          <a:xfrm>
            <a:off x="4680648" y="1885824"/>
            <a:ext cx="1838520" cy="589320"/>
            <a:chOff x="4680648" y="1885824"/>
            <a:chExt cx="183852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14:cNvPr>
                <p14:cNvContentPartPr/>
                <p14:nvPr/>
              </p14:nvContentPartPr>
              <p14:xfrm>
                <a:off x="4680648" y="2031624"/>
                <a:ext cx="138600" cy="188280"/>
              </p14:xfrm>
            </p:contentPart>
          </mc:Choice>
          <mc:Fallback xmlns="">
            <p:pic>
              <p:nvPicPr>
                <p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62648" y="2013624"/>
                  <a:ext cx="17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14:cNvPr>
                <p14:cNvContentPartPr/>
                <p14:nvPr/>
              </p14:nvContentPartPr>
              <p14:xfrm>
                <a:off x="4693248" y="2085264"/>
                <a:ext cx="154440" cy="132840"/>
              </p14:xfrm>
            </p:contentPart>
          </mc:Choice>
          <mc:Fallback xmlns="">
            <p:pic>
              <p:nvPicPr>
                <p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75608" y="2067264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14:cNvPr>
                <p14:cNvContentPartPr/>
                <p14:nvPr/>
              </p14:nvContentPartPr>
              <p14:xfrm>
                <a:off x="4974768" y="2128104"/>
                <a:ext cx="100080" cy="24120"/>
              </p14:xfrm>
            </p:contentPart>
          </mc:Choice>
          <mc:Fallback xmlns="">
            <p:pic>
              <p:nvPicPr>
                <p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57128" y="2110104"/>
                  <a:ext cx="135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14:cNvPr>
                <p14:cNvContentPartPr/>
                <p14:nvPr/>
              </p14:nvContentPartPr>
              <p14:xfrm>
                <a:off x="5042448" y="2055024"/>
                <a:ext cx="44640" cy="94320"/>
              </p14:xfrm>
            </p:contentPart>
          </mc:Choice>
          <mc:Fallback xmlns="">
            <p:pic>
              <p:nvPicPr>
                <p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24808" y="2037024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14:cNvPr>
                <p14:cNvContentPartPr/>
                <p14:nvPr/>
              </p14:nvContentPartPr>
              <p14:xfrm>
                <a:off x="5197608" y="1978704"/>
                <a:ext cx="48240" cy="70560"/>
              </p14:xfrm>
            </p:contentPart>
          </mc:Choice>
          <mc:Fallback xmlns="">
            <p:pic>
              <p:nvPicPr>
                <p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79608" y="1960704"/>
                  <a:ext cx="8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14:cNvPr>
                <p14:cNvContentPartPr/>
                <p14:nvPr/>
              </p14:nvContentPartPr>
              <p14:xfrm>
                <a:off x="5216688" y="1970064"/>
                <a:ext cx="101520" cy="334440"/>
              </p14:xfrm>
            </p:contentPart>
          </mc:Choice>
          <mc:Fallback xmlns="">
            <p:pic>
              <p:nvPicPr>
                <p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98688" y="1952424"/>
                  <a:ext cx="137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14:cNvPr>
                <p14:cNvContentPartPr/>
                <p14:nvPr/>
              </p14:nvContentPartPr>
              <p14:xfrm>
                <a:off x="5328288" y="2112264"/>
                <a:ext cx="98280" cy="21600"/>
              </p14:xfrm>
            </p:contentPart>
          </mc:Choice>
          <mc:Fallback xmlns="">
            <p:pic>
              <p:nvPicPr>
                <p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10288" y="2094624"/>
                  <a:ext cx="133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14:cNvPr>
                <p14:cNvContentPartPr/>
                <p14:nvPr/>
              </p14:nvContentPartPr>
              <p14:xfrm>
                <a:off x="5299488" y="2210904"/>
                <a:ext cx="93960" cy="6840"/>
              </p14:xfrm>
            </p:contentPart>
          </mc:Choice>
          <mc:Fallback xmlns="">
            <p:pic>
              <p:nvPicPr>
                <p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81848" y="2193264"/>
                  <a:ext cx="12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14:cNvPr>
                <p14:cNvContentPartPr/>
                <p14:nvPr/>
              </p14:nvContentPartPr>
              <p14:xfrm>
                <a:off x="5655168" y="1935144"/>
                <a:ext cx="100080" cy="8280"/>
              </p14:xfrm>
            </p:contentPart>
          </mc:Choice>
          <mc:Fallback xmlns="">
            <p:pic>
              <p:nvPicPr>
                <p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37168" y="1917504"/>
                  <a:ext cx="135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14:cNvPr>
                <p14:cNvContentPartPr/>
                <p14:nvPr/>
              </p14:nvContentPartPr>
              <p14:xfrm>
                <a:off x="5632128" y="1988424"/>
                <a:ext cx="125640" cy="34200"/>
              </p14:xfrm>
            </p:contentPart>
          </mc:Choice>
          <mc:Fallback xmlns="">
            <p:pic>
              <p:nvPicPr>
                <p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4128" y="1970424"/>
                  <a:ext cx="161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14:cNvPr>
                <p14:cNvContentPartPr/>
                <p14:nvPr/>
              </p14:nvContentPartPr>
              <p14:xfrm>
                <a:off x="5709888" y="1885824"/>
                <a:ext cx="10440" cy="140400"/>
              </p14:xfrm>
            </p:contentPart>
          </mc:Choice>
          <mc:Fallback xmlns="">
            <p:pic>
              <p:nvPicPr>
                <p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92248" y="1867824"/>
                  <a:ext cx="46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14:cNvPr>
                <p14:cNvContentPartPr/>
                <p14:nvPr/>
              </p14:nvContentPartPr>
              <p14:xfrm>
                <a:off x="5746968" y="1898064"/>
                <a:ext cx="39960" cy="152640"/>
              </p14:xfrm>
            </p:contentPart>
          </mc:Choice>
          <mc:Fallback xmlns="">
            <p:pic>
              <p:nvPicPr>
                <p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28968" y="1880064"/>
                  <a:ext cx="7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14:cNvPr>
                <p14:cNvContentPartPr/>
                <p14:nvPr/>
              </p14:nvContentPartPr>
              <p14:xfrm>
                <a:off x="5867208" y="1948104"/>
                <a:ext cx="81000" cy="84600"/>
              </p14:xfrm>
            </p:contentPart>
          </mc:Choice>
          <mc:Fallback xmlns="">
            <p:pic>
              <p:nvPicPr>
                <p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49568" y="1930104"/>
                  <a:ext cx="116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14:cNvPr>
                <p14:cNvContentPartPr/>
                <p14:nvPr/>
              </p14:nvContentPartPr>
              <p14:xfrm>
                <a:off x="5854608" y="1962144"/>
                <a:ext cx="99360" cy="83160"/>
              </p14:xfrm>
            </p:contentPart>
          </mc:Choice>
          <mc:Fallback xmlns="">
            <p:pic>
              <p:nvPicPr>
                <p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836608" y="1944504"/>
                  <a:ext cx="135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14:cNvPr>
                <p14:cNvContentPartPr/>
                <p14:nvPr/>
              </p14:nvContentPartPr>
              <p14:xfrm>
                <a:off x="6084288" y="1917864"/>
                <a:ext cx="86760" cy="98280"/>
              </p14:xfrm>
            </p:contentPart>
          </mc:Choice>
          <mc:Fallback xmlns="">
            <p:pic>
              <p:nvPicPr>
                <p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66648" y="1900224"/>
                  <a:ext cx="122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14:cNvPr>
                <p14:cNvContentPartPr/>
                <p14:nvPr/>
              </p14:nvContentPartPr>
              <p14:xfrm>
                <a:off x="6262848" y="1909584"/>
                <a:ext cx="52920" cy="58680"/>
              </p14:xfrm>
            </p:contentPart>
          </mc:Choice>
          <mc:Fallback xmlns="">
            <p:pic>
              <p:nvPicPr>
                <p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45208" y="1891584"/>
                  <a:ext cx="8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14:cNvPr>
                <p14:cNvContentPartPr/>
                <p14:nvPr/>
              </p14:nvContentPartPr>
              <p14:xfrm>
                <a:off x="6328728" y="1901304"/>
                <a:ext cx="73800" cy="176040"/>
              </p14:xfrm>
            </p:contentPart>
          </mc:Choice>
          <mc:Fallback xmlns="">
            <p:pic>
              <p:nvPicPr>
                <p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10728" y="1883304"/>
                  <a:ext cx="10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14:cNvPr>
                <p14:cNvContentPartPr/>
                <p14:nvPr/>
              </p14:nvContentPartPr>
              <p14:xfrm>
                <a:off x="5839848" y="2103624"/>
                <a:ext cx="679320" cy="25920"/>
              </p14:xfrm>
            </p:contentPart>
          </mc:Choice>
          <mc:Fallback xmlns="">
            <p:pic>
              <p:nvPicPr>
                <p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22208" y="2085624"/>
                  <a:ext cx="71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14:cNvPr>
                <p14:cNvContentPartPr/>
                <p14:nvPr/>
              </p14:nvContentPartPr>
              <p14:xfrm>
                <a:off x="5558688" y="2131344"/>
                <a:ext cx="279720" cy="26640"/>
              </p14:xfrm>
            </p:contentPart>
          </mc:Choice>
          <mc:Fallback xmlns="">
            <p:pic>
              <p:nvPicPr>
                <p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40688" y="2113344"/>
                  <a:ext cx="315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14:cNvPr>
                <p14:cNvContentPartPr/>
                <p14:nvPr/>
              </p14:nvContentPartPr>
              <p14:xfrm>
                <a:off x="5585688" y="2277144"/>
                <a:ext cx="221040" cy="107280"/>
              </p14:xfrm>
            </p:contentPart>
          </mc:Choice>
          <mc:Fallback xmlns="">
            <p:pic>
              <p:nvPicPr>
                <p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67688" y="2259504"/>
                  <a:ext cx="256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14:cNvPr>
                <p14:cNvContentPartPr/>
                <p14:nvPr/>
              </p14:nvContentPartPr>
              <p14:xfrm>
                <a:off x="5681088" y="2247264"/>
                <a:ext cx="36000" cy="153360"/>
              </p14:xfrm>
            </p:contentPart>
          </mc:Choice>
          <mc:Fallback xmlns="">
            <p:pic>
              <p:nvPicPr>
                <p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63448" y="2229264"/>
                  <a:ext cx="71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14:cNvPr>
                <p14:cNvContentPartPr/>
                <p14:nvPr/>
              </p14:nvContentPartPr>
              <p14:xfrm>
                <a:off x="5769648" y="2197584"/>
                <a:ext cx="34920" cy="209880"/>
              </p14:xfrm>
            </p:contentPart>
          </mc:Choice>
          <mc:Fallback xmlns="">
            <p:pic>
              <p:nvPicPr>
                <p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51648" y="2179944"/>
                  <a:ext cx="70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14:cNvPr>
                <p14:cNvContentPartPr/>
                <p14:nvPr/>
              </p14:nvContentPartPr>
              <p14:xfrm>
                <a:off x="5976648" y="2262384"/>
                <a:ext cx="149760" cy="165240"/>
              </p14:xfrm>
            </p:contentPart>
          </mc:Choice>
          <mc:Fallback xmlns="">
            <p:pic>
              <p:nvPicPr>
                <p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59008" y="2244384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14:cNvPr>
                <p14:cNvContentPartPr/>
                <p14:nvPr/>
              </p14:nvContentPartPr>
              <p14:xfrm>
                <a:off x="5944968" y="2254464"/>
                <a:ext cx="220320" cy="220680"/>
              </p14:xfrm>
            </p:contentPart>
          </mc:Choice>
          <mc:Fallback xmlns="">
            <p:pic>
              <p:nvPicPr>
                <p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27328" y="2236824"/>
                  <a:ext cx="2559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77" name="Group 1210476">
            <a:extLst>
              <a:ext uri="{FF2B5EF4-FFF2-40B4-BE49-F238E27FC236}">
                <a16:creationId xmlns:a16="http://schemas.microsoft.com/office/drawing/2014/main" id="{2AC0056F-93AC-A9CE-8AAB-A9494B9FE610}"/>
              </a:ext>
            </a:extLst>
          </p:cNvPr>
          <p:cNvGrpSpPr/>
          <p:nvPr/>
        </p:nvGrpSpPr>
        <p:grpSpPr>
          <a:xfrm>
            <a:off x="3150360" y="2585808"/>
            <a:ext cx="2791440" cy="740880"/>
            <a:chOff x="3150360" y="2585808"/>
            <a:chExt cx="2791440" cy="7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14:cNvPr>
                <p14:cNvContentPartPr/>
                <p14:nvPr/>
              </p14:nvContentPartPr>
              <p14:xfrm>
                <a:off x="3150360" y="2585808"/>
                <a:ext cx="1269360" cy="345240"/>
              </p14:xfrm>
            </p:contentPart>
          </mc:Choice>
          <mc:Fallback xmlns="">
            <p:pic>
              <p:nvPicPr>
                <p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32360" y="2568168"/>
                  <a:ext cx="1305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14:cNvPr>
                <p14:cNvContentPartPr/>
                <p14:nvPr/>
              </p14:nvContentPartPr>
              <p14:xfrm>
                <a:off x="3906360" y="2935728"/>
                <a:ext cx="201960" cy="134280"/>
              </p14:xfrm>
            </p:contentPart>
          </mc:Choice>
          <mc:Fallback xmlns="">
            <p:pic>
              <p:nvPicPr>
                <p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88720" y="2917728"/>
                  <a:ext cx="237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14:cNvPr>
                <p14:cNvContentPartPr/>
                <p14:nvPr/>
              </p14:nvContentPartPr>
              <p14:xfrm>
                <a:off x="3873600" y="3064968"/>
                <a:ext cx="156960" cy="94320"/>
              </p14:xfrm>
            </p:contentPart>
          </mc:Choice>
          <mc:Fallback xmlns="">
            <p:pic>
              <p:nvPicPr>
                <p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55960" y="3047328"/>
                  <a:ext cx="192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14:cNvPr>
                <p14:cNvContentPartPr/>
                <p14:nvPr/>
              </p14:nvContentPartPr>
              <p14:xfrm>
                <a:off x="4288680" y="3112848"/>
                <a:ext cx="243720" cy="172440"/>
              </p14:xfrm>
            </p:contentPart>
          </mc:Choice>
          <mc:Fallback xmlns="">
            <p:pic>
              <p:nvPicPr>
                <p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270680" y="3094848"/>
                  <a:ext cx="27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14:cNvPr>
                <p14:cNvContentPartPr/>
                <p14:nvPr/>
              </p14:nvContentPartPr>
              <p14:xfrm>
                <a:off x="4597920" y="3106368"/>
                <a:ext cx="43200" cy="158400"/>
              </p14:xfrm>
            </p:contentPart>
          </mc:Choice>
          <mc:Fallback xmlns="">
            <p:pic>
              <p:nvPicPr>
                <p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80280" y="3088728"/>
                  <a:ext cx="78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14:cNvPr>
                <p14:cNvContentPartPr/>
                <p14:nvPr/>
              </p14:nvContentPartPr>
              <p14:xfrm>
                <a:off x="4547520" y="3176928"/>
                <a:ext cx="158040" cy="20160"/>
              </p14:xfrm>
            </p:contentPart>
          </mc:Choice>
          <mc:Fallback xmlns="">
            <p:pic>
              <p:nvPicPr>
                <p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29880" y="3159288"/>
                  <a:ext cx="193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14:cNvPr>
                <p14:cNvContentPartPr/>
                <p14:nvPr/>
              </p14:nvContentPartPr>
              <p14:xfrm>
                <a:off x="4830840" y="3072168"/>
                <a:ext cx="6480" cy="254520"/>
              </p14:xfrm>
            </p:contentPart>
          </mc:Choice>
          <mc:Fallback xmlns="">
            <p:pic>
              <p:nvPicPr>
                <p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812840" y="3054168"/>
                  <a:ext cx="42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14:cNvPr>
                <p14:cNvContentPartPr/>
                <p14:nvPr/>
              </p14:nvContentPartPr>
              <p14:xfrm>
                <a:off x="4973400" y="3088368"/>
                <a:ext cx="338760" cy="160920"/>
              </p14:xfrm>
            </p:contentPart>
          </mc:Choice>
          <mc:Fallback xmlns="">
            <p:pic>
              <p:nvPicPr>
                <p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5760" y="3070368"/>
                  <a:ext cx="37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14:cNvPr>
                <p14:cNvContentPartPr/>
                <p14:nvPr/>
              </p14:nvContentPartPr>
              <p14:xfrm>
                <a:off x="5329440" y="2994768"/>
                <a:ext cx="139320" cy="241920"/>
              </p14:xfrm>
            </p:contentPart>
          </mc:Choice>
          <mc:Fallback xmlns="">
            <p:pic>
              <p:nvPicPr>
                <p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311440" y="2977128"/>
                  <a:ext cx="174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14:cNvPr>
                <p14:cNvContentPartPr/>
                <p14:nvPr/>
              </p14:nvContentPartPr>
              <p14:xfrm>
                <a:off x="5554440" y="3071448"/>
                <a:ext cx="285480" cy="180360"/>
              </p14:xfrm>
            </p:contentPart>
          </mc:Choice>
          <mc:Fallback xmlns="">
            <p:pic>
              <p:nvPicPr>
                <p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536440" y="3053808"/>
                  <a:ext cx="32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14:cNvPr>
                <p14:cNvContentPartPr/>
                <p14:nvPr/>
              </p14:nvContentPartPr>
              <p14:xfrm>
                <a:off x="5803920" y="3040128"/>
                <a:ext cx="137880" cy="204480"/>
              </p14:xfrm>
            </p:contentPart>
          </mc:Choice>
          <mc:Fallback xmlns="">
            <p:pic>
              <p:nvPicPr>
                <p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85920" y="3022488"/>
                  <a:ext cx="173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14:cNvPr>
                <p14:cNvContentPartPr/>
                <p14:nvPr/>
              </p14:nvContentPartPr>
              <p14:xfrm>
                <a:off x="5914800" y="3107088"/>
                <a:ext cx="22320" cy="360"/>
              </p14:xfrm>
            </p:contentPart>
          </mc:Choice>
          <mc:Fallback xmlns="">
            <p:pic>
              <p:nvPicPr>
                <p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896800" y="3089088"/>
                  <a:ext cx="579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1800" dirty="0"/>
              <a:t>support </a:t>
            </a:r>
            <a:r>
              <a:rPr lang="en-US" altLang="en-US" sz="1800" dirty="0">
                <a:cs typeface="Arial" charset="0"/>
              </a:rPr>
              <a:t>≥ </a:t>
            </a:r>
            <a:r>
              <a:rPr lang="en-US" altLang="en-US" sz="1800" i="1" dirty="0">
                <a:cs typeface="Arial" charset="0"/>
              </a:rPr>
              <a:t>minsup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r>
              <a:rPr lang="en-US" altLang="en-US" sz="1800" dirty="0">
                <a:cs typeface="Arial" charset="0"/>
              </a:rPr>
              <a:t>confidence ≥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i="1" dirty="0">
                <a:cs typeface="Arial" charset="0"/>
              </a:rPr>
              <a:t>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endParaRPr lang="en-US" altLang="en-US" sz="1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altLang="en-US" sz="1800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z="1800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z="1800" dirty="0">
                <a:cs typeface="Arial" charset="0"/>
              </a:rPr>
              <a:t>Prune rules that fail the </a:t>
            </a:r>
            <a:r>
              <a:rPr lang="en-US" altLang="en-US" sz="1800" i="1" dirty="0">
                <a:cs typeface="Arial" charset="0"/>
              </a:rPr>
              <a:t>minsup</a:t>
            </a:r>
            <a:r>
              <a:rPr lang="en-US" altLang="en-US" sz="1800" dirty="0">
                <a:cs typeface="Arial" charset="0"/>
              </a:rPr>
              <a:t> and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z="1800" dirty="0">
                <a:cs typeface="Arial" charset="0"/>
                <a:sym typeface="Symbol" pitchFamily="18" charset="2"/>
              </a:rPr>
              <a:t> </a:t>
            </a:r>
            <a:r>
              <a:rPr lang="en-US" altLang="en-US" sz="1800" dirty="0">
                <a:solidFill>
                  <a:srgbClr val="FF0000"/>
                </a:solidFill>
                <a:cs typeface="Arial" charset="0"/>
              </a:rPr>
              <a:t>Computationally expensive / prohibitive</a:t>
            </a:r>
            <a:r>
              <a:rPr lang="en-US" altLang="en-US" sz="1800" dirty="0">
                <a:cs typeface="Arial" charset="0"/>
              </a:rPr>
              <a:t>!</a:t>
            </a:r>
          </a:p>
        </p:txBody>
      </p:sp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399BBB81-62CD-A848-8DC9-2CBF2440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35647"/>
              </p:ext>
            </p:extLst>
          </p:nvPr>
        </p:nvGraphicFramePr>
        <p:xfrm>
          <a:off x="6556401" y="2943322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401" y="2943322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6C8C32D-9234-854B-9975-EE532A468E56}"/>
              </a:ext>
            </a:extLst>
          </p:cNvPr>
          <p:cNvSpPr txBox="1"/>
          <p:nvPr/>
        </p:nvSpPr>
        <p:spPr>
          <a:xfrm>
            <a:off x="6655443" y="5266481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</a:t>
            </a:r>
            <a:r>
              <a:rPr lang="en-US" err="1"/>
              <a:t>a,b,c,d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 # of subset: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14:cNvPr>
              <p14:cNvContentPartPr/>
              <p14:nvPr/>
            </p14:nvContentPartPr>
            <p14:xfrm>
              <a:off x="2309040" y="2957328"/>
              <a:ext cx="559440" cy="1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040" y="2939688"/>
                <a:ext cx="5950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32247-4A60-25AE-229B-9EB241351397}"/>
              </a:ext>
            </a:extLst>
          </p:cNvPr>
          <p:cNvGrpSpPr/>
          <p:nvPr/>
        </p:nvGrpSpPr>
        <p:grpSpPr>
          <a:xfrm>
            <a:off x="4133160" y="2591208"/>
            <a:ext cx="165240" cy="326520"/>
            <a:chOff x="4133160" y="2591208"/>
            <a:chExt cx="1652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14:cNvPr>
                <p14:cNvContentPartPr/>
                <p14:nvPr/>
              </p14:nvContentPartPr>
              <p14:xfrm>
                <a:off x="4153680" y="2591208"/>
                <a:ext cx="144720" cy="32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6040" y="2573568"/>
                  <a:ext cx="180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14:cNvPr>
                <p14:cNvContentPartPr/>
                <p14:nvPr/>
              </p14:nvContentPartPr>
              <p14:xfrm>
                <a:off x="4133160" y="2774088"/>
                <a:ext cx="147600" cy="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5160" y="2756448"/>
                  <a:ext cx="1832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14:cNvPr>
              <p14:cNvContentPartPr/>
              <p14:nvPr/>
            </p14:nvContentPartPr>
            <p14:xfrm>
              <a:off x="3361680" y="3376728"/>
              <a:ext cx="848520" cy="121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040" y="3358728"/>
                <a:ext cx="884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14:cNvPr>
              <p14:cNvContentPartPr/>
              <p14:nvPr/>
            </p14:nvContentPartPr>
            <p14:xfrm>
              <a:off x="1081080" y="4209768"/>
              <a:ext cx="2233800" cy="1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440" y="4191768"/>
                <a:ext cx="2269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6998" name="Group 1236997">
            <a:extLst>
              <a:ext uri="{FF2B5EF4-FFF2-40B4-BE49-F238E27FC236}">
                <a16:creationId xmlns:a16="http://schemas.microsoft.com/office/drawing/2014/main" id="{5431A3E6-6B66-54D5-D869-9A199F899444}"/>
              </a:ext>
            </a:extLst>
          </p:cNvPr>
          <p:cNvGrpSpPr/>
          <p:nvPr/>
        </p:nvGrpSpPr>
        <p:grpSpPr>
          <a:xfrm>
            <a:off x="4047840" y="3344328"/>
            <a:ext cx="2006280" cy="642600"/>
            <a:chOff x="4047840" y="3344328"/>
            <a:chExt cx="200628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14:cNvPr>
                <p14:cNvContentPartPr/>
                <p14:nvPr/>
              </p14:nvContentPartPr>
              <p14:xfrm>
                <a:off x="5086080" y="3344328"/>
                <a:ext cx="132480" cy="195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8440" y="3326328"/>
                  <a:ext cx="16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14:cNvPr>
                <p14:cNvContentPartPr/>
                <p14:nvPr/>
              </p14:nvContentPartPr>
              <p14:xfrm>
                <a:off x="5133600" y="3393288"/>
                <a:ext cx="96840" cy="9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15600" y="3375288"/>
                  <a:ext cx="132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14:cNvPr>
                <p14:cNvContentPartPr/>
                <p14:nvPr/>
              </p14:nvContentPartPr>
              <p14:xfrm>
                <a:off x="5373360" y="3440448"/>
                <a:ext cx="238680" cy="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5720" y="3422808"/>
                  <a:ext cx="274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14:cNvPr>
                <p14:cNvContentPartPr/>
                <p14:nvPr/>
              </p14:nvContentPartPr>
              <p14:xfrm>
                <a:off x="5560200" y="3397248"/>
                <a:ext cx="76320" cy="118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2200" y="3379248"/>
                  <a:ext cx="111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14:cNvPr>
                <p14:cNvContentPartPr/>
                <p14:nvPr/>
              </p14:nvContentPartPr>
              <p14:xfrm>
                <a:off x="5794560" y="3351168"/>
                <a:ext cx="11880" cy="23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76560" y="3333528"/>
                  <a:ext cx="4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14:cNvPr>
                <p14:cNvContentPartPr/>
                <p14:nvPr/>
              </p14:nvContentPartPr>
              <p14:xfrm>
                <a:off x="5791680" y="3444408"/>
                <a:ext cx="122040" cy="30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3680" y="3426408"/>
                  <a:ext cx="157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14:cNvPr>
                <p14:cNvContentPartPr/>
                <p14:nvPr/>
              </p14:nvContentPartPr>
              <p14:xfrm>
                <a:off x="4047840" y="3641688"/>
                <a:ext cx="3528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9840" y="3623688"/>
                  <a:ext cx="7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14:cNvPr>
                <p14:cNvContentPartPr/>
                <p14:nvPr/>
              </p14:nvContentPartPr>
              <p14:xfrm>
                <a:off x="4272840" y="3596688"/>
                <a:ext cx="100080" cy="230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4840" y="3579048"/>
                  <a:ext cx="135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14:cNvPr>
                <p14:cNvContentPartPr/>
                <p14:nvPr/>
              </p14:nvContentPartPr>
              <p14:xfrm>
                <a:off x="4460400" y="3780648"/>
                <a:ext cx="36360" cy="4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2760" y="3762648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14:cNvPr>
                <p14:cNvContentPartPr/>
                <p14:nvPr/>
              </p14:nvContentPartPr>
              <p14:xfrm>
                <a:off x="4578120" y="3668688"/>
                <a:ext cx="271080" cy="12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0120" y="3650688"/>
                  <a:ext cx="30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14:cNvPr>
                <p14:cNvContentPartPr/>
                <p14:nvPr/>
              </p14:nvContentPartPr>
              <p14:xfrm>
                <a:off x="4914360" y="3658248"/>
                <a:ext cx="164160" cy="18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6360" y="3640608"/>
                  <a:ext cx="199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14:cNvPr>
                <p14:cNvContentPartPr/>
                <p14:nvPr/>
              </p14:nvContentPartPr>
              <p14:xfrm>
                <a:off x="5162400" y="3763008"/>
                <a:ext cx="245880" cy="38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400" y="3745008"/>
                  <a:ext cx="281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14:cNvPr>
                <p14:cNvContentPartPr/>
                <p14:nvPr/>
              </p14:nvContentPartPr>
              <p14:xfrm>
                <a:off x="5373720" y="3732768"/>
                <a:ext cx="72720" cy="138600"/>
              </p14:xfrm>
            </p:contentPart>
          </mc:Choice>
          <mc:Fallback xmlns="">
            <p:pic>
              <p:nvPicPr>
                <p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5720" y="3715128"/>
                  <a:ext cx="10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14:cNvPr>
                <p14:cNvContentPartPr/>
                <p14:nvPr/>
              </p14:nvContentPartPr>
              <p14:xfrm>
                <a:off x="5588640" y="3694968"/>
                <a:ext cx="45720" cy="206640"/>
              </p14:xfrm>
            </p:contentPart>
          </mc:Choice>
          <mc:Fallback xmlns="">
            <p:pic>
              <p:nvPicPr>
                <p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0640" y="3676968"/>
                  <a:ext cx="81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14:cNvPr>
                <p14:cNvContentPartPr/>
                <p14:nvPr/>
              </p14:nvContentPartPr>
              <p14:xfrm>
                <a:off x="5676480" y="3764088"/>
                <a:ext cx="192240" cy="141120"/>
              </p14:xfrm>
            </p:contentPart>
          </mc:Choice>
          <mc:Fallback xmlns="">
            <p:pic>
              <p:nvPicPr>
                <p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8840" y="3746448"/>
                  <a:ext cx="22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14:cNvPr>
                <p14:cNvContentPartPr/>
                <p14:nvPr/>
              </p14:nvContentPartPr>
              <p14:xfrm>
                <a:off x="5978520" y="3660048"/>
                <a:ext cx="75600" cy="326880"/>
              </p14:xfrm>
            </p:contentPart>
          </mc:Choice>
          <mc:Fallback xmlns="">
            <p:pic>
              <p:nvPicPr>
                <p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0880" y="3642408"/>
                  <a:ext cx="11124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05" name="Group 1237004">
            <a:extLst>
              <a:ext uri="{FF2B5EF4-FFF2-40B4-BE49-F238E27FC236}">
                <a16:creationId xmlns:a16="http://schemas.microsoft.com/office/drawing/2014/main" id="{8A3D18BA-B1E7-C45A-1BDD-9AE63A268119}"/>
              </a:ext>
            </a:extLst>
          </p:cNvPr>
          <p:cNvGrpSpPr/>
          <p:nvPr/>
        </p:nvGrpSpPr>
        <p:grpSpPr>
          <a:xfrm>
            <a:off x="10477080" y="3062448"/>
            <a:ext cx="934200" cy="357120"/>
            <a:chOff x="10477080" y="3062448"/>
            <a:chExt cx="9342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14:cNvPr>
                <p14:cNvContentPartPr/>
                <p14:nvPr/>
              </p14:nvContentPartPr>
              <p14:xfrm>
                <a:off x="10477080" y="3062448"/>
                <a:ext cx="320040" cy="312840"/>
              </p14:xfrm>
            </p:contentPart>
          </mc:Choice>
          <mc:Fallback xmlns="">
            <p:pic>
              <p:nvPicPr>
                <p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59440" y="3044448"/>
                  <a:ext cx="355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14:cNvPr>
                <p14:cNvContentPartPr/>
                <p14:nvPr/>
              </p14:nvContentPartPr>
              <p14:xfrm>
                <a:off x="10784880" y="3225528"/>
                <a:ext cx="24840" cy="194040"/>
              </p14:xfrm>
            </p:contentPart>
          </mc:Choice>
          <mc:Fallback xmlns="">
            <p:pic>
              <p:nvPicPr>
                <p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67240" y="3207528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14:cNvPr>
                <p14:cNvContentPartPr/>
                <p14:nvPr/>
              </p14:nvContentPartPr>
              <p14:xfrm>
                <a:off x="10833480" y="3133728"/>
                <a:ext cx="45360" cy="42480"/>
              </p14:xfrm>
            </p:contentPart>
          </mc:Choice>
          <mc:Fallback xmlns="">
            <p:pic>
              <p:nvPicPr>
                <p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5480" y="3115728"/>
                  <a:ext cx="81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14:cNvPr>
                <p14:cNvContentPartPr/>
                <p14:nvPr/>
              </p14:nvContentPartPr>
              <p14:xfrm>
                <a:off x="10894680" y="3253968"/>
                <a:ext cx="116280" cy="28440"/>
              </p14:xfrm>
            </p:contentPart>
          </mc:Choice>
          <mc:Fallback xmlns="">
            <p:pic>
              <p:nvPicPr>
                <p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6680" y="3236328"/>
                  <a:ext cx="15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14:cNvPr>
                <p14:cNvContentPartPr/>
                <p14:nvPr/>
              </p14:nvContentPartPr>
              <p14:xfrm>
                <a:off x="10959840" y="3205728"/>
                <a:ext cx="200880" cy="157320"/>
              </p14:xfrm>
            </p:contentPart>
          </mc:Choice>
          <mc:Fallback xmlns="">
            <p:pic>
              <p:nvPicPr>
                <p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41840" y="3188088"/>
                  <a:ext cx="23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14:cNvPr>
                <p14:cNvContentPartPr/>
                <p14:nvPr/>
              </p14:nvContentPartPr>
              <p14:xfrm>
                <a:off x="11250360" y="3230568"/>
                <a:ext cx="160920" cy="92880"/>
              </p14:xfrm>
            </p:contentPart>
          </mc:Choice>
          <mc:Fallback xmlns="">
            <p:pic>
              <p:nvPicPr>
                <p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2720" y="3212928"/>
                  <a:ext cx="196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4" name="Group 1237013">
            <a:extLst>
              <a:ext uri="{FF2B5EF4-FFF2-40B4-BE49-F238E27FC236}">
                <a16:creationId xmlns:a16="http://schemas.microsoft.com/office/drawing/2014/main" id="{9441B09F-086A-EC4B-FFC9-D4910A8B2246}"/>
              </a:ext>
            </a:extLst>
          </p:cNvPr>
          <p:cNvGrpSpPr/>
          <p:nvPr/>
        </p:nvGrpSpPr>
        <p:grpSpPr>
          <a:xfrm>
            <a:off x="10240920" y="3640608"/>
            <a:ext cx="768960" cy="366840"/>
            <a:chOff x="10240920" y="3640608"/>
            <a:chExt cx="76896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14:cNvPr>
                <p14:cNvContentPartPr/>
                <p14:nvPr/>
              </p14:nvContentPartPr>
              <p14:xfrm>
                <a:off x="10240920" y="3640608"/>
                <a:ext cx="365760" cy="352800"/>
              </p14:xfrm>
            </p:contentPart>
          </mc:Choice>
          <mc:Fallback xmlns="">
            <p:pic>
              <p:nvPicPr>
                <p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3280" y="3622608"/>
                  <a:ext cx="401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14:cNvPr>
                <p14:cNvContentPartPr/>
                <p14:nvPr/>
              </p14:nvContentPartPr>
              <p14:xfrm>
                <a:off x="10380600" y="3738168"/>
                <a:ext cx="182880" cy="269280"/>
              </p14:xfrm>
            </p:contentPart>
          </mc:Choice>
          <mc:Fallback xmlns="">
            <p:pic>
              <p:nvPicPr>
                <p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2960" y="3720168"/>
                  <a:ext cx="218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14:cNvPr>
                <p14:cNvContentPartPr/>
                <p14:nvPr/>
              </p14:nvContentPartPr>
              <p14:xfrm>
                <a:off x="10778040" y="3810168"/>
                <a:ext cx="172440" cy="26280"/>
              </p14:xfrm>
            </p:contentPart>
          </mc:Choice>
          <mc:Fallback xmlns="">
            <p:pic>
              <p:nvPicPr>
                <p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60040" y="3792168"/>
                  <a:ext cx="208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14:cNvPr>
                <p14:cNvContentPartPr/>
                <p14:nvPr/>
              </p14:nvContentPartPr>
              <p14:xfrm>
                <a:off x="10941480" y="3765528"/>
                <a:ext cx="68400" cy="130320"/>
              </p14:xfrm>
            </p:contentPart>
          </mc:Choice>
          <mc:Fallback xmlns="">
            <p:pic>
              <p:nvPicPr>
                <p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3480" y="3747528"/>
                  <a:ext cx="1040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3" name="Group 1237012">
            <a:extLst>
              <a:ext uri="{FF2B5EF4-FFF2-40B4-BE49-F238E27FC236}">
                <a16:creationId xmlns:a16="http://schemas.microsoft.com/office/drawing/2014/main" id="{87780047-8A1C-D100-E327-1B91810B38D9}"/>
              </a:ext>
            </a:extLst>
          </p:cNvPr>
          <p:cNvGrpSpPr/>
          <p:nvPr/>
        </p:nvGrpSpPr>
        <p:grpSpPr>
          <a:xfrm>
            <a:off x="11304360" y="3656808"/>
            <a:ext cx="109080" cy="298440"/>
            <a:chOff x="11304360" y="3656808"/>
            <a:chExt cx="109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14:cNvPr>
                <p14:cNvContentPartPr/>
                <p14:nvPr/>
              </p14:nvContentPartPr>
              <p14:xfrm>
                <a:off x="11304360" y="3656808"/>
                <a:ext cx="65160" cy="77400"/>
              </p14:xfrm>
            </p:contentPart>
          </mc:Choice>
          <mc:Fallback xmlns="">
            <p:pic>
              <p:nvPicPr>
                <p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86720" y="3639168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14:cNvPr>
                <p14:cNvContentPartPr/>
                <p14:nvPr/>
              </p14:nvContentPartPr>
              <p14:xfrm>
                <a:off x="11361240" y="3698208"/>
                <a:ext cx="52200" cy="257040"/>
              </p14:xfrm>
            </p:contentPart>
          </mc:Choice>
          <mc:Fallback xmlns="">
            <p:pic>
              <p:nvPicPr>
                <p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3600" y="3680208"/>
                  <a:ext cx="878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27" name="Group 1237026">
            <a:extLst>
              <a:ext uri="{FF2B5EF4-FFF2-40B4-BE49-F238E27FC236}">
                <a16:creationId xmlns:a16="http://schemas.microsoft.com/office/drawing/2014/main" id="{4B790375-E132-7772-35C1-013B060011B4}"/>
              </a:ext>
            </a:extLst>
          </p:cNvPr>
          <p:cNvGrpSpPr/>
          <p:nvPr/>
        </p:nvGrpSpPr>
        <p:grpSpPr>
          <a:xfrm>
            <a:off x="10240560" y="4212288"/>
            <a:ext cx="681840" cy="467640"/>
            <a:chOff x="10240560" y="4212288"/>
            <a:chExt cx="68184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14:cNvPr>
                <p14:cNvContentPartPr/>
                <p14:nvPr/>
              </p14:nvContentPartPr>
              <p14:xfrm>
                <a:off x="10245960" y="4291128"/>
                <a:ext cx="114840" cy="158760"/>
              </p14:xfrm>
            </p:contentPart>
          </mc:Choice>
          <mc:Fallback xmlns="">
            <p:pic>
              <p:nvPicPr>
                <p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7960" y="4273488"/>
                  <a:ext cx="15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14:cNvPr>
                <p14:cNvContentPartPr/>
                <p14:nvPr/>
              </p14:nvContentPartPr>
              <p14:xfrm>
                <a:off x="10240560" y="4287528"/>
                <a:ext cx="137520" cy="157320"/>
              </p14:xfrm>
            </p:contentPart>
          </mc:Choice>
          <mc:Fallback xmlns="">
            <p:pic>
              <p:nvPicPr>
                <p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2560" y="4269528"/>
                  <a:ext cx="17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14:cNvPr>
                <p14:cNvContentPartPr/>
                <p14:nvPr/>
              </p14:nvContentPartPr>
              <p14:xfrm>
                <a:off x="10495440" y="4338648"/>
                <a:ext cx="56160" cy="12960"/>
              </p14:xfrm>
            </p:contentPart>
          </mc:Choice>
          <mc:Fallback xmlns="">
            <p:pic>
              <p:nvPicPr>
                <p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7440" y="4321008"/>
                  <a:ext cx="91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14:cNvPr>
                <p14:cNvContentPartPr/>
                <p14:nvPr/>
              </p14:nvContentPartPr>
              <p14:xfrm>
                <a:off x="10506240" y="4387608"/>
                <a:ext cx="141480" cy="33840"/>
              </p14:xfrm>
            </p:contentPart>
          </mc:Choice>
          <mc:Fallback xmlns="">
            <p:pic>
              <p:nvPicPr>
                <p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8240" y="4369608"/>
                  <a:ext cx="177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14:cNvPr>
                <p14:cNvContentPartPr/>
                <p14:nvPr/>
              </p14:nvContentPartPr>
              <p14:xfrm>
                <a:off x="10729440" y="4212288"/>
                <a:ext cx="192960" cy="167400"/>
              </p14:xfrm>
            </p:contentPart>
          </mc:Choice>
          <mc:Fallback xmlns="">
            <p:pic>
              <p:nvPicPr>
                <p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11440" y="4194648"/>
                  <a:ext cx="22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14:cNvPr>
                <p14:cNvContentPartPr/>
                <p14:nvPr/>
              </p14:nvContentPartPr>
              <p14:xfrm>
                <a:off x="10817280" y="4511448"/>
                <a:ext cx="100080" cy="168480"/>
              </p14:xfrm>
            </p:contentPart>
          </mc:Choice>
          <mc:Fallback xmlns="">
            <p:pic>
              <p:nvPicPr>
                <p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99640" y="4493808"/>
                  <a:ext cx="1357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14:cNvPr>
              <p14:cNvContentPartPr/>
              <p14:nvPr/>
            </p14:nvContentPartPr>
            <p14:xfrm>
              <a:off x="10875240" y="4815648"/>
              <a:ext cx="104400" cy="213480"/>
            </p14:xfrm>
          </p:contentPart>
        </mc:Choice>
        <mc:Fallback xmlns="">
          <p:pic>
            <p:nvPicPr>
              <p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57600" y="4797648"/>
                <a:ext cx="1400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14:cNvPr>
              <p14:cNvContentPartPr/>
              <p14:nvPr/>
            </p14:nvContentPartPr>
            <p14:xfrm>
              <a:off x="10897200" y="5161248"/>
              <a:ext cx="360" cy="360"/>
            </p14:xfrm>
          </p:contentPart>
        </mc:Choice>
        <mc:Fallback xmlns="">
          <p:pic>
            <p:nvPicPr>
              <p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9560" y="51432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26" name="Group 1237025">
            <a:extLst>
              <a:ext uri="{FF2B5EF4-FFF2-40B4-BE49-F238E27FC236}">
                <a16:creationId xmlns:a16="http://schemas.microsoft.com/office/drawing/2014/main" id="{E1428D27-8FCF-1B9A-AECC-86D73F025F76}"/>
              </a:ext>
            </a:extLst>
          </p:cNvPr>
          <p:cNvGrpSpPr/>
          <p:nvPr/>
        </p:nvGrpSpPr>
        <p:grpSpPr>
          <a:xfrm>
            <a:off x="10878120" y="5254848"/>
            <a:ext cx="23040" cy="74520"/>
            <a:chOff x="10878120" y="5254848"/>
            <a:chExt cx="230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14:cNvPr>
                <p14:cNvContentPartPr/>
                <p14:nvPr/>
              </p14:nvContentPartPr>
              <p14:xfrm>
                <a:off x="10888560" y="5254848"/>
                <a:ext cx="12600" cy="33480"/>
              </p14:xfrm>
            </p:contentPart>
          </mc:Choice>
          <mc:Fallback xmlns="">
            <p:pic>
              <p:nvPicPr>
                <p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70560" y="5236848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14:cNvPr>
                <p14:cNvContentPartPr/>
                <p14:nvPr/>
              </p14:nvContentPartPr>
              <p14:xfrm>
                <a:off x="10878120" y="5329008"/>
                <a:ext cx="360" cy="360"/>
              </p14:xfrm>
            </p:contentPart>
          </mc:Choice>
          <mc:Fallback xmlns="">
            <p:pic>
              <p:nvPicPr>
                <p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60480" y="5311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14:cNvPr>
              <p14:cNvContentPartPr/>
              <p14:nvPr/>
            </p14:nvContentPartPr>
            <p14:xfrm>
              <a:off x="10811520" y="5523048"/>
              <a:ext cx="179640" cy="191160"/>
            </p14:xfrm>
          </p:contentPart>
        </mc:Choice>
        <mc:Fallback xmlns="">
          <p:pic>
            <p:nvPicPr>
              <p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93520" y="5505048"/>
                <a:ext cx="215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14:cNvPr>
              <p14:cNvContentPartPr/>
              <p14:nvPr/>
            </p14:nvContentPartPr>
            <p14:xfrm>
              <a:off x="10993680" y="4038408"/>
              <a:ext cx="437400" cy="234000"/>
            </p14:xfrm>
          </p:contentPart>
        </mc:Choice>
        <mc:Fallback xmlns="">
          <p:pic>
            <p:nvPicPr>
              <p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75680" y="4020768"/>
                <a:ext cx="473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14:cNvPr>
              <p14:cNvContentPartPr/>
              <p14:nvPr/>
            </p14:nvContentPartPr>
            <p14:xfrm>
              <a:off x="11584800" y="3837528"/>
              <a:ext cx="4320" cy="124560"/>
            </p14:xfrm>
          </p:contentPart>
        </mc:Choice>
        <mc:Fallback xmlns="">
          <p:pic>
            <p:nvPicPr>
              <p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66800" y="3819888"/>
                <a:ext cx="39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38" name="Group 1237037">
            <a:extLst>
              <a:ext uri="{FF2B5EF4-FFF2-40B4-BE49-F238E27FC236}">
                <a16:creationId xmlns:a16="http://schemas.microsoft.com/office/drawing/2014/main" id="{0BE58727-7332-91DC-5F5B-D544DDEADCF3}"/>
              </a:ext>
            </a:extLst>
          </p:cNvPr>
          <p:cNvGrpSpPr/>
          <p:nvPr/>
        </p:nvGrpSpPr>
        <p:grpSpPr>
          <a:xfrm>
            <a:off x="11154600" y="4201488"/>
            <a:ext cx="766080" cy="879120"/>
            <a:chOff x="11154600" y="4201488"/>
            <a:chExt cx="766080" cy="8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14:cNvPr>
                <p14:cNvContentPartPr/>
                <p14:nvPr/>
              </p14:nvContentPartPr>
              <p14:xfrm>
                <a:off x="11187000" y="4239288"/>
                <a:ext cx="274320" cy="28080"/>
              </p14:xfrm>
            </p:contentPart>
          </mc:Choice>
          <mc:Fallback xmlns="">
            <p:pic>
              <p:nvPicPr>
                <p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9360" y="4221648"/>
                  <a:ext cx="309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14:cNvPr>
                <p14:cNvContentPartPr/>
                <p14:nvPr/>
              </p14:nvContentPartPr>
              <p14:xfrm>
                <a:off x="11525400" y="4201488"/>
                <a:ext cx="110880" cy="89280"/>
              </p14:xfrm>
            </p:contentPart>
          </mc:Choice>
          <mc:Fallback xmlns="">
            <p:pic>
              <p:nvPicPr>
                <p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07400" y="4183848"/>
                  <a:ext cx="146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14:cNvPr>
                <p14:cNvContentPartPr/>
                <p14:nvPr/>
              </p14:nvContentPartPr>
              <p14:xfrm>
                <a:off x="11219760" y="4348368"/>
                <a:ext cx="276840" cy="114840"/>
              </p14:xfrm>
            </p:contentPart>
          </mc:Choice>
          <mc:Fallback xmlns="">
            <p:pic>
              <p:nvPicPr>
                <p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02120" y="4330728"/>
                  <a:ext cx="31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14:cNvPr>
                <p14:cNvContentPartPr/>
                <p14:nvPr/>
              </p14:nvContentPartPr>
              <p14:xfrm>
                <a:off x="11598480" y="4486248"/>
                <a:ext cx="5400" cy="28800"/>
              </p14:xfrm>
            </p:contentPart>
          </mc:Choice>
          <mc:Fallback xmlns="">
            <p:pic>
              <p:nvPicPr>
                <p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80840" y="4468608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14:cNvPr>
                <p14:cNvContentPartPr/>
                <p14:nvPr/>
              </p14:nvContentPartPr>
              <p14:xfrm>
                <a:off x="11601360" y="4612968"/>
                <a:ext cx="4320" cy="52560"/>
              </p14:xfrm>
            </p:contentPart>
          </mc:Choice>
          <mc:Fallback xmlns="">
            <p:pic>
              <p:nvPicPr>
                <p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83720" y="4594968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14:cNvPr>
                <p14:cNvContentPartPr/>
                <p14:nvPr/>
              </p14:nvContentPartPr>
              <p14:xfrm>
                <a:off x="11569320" y="4683168"/>
                <a:ext cx="33480" cy="7920"/>
              </p14:xfrm>
            </p:contentPart>
          </mc:Choice>
          <mc:Fallback xmlns="">
            <p:pic>
              <p:nvPicPr>
                <p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51680" y="4665168"/>
                  <a:ext cx="69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14:cNvPr>
                <p14:cNvContentPartPr/>
                <p14:nvPr/>
              </p14:nvContentPartPr>
              <p14:xfrm>
                <a:off x="11154600" y="4542048"/>
                <a:ext cx="392040" cy="299160"/>
              </p14:xfrm>
            </p:contentPart>
          </mc:Choice>
          <mc:Fallback xmlns="">
            <p:pic>
              <p:nvPicPr>
                <p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6960" y="4524408"/>
                  <a:ext cx="427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14:cNvPr>
                <p14:cNvContentPartPr/>
                <p14:nvPr/>
              </p14:nvContentPartPr>
              <p14:xfrm>
                <a:off x="11682360" y="4815288"/>
                <a:ext cx="238320" cy="265320"/>
              </p14:xfrm>
            </p:contentPart>
          </mc:Choice>
          <mc:Fallback xmlns="">
            <p:pic>
              <p:nvPicPr>
                <p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64720" y="4797288"/>
                  <a:ext cx="2739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2" name="Group 8191">
            <a:extLst>
              <a:ext uri="{FF2B5EF4-FFF2-40B4-BE49-F238E27FC236}">
                <a16:creationId xmlns:a16="http://schemas.microsoft.com/office/drawing/2014/main" id="{448CC292-7E90-5A30-85FC-483333250F8E}"/>
              </a:ext>
            </a:extLst>
          </p:cNvPr>
          <p:cNvGrpSpPr/>
          <p:nvPr/>
        </p:nvGrpSpPr>
        <p:grpSpPr>
          <a:xfrm>
            <a:off x="7374240" y="5737968"/>
            <a:ext cx="1420560" cy="264960"/>
            <a:chOff x="7374240" y="5737968"/>
            <a:chExt cx="14205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14:cNvPr>
                <p14:cNvContentPartPr/>
                <p14:nvPr/>
              </p14:nvContentPartPr>
              <p14:xfrm>
                <a:off x="7374240" y="5878368"/>
                <a:ext cx="205560" cy="124560"/>
              </p14:xfrm>
            </p:contentPart>
          </mc:Choice>
          <mc:Fallback xmlns="">
            <p:pic>
              <p:nvPicPr>
                <p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56240" y="5860728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14:cNvPr>
                <p14:cNvContentPartPr/>
                <p14:nvPr/>
              </p14:nvContentPartPr>
              <p14:xfrm>
                <a:off x="7441920" y="5866848"/>
                <a:ext cx="128520" cy="115560"/>
              </p14:xfrm>
            </p:contentPart>
          </mc:Choice>
          <mc:Fallback xmlns="">
            <p:pic>
              <p:nvPicPr>
                <p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23920" y="5848848"/>
                  <a:ext cx="16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14:cNvPr>
                <p14:cNvContentPartPr/>
                <p14:nvPr/>
              </p14:nvContentPartPr>
              <p14:xfrm>
                <a:off x="7685280" y="5923368"/>
                <a:ext cx="360" cy="360"/>
              </p14:xfrm>
            </p:contentPart>
          </mc:Choice>
          <mc:Fallback xmlns="">
            <p:pic>
              <p:nvPicPr>
                <p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67280" y="5905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14:cNvPr>
                <p14:cNvContentPartPr/>
                <p14:nvPr/>
              </p14:nvContentPartPr>
              <p14:xfrm>
                <a:off x="7679160" y="5975208"/>
                <a:ext cx="18000" cy="2520"/>
              </p14:xfrm>
            </p:contentPart>
          </mc:Choice>
          <mc:Fallback xmlns="">
            <p:pic>
              <p:nvPicPr>
                <p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1160" y="5957568"/>
                  <a:ext cx="53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14:cNvPr>
                <p14:cNvContentPartPr/>
                <p14:nvPr/>
              </p14:nvContentPartPr>
              <p14:xfrm>
                <a:off x="7900560" y="5915808"/>
                <a:ext cx="7200" cy="75240"/>
              </p14:xfrm>
            </p:contentPart>
          </mc:Choice>
          <mc:Fallback xmlns="">
            <p:pic>
              <p:nvPicPr>
                <p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2560" y="5897808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14:cNvPr>
                <p14:cNvContentPartPr/>
                <p14:nvPr/>
              </p14:nvContentPartPr>
              <p14:xfrm>
                <a:off x="7922160" y="5767848"/>
                <a:ext cx="31680" cy="24840"/>
              </p14:xfrm>
            </p:contentPart>
          </mc:Choice>
          <mc:Fallback xmlns="">
            <p:pic>
              <p:nvPicPr>
                <p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4160" y="5749848"/>
                  <a:ext cx="67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14:cNvPr>
                <p14:cNvContentPartPr/>
                <p14:nvPr/>
              </p14:nvContentPartPr>
              <p14:xfrm>
                <a:off x="7989480" y="5862888"/>
                <a:ext cx="217440" cy="18000"/>
              </p14:xfrm>
            </p:contentPart>
          </mc:Choice>
          <mc:Fallback xmlns="">
            <p:pic>
              <p:nvPicPr>
                <p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1480" y="5845248"/>
                  <a:ext cx="253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14:cNvPr>
                <p14:cNvContentPartPr/>
                <p14:nvPr/>
              </p14:nvContentPartPr>
              <p14:xfrm>
                <a:off x="7865280" y="5737968"/>
                <a:ext cx="173160" cy="238680"/>
              </p14:xfrm>
            </p:contentPart>
          </mc:Choice>
          <mc:Fallback xmlns="">
            <p:pic>
              <p:nvPicPr>
                <p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280" y="5720328"/>
                  <a:ext cx="208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14:cNvPr>
                <p14:cNvContentPartPr/>
                <p14:nvPr/>
              </p14:nvContentPartPr>
              <p14:xfrm>
                <a:off x="8085240" y="5836968"/>
                <a:ext cx="86760" cy="110520"/>
              </p14:xfrm>
            </p:contentPart>
          </mc:Choice>
          <mc:Fallback xmlns="">
            <p:pic>
              <p:nvPicPr>
                <p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67240" y="5818968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14:cNvPr>
                <p14:cNvContentPartPr/>
                <p14:nvPr/>
              </p14:nvContentPartPr>
              <p14:xfrm>
                <a:off x="8186400" y="5741568"/>
                <a:ext cx="64800" cy="65880"/>
              </p14:xfrm>
            </p:contentPart>
          </mc:Choice>
          <mc:Fallback xmlns="">
            <p:pic>
              <p:nvPicPr>
                <p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8760" y="5723928"/>
                  <a:ext cx="100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14:cNvPr>
                <p14:cNvContentPartPr/>
                <p14:nvPr/>
              </p14:nvContentPartPr>
              <p14:xfrm>
                <a:off x="8258760" y="5829768"/>
                <a:ext cx="154080" cy="25920"/>
              </p14:xfrm>
            </p:contentPart>
          </mc:Choice>
          <mc:Fallback xmlns="">
            <p:pic>
              <p:nvPicPr>
                <p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0760" y="5812128"/>
                  <a:ext cx="189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14:cNvPr>
                <p14:cNvContentPartPr/>
                <p14:nvPr/>
              </p14:nvContentPartPr>
              <p14:xfrm>
                <a:off x="8318160" y="5831568"/>
                <a:ext cx="248040" cy="117360"/>
              </p14:xfrm>
            </p:contentPart>
          </mc:Choice>
          <mc:Fallback xmlns="">
            <p:pic>
              <p:nvPicPr>
                <p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00520" y="5813568"/>
                  <a:ext cx="283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14:cNvPr>
                <p14:cNvContentPartPr/>
                <p14:nvPr/>
              </p14:nvContentPartPr>
              <p14:xfrm>
                <a:off x="8597520" y="5840568"/>
                <a:ext cx="197280" cy="122400"/>
              </p14:xfrm>
            </p:contentPart>
          </mc:Choice>
          <mc:Fallback xmlns="">
            <p:pic>
              <p:nvPicPr>
                <p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9880" y="5822928"/>
                  <a:ext cx="232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55" name="Group 1237054">
            <a:extLst>
              <a:ext uri="{FF2B5EF4-FFF2-40B4-BE49-F238E27FC236}">
                <a16:creationId xmlns:a16="http://schemas.microsoft.com/office/drawing/2014/main" id="{0A363C8C-CF63-4B0B-BA3D-F2AFF48DA884}"/>
              </a:ext>
            </a:extLst>
          </p:cNvPr>
          <p:cNvGrpSpPr/>
          <p:nvPr/>
        </p:nvGrpSpPr>
        <p:grpSpPr>
          <a:xfrm>
            <a:off x="9036360" y="5670648"/>
            <a:ext cx="359280" cy="397800"/>
            <a:chOff x="9036360" y="5670648"/>
            <a:chExt cx="3592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14:cNvPr>
                <p14:cNvContentPartPr/>
                <p14:nvPr/>
              </p14:nvContentPartPr>
              <p14:xfrm>
                <a:off x="9036360" y="5730768"/>
                <a:ext cx="231480" cy="305280"/>
              </p14:xfrm>
            </p:contentPart>
          </mc:Choice>
          <mc:Fallback xmlns="">
            <p:pic>
              <p:nvPicPr>
                <p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8720" y="5713128"/>
                  <a:ext cx="267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14:cNvPr>
                <p14:cNvContentPartPr/>
                <p14:nvPr/>
              </p14:nvContentPartPr>
              <p14:xfrm>
                <a:off x="9198360" y="5914728"/>
                <a:ext cx="147600" cy="153720"/>
              </p14:xfrm>
            </p:contentPart>
          </mc:Choice>
          <mc:Fallback xmlns="">
            <p:pic>
              <p:nvPicPr>
                <p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80720" y="5896728"/>
                  <a:ext cx="18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14:cNvPr>
                <p14:cNvContentPartPr/>
                <p14:nvPr/>
              </p14:nvContentPartPr>
              <p14:xfrm>
                <a:off x="9387000" y="5670648"/>
                <a:ext cx="8640" cy="103680"/>
              </p14:xfrm>
            </p:contentPart>
          </mc:Choice>
          <mc:Fallback xmlns="">
            <p:pic>
              <p:nvPicPr>
                <p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9360" y="5653008"/>
                  <a:ext cx="44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16" name="Group 8215">
            <a:extLst>
              <a:ext uri="{FF2B5EF4-FFF2-40B4-BE49-F238E27FC236}">
                <a16:creationId xmlns:a16="http://schemas.microsoft.com/office/drawing/2014/main" id="{5364A93B-2309-3FF3-2BBF-97469D0713CE}"/>
              </a:ext>
            </a:extLst>
          </p:cNvPr>
          <p:cNvGrpSpPr/>
          <p:nvPr/>
        </p:nvGrpSpPr>
        <p:grpSpPr>
          <a:xfrm>
            <a:off x="9627480" y="5797368"/>
            <a:ext cx="2505960" cy="605880"/>
            <a:chOff x="9627480" y="5797368"/>
            <a:chExt cx="250596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14:cNvPr>
                <p14:cNvContentPartPr/>
                <p14:nvPr/>
              </p14:nvContentPartPr>
              <p14:xfrm>
                <a:off x="9669240" y="5872968"/>
                <a:ext cx="109800" cy="147960"/>
              </p14:xfrm>
            </p:contentPart>
          </mc:Choice>
          <mc:Fallback xmlns=""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51240" y="5855328"/>
                  <a:ext cx="145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14:cNvPr>
                <p14:cNvContentPartPr/>
                <p14:nvPr/>
              </p14:nvContentPartPr>
              <p14:xfrm>
                <a:off x="9638640" y="5883048"/>
                <a:ext cx="154440" cy="166680"/>
              </p14:xfrm>
            </p:contentPart>
          </mc:Choice>
          <mc:Fallback xmlns="">
            <p:pic>
              <p:nvPicPr>
                <p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640" y="5865048"/>
                  <a:ext cx="190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14:cNvPr>
                <p14:cNvContentPartPr/>
                <p14:nvPr/>
              </p14:nvContentPartPr>
              <p14:xfrm>
                <a:off x="9627480" y="5941728"/>
                <a:ext cx="273240" cy="43920"/>
              </p14:xfrm>
            </p:contentPart>
          </mc:Choice>
          <mc:Fallback xmlns="">
            <p:pic>
              <p:nvPicPr>
                <p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09480" y="5924088"/>
                  <a:ext cx="308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14:cNvPr>
                <p14:cNvContentPartPr/>
                <p14:nvPr/>
              </p14:nvContentPartPr>
              <p14:xfrm>
                <a:off x="10009800" y="5797368"/>
                <a:ext cx="111960" cy="46080"/>
              </p14:xfrm>
            </p:contentPart>
          </mc:Choice>
          <mc:Fallback xmlns="">
            <p:pic>
              <p:nvPicPr>
                <p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92160" y="5779368"/>
                  <a:ext cx="14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14:cNvPr>
                <p14:cNvContentPartPr/>
                <p14:nvPr/>
              </p14:nvContentPartPr>
              <p14:xfrm>
                <a:off x="10015200" y="5882328"/>
                <a:ext cx="231120" cy="442080"/>
              </p14:xfrm>
            </p:contentPart>
          </mc:Choice>
          <mc:Fallback xmlns="">
            <p:pic>
              <p:nvPicPr>
                <p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7560" y="5864688"/>
                  <a:ext cx="266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14:cNvPr>
                <p14:cNvContentPartPr/>
                <p14:nvPr/>
              </p14:nvContentPartPr>
              <p14:xfrm>
                <a:off x="10295280" y="5905368"/>
                <a:ext cx="167760" cy="248040"/>
              </p14:xfrm>
            </p:contentPart>
          </mc:Choice>
          <mc:Fallback xmlns="">
            <p:pic>
              <p:nvPicPr>
                <p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7280" y="5887728"/>
                  <a:ext cx="203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14:cNvPr>
                <p14:cNvContentPartPr/>
                <p14:nvPr/>
              </p14:nvContentPartPr>
              <p14:xfrm>
                <a:off x="10493640" y="6048288"/>
                <a:ext cx="136080" cy="147960"/>
              </p14:xfrm>
            </p:contentPart>
          </mc:Choice>
          <mc:Fallback xmlns="">
            <p:pic>
              <p:nvPicPr>
                <p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75640" y="6030648"/>
                  <a:ext cx="171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14:cNvPr>
                <p14:cNvContentPartPr/>
                <p14:nvPr/>
              </p14:nvContentPartPr>
              <p14:xfrm>
                <a:off x="10652760" y="5858928"/>
                <a:ext cx="15840" cy="71280"/>
              </p14:xfrm>
            </p:contentPart>
          </mc:Choice>
          <mc:Fallback xmlns="">
            <p:pic>
              <p:nvPicPr>
                <p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35120" y="5840928"/>
                  <a:ext cx="5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14:cNvPr>
                <p14:cNvContentPartPr/>
                <p14:nvPr/>
              </p14:nvContentPartPr>
              <p14:xfrm>
                <a:off x="10786320" y="5992128"/>
                <a:ext cx="229320" cy="37440"/>
              </p14:xfrm>
            </p:contentPart>
          </mc:Choice>
          <mc:Fallback xmlns="">
            <p:pic>
              <p:nvPicPr>
                <p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68320" y="5974128"/>
                  <a:ext cx="264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14:cNvPr>
                <p14:cNvContentPartPr/>
                <p14:nvPr/>
              </p14:nvContentPartPr>
              <p14:xfrm>
                <a:off x="10962360" y="5962248"/>
                <a:ext cx="35280" cy="125280"/>
              </p14:xfrm>
            </p:contentPart>
          </mc:Choice>
          <mc:Fallback xmlns="">
            <p:pic>
              <p:nvPicPr>
                <p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44360" y="5944248"/>
                  <a:ext cx="70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14:cNvPr>
                <p14:cNvContentPartPr/>
                <p14:nvPr/>
              </p14:nvContentPartPr>
              <p14:xfrm>
                <a:off x="11161440" y="6018048"/>
                <a:ext cx="41760" cy="19440"/>
              </p14:xfrm>
            </p:contentPart>
          </mc:Choice>
          <mc:Fallback xmlns="">
            <p:pic>
              <p:nvPicPr>
                <p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43800" y="6000048"/>
                  <a:ext cx="7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14:cNvPr>
                <p14:cNvContentPartPr/>
                <p14:nvPr/>
              </p14:nvContentPartPr>
              <p14:xfrm>
                <a:off x="11204640" y="6037128"/>
                <a:ext cx="16200" cy="360"/>
              </p14:xfrm>
            </p:contentPart>
          </mc:Choice>
          <mc:Fallback xmlns="">
            <p:pic>
              <p:nvPicPr>
                <p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87000" y="6019128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14:cNvPr>
                <p14:cNvContentPartPr/>
                <p14:nvPr/>
              </p14:nvContentPartPr>
              <p14:xfrm>
                <a:off x="11277000" y="6038208"/>
                <a:ext cx="42480" cy="2520"/>
              </p14:xfrm>
            </p:contentPart>
          </mc:Choice>
          <mc:Fallback xmlns="">
            <p:pic>
              <p:nvPicPr>
                <p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59360" y="6020568"/>
                  <a:ext cx="78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14:cNvPr>
                <p14:cNvContentPartPr/>
                <p14:nvPr/>
              </p14:nvContentPartPr>
              <p14:xfrm>
                <a:off x="11373840" y="6032808"/>
                <a:ext cx="360" cy="360"/>
              </p14:xfrm>
            </p:contentPart>
          </mc:Choice>
          <mc:Fallback xmlns="">
            <p:pic>
              <p:nvPicPr>
                <p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6200" y="60151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14:cNvPr>
                <p14:cNvContentPartPr/>
                <p14:nvPr/>
              </p14:nvContentPartPr>
              <p14:xfrm>
                <a:off x="11423160" y="5980248"/>
                <a:ext cx="93960" cy="36720"/>
              </p14:xfrm>
            </p:contentPart>
          </mc:Choice>
          <mc:Fallback xmlns="">
            <p:pic>
              <p:nvPicPr>
                <p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05520" y="5962608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14:cNvPr>
                <p14:cNvContentPartPr/>
                <p14:nvPr/>
              </p14:nvContentPartPr>
              <p14:xfrm>
                <a:off x="11442960" y="5941008"/>
                <a:ext cx="12600" cy="126000"/>
              </p14:xfrm>
            </p:contentPart>
          </mc:Choice>
          <mc:Fallback xmlns="">
            <p:pic>
              <p:nvPicPr>
                <p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25320" y="5923008"/>
                  <a:ext cx="4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14:cNvPr>
                <p14:cNvContentPartPr/>
                <p14:nvPr/>
              </p14:nvContentPartPr>
              <p14:xfrm>
                <a:off x="11536560" y="5861448"/>
                <a:ext cx="191880" cy="378360"/>
              </p14:xfrm>
            </p:contentPart>
          </mc:Choice>
          <mc:Fallback xmlns="">
            <p:pic>
              <p:nvPicPr>
                <p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518560" y="5843448"/>
                  <a:ext cx="2275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14:cNvPr>
                <p14:cNvContentPartPr/>
                <p14:nvPr/>
              </p14:nvContentPartPr>
              <p14:xfrm>
                <a:off x="11673000" y="6108768"/>
                <a:ext cx="111240" cy="174240"/>
              </p14:xfrm>
            </p:contentPart>
          </mc:Choice>
          <mc:Fallback xmlns="">
            <p:pic>
              <p:nvPicPr>
                <p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655000" y="6091128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14:cNvPr>
                <p14:cNvContentPartPr/>
                <p14:nvPr/>
              </p14:nvContentPartPr>
              <p14:xfrm>
                <a:off x="11794320" y="5848848"/>
                <a:ext cx="163440" cy="186120"/>
              </p14:xfrm>
            </p:contentPart>
          </mc:Choice>
          <mc:Fallback xmlns="">
            <p:pic>
              <p:nvPicPr>
                <p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776680" y="5831208"/>
                  <a:ext cx="199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14:cNvPr>
                <p14:cNvContentPartPr/>
                <p14:nvPr/>
              </p14:nvContentPartPr>
              <p14:xfrm>
                <a:off x="12003840" y="5897088"/>
                <a:ext cx="129600" cy="506160"/>
              </p14:xfrm>
            </p:contentPart>
          </mc:Choice>
          <mc:Fallback xmlns="">
            <p:pic>
              <p:nvPicPr>
                <p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985840" y="5879448"/>
                  <a:ext cx="16524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0" name="Group 8229">
            <a:extLst>
              <a:ext uri="{FF2B5EF4-FFF2-40B4-BE49-F238E27FC236}">
                <a16:creationId xmlns:a16="http://schemas.microsoft.com/office/drawing/2014/main" id="{CB291255-F876-FFD7-778A-217F4BB06157}"/>
              </a:ext>
            </a:extLst>
          </p:cNvPr>
          <p:cNvGrpSpPr/>
          <p:nvPr/>
        </p:nvGrpSpPr>
        <p:grpSpPr>
          <a:xfrm>
            <a:off x="7893720" y="6172488"/>
            <a:ext cx="695160" cy="149040"/>
            <a:chOff x="7893720" y="6172488"/>
            <a:chExt cx="6951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14:cNvPr>
                <p14:cNvContentPartPr/>
                <p14:nvPr/>
              </p14:nvContentPartPr>
              <p14:xfrm>
                <a:off x="7893720" y="6172488"/>
                <a:ext cx="205560" cy="149040"/>
              </p14:xfrm>
            </p:contentPart>
          </mc:Choice>
          <mc:Fallback xmlns="">
            <p:pic>
              <p:nvPicPr>
                <p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75720" y="6154848"/>
                  <a:ext cx="241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14:cNvPr>
                <p14:cNvContentPartPr/>
                <p14:nvPr/>
              </p14:nvContentPartPr>
              <p14:xfrm>
                <a:off x="8119800" y="6294168"/>
                <a:ext cx="2160" cy="25560"/>
              </p14:xfrm>
            </p:contentPart>
          </mc:Choice>
          <mc:Fallback xmlns="">
            <p:pic>
              <p:nvPicPr>
                <p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01800" y="6276528"/>
                  <a:ext cx="37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14:cNvPr>
                <p14:cNvContentPartPr/>
                <p14:nvPr/>
              </p14:nvContentPartPr>
              <p14:xfrm>
                <a:off x="8148960" y="6180408"/>
                <a:ext cx="39960" cy="30600"/>
              </p14:xfrm>
            </p:contentPart>
          </mc:Choice>
          <mc:Fallback xmlns="">
            <p:pic>
              <p:nvPicPr>
                <p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30960" y="6162768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14:cNvPr>
                <p14:cNvContentPartPr/>
                <p14:nvPr/>
              </p14:nvContentPartPr>
              <p14:xfrm>
                <a:off x="8217360" y="6218568"/>
                <a:ext cx="78120" cy="28440"/>
              </p14:xfrm>
            </p:contentPart>
          </mc:Choice>
          <mc:Fallback xmlns="">
            <p:pic>
              <p:nvPicPr>
                <p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99720" y="6200568"/>
                  <a:ext cx="113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14:cNvPr>
                <p14:cNvContentPartPr/>
                <p14:nvPr/>
              </p14:nvContentPartPr>
              <p14:xfrm>
                <a:off x="8255160" y="6227928"/>
                <a:ext cx="333720" cy="72360"/>
              </p14:xfrm>
            </p:contentPart>
          </mc:Choice>
          <mc:Fallback xmlns="">
            <p:pic>
              <p:nvPicPr>
                <p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7160" y="6209928"/>
                  <a:ext cx="3693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9" name="Group 8228">
            <a:extLst>
              <a:ext uri="{FF2B5EF4-FFF2-40B4-BE49-F238E27FC236}">
                <a16:creationId xmlns:a16="http://schemas.microsoft.com/office/drawing/2014/main" id="{166BCD7E-C50B-FC06-27D1-2F40C9A6F7B9}"/>
              </a:ext>
            </a:extLst>
          </p:cNvPr>
          <p:cNvGrpSpPr/>
          <p:nvPr/>
        </p:nvGrpSpPr>
        <p:grpSpPr>
          <a:xfrm>
            <a:off x="8873280" y="6239088"/>
            <a:ext cx="432360" cy="355680"/>
            <a:chOff x="8873280" y="6239088"/>
            <a:chExt cx="4323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14:cNvPr>
                <p14:cNvContentPartPr/>
                <p14:nvPr/>
              </p14:nvContentPartPr>
              <p14:xfrm>
                <a:off x="8873280" y="6239088"/>
                <a:ext cx="171360" cy="237240"/>
              </p14:xfrm>
            </p:contentPart>
          </mc:Choice>
          <mc:Fallback xmlns="">
            <p:pic>
              <p:nvPicPr>
                <p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55640" y="6221088"/>
                  <a:ext cx="207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14:cNvPr>
                <p14:cNvContentPartPr/>
                <p14:nvPr/>
              </p14:nvContentPartPr>
              <p14:xfrm>
                <a:off x="9112680" y="6244848"/>
                <a:ext cx="148320" cy="125280"/>
              </p14:xfrm>
            </p:contentPart>
          </mc:Choice>
          <mc:Fallback xmlns="">
            <p:pic>
              <p:nvPicPr>
                <p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95040" y="6227208"/>
                  <a:ext cx="183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14:cNvPr>
                <p14:cNvContentPartPr/>
                <p14:nvPr/>
              </p14:nvContentPartPr>
              <p14:xfrm>
                <a:off x="9158760" y="6417648"/>
                <a:ext cx="146880" cy="177120"/>
              </p14:xfrm>
            </p:contentPart>
          </mc:Choice>
          <mc:Fallback xmlns="">
            <p:pic>
              <p:nvPicPr>
                <p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41120" y="6399648"/>
                  <a:ext cx="1825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8" name="Group 8227">
            <a:extLst>
              <a:ext uri="{FF2B5EF4-FFF2-40B4-BE49-F238E27FC236}">
                <a16:creationId xmlns:a16="http://schemas.microsoft.com/office/drawing/2014/main" id="{88A0954E-08E1-3A4A-DB21-7368DF7117D9}"/>
              </a:ext>
            </a:extLst>
          </p:cNvPr>
          <p:cNvGrpSpPr/>
          <p:nvPr/>
        </p:nvGrpSpPr>
        <p:grpSpPr>
          <a:xfrm>
            <a:off x="9721080" y="6314688"/>
            <a:ext cx="157680" cy="179640"/>
            <a:chOff x="9721080" y="6314688"/>
            <a:chExt cx="15768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14:cNvPr>
                <p14:cNvContentPartPr/>
                <p14:nvPr/>
              </p14:nvContentPartPr>
              <p14:xfrm>
                <a:off x="9790560" y="6314688"/>
                <a:ext cx="57600" cy="169560"/>
              </p14:xfrm>
            </p:contentPart>
          </mc:Choice>
          <mc:Fallback xmlns="">
            <p:pic>
              <p:nvPicPr>
                <p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72560" y="6297048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14:cNvPr>
                <p14:cNvContentPartPr/>
                <p14:nvPr/>
              </p14:nvContentPartPr>
              <p14:xfrm>
                <a:off x="9721080" y="6336648"/>
                <a:ext cx="157680" cy="157680"/>
              </p14:xfrm>
            </p:contentPart>
          </mc:Choice>
          <mc:Fallback xmlns="">
            <p:pic>
              <p:nvPicPr>
                <p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03440" y="6319008"/>
                  <a:ext cx="19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14:cNvPr>
                <p14:cNvContentPartPr/>
                <p14:nvPr/>
              </p14:nvContentPartPr>
              <p14:xfrm>
                <a:off x="9731520" y="6433848"/>
                <a:ext cx="142920" cy="10800"/>
              </p14:xfrm>
            </p:contentPart>
          </mc:Choice>
          <mc:Fallback xmlns="">
            <p:pic>
              <p:nvPicPr>
                <p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13880" y="6415848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68" y="1811338"/>
            <a:ext cx="8318500" cy="137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itemsets = 2</a:t>
            </a:r>
            <a:r>
              <a:rPr lang="en-US" altLang="en-US" sz="18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94225"/>
              </p:ext>
            </p:extLst>
          </p:nvPr>
        </p:nvGraphicFramePr>
        <p:xfrm>
          <a:off x="1216855" y="367506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1270000" progId="Equation.3">
                  <p:embed/>
                </p:oleObj>
              </mc:Choice>
              <mc:Fallback>
                <p:oleObj name="Equation" r:id="rId2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55" y="3675063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23622" y="5758969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096000" y="1870134"/>
            <a:ext cx="5514808" cy="46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14:cNvPr>
              <p14:cNvContentPartPr/>
              <p14:nvPr/>
            </p14:nvContentPartPr>
            <p14:xfrm>
              <a:off x="3957840" y="2661768"/>
              <a:ext cx="33228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9840" y="2644128"/>
                <a:ext cx="36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14:cNvPr>
              <p14:cNvContentPartPr/>
              <p14:nvPr/>
            </p14:nvContentPartPr>
            <p14:xfrm>
              <a:off x="4325400" y="2500848"/>
              <a:ext cx="4320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7400" y="2483208"/>
                <a:ext cx="788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0F53474-D874-0821-A328-ED82A948238B}"/>
              </a:ext>
            </a:extLst>
          </p:cNvPr>
          <p:cNvGrpSpPr/>
          <p:nvPr/>
        </p:nvGrpSpPr>
        <p:grpSpPr>
          <a:xfrm>
            <a:off x="4354920" y="2258928"/>
            <a:ext cx="398880" cy="250200"/>
            <a:chOff x="4354920" y="2258928"/>
            <a:chExt cx="3988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14:cNvPr>
                <p14:cNvContentPartPr/>
                <p14:nvPr/>
              </p14:nvContentPartPr>
              <p14:xfrm>
                <a:off x="4354920" y="2258928"/>
                <a:ext cx="194040" cy="25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6920" y="2241288"/>
                  <a:ext cx="229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14:cNvPr>
                <p14:cNvContentPartPr/>
                <p14:nvPr/>
              </p14:nvContentPartPr>
              <p14:xfrm>
                <a:off x="4404960" y="2396448"/>
                <a:ext cx="70200" cy="1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87320" y="2378808"/>
                  <a:ext cx="105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14:cNvPr>
                <p14:cNvContentPartPr/>
                <p14:nvPr/>
              </p14:nvContentPartPr>
              <p14:xfrm>
                <a:off x="4647960" y="2378088"/>
                <a:ext cx="87840" cy="1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9960" y="2360448"/>
                  <a:ext cx="123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14:cNvPr>
                <p14:cNvContentPartPr/>
                <p14:nvPr/>
              </p14:nvContentPartPr>
              <p14:xfrm>
                <a:off x="4698720" y="2422008"/>
                <a:ext cx="55080" cy="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1080" y="2404368"/>
                  <a:ext cx="907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6BFA78-3ABD-9866-FB71-FEEA97ADB01C}"/>
              </a:ext>
            </a:extLst>
          </p:cNvPr>
          <p:cNvGrpSpPr/>
          <p:nvPr/>
        </p:nvGrpSpPr>
        <p:grpSpPr>
          <a:xfrm>
            <a:off x="4972680" y="2140488"/>
            <a:ext cx="1257480" cy="381600"/>
            <a:chOff x="4972680" y="2140488"/>
            <a:chExt cx="12574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14:cNvPr>
                <p14:cNvContentPartPr/>
                <p14:nvPr/>
              </p14:nvContentPartPr>
              <p14:xfrm>
                <a:off x="4972680" y="2320848"/>
                <a:ext cx="204120" cy="2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4680" y="2302848"/>
                  <a:ext cx="239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14:cNvPr>
                <p14:cNvContentPartPr/>
                <p14:nvPr/>
              </p14:nvContentPartPr>
              <p14:xfrm>
                <a:off x="5050440" y="2357208"/>
                <a:ext cx="119520" cy="4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2800" y="2339208"/>
                  <a:ext cx="155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14:cNvPr>
                <p14:cNvContentPartPr/>
                <p14:nvPr/>
              </p14:nvContentPartPr>
              <p14:xfrm>
                <a:off x="5105160" y="2242008"/>
                <a:ext cx="16200" cy="16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87160" y="2224008"/>
                  <a:ext cx="51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14:cNvPr>
                <p14:cNvContentPartPr/>
                <p14:nvPr/>
              </p14:nvContentPartPr>
              <p14:xfrm>
                <a:off x="5149800" y="2268288"/>
                <a:ext cx="25200" cy="154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1800" y="2250288"/>
                  <a:ext cx="60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14:cNvPr>
                <p14:cNvContentPartPr/>
                <p14:nvPr/>
              </p14:nvContentPartPr>
              <p14:xfrm>
                <a:off x="5314680" y="2140488"/>
                <a:ext cx="230400" cy="38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97040" y="2122848"/>
                  <a:ext cx="266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14:cNvPr>
                <p14:cNvContentPartPr/>
                <p14:nvPr/>
              </p14:nvContentPartPr>
              <p14:xfrm>
                <a:off x="5401440" y="2343888"/>
                <a:ext cx="1710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3440" y="2326248"/>
                  <a:ext cx="206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14:cNvPr>
                <p14:cNvContentPartPr/>
                <p14:nvPr/>
              </p14:nvContentPartPr>
              <p14:xfrm>
                <a:off x="5704920" y="2327688"/>
                <a:ext cx="18720" cy="8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86920" y="2310048"/>
                  <a:ext cx="54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14:cNvPr>
                <p14:cNvContentPartPr/>
                <p14:nvPr/>
              </p14:nvContentPartPr>
              <p14:xfrm>
                <a:off x="5709960" y="2258928"/>
                <a:ext cx="1908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2320" y="2240928"/>
                  <a:ext cx="54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14:cNvPr>
                <p14:cNvContentPartPr/>
                <p14:nvPr/>
              </p14:nvContentPartPr>
              <p14:xfrm>
                <a:off x="5758200" y="2311128"/>
                <a:ext cx="122040" cy="2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40560" y="2293488"/>
                  <a:ext cx="157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14:cNvPr>
                <p14:cNvContentPartPr/>
                <p14:nvPr/>
              </p14:nvContentPartPr>
              <p14:xfrm>
                <a:off x="5838120" y="2287008"/>
                <a:ext cx="166320" cy="15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20480" y="2269008"/>
                  <a:ext cx="20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14:cNvPr>
                <p14:cNvContentPartPr/>
                <p14:nvPr/>
              </p14:nvContentPartPr>
              <p14:xfrm>
                <a:off x="6101280" y="2333088"/>
                <a:ext cx="12888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3280" y="2315088"/>
                  <a:ext cx="1645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14:cNvPr>
              <p14:cNvContentPartPr/>
              <p14:nvPr/>
            </p14:nvContentPartPr>
            <p14:xfrm>
              <a:off x="2002320" y="621064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84320" y="61926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14:cNvPr>
              <p14:cNvContentPartPr/>
              <p14:nvPr/>
            </p14:nvContentPartPr>
            <p14:xfrm>
              <a:off x="1929960" y="4610808"/>
              <a:ext cx="13068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12320" y="4593168"/>
                <a:ext cx="166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14:cNvPr>
              <p14:cNvContentPartPr/>
              <p14:nvPr/>
            </p14:nvContentPartPr>
            <p14:xfrm>
              <a:off x="3373560" y="4686768"/>
              <a:ext cx="112680" cy="6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55920" y="4669128"/>
                <a:ext cx="148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14:cNvPr>
              <p14:cNvContentPartPr/>
              <p14:nvPr/>
            </p14:nvContentPartPr>
            <p14:xfrm>
              <a:off x="2592360" y="6209208"/>
              <a:ext cx="1307160" cy="3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74720" y="6191568"/>
                <a:ext cx="13428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792BE3F-F07C-7AE9-D7DE-355236A4998F}"/>
              </a:ext>
            </a:extLst>
          </p:cNvPr>
          <p:cNvGrpSpPr/>
          <p:nvPr/>
        </p:nvGrpSpPr>
        <p:grpSpPr>
          <a:xfrm>
            <a:off x="4250160" y="5205168"/>
            <a:ext cx="863280" cy="280800"/>
            <a:chOff x="4250160" y="5205168"/>
            <a:chExt cx="8632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14:cNvPr>
                <p14:cNvContentPartPr/>
                <p14:nvPr/>
              </p14:nvContentPartPr>
              <p14:xfrm>
                <a:off x="4250160" y="5222808"/>
                <a:ext cx="209880" cy="25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32160" y="5204808"/>
                  <a:ext cx="245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14:cNvPr>
                <p14:cNvContentPartPr/>
                <p14:nvPr/>
              </p14:nvContentPartPr>
              <p14:xfrm>
                <a:off x="4272840" y="5205168"/>
                <a:ext cx="19908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5200" y="5187168"/>
                  <a:ext cx="234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14:cNvPr>
                <p14:cNvContentPartPr/>
                <p14:nvPr/>
              </p14:nvContentPartPr>
              <p14:xfrm>
                <a:off x="4610160" y="5353128"/>
                <a:ext cx="2286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2520" y="5335128"/>
                  <a:ext cx="264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14:cNvPr>
                <p14:cNvContentPartPr/>
                <p14:nvPr/>
              </p14:nvContentPartPr>
              <p14:xfrm>
                <a:off x="4733280" y="5260608"/>
                <a:ext cx="93240" cy="131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15280" y="5242968"/>
                  <a:ext cx="128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14:cNvPr>
                <p14:cNvContentPartPr/>
                <p14:nvPr/>
              </p14:nvContentPartPr>
              <p14:xfrm>
                <a:off x="4900680" y="5251608"/>
                <a:ext cx="97920" cy="76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82680" y="5233608"/>
                  <a:ext cx="133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14:cNvPr>
                <p14:cNvContentPartPr/>
                <p14:nvPr/>
              </p14:nvContentPartPr>
              <p14:xfrm>
                <a:off x="5038560" y="5240088"/>
                <a:ext cx="74880" cy="24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20560" y="5222448"/>
                  <a:ext cx="11052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757334" y="1863372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{Milk,Diaper} </a:t>
            </a:r>
            <a:r>
              <a:rPr lang="en-US" altLang="en-US" sz="2000" dirty="0">
                <a:sym typeface="Symbol" pitchFamily="18" charset="2"/>
              </a:rPr>
              <a:t> {Beer} (s=0.4, c=0.67)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/>
              <a:t>{Milk,Beer} </a:t>
            </a:r>
            <a:r>
              <a:rPr lang="en-US" altLang="en-US" sz="200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{Diaper,Beer} </a:t>
            </a:r>
            <a:r>
              <a:rPr lang="en-US" altLang="en-US" sz="200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{Beer}  {Milk,Diaper} (s=0.4, c=0.67)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41817"/>
              </p:ext>
            </p:extLst>
          </p:nvPr>
        </p:nvGraphicFramePr>
        <p:xfrm>
          <a:off x="1053042" y="2060222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42" y="2060222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761814" y="4646038"/>
            <a:ext cx="112495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All the above rules are binary partitions of the same itemset: 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Rules originating from the same itemset have identical support but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Thus, we may decouple the support and confidence requirements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14:cNvPr>
              <p14:cNvContentPartPr/>
              <p14:nvPr/>
            </p14:nvContentPartPr>
            <p14:xfrm>
              <a:off x="6354242" y="5472702"/>
              <a:ext cx="3600" cy="10440"/>
            </p14:xfrm>
          </p:contentPart>
        </mc:Choice>
        <mc:Fallback xmlns=""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5242" y="5463702"/>
                <a:ext cx="21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14:cNvPr>
              <p14:cNvContentPartPr/>
              <p14:nvPr/>
            </p14:nvContentPartPr>
            <p14:xfrm>
              <a:off x="10707002" y="3305862"/>
              <a:ext cx="44640" cy="3960"/>
            </p14:xfrm>
          </p:contentPart>
        </mc:Choice>
        <mc:Fallback xmlns="">
          <p:pic>
            <p:nvPicPr>
              <p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98362" y="3296862"/>
                <a:ext cx="6228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1211501" name="TextBox 1211500">
            <a:extLst>
              <a:ext uri="{FF2B5EF4-FFF2-40B4-BE49-F238E27FC236}">
                <a16:creationId xmlns:a16="http://schemas.microsoft.com/office/drawing/2014/main" id="{F0D90233-98EB-D547-9D2E-EA0ED4E46C1C}"/>
              </a:ext>
            </a:extLst>
          </p:cNvPr>
          <p:cNvSpPr txBox="1"/>
          <p:nvPr/>
        </p:nvSpPr>
        <p:spPr>
          <a:xfrm>
            <a:off x="10588114" y="2679817"/>
            <a:ext cx="97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c}</a:t>
            </a:r>
          </a:p>
          <a:p>
            <a:r>
              <a:rPr lang="en-US" dirty="0"/>
              <a:t>={b, c, a}</a:t>
            </a:r>
          </a:p>
          <a:p>
            <a:r>
              <a:rPr lang="en-US" dirty="0"/>
              <a:t>={c, a, b}</a:t>
            </a:r>
          </a:p>
          <a:p>
            <a:r>
              <a:rPr lang="en-US" dirty="0"/>
              <a:t>={</a:t>
            </a:r>
            <a:r>
              <a:rPr lang="en-US" dirty="0" err="1"/>
              <a:t>c,b,a</a:t>
            </a:r>
            <a:r>
              <a:rPr lang="en-US" dirty="0"/>
              <a:t>}</a:t>
            </a:r>
          </a:p>
        </p:txBody>
      </p:sp>
      <p:grpSp>
        <p:nvGrpSpPr>
          <p:cNvPr id="1211587" name="Group 1211586">
            <a:extLst>
              <a:ext uri="{FF2B5EF4-FFF2-40B4-BE49-F238E27FC236}">
                <a16:creationId xmlns:a16="http://schemas.microsoft.com/office/drawing/2014/main" id="{9791EFB8-BE83-3B40-887C-4ED7F268D022}"/>
              </a:ext>
            </a:extLst>
          </p:cNvPr>
          <p:cNvGrpSpPr/>
          <p:nvPr/>
        </p:nvGrpSpPr>
        <p:grpSpPr>
          <a:xfrm>
            <a:off x="7150202" y="6752862"/>
            <a:ext cx="452160" cy="140400"/>
            <a:chOff x="7150202" y="6752862"/>
            <a:chExt cx="4521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14:cNvPr>
                <p14:cNvContentPartPr/>
                <p14:nvPr/>
              </p14:nvContentPartPr>
              <p14:xfrm>
                <a:off x="7186202" y="6783822"/>
                <a:ext cx="103680" cy="360"/>
              </p14:xfrm>
            </p:contentPart>
          </mc:Choice>
          <mc:Fallback xmlns="">
            <p:pic>
              <p:nvPicPr>
                <p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77202" y="6774822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14:cNvPr>
                <p14:cNvContentPartPr/>
                <p14:nvPr/>
              </p14:nvContentPartPr>
              <p14:xfrm>
                <a:off x="7150202" y="6849342"/>
                <a:ext cx="120240" cy="360"/>
              </p14:xfrm>
            </p:contentPart>
          </mc:Choice>
          <mc:Fallback xmlns="">
            <p:pic>
              <p:nvPicPr>
                <p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1562" y="684070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14:cNvPr>
                <p14:cNvContentPartPr/>
                <p14:nvPr/>
              </p14:nvContentPartPr>
              <p14:xfrm>
                <a:off x="7272602" y="6752862"/>
                <a:ext cx="360" cy="140400"/>
              </p14:xfrm>
            </p:contentPart>
          </mc:Choice>
          <mc:Fallback xmlns="">
            <p:pic>
              <p:nvPicPr>
                <p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63602" y="6743862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14:cNvPr>
                <p14:cNvContentPartPr/>
                <p14:nvPr/>
              </p14:nvContentPartPr>
              <p14:xfrm>
                <a:off x="7393922" y="6780582"/>
                <a:ext cx="208440" cy="106200"/>
              </p14:xfrm>
            </p:contentPart>
          </mc:Choice>
          <mc:Fallback xmlns="">
            <p:pic>
              <p:nvPicPr>
                <p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84922" y="6771942"/>
                  <a:ext cx="2260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14:cNvPr>
              <p14:cNvContentPartPr/>
              <p14:nvPr/>
            </p14:nvContentPartPr>
            <p14:xfrm>
              <a:off x="10424762" y="6670782"/>
              <a:ext cx="182160" cy="360"/>
            </p14:xfrm>
          </p:contentPart>
        </mc:Choice>
        <mc:Fallback xmlns="">
          <p:pic>
            <p:nvPicPr>
              <p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15762" y="6661782"/>
                <a:ext cx="19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3908E92-C914-8447-3065-A1AAA8BD0B62}"/>
              </a:ext>
            </a:extLst>
          </p:cNvPr>
          <p:cNvGrpSpPr/>
          <p:nvPr/>
        </p:nvGrpSpPr>
        <p:grpSpPr>
          <a:xfrm>
            <a:off x="6640776" y="2289528"/>
            <a:ext cx="126000" cy="186480"/>
            <a:chOff x="6640776" y="2289528"/>
            <a:chExt cx="1260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14:cNvPr>
                <p14:cNvContentPartPr/>
                <p14:nvPr/>
              </p14:nvContentPartPr>
              <p14:xfrm>
                <a:off x="6642936" y="2289528"/>
                <a:ext cx="95760" cy="186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25296" y="2271888"/>
                  <a:ext cx="131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14:cNvPr>
                <p14:cNvContentPartPr/>
                <p14:nvPr/>
              </p14:nvContentPartPr>
              <p14:xfrm>
                <a:off x="6640776" y="2324088"/>
                <a:ext cx="126000" cy="145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22776" y="2306088"/>
                  <a:ext cx="161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F27F0-485E-8FD4-E727-8D08B04DE4B4}"/>
              </a:ext>
            </a:extLst>
          </p:cNvPr>
          <p:cNvGrpSpPr/>
          <p:nvPr/>
        </p:nvGrpSpPr>
        <p:grpSpPr>
          <a:xfrm>
            <a:off x="7132536" y="2320488"/>
            <a:ext cx="281520" cy="110520"/>
            <a:chOff x="7132536" y="2320488"/>
            <a:chExt cx="28152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14:cNvPr>
                <p14:cNvContentPartPr/>
                <p14:nvPr/>
              </p14:nvContentPartPr>
              <p14:xfrm>
                <a:off x="7132536" y="2359368"/>
                <a:ext cx="243720" cy="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14896" y="2341368"/>
                  <a:ext cx="27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14:cNvPr>
                <p14:cNvContentPartPr/>
                <p14:nvPr/>
              </p14:nvContentPartPr>
              <p14:xfrm>
                <a:off x="7329816" y="2320488"/>
                <a:ext cx="84240" cy="11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1816" y="2302488"/>
                  <a:ext cx="11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AA56F-F266-80BC-B837-8FAB1975DA56}"/>
              </a:ext>
            </a:extLst>
          </p:cNvPr>
          <p:cNvGrpSpPr/>
          <p:nvPr/>
        </p:nvGrpSpPr>
        <p:grpSpPr>
          <a:xfrm>
            <a:off x="7665336" y="2269368"/>
            <a:ext cx="239400" cy="204840"/>
            <a:chOff x="7665336" y="2269368"/>
            <a:chExt cx="23940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14:cNvPr>
                <p14:cNvContentPartPr/>
                <p14:nvPr/>
              </p14:nvContentPartPr>
              <p14:xfrm>
                <a:off x="7665336" y="2271168"/>
                <a:ext cx="143280" cy="11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47696" y="2253528"/>
                  <a:ext cx="178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14:cNvPr>
                <p14:cNvContentPartPr/>
                <p14:nvPr/>
              </p14:nvContentPartPr>
              <p14:xfrm>
                <a:off x="7767936" y="2269368"/>
                <a:ext cx="136800" cy="20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50296" y="2251368"/>
                  <a:ext cx="1724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14:cNvPr>
              <p14:cNvContentPartPr/>
              <p14:nvPr/>
            </p14:nvContentPartPr>
            <p14:xfrm>
              <a:off x="8598456" y="2235888"/>
              <a:ext cx="91800" cy="16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580816" y="2217888"/>
                <a:ext cx="127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14:cNvPr>
              <p14:cNvContentPartPr/>
              <p14:nvPr/>
            </p14:nvContentPartPr>
            <p14:xfrm>
              <a:off x="9340776" y="2205648"/>
              <a:ext cx="128520" cy="12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323136" y="2187648"/>
                <a:ext cx="16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14:cNvPr>
              <p14:cNvContentPartPr/>
              <p14:nvPr/>
            </p14:nvContentPartPr>
            <p14:xfrm>
              <a:off x="5722416" y="4108248"/>
              <a:ext cx="4545000" cy="24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704416" y="4072608"/>
                <a:ext cx="45806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95F2483-452A-09A3-ED0E-7EE85928CB3F}"/>
              </a:ext>
            </a:extLst>
          </p:cNvPr>
          <p:cNvGrpSpPr/>
          <p:nvPr/>
        </p:nvGrpSpPr>
        <p:grpSpPr>
          <a:xfrm>
            <a:off x="2912616" y="4641408"/>
            <a:ext cx="359640" cy="197280"/>
            <a:chOff x="2912616" y="4641408"/>
            <a:chExt cx="359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14:cNvPr>
                <p14:cNvContentPartPr/>
                <p14:nvPr/>
              </p14:nvContentPartPr>
              <p14:xfrm>
                <a:off x="2912616" y="4641408"/>
                <a:ext cx="112680" cy="19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94616" y="4623768"/>
                  <a:ext cx="148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14:cNvPr>
                <p14:cNvContentPartPr/>
                <p14:nvPr/>
              </p14:nvContentPartPr>
              <p14:xfrm>
                <a:off x="3111696" y="4718448"/>
                <a:ext cx="10728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94056" y="4700448"/>
                  <a:ext cx="142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14:cNvPr>
                <p14:cNvContentPartPr/>
                <p14:nvPr/>
              </p14:nvContentPartPr>
              <p14:xfrm>
                <a:off x="3142296" y="4793328"/>
                <a:ext cx="129960" cy="1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24656" y="4775328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14:cNvPr>
              <p14:cNvContentPartPr/>
              <p14:nvPr/>
            </p14:nvContentPartPr>
            <p14:xfrm>
              <a:off x="4060656" y="4419648"/>
              <a:ext cx="174960" cy="87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043016" y="4402008"/>
                <a:ext cx="210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14:cNvPr>
              <p14:cNvContentPartPr/>
              <p14:nvPr/>
            </p14:nvContentPartPr>
            <p14:xfrm>
              <a:off x="4313016" y="4511448"/>
              <a:ext cx="14760" cy="3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295376" y="4493448"/>
                <a:ext cx="50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14:cNvPr>
              <p14:cNvContentPartPr/>
              <p14:nvPr/>
            </p14:nvContentPartPr>
            <p14:xfrm>
              <a:off x="4435776" y="4369968"/>
              <a:ext cx="21240" cy="16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417776" y="4351968"/>
                <a:ext cx="56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14:cNvPr>
              <p14:cNvContentPartPr/>
              <p14:nvPr/>
            </p14:nvContentPartPr>
            <p14:xfrm>
              <a:off x="4450896" y="4386168"/>
              <a:ext cx="134640" cy="18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33256" y="4368528"/>
                <a:ext cx="170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14:cNvPr>
              <p14:cNvContentPartPr/>
              <p14:nvPr/>
            </p14:nvContentPartPr>
            <p14:xfrm>
              <a:off x="4653576" y="4543128"/>
              <a:ext cx="17640" cy="36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635936" y="4525128"/>
                <a:ext cx="53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14:cNvPr>
              <p14:cNvContentPartPr/>
              <p14:nvPr/>
            </p14:nvContentPartPr>
            <p14:xfrm>
              <a:off x="4705416" y="4387608"/>
              <a:ext cx="150840" cy="16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687416" y="4369968"/>
                <a:ext cx="186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14:cNvPr>
              <p14:cNvContentPartPr/>
              <p14:nvPr/>
            </p14:nvContentPartPr>
            <p14:xfrm>
              <a:off x="4917456" y="4403448"/>
              <a:ext cx="43560" cy="129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4899816" y="4385808"/>
                <a:ext cx="79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14:cNvPr>
              <p14:cNvContentPartPr/>
              <p14:nvPr/>
            </p14:nvContentPartPr>
            <p14:xfrm>
              <a:off x="3586896" y="4671648"/>
              <a:ext cx="1473840" cy="46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568896" y="4654008"/>
                <a:ext cx="1509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14:cNvPr>
              <p14:cNvContentPartPr/>
              <p14:nvPr/>
            </p14:nvContentPartPr>
            <p14:xfrm>
              <a:off x="4087656" y="4764528"/>
              <a:ext cx="103320" cy="285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70016" y="4746528"/>
                <a:ext cx="138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14:cNvPr>
              <p14:cNvContentPartPr/>
              <p14:nvPr/>
            </p14:nvContentPartPr>
            <p14:xfrm>
              <a:off x="4168656" y="4832208"/>
              <a:ext cx="155160" cy="2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150656" y="4814568"/>
                <a:ext cx="190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14:cNvPr>
              <p14:cNvContentPartPr/>
              <p14:nvPr/>
            </p14:nvContentPartPr>
            <p14:xfrm>
              <a:off x="5019336" y="4735728"/>
              <a:ext cx="147600" cy="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001696" y="4718088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14:cNvPr>
              <p14:cNvContentPartPr/>
              <p14:nvPr/>
            </p14:nvContentPartPr>
            <p14:xfrm>
              <a:off x="4980816" y="4821408"/>
              <a:ext cx="198360" cy="5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962816" y="4803768"/>
                <a:ext cx="23400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03" name="Group 1211402">
            <a:extLst>
              <a:ext uri="{FF2B5EF4-FFF2-40B4-BE49-F238E27FC236}">
                <a16:creationId xmlns:a16="http://schemas.microsoft.com/office/drawing/2014/main" id="{E3B8D46D-E375-5746-96D1-CA74B25C21B9}"/>
              </a:ext>
            </a:extLst>
          </p:cNvPr>
          <p:cNvGrpSpPr/>
          <p:nvPr/>
        </p:nvGrpSpPr>
        <p:grpSpPr>
          <a:xfrm>
            <a:off x="6589656" y="4381848"/>
            <a:ext cx="3866040" cy="586440"/>
            <a:chOff x="6589656" y="4381848"/>
            <a:chExt cx="386604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14:cNvPr>
                <p14:cNvContentPartPr/>
                <p14:nvPr/>
              </p14:nvContentPartPr>
              <p14:xfrm>
                <a:off x="6589656" y="4643208"/>
                <a:ext cx="136800" cy="18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571656" y="4625568"/>
                  <a:ext cx="172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14:cNvPr>
                <p14:cNvContentPartPr/>
                <p14:nvPr/>
              </p14:nvContentPartPr>
              <p14:xfrm>
                <a:off x="6789816" y="4718808"/>
                <a:ext cx="107640" cy="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72176" y="4700808"/>
                  <a:ext cx="14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14:cNvPr>
                <p14:cNvContentPartPr/>
                <p14:nvPr/>
              </p14:nvContentPartPr>
              <p14:xfrm>
                <a:off x="6796656" y="4792968"/>
                <a:ext cx="98640" cy="16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79016" y="4774968"/>
                  <a:ext cx="13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14:cNvPr>
                <p14:cNvContentPartPr/>
                <p14:nvPr/>
              </p14:nvContentPartPr>
              <p14:xfrm>
                <a:off x="7154856" y="4473288"/>
                <a:ext cx="134280" cy="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37216" y="4455288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14:cNvPr>
                <p14:cNvContentPartPr/>
                <p14:nvPr/>
              </p14:nvContentPartPr>
              <p14:xfrm>
                <a:off x="7114536" y="4532328"/>
                <a:ext cx="169200" cy="5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96536" y="4514688"/>
                  <a:ext cx="20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14:cNvPr>
                <p14:cNvContentPartPr/>
                <p14:nvPr/>
              </p14:nvContentPartPr>
              <p14:xfrm>
                <a:off x="7191576" y="4424328"/>
                <a:ext cx="50040" cy="18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73576" y="4406328"/>
                  <a:ext cx="85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14:cNvPr>
                <p14:cNvContentPartPr/>
                <p14:nvPr/>
              </p14:nvContentPartPr>
              <p14:xfrm>
                <a:off x="7286616" y="4414608"/>
                <a:ext cx="11520" cy="14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68616" y="4396968"/>
                  <a:ext cx="4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14:cNvPr>
                <p14:cNvContentPartPr/>
                <p14:nvPr/>
              </p14:nvContentPartPr>
              <p14:xfrm>
                <a:off x="7500096" y="4421088"/>
                <a:ext cx="82440" cy="21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2456" y="4403088"/>
                  <a:ext cx="118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14:cNvPr>
                <p14:cNvContentPartPr/>
                <p14:nvPr/>
              </p14:nvContentPartPr>
              <p14:xfrm>
                <a:off x="7658856" y="4462128"/>
                <a:ext cx="237960" cy="11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40856" y="4444488"/>
                  <a:ext cx="273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14:cNvPr>
                <p14:cNvContentPartPr/>
                <p14:nvPr/>
              </p14:nvContentPartPr>
              <p14:xfrm>
                <a:off x="7930296" y="4558968"/>
                <a:ext cx="40320" cy="5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12296" y="4541328"/>
                  <a:ext cx="75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14:cNvPr>
                <p14:cNvContentPartPr/>
                <p14:nvPr/>
              </p14:nvContentPartPr>
              <p14:xfrm>
                <a:off x="8042976" y="4413888"/>
                <a:ext cx="16632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025336" y="4396248"/>
                  <a:ext cx="20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14:cNvPr>
                <p14:cNvContentPartPr/>
                <p14:nvPr/>
              </p14:nvContentPartPr>
              <p14:xfrm>
                <a:off x="8265456" y="4582368"/>
                <a:ext cx="24840" cy="6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247456" y="4564728"/>
                  <a:ext cx="60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14:cNvPr>
                <p14:cNvContentPartPr/>
                <p14:nvPr/>
              </p14:nvContentPartPr>
              <p14:xfrm>
                <a:off x="8348616" y="4384728"/>
                <a:ext cx="124200" cy="16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30976" y="4366728"/>
                  <a:ext cx="159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14:cNvPr>
                <p14:cNvContentPartPr/>
                <p14:nvPr/>
              </p14:nvContentPartPr>
              <p14:xfrm>
                <a:off x="8554896" y="4381848"/>
                <a:ext cx="138600" cy="20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6896" y="4364208"/>
                  <a:ext cx="17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14:cNvPr>
                <p14:cNvContentPartPr/>
                <p14:nvPr/>
              </p14:nvContentPartPr>
              <p14:xfrm>
                <a:off x="7097616" y="4731768"/>
                <a:ext cx="1874160" cy="1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79616" y="4714128"/>
                  <a:ext cx="1909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14:cNvPr>
                <p14:cNvContentPartPr/>
                <p14:nvPr/>
              </p14:nvContentPartPr>
              <p14:xfrm>
                <a:off x="9095976" y="4667688"/>
                <a:ext cx="210960" cy="6120"/>
              </p14:xfrm>
            </p:contentPart>
          </mc:Choice>
          <mc:Fallback xmlns="">
            <p:pic>
              <p:nvPicPr>
                <p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078336" y="4650048"/>
                  <a:ext cx="24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14:cNvPr>
                <p14:cNvContentPartPr/>
                <p14:nvPr/>
              </p14:nvContentPartPr>
              <p14:xfrm>
                <a:off x="9197136" y="4758408"/>
                <a:ext cx="225000" cy="20520"/>
              </p14:xfrm>
            </p:contentPart>
          </mc:Choice>
          <mc:Fallback xmlns="">
            <p:pic>
              <p:nvPicPr>
                <p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79496" y="4740768"/>
                  <a:ext cx="260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14:cNvPr>
                <p14:cNvContentPartPr/>
                <p14:nvPr/>
              </p14:nvContentPartPr>
              <p14:xfrm>
                <a:off x="9582336" y="4492008"/>
                <a:ext cx="163440" cy="105480"/>
              </p14:xfrm>
            </p:contentPart>
          </mc:Choice>
          <mc:Fallback xmlns="">
            <p:pic>
              <p:nvPicPr>
                <p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564696" y="4474368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14:cNvPr>
                <p14:cNvContentPartPr/>
                <p14:nvPr/>
              </p14:nvContentPartPr>
              <p14:xfrm>
                <a:off x="9611136" y="4479768"/>
                <a:ext cx="129240" cy="149400"/>
              </p14:xfrm>
            </p:contentPart>
          </mc:Choice>
          <mc:Fallback xmlns="">
            <p:pic>
              <p:nvPicPr>
                <p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93136" y="4461768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14:cNvPr>
                <p14:cNvContentPartPr/>
                <p14:nvPr/>
              </p14:nvContentPartPr>
              <p14:xfrm>
                <a:off x="9870696" y="4439448"/>
                <a:ext cx="135000" cy="134280"/>
              </p14:xfrm>
            </p:contentPart>
          </mc:Choice>
          <mc:Fallback xmlns="">
            <p:pic>
              <p:nvPicPr>
                <p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53056" y="4421448"/>
                  <a:ext cx="170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14:cNvPr>
                <p14:cNvContentPartPr/>
                <p14:nvPr/>
              </p14:nvContentPartPr>
              <p14:xfrm>
                <a:off x="10143576" y="4415328"/>
                <a:ext cx="39600" cy="68400"/>
              </p14:xfrm>
            </p:contentPart>
          </mc:Choice>
          <mc:Fallback xmlns="">
            <p:pic>
              <p:nvPicPr>
                <p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25576" y="4397328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14:cNvPr>
                <p14:cNvContentPartPr/>
                <p14:nvPr/>
              </p14:nvContentPartPr>
              <p14:xfrm>
                <a:off x="10193976" y="4414248"/>
                <a:ext cx="61920" cy="193680"/>
              </p14:xfrm>
            </p:contentPart>
          </mc:Choice>
          <mc:Fallback xmlns="">
            <p:pic>
              <p:nvPicPr>
                <p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75976" y="4396248"/>
                  <a:ext cx="97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14:cNvPr>
                <p14:cNvContentPartPr/>
                <p14:nvPr/>
              </p14:nvContentPartPr>
              <p14:xfrm>
                <a:off x="9698616" y="4657248"/>
                <a:ext cx="757080" cy="78480"/>
              </p14:xfrm>
            </p:contentPart>
          </mc:Choice>
          <mc:Fallback xmlns="">
            <p:pic>
              <p:nvPicPr>
                <p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680976" y="4639248"/>
                  <a:ext cx="792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14:cNvPr>
                <p14:cNvContentPartPr/>
                <p14:nvPr/>
              </p14:nvContentPartPr>
              <p14:xfrm>
                <a:off x="10010016" y="4821408"/>
                <a:ext cx="118800" cy="97200"/>
              </p14:xfrm>
            </p:contentPart>
          </mc:Choice>
          <mc:Fallback xmlns="">
            <p:pic>
              <p:nvPicPr>
                <p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992376" y="4803408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14:cNvPr>
                <p14:cNvContentPartPr/>
                <p14:nvPr/>
              </p14:nvContentPartPr>
              <p14:xfrm>
                <a:off x="9941256" y="4811328"/>
                <a:ext cx="221040" cy="156960"/>
              </p14:xfrm>
            </p:contentPart>
          </mc:Choice>
          <mc:Fallback xmlns="">
            <p:pic>
              <p:nvPicPr>
                <p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23616" y="4793688"/>
                  <a:ext cx="2566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11" name="Group 1211410">
            <a:extLst>
              <a:ext uri="{FF2B5EF4-FFF2-40B4-BE49-F238E27FC236}">
                <a16:creationId xmlns:a16="http://schemas.microsoft.com/office/drawing/2014/main" id="{26CBECBD-FCDF-C511-D452-4534AABA219E}"/>
              </a:ext>
            </a:extLst>
          </p:cNvPr>
          <p:cNvGrpSpPr/>
          <p:nvPr/>
        </p:nvGrpSpPr>
        <p:grpSpPr>
          <a:xfrm>
            <a:off x="7401456" y="4818168"/>
            <a:ext cx="1212480" cy="236880"/>
            <a:chOff x="7401456" y="4818168"/>
            <a:chExt cx="12124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14:cNvPr>
                <p14:cNvContentPartPr/>
                <p14:nvPr/>
              </p14:nvContentPartPr>
              <p14:xfrm>
                <a:off x="7401456" y="4865328"/>
                <a:ext cx="184320" cy="10440"/>
              </p14:xfrm>
            </p:contentPart>
          </mc:Choice>
          <mc:Fallback xmlns="">
            <p:pic>
              <p:nvPicPr>
                <p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83456" y="4847688"/>
                  <a:ext cx="21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14:cNvPr>
                <p14:cNvContentPartPr/>
                <p14:nvPr/>
              </p14:nvContentPartPr>
              <p14:xfrm>
                <a:off x="7458696" y="4917168"/>
                <a:ext cx="155160" cy="20160"/>
              </p14:xfrm>
            </p:contentPart>
          </mc:Choice>
          <mc:Fallback xmlns="">
            <p:pic>
              <p:nvPicPr>
                <p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40696" y="4899528"/>
                  <a:ext cx="190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14:cNvPr>
                <p14:cNvContentPartPr/>
                <p14:nvPr/>
              </p14:nvContentPartPr>
              <p14:xfrm>
                <a:off x="7466616" y="4841208"/>
                <a:ext cx="48600" cy="122040"/>
              </p14:xfrm>
            </p:contentPart>
          </mc:Choice>
          <mc:Fallback xmlns="">
            <p:pic>
              <p:nvPicPr>
                <p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48976" y="4823208"/>
                  <a:ext cx="8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14:cNvPr>
                <p14:cNvContentPartPr/>
                <p14:nvPr/>
              </p14:nvContentPartPr>
              <p14:xfrm>
                <a:off x="7570656" y="4870368"/>
                <a:ext cx="6840" cy="97920"/>
              </p14:xfrm>
            </p:contentPart>
          </mc:Choice>
          <mc:Fallback xmlns="">
            <p:pic>
              <p:nvPicPr>
                <p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52656" y="4852368"/>
                  <a:ext cx="4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14:cNvPr>
                <p14:cNvContentPartPr/>
                <p14:nvPr/>
              </p14:nvContentPartPr>
              <p14:xfrm>
                <a:off x="7806096" y="4818168"/>
                <a:ext cx="84240" cy="220680"/>
              </p14:xfrm>
            </p:contentPart>
          </mc:Choice>
          <mc:Fallback xmlns="">
            <p:pic>
              <p:nvPicPr>
                <p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88456" y="4800528"/>
                  <a:ext cx="119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14:cNvPr>
                <p14:cNvContentPartPr/>
                <p14:nvPr/>
              </p14:nvContentPartPr>
              <p14:xfrm>
                <a:off x="8037216" y="4849128"/>
                <a:ext cx="256680" cy="201960"/>
              </p14:xfrm>
            </p:contentPart>
          </mc:Choice>
          <mc:Fallback xmlns="">
            <p:pic>
              <p:nvPicPr>
                <p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19216" y="4831128"/>
                  <a:ext cx="292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14:cNvPr>
                <p14:cNvContentPartPr/>
                <p14:nvPr/>
              </p14:nvContentPartPr>
              <p14:xfrm>
                <a:off x="8369496" y="4862808"/>
                <a:ext cx="244440" cy="192240"/>
              </p14:xfrm>
            </p:contentPart>
          </mc:Choice>
          <mc:Fallback xmlns="">
            <p:pic>
              <p:nvPicPr>
                <p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51856" y="4844808"/>
                  <a:ext cx="2800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14:cNvPr>
              <p14:cNvContentPartPr/>
              <p14:nvPr/>
            </p14:nvContentPartPr>
            <p14:xfrm>
              <a:off x="2734056" y="2518848"/>
              <a:ext cx="432360" cy="16920"/>
            </p14:xfrm>
          </p:contentPart>
        </mc:Choice>
        <mc:Fallback xmlns="">
          <p:pic>
            <p:nvPicPr>
              <p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16056" y="2483208"/>
                <a:ext cx="468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14:cNvPr>
              <p14:cNvContentPartPr/>
              <p14:nvPr/>
            </p14:nvContentPartPr>
            <p14:xfrm>
              <a:off x="2716776" y="3534048"/>
              <a:ext cx="485640" cy="9360"/>
            </p14:xfrm>
          </p:contentPart>
        </mc:Choice>
        <mc:Fallback xmlns="">
          <p:pic>
            <p:nvPicPr>
              <p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698776" y="3498048"/>
                <a:ext cx="521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14:cNvPr>
              <p14:cNvContentPartPr/>
              <p14:nvPr/>
            </p14:nvContentPartPr>
            <p14:xfrm>
              <a:off x="2797056" y="3894048"/>
              <a:ext cx="330120" cy="32760"/>
            </p14:xfrm>
          </p:contentPart>
        </mc:Choice>
        <mc:Fallback xmlns="">
          <p:pic>
            <p:nvPicPr>
              <p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779416" y="3858048"/>
                <a:ext cx="365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14:cNvPr>
              <p14:cNvContentPartPr/>
              <p14:nvPr/>
            </p14:nvContentPartPr>
            <p14:xfrm>
              <a:off x="2063736" y="3217968"/>
              <a:ext cx="437040" cy="41040"/>
            </p14:xfrm>
          </p:contentPart>
        </mc:Choice>
        <mc:Fallback xmlns="">
          <p:pic>
            <p:nvPicPr>
              <p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045736" y="3181968"/>
                <a:ext cx="47268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30" name="Group 1211429">
            <a:extLst>
              <a:ext uri="{FF2B5EF4-FFF2-40B4-BE49-F238E27FC236}">
                <a16:creationId xmlns:a16="http://schemas.microsoft.com/office/drawing/2014/main" id="{E622D90A-9C74-D1CD-F6AE-15EF6BA38805}"/>
              </a:ext>
            </a:extLst>
          </p:cNvPr>
          <p:cNvGrpSpPr/>
          <p:nvPr/>
        </p:nvGrpSpPr>
        <p:grpSpPr>
          <a:xfrm>
            <a:off x="10751256" y="4441248"/>
            <a:ext cx="1545480" cy="537840"/>
            <a:chOff x="10751256" y="4441248"/>
            <a:chExt cx="154548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14:cNvPr>
                <p14:cNvContentPartPr/>
                <p14:nvPr/>
              </p14:nvContentPartPr>
              <p14:xfrm>
                <a:off x="10832976" y="4649328"/>
                <a:ext cx="111960" cy="2160"/>
              </p14:xfrm>
            </p:contentPart>
          </mc:Choice>
          <mc:Fallback xmlns="">
            <p:pic>
              <p:nvPicPr>
                <p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815336" y="4631688"/>
                  <a:ext cx="147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14:cNvPr>
                <p14:cNvContentPartPr/>
                <p14:nvPr/>
              </p14:nvContentPartPr>
              <p14:xfrm>
                <a:off x="10751256" y="4777488"/>
                <a:ext cx="178560" cy="14400"/>
              </p14:xfrm>
            </p:contentPart>
          </mc:Choice>
          <mc:Fallback xmlns="">
            <p:pic>
              <p:nvPicPr>
                <p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33256" y="4759848"/>
                  <a:ext cx="21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14:cNvPr>
                <p14:cNvContentPartPr/>
                <p14:nvPr/>
              </p14:nvContentPartPr>
              <p14:xfrm>
                <a:off x="11208096" y="4441248"/>
                <a:ext cx="188280" cy="126720"/>
              </p14:xfrm>
            </p:contentPart>
          </mc:Choice>
          <mc:Fallback xmlns="">
            <p:pic>
              <p:nvPicPr>
                <p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190456" y="4423608"/>
                  <a:ext cx="223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14:cNvPr>
                <p14:cNvContentPartPr/>
                <p14:nvPr/>
              </p14:nvContentPartPr>
              <p14:xfrm>
                <a:off x="11141856" y="4668048"/>
                <a:ext cx="440280" cy="18360"/>
              </p14:xfrm>
            </p:contentPart>
          </mc:Choice>
          <mc:Fallback xmlns="">
            <p:pic>
              <p:nvPicPr>
                <p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24216" y="4650408"/>
                  <a:ext cx="475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14:cNvPr>
                <p14:cNvContentPartPr/>
                <p14:nvPr/>
              </p14:nvContentPartPr>
              <p14:xfrm>
                <a:off x="11320056" y="4810608"/>
                <a:ext cx="155520" cy="113040"/>
              </p14:xfrm>
            </p:contentPart>
          </mc:Choice>
          <mc:Fallback xmlns="">
            <p:pic>
              <p:nvPicPr>
                <p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302416" y="4792968"/>
                  <a:ext cx="191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14:cNvPr>
                <p14:cNvContentPartPr/>
                <p14:nvPr/>
              </p14:nvContentPartPr>
              <p14:xfrm>
                <a:off x="11420496" y="4852008"/>
                <a:ext cx="77040" cy="127080"/>
              </p14:xfrm>
            </p:contentPart>
          </mc:Choice>
          <mc:Fallback xmlns="">
            <p:pic>
              <p:nvPicPr>
                <p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402496" y="4834368"/>
                  <a:ext cx="112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14:cNvPr>
                <p14:cNvContentPartPr/>
                <p14:nvPr/>
              </p14:nvContentPartPr>
              <p14:xfrm>
                <a:off x="11672496" y="4689648"/>
                <a:ext cx="73440" cy="15840"/>
              </p14:xfrm>
            </p:contentPart>
          </mc:Choice>
          <mc:Fallback xmlns="">
            <p:pic>
              <p:nvPicPr>
                <p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654856" y="4671648"/>
                  <a:ext cx="109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14:cNvPr>
                <p14:cNvContentPartPr/>
                <p14:nvPr/>
              </p14:nvContentPartPr>
              <p14:xfrm>
                <a:off x="11578176" y="4786128"/>
                <a:ext cx="305280" cy="31680"/>
              </p14:xfrm>
            </p:contentPart>
          </mc:Choice>
          <mc:Fallback xmlns="">
            <p:pic>
              <p:nvPicPr>
                <p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560536" y="4768488"/>
                  <a:ext cx="340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14:cNvPr>
                <p14:cNvContentPartPr/>
                <p14:nvPr/>
              </p14:nvContentPartPr>
              <p14:xfrm>
                <a:off x="11963016" y="4609368"/>
                <a:ext cx="38160" cy="84240"/>
              </p14:xfrm>
            </p:contentPart>
          </mc:Choice>
          <mc:Fallback xmlns="">
            <p:pic>
              <p:nvPicPr>
                <p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945376" y="4591728"/>
                  <a:ext cx="73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14:cNvPr>
                <p14:cNvContentPartPr/>
                <p14:nvPr/>
              </p14:nvContentPartPr>
              <p14:xfrm>
                <a:off x="12082536" y="4773168"/>
                <a:ext cx="1080" cy="6840"/>
              </p14:xfrm>
            </p:contentPart>
          </mc:Choice>
          <mc:Fallback xmlns="">
            <p:pic>
              <p:nvPicPr>
                <p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2064536" y="4755168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14:cNvPr>
                <p14:cNvContentPartPr/>
                <p14:nvPr/>
              </p14:nvContentPartPr>
              <p14:xfrm>
                <a:off x="12128616" y="4519368"/>
                <a:ext cx="168120" cy="200160"/>
              </p14:xfrm>
            </p:contentPart>
          </mc:Choice>
          <mc:Fallback xmlns="">
            <p:pic>
              <p:nvPicPr>
                <p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110616" y="4501728"/>
                  <a:ext cx="20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14:cNvPr>
                <p14:cNvContentPartPr/>
                <p14:nvPr/>
              </p14:nvContentPartPr>
              <p14:xfrm>
                <a:off x="12187296" y="4531248"/>
                <a:ext cx="73080" cy="5760"/>
              </p14:xfrm>
            </p:contentPart>
          </mc:Choice>
          <mc:Fallback xmlns="">
            <p:pic>
              <p:nvPicPr>
                <p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169296" y="4513608"/>
                  <a:ext cx="108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37" name="Group 1211436">
            <a:extLst>
              <a:ext uri="{FF2B5EF4-FFF2-40B4-BE49-F238E27FC236}">
                <a16:creationId xmlns:a16="http://schemas.microsoft.com/office/drawing/2014/main" id="{35436343-E383-1582-20C5-454C0941AA40}"/>
              </a:ext>
            </a:extLst>
          </p:cNvPr>
          <p:cNvGrpSpPr/>
          <p:nvPr/>
        </p:nvGrpSpPr>
        <p:grpSpPr>
          <a:xfrm>
            <a:off x="5424336" y="4445568"/>
            <a:ext cx="858960" cy="651600"/>
            <a:chOff x="5424336" y="4445568"/>
            <a:chExt cx="85896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14:cNvPr>
                <p14:cNvContentPartPr/>
                <p14:nvPr/>
              </p14:nvContentPartPr>
              <p14:xfrm>
                <a:off x="5448456" y="4445568"/>
                <a:ext cx="179280" cy="146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30456" y="4427928"/>
                  <a:ext cx="21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14:cNvPr>
                <p14:cNvContentPartPr/>
                <p14:nvPr/>
              </p14:nvContentPartPr>
              <p14:xfrm>
                <a:off x="5424336" y="4668048"/>
                <a:ext cx="315360" cy="3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406336" y="4650408"/>
                  <a:ext cx="351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14:cNvPr>
                <p14:cNvContentPartPr/>
                <p14:nvPr/>
              </p14:nvContentPartPr>
              <p14:xfrm>
                <a:off x="5581296" y="4707648"/>
                <a:ext cx="111240" cy="30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563656" y="4689648"/>
                  <a:ext cx="146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14:cNvPr>
                <p14:cNvContentPartPr/>
                <p14:nvPr/>
              </p14:nvContentPartPr>
              <p14:xfrm>
                <a:off x="5662296" y="4768848"/>
                <a:ext cx="15876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644656" y="4750848"/>
                  <a:ext cx="194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14:cNvPr>
                <p14:cNvContentPartPr/>
                <p14:nvPr/>
              </p14:nvContentPartPr>
              <p14:xfrm>
                <a:off x="5775336" y="4855968"/>
                <a:ext cx="173880" cy="4320"/>
              </p14:xfrm>
            </p:contentPart>
          </mc:Choice>
          <mc:Fallback xmlns="">
            <p:pic>
              <p:nvPicPr>
                <p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757696" y="4837968"/>
                  <a:ext cx="20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14:cNvPr>
                <p14:cNvContentPartPr/>
                <p14:nvPr/>
              </p14:nvContentPartPr>
              <p14:xfrm>
                <a:off x="5852736" y="4893768"/>
                <a:ext cx="82080" cy="5400"/>
              </p14:xfrm>
            </p:contentPart>
          </mc:Choice>
          <mc:Fallback xmlns="">
            <p:pic>
              <p:nvPicPr>
                <p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835096" y="4876128"/>
                  <a:ext cx="11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14:cNvPr>
                <p14:cNvContentPartPr/>
                <p14:nvPr/>
              </p14:nvContentPartPr>
              <p14:xfrm>
                <a:off x="5958216" y="4829688"/>
                <a:ext cx="87120" cy="99000"/>
              </p14:xfrm>
            </p:contentPart>
          </mc:Choice>
          <mc:Fallback xmlns="">
            <p:pic>
              <p:nvPicPr>
                <p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940216" y="4811688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14:cNvPr>
                <p14:cNvContentPartPr/>
                <p14:nvPr/>
              </p14:nvContentPartPr>
              <p14:xfrm>
                <a:off x="6051816" y="4918248"/>
                <a:ext cx="65880" cy="35280"/>
              </p14:xfrm>
            </p:contentPart>
          </mc:Choice>
          <mc:Fallback xmlns="">
            <p:pic>
              <p:nvPicPr>
                <p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34176" y="4900248"/>
                  <a:ext cx="101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14:cNvPr>
                <p14:cNvContentPartPr/>
                <p14:nvPr/>
              </p14:nvContentPartPr>
              <p14:xfrm>
                <a:off x="6156936" y="4794408"/>
                <a:ext cx="126360" cy="119160"/>
              </p14:xfrm>
            </p:contentPart>
          </mc:Choice>
          <mc:Fallback xmlns="">
            <p:pic>
              <p:nvPicPr>
                <p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138936" y="4776768"/>
                  <a:ext cx="162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14:cNvPr>
                <p14:cNvContentPartPr/>
                <p14:nvPr/>
              </p14:nvContentPartPr>
              <p14:xfrm>
                <a:off x="6222456" y="4821408"/>
                <a:ext cx="56880" cy="275760"/>
              </p14:xfrm>
            </p:contentPart>
          </mc:Choice>
          <mc:Fallback xmlns="">
            <p:pic>
              <p:nvPicPr>
                <p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204816" y="4803408"/>
                  <a:ext cx="925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47" name="Group 1211446">
            <a:extLst>
              <a:ext uri="{FF2B5EF4-FFF2-40B4-BE49-F238E27FC236}">
                <a16:creationId xmlns:a16="http://schemas.microsoft.com/office/drawing/2014/main" id="{09BF512B-D8FF-5711-4BC2-52738481661D}"/>
              </a:ext>
            </a:extLst>
          </p:cNvPr>
          <p:cNvGrpSpPr/>
          <p:nvPr/>
        </p:nvGrpSpPr>
        <p:grpSpPr>
          <a:xfrm>
            <a:off x="2764512" y="4300560"/>
            <a:ext cx="1195704" cy="277848"/>
            <a:chOff x="2764512" y="4300560"/>
            <a:chExt cx="1195704" cy="2778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14:cNvPr>
                <p14:cNvContentPartPr/>
                <p14:nvPr/>
              </p14:nvContentPartPr>
              <p14:xfrm>
                <a:off x="3560976" y="4432248"/>
                <a:ext cx="165960" cy="2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42976" y="4414248"/>
                  <a:ext cx="20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14:cNvPr>
                <p14:cNvContentPartPr/>
                <p14:nvPr/>
              </p14:nvContentPartPr>
              <p14:xfrm>
                <a:off x="3548736" y="4485528"/>
                <a:ext cx="179280" cy="4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531096" y="4467528"/>
                  <a:ext cx="21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14:cNvPr>
                <p14:cNvContentPartPr/>
                <p14:nvPr/>
              </p14:nvContentPartPr>
              <p14:xfrm>
                <a:off x="3622896" y="4344768"/>
                <a:ext cx="53640" cy="20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605256" y="4326768"/>
                  <a:ext cx="89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14:cNvPr>
                <p14:cNvContentPartPr/>
                <p14:nvPr/>
              </p14:nvContentPartPr>
              <p14:xfrm>
                <a:off x="3713616" y="4375008"/>
                <a:ext cx="45720" cy="144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95976" y="4357368"/>
                  <a:ext cx="81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14:cNvPr>
                <p14:cNvContentPartPr/>
                <p14:nvPr/>
              </p14:nvContentPartPr>
              <p14:xfrm>
                <a:off x="3916656" y="4372488"/>
                <a:ext cx="43560" cy="20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98656" y="4354848"/>
                  <a:ext cx="7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14:cNvPr>
                <p14:cNvContentPartPr/>
                <p14:nvPr/>
              </p14:nvContentPartPr>
              <p14:xfrm>
                <a:off x="2817432" y="4313160"/>
                <a:ext cx="154440" cy="146160"/>
              </p14:xfrm>
            </p:contentPart>
          </mc:Choice>
          <mc:Fallback xmlns="">
            <p:pic>
              <p:nvPicPr>
                <p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99792" y="4295160"/>
                  <a:ext cx="190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14:cNvPr>
                <p14:cNvContentPartPr/>
                <p14:nvPr/>
              </p14:nvContentPartPr>
              <p14:xfrm>
                <a:off x="2764512" y="4311000"/>
                <a:ext cx="227520" cy="154080"/>
              </p14:xfrm>
            </p:contentPart>
          </mc:Choice>
          <mc:Fallback xmlns="">
            <p:pic>
              <p:nvPicPr>
                <p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46872" y="4293000"/>
                  <a:ext cx="263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14:cNvPr>
                <p14:cNvContentPartPr/>
                <p14:nvPr/>
              </p14:nvContentPartPr>
              <p14:xfrm>
                <a:off x="3330432" y="4300560"/>
                <a:ext cx="54360" cy="94680"/>
              </p14:xfrm>
            </p:contentPart>
          </mc:Choice>
          <mc:Fallback xmlns="">
            <p:pic>
              <p:nvPicPr>
                <p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312792" y="4282920"/>
                  <a:ext cx="90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14:cNvPr>
                <p14:cNvContentPartPr/>
                <p14:nvPr/>
              </p14:nvContentPartPr>
              <p14:xfrm>
                <a:off x="3093912" y="4313880"/>
                <a:ext cx="147960" cy="121320"/>
              </p14:xfrm>
            </p:contentPart>
          </mc:Choice>
          <mc:Fallback xmlns="">
            <p:pic>
              <p:nvPicPr>
                <p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076272" y="4295880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14:cNvPr>
                <p14:cNvContentPartPr/>
                <p14:nvPr/>
              </p14:nvContentPartPr>
              <p14:xfrm>
                <a:off x="3373992" y="4325400"/>
                <a:ext cx="83880" cy="132480"/>
              </p14:xfrm>
            </p:contentPart>
          </mc:Choice>
          <mc:Fallback xmlns="">
            <p:pic>
              <p:nvPicPr>
                <p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356352" y="4307400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14:cNvPr>
                <p14:cNvContentPartPr/>
                <p14:nvPr/>
              </p14:nvContentPartPr>
              <p14:xfrm>
                <a:off x="3412872" y="4514400"/>
                <a:ext cx="37080" cy="8640"/>
              </p14:xfrm>
            </p:contentPart>
          </mc:Choice>
          <mc:Fallback xmlns="">
            <p:pic>
              <p:nvPicPr>
                <p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394872" y="4496400"/>
                  <a:ext cx="72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14:cNvPr>
                <p14:cNvContentPartPr/>
                <p14:nvPr/>
              </p14:nvContentPartPr>
              <p14:xfrm>
                <a:off x="3387672" y="4562640"/>
                <a:ext cx="66240" cy="13680"/>
              </p14:xfrm>
            </p:contentPart>
          </mc:Choice>
          <mc:Fallback xmlns="">
            <p:pic>
              <p:nvPicPr>
                <p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70032" y="4544640"/>
                  <a:ext cx="1018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14:cNvPr>
              <p14:cNvContentPartPr/>
              <p14:nvPr/>
            </p14:nvContentPartPr>
            <p14:xfrm>
              <a:off x="6103512" y="5933160"/>
              <a:ext cx="1911240" cy="37800"/>
            </p14:xfrm>
          </p:contentPart>
        </mc:Choice>
        <mc:Fallback xmlns="">
          <p:pic>
            <p:nvPicPr>
              <p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085872" y="5915160"/>
                <a:ext cx="1946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14:cNvPr>
              <p14:cNvContentPartPr/>
              <p14:nvPr/>
            </p14:nvContentPartPr>
            <p14:xfrm>
              <a:off x="9753912" y="5971680"/>
              <a:ext cx="2190960" cy="61200"/>
            </p14:xfrm>
          </p:contentPart>
        </mc:Choice>
        <mc:Fallback xmlns="">
          <p:pic>
            <p:nvPicPr>
              <p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736272" y="5954040"/>
                <a:ext cx="222660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8384</TotalTime>
  <Words>862</Words>
  <Application>Microsoft Macintosh PowerPoint</Application>
  <PresentationFormat>Widescreen</PresentationFormat>
  <Paragraphs>113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Visio</vt:lpstr>
      <vt:lpstr>Last week</vt:lpstr>
      <vt:lpstr>Association Rule Mining</vt:lpstr>
      <vt:lpstr>Association Rule Mining</vt:lpstr>
      <vt:lpstr>Review: Set and subset</vt:lpstr>
      <vt:lpstr>Association Rule Mining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380</cp:revision>
  <dcterms:created xsi:type="dcterms:W3CDTF">2021-01-19T23:36:07Z</dcterms:created>
  <dcterms:modified xsi:type="dcterms:W3CDTF">2022-10-12T18:15:09Z</dcterms:modified>
</cp:coreProperties>
</file>