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6E42-8625-4027-840C-9EA1E3D5F6B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9644-4003-42D4-AAA8-3223592C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1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6E42-8625-4027-840C-9EA1E3D5F6B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9644-4003-42D4-AAA8-3223592C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6E42-8625-4027-840C-9EA1E3D5F6B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9644-4003-42D4-AAA8-3223592C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5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6E42-8625-4027-840C-9EA1E3D5F6B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9644-4003-42D4-AAA8-3223592C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6E42-8625-4027-840C-9EA1E3D5F6B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9644-4003-42D4-AAA8-3223592C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6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6E42-8625-4027-840C-9EA1E3D5F6B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9644-4003-42D4-AAA8-3223592C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6E42-8625-4027-840C-9EA1E3D5F6B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9644-4003-42D4-AAA8-3223592C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8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6E42-8625-4027-840C-9EA1E3D5F6B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9644-4003-42D4-AAA8-3223592C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6E42-8625-4027-840C-9EA1E3D5F6B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9644-4003-42D4-AAA8-3223592C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6E42-8625-4027-840C-9EA1E3D5F6B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9644-4003-42D4-AAA8-3223592C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1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6E42-8625-4027-840C-9EA1E3D5F6B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9644-4003-42D4-AAA8-3223592C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9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D6E42-8625-4027-840C-9EA1E3D5F6B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9644-4003-42D4-AAA8-3223592CF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940" y="242047"/>
            <a:ext cx="201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Group A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36507" y="1817748"/>
            <a:ext cx="4088899" cy="4059624"/>
            <a:chOff x="4706800" y="984030"/>
            <a:chExt cx="4088899" cy="4059624"/>
          </a:xfrm>
        </p:grpSpPr>
        <p:sp>
          <p:nvSpPr>
            <p:cNvPr id="18" name="Arc 17"/>
            <p:cNvSpPr/>
            <p:nvPr/>
          </p:nvSpPr>
          <p:spPr>
            <a:xfrm rot="14729760" flipH="1">
              <a:off x="4730528" y="998733"/>
              <a:ext cx="3471985" cy="3442579"/>
            </a:xfrm>
            <a:prstGeom prst="arc">
              <a:avLst>
                <a:gd name="adj1" fmla="val 16293095"/>
                <a:gd name="adj2" fmla="val 2489999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706800" y="1750290"/>
              <a:ext cx="4088899" cy="3293364"/>
              <a:chOff x="4706800" y="1750290"/>
              <a:chExt cx="4088899" cy="3293364"/>
            </a:xfrm>
          </p:grpSpPr>
          <p:sp>
            <p:nvSpPr>
              <p:cNvPr id="6" name="Arc 5"/>
              <p:cNvSpPr/>
              <p:nvPr/>
            </p:nvSpPr>
            <p:spPr>
              <a:xfrm rot="17190211" flipH="1">
                <a:off x="5288568" y="1772659"/>
                <a:ext cx="2406938" cy="2362200"/>
              </a:xfrm>
              <a:prstGeom prst="arc">
                <a:avLst>
                  <a:gd name="adj1" fmla="val 2059360"/>
                  <a:gd name="adj2" fmla="val 1669345"/>
                </a:avLst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 rot="21449243" flipH="1">
                <a:off x="6719228" y="4073738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 rot="21449243" flipH="1">
                <a:off x="6920813" y="4352725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 rot="21449243" flipH="1">
                <a:off x="6838436" y="4043405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 rot="21449243" flipH="1">
                <a:off x="6786517" y="4382097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6860711" y="4072916"/>
                <a:ext cx="102921" cy="314943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756496" y="4117396"/>
                <a:ext cx="68167" cy="292679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530532" y="3507725"/>
                <a:ext cx="862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118,049</a:t>
                </a:r>
                <a:endParaRPr lang="en-US" sz="16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533877" y="381351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1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41141" y="4387484"/>
                <a:ext cx="6734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6,641</a:t>
                </a:r>
                <a:endParaRPr lang="en-US" sz="16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833542" y="3291751"/>
                <a:ext cx="58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u="sng" dirty="0" smtClean="0">
                    <a:solidFill>
                      <a:srgbClr val="0070C0"/>
                    </a:solidFill>
                  </a:rPr>
                  <a:t>98%</a:t>
                </a:r>
                <a:endParaRPr lang="en-US" b="1" i="1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698423" y="2271511"/>
                <a:ext cx="15872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contig_156409</a:t>
                </a: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118,049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nt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 rot="21449243" flipH="1">
                <a:off x="5324358" y="3294170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 rot="21449243" flipH="1">
                <a:off x="8003237" y="3390323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 rot="21449243" flipH="1">
                <a:off x="4891460" y="3445528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 rot="21449243" flipH="1">
                <a:off x="7585038" y="3252925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endCxn id="18" idx="2"/>
              </p:cNvCxnSpPr>
              <p:nvPr/>
            </p:nvCxnSpPr>
            <p:spPr>
              <a:xfrm>
                <a:off x="7628623" y="3291026"/>
                <a:ext cx="417915" cy="132334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4917967" y="3323352"/>
                <a:ext cx="457324" cy="167070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614930" y="2996701"/>
                <a:ext cx="862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114,354</a:t>
                </a:r>
                <a:endParaRPr lang="en-US" sz="16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720219" y="3048314"/>
                <a:ext cx="6543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6,641</a:t>
                </a:r>
                <a:endParaRPr lang="en-US" sz="16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706800" y="344410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941748" y="4297374"/>
                <a:ext cx="6543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6,643</a:t>
                </a:r>
                <a:endParaRPr lang="en-US" sz="16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037158" y="3338169"/>
                <a:ext cx="7585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10,338</a:t>
                </a:r>
                <a:endParaRPr lang="en-US" sz="16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16730" y="4674322"/>
                <a:ext cx="3579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gi|776834417      10,338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nt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endCxn id="9" idx="0"/>
              </p:cNvCxnSpPr>
              <p:nvPr/>
            </p:nvCxnSpPr>
            <p:spPr>
              <a:xfrm>
                <a:off x="6834188" y="3786188"/>
                <a:ext cx="41399" cy="25725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5946849" y="3316154"/>
            <a:ext cx="2981998" cy="2904026"/>
            <a:chOff x="2446366" y="1435041"/>
            <a:chExt cx="2981998" cy="2904026"/>
          </a:xfrm>
        </p:grpSpPr>
        <p:grpSp>
          <p:nvGrpSpPr>
            <p:cNvPr id="40" name="Group 39"/>
            <p:cNvGrpSpPr/>
            <p:nvPr/>
          </p:nvGrpSpPr>
          <p:grpSpPr>
            <a:xfrm>
              <a:off x="2610541" y="1435041"/>
              <a:ext cx="2817823" cy="2832708"/>
              <a:chOff x="2610541" y="1435041"/>
              <a:chExt cx="2817823" cy="2832708"/>
            </a:xfrm>
          </p:grpSpPr>
          <p:sp>
            <p:nvSpPr>
              <p:cNvPr id="47" name="Arc 46"/>
              <p:cNvSpPr/>
              <p:nvPr/>
            </p:nvSpPr>
            <p:spPr>
              <a:xfrm rot="1425605" flipH="1">
                <a:off x="2610541" y="1649390"/>
                <a:ext cx="2406938" cy="2362200"/>
              </a:xfrm>
              <a:prstGeom prst="arc">
                <a:avLst>
                  <a:gd name="adj1" fmla="val 5145379"/>
                  <a:gd name="adj2" fmla="val 0"/>
                </a:avLst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rc 47"/>
              <p:cNvSpPr/>
              <p:nvPr/>
            </p:nvSpPr>
            <p:spPr>
              <a:xfrm rot="17625605" flipH="1">
                <a:off x="2607652" y="1447037"/>
                <a:ext cx="2832708" cy="2808716"/>
              </a:xfrm>
              <a:prstGeom prst="arc">
                <a:avLst>
                  <a:gd name="adj1" fmla="val 16293095"/>
                  <a:gd name="adj2" fmla="val 2489999"/>
                </a:avLst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 rot="21449243" flipH="1">
                <a:off x="3201014" y="3839284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 rot="21449243" flipH="1">
                <a:off x="4417411" y="4156578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rot="21449243" flipH="1">
                <a:off x="4336502" y="3850275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 rot="21449243" flipH="1">
                <a:off x="3137540" y="3941738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4379585" y="3894852"/>
                <a:ext cx="79239" cy="318379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175329" y="3867152"/>
                <a:ext cx="66375" cy="120215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4423925" y="3698051"/>
              <a:ext cx="862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104,484</a:t>
              </a:r>
              <a:endParaRPr lang="en-US" sz="16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5796" y="3547998"/>
              <a:ext cx="862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125,638</a:t>
              </a:r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46366" y="3863197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21,155</a:t>
              </a:r>
              <a:endParaRPr lang="en-US" sz="16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73163" y="40005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59214" y="3209444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>
                  <a:solidFill>
                    <a:srgbClr val="0070C0"/>
                  </a:solidFill>
                </a:rPr>
                <a:t>99%</a:t>
              </a:r>
              <a:endParaRPr lang="en-US" b="1" i="1" u="sng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0395" y="2148242"/>
              <a:ext cx="15872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c</a:t>
              </a:r>
              <a:r>
                <a:rPr lang="en-US" b="1" dirty="0" smtClean="0">
                  <a:solidFill>
                    <a:srgbClr val="FF0000"/>
                  </a:solidFill>
                </a:rPr>
                <a:t>ontig_155688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125,638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344207" y="335474"/>
            <a:ext cx="2817823" cy="2904026"/>
            <a:chOff x="838402" y="3370126"/>
            <a:chExt cx="2817823" cy="2904026"/>
          </a:xfrm>
        </p:grpSpPr>
        <p:grpSp>
          <p:nvGrpSpPr>
            <p:cNvPr id="56" name="Group 55"/>
            <p:cNvGrpSpPr/>
            <p:nvPr/>
          </p:nvGrpSpPr>
          <p:grpSpPr>
            <a:xfrm>
              <a:off x="838402" y="3370126"/>
              <a:ext cx="2817823" cy="2832708"/>
              <a:chOff x="2610541" y="1435041"/>
              <a:chExt cx="2817823" cy="2832708"/>
            </a:xfrm>
          </p:grpSpPr>
          <p:sp>
            <p:nvSpPr>
              <p:cNvPr id="63" name="Arc 62"/>
              <p:cNvSpPr/>
              <p:nvPr/>
            </p:nvSpPr>
            <p:spPr>
              <a:xfrm rot="1425605" flipH="1">
                <a:off x="2610541" y="1649390"/>
                <a:ext cx="2406938" cy="2362200"/>
              </a:xfrm>
              <a:prstGeom prst="arc">
                <a:avLst>
                  <a:gd name="adj1" fmla="val 5145379"/>
                  <a:gd name="adj2" fmla="val 0"/>
                </a:avLst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/>
              <p:cNvSpPr/>
              <p:nvPr/>
            </p:nvSpPr>
            <p:spPr>
              <a:xfrm rot="17625605" flipH="1">
                <a:off x="2607652" y="1447037"/>
                <a:ext cx="2832708" cy="2808716"/>
              </a:xfrm>
              <a:prstGeom prst="arc">
                <a:avLst>
                  <a:gd name="adj1" fmla="val 16293095"/>
                  <a:gd name="adj2" fmla="val 2489999"/>
                </a:avLst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 rot="21449243" flipH="1">
                <a:off x="3201014" y="3839284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 rot="21449243" flipH="1">
                <a:off x="4417411" y="4156578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 rot="21449243" flipH="1">
                <a:off x="4336502" y="3850275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 rot="21449243" flipH="1">
                <a:off x="3137540" y="3941738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4379585" y="3894852"/>
                <a:ext cx="79239" cy="318379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3175329" y="3867152"/>
                <a:ext cx="66375" cy="120215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2651786" y="5633136"/>
              <a:ext cx="862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105,801</a:t>
              </a:r>
              <a:endParaRPr lang="en-US" sz="16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33657" y="5483083"/>
              <a:ext cx="862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105,939</a:t>
              </a:r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27451" y="579828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139</a:t>
              </a:r>
              <a:endParaRPr 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01024" y="593559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87075" y="5144529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>
                  <a:solidFill>
                    <a:srgbClr val="0070C0"/>
                  </a:solidFill>
                </a:rPr>
                <a:t>100%</a:t>
              </a:r>
              <a:endParaRPr lang="en-US" b="1" i="1" u="sng" dirty="0">
                <a:solidFill>
                  <a:srgbClr val="0070C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8257" y="4083327"/>
              <a:ext cx="15872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contig_154566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105,939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3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6658" y="1727930"/>
            <a:ext cx="3193075" cy="3112130"/>
            <a:chOff x="714917" y="894212"/>
            <a:chExt cx="3193075" cy="3112130"/>
          </a:xfrm>
        </p:grpSpPr>
        <p:grpSp>
          <p:nvGrpSpPr>
            <p:cNvPr id="18" name="Group 17"/>
            <p:cNvGrpSpPr/>
            <p:nvPr/>
          </p:nvGrpSpPr>
          <p:grpSpPr>
            <a:xfrm rot="1417470">
              <a:off x="1090169" y="894212"/>
              <a:ext cx="2817823" cy="2832708"/>
              <a:chOff x="632959" y="894212"/>
              <a:chExt cx="2817823" cy="2832708"/>
            </a:xfrm>
          </p:grpSpPr>
          <p:sp>
            <p:nvSpPr>
              <p:cNvPr id="10" name="Arc 9"/>
              <p:cNvSpPr/>
              <p:nvPr/>
            </p:nvSpPr>
            <p:spPr>
              <a:xfrm rot="1425605" flipH="1">
                <a:off x="632959" y="1108561"/>
                <a:ext cx="2406938" cy="2362200"/>
              </a:xfrm>
              <a:prstGeom prst="arc">
                <a:avLst>
                  <a:gd name="adj1" fmla="val 5145379"/>
                  <a:gd name="adj2" fmla="val 0"/>
                </a:avLst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/>
              <p:cNvSpPr/>
              <p:nvPr/>
            </p:nvSpPr>
            <p:spPr>
              <a:xfrm rot="17625605" flipH="1">
                <a:off x="630070" y="906208"/>
                <a:ext cx="2832708" cy="2808716"/>
              </a:xfrm>
              <a:prstGeom prst="arc">
                <a:avLst>
                  <a:gd name="adj1" fmla="val 16293095"/>
                  <a:gd name="adj2" fmla="val 5027751"/>
                </a:avLst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/>
            <p:cNvSpPr/>
            <p:nvPr/>
          </p:nvSpPr>
          <p:spPr>
            <a:xfrm rot="21449243" flipH="1">
              <a:off x="1372245" y="2903614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21449243" flipH="1">
              <a:off x="2475323" y="3682925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21449243" flipH="1">
              <a:off x="3048916" y="3091998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21449243" flipH="1">
              <a:off x="1228274" y="2960754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090852" y="3143394"/>
              <a:ext cx="231590" cy="318379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277694" y="2937985"/>
              <a:ext cx="125910" cy="60107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087737" y="2959285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96,282</a:t>
              </a:r>
              <a:endParaRPr lang="en-US" sz="1600" b="1" dirty="0"/>
            </a:p>
          </p:txBody>
        </p:sp>
        <p:sp>
          <p:nvSpPr>
            <p:cNvPr id="5" name="TextBox 4"/>
            <p:cNvSpPr txBox="1"/>
            <p:nvPr/>
          </p:nvSpPr>
          <p:spPr>
            <a:xfrm rot="20337681">
              <a:off x="1205582" y="2527725"/>
              <a:ext cx="862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102,054</a:t>
              </a:r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917" y="2955825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5,515</a:t>
              </a:r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17807" y="327645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0930" y="2299283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>
                  <a:solidFill>
                    <a:srgbClr val="0070C0"/>
                  </a:solidFill>
                </a:rPr>
                <a:t>99%</a:t>
              </a:r>
              <a:endParaRPr lang="en-US" b="1" i="1" u="sng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00024" y="1607413"/>
              <a:ext cx="15872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contig_154680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102,054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2503252" y="3361307"/>
              <a:ext cx="87610" cy="367206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 rot="21449243" flipH="1">
              <a:off x="3279583" y="3417382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21449243" flipH="1">
              <a:off x="2140808" y="3351536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21449243" flipH="1">
              <a:off x="2549716" y="3336197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21449243" flipH="1">
              <a:off x="2351697" y="3684979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157238" y="3373873"/>
              <a:ext cx="233281" cy="354640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2638060">
              <a:off x="1695240" y="2955457"/>
              <a:ext cx="862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100,499</a:t>
              </a:r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 rot="2638060">
              <a:off x="2082775" y="2902787"/>
              <a:ext cx="862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100,239</a:t>
              </a:r>
              <a:endParaRPr lang="en-US" sz="1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44769" y="3667788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3,958</a:t>
              </a:r>
              <a:endParaRPr lang="en-US" sz="1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39836" y="3667788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3,960</a:t>
              </a:r>
              <a:endParaRPr lang="en-US" sz="1600" b="1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68940" y="242047"/>
            <a:ext cx="201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Group B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727327" y="1081752"/>
            <a:ext cx="3986276" cy="4208772"/>
            <a:chOff x="1042833" y="799364"/>
            <a:chExt cx="3986276" cy="4208772"/>
          </a:xfrm>
        </p:grpSpPr>
        <p:sp>
          <p:nvSpPr>
            <p:cNvPr id="60" name="Oval 59"/>
            <p:cNvSpPr/>
            <p:nvPr/>
          </p:nvSpPr>
          <p:spPr>
            <a:xfrm rot="21449243" flipH="1">
              <a:off x="2257948" y="3717667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21449243" flipH="1">
              <a:off x="3821992" y="4021052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 rot="21449243" flipH="1">
              <a:off x="3620950" y="3711615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21449243" flipH="1">
              <a:off x="2941566" y="4230853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643868" y="3725699"/>
              <a:ext cx="204987" cy="314943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130950" y="3748206"/>
              <a:ext cx="167806" cy="255276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487361" y="3649626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97,754</a:t>
              </a:r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67882" y="35994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41384" y="3962402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1,332</a:t>
              </a:r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53025" y="318340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>
                  <a:solidFill>
                    <a:srgbClr val="0070C0"/>
                  </a:solidFill>
                </a:rPr>
                <a:t>94%</a:t>
              </a:r>
              <a:endParaRPr lang="en-US" b="1" i="1" u="sng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29727" y="2086845"/>
              <a:ext cx="16510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777660975_ext</a:t>
              </a:r>
              <a:endParaRPr lang="en-US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97,754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1" name="Arc 70"/>
            <p:cNvSpPr/>
            <p:nvPr/>
          </p:nvSpPr>
          <p:spPr>
            <a:xfrm rot="18251134" flipH="1">
              <a:off x="1779347" y="1586147"/>
              <a:ext cx="2406938" cy="2362200"/>
            </a:xfrm>
            <a:prstGeom prst="arc">
              <a:avLst>
                <a:gd name="adj1" fmla="val 2059360"/>
                <a:gd name="adj2" fmla="val 0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/>
            <p:nvPr/>
          </p:nvSpPr>
          <p:spPr>
            <a:xfrm rot="15790683" flipH="1">
              <a:off x="1288968" y="814067"/>
              <a:ext cx="3471985" cy="3442579"/>
            </a:xfrm>
            <a:prstGeom prst="arc">
              <a:avLst>
                <a:gd name="adj1" fmla="val 17382528"/>
                <a:gd name="adj2" fmla="val 4791188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rot="21449243" flipH="1">
              <a:off x="1829736" y="3145294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rot="21449243" flipH="1">
              <a:off x="4704981" y="2597113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rot="21449243" flipH="1">
              <a:off x="1454663" y="3260862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21449243" flipH="1">
              <a:off x="4125086" y="2605066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>
              <a:endCxn id="72" idx="2"/>
            </p:cNvCxnSpPr>
            <p:nvPr/>
          </p:nvCxnSpPr>
          <p:spPr>
            <a:xfrm>
              <a:off x="4159297" y="2635214"/>
              <a:ext cx="584506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1480444" y="3187370"/>
              <a:ext cx="376186" cy="113671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20783312">
              <a:off x="4114561" y="2279516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96,356</a:t>
              </a:r>
              <a:endParaRPr lang="en-US" sz="16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08543" y="2868376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3,945</a:t>
              </a:r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42833" y="2970834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5,276</a:t>
              </a:r>
              <a:endParaRPr lang="en-US" sz="16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32634" y="341916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744</a:t>
              </a:r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40247" y="24622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53039" y="4638804"/>
              <a:ext cx="357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gi|772699410      5,276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>
              <a:off x="2982816" y="3965965"/>
              <a:ext cx="6665" cy="316020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34965" y="3301041"/>
              <a:ext cx="416585" cy="228722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 rot="21449243" flipH="1">
              <a:off x="4404776" y="3478912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 rot="21449243" flipH="1">
              <a:off x="2955278" y="3927865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 rot="21449243" flipH="1">
              <a:off x="2084176" y="3975557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 rot="21449243" flipH="1">
              <a:off x="4003478" y="3258540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37866" y="4227606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1,302</a:t>
              </a:r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59341" y="3835866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>
                  <a:solidFill>
                    <a:srgbClr val="0070C0"/>
                  </a:solidFill>
                </a:rPr>
                <a:t>97%</a:t>
              </a:r>
              <a:endParaRPr lang="en-US" b="1" i="1" u="sng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47624" y="3952330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1,076</a:t>
              </a:r>
              <a:endParaRPr lang="en-US" sz="16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26835" y="3002875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97,099</a:t>
              </a:r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1477" y="3447981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97,528</a:t>
              </a:r>
              <a:endParaRPr lang="en-US" sz="16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35189" y="278616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>
                  <a:solidFill>
                    <a:srgbClr val="0070C0"/>
                  </a:solidFill>
                </a:rPr>
                <a:t>95%</a:t>
              </a:r>
              <a:endParaRPr lang="en-US" b="1" i="1" u="sng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05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437395" y="1008152"/>
            <a:ext cx="3866978" cy="3940738"/>
            <a:chOff x="423948" y="-81060"/>
            <a:chExt cx="3866978" cy="3940738"/>
          </a:xfrm>
        </p:grpSpPr>
        <p:sp>
          <p:nvSpPr>
            <p:cNvPr id="10" name="Arc 9"/>
            <p:cNvSpPr/>
            <p:nvPr/>
          </p:nvSpPr>
          <p:spPr>
            <a:xfrm rot="1425605" flipH="1">
              <a:off x="838402" y="426209"/>
              <a:ext cx="2406938" cy="2362200"/>
            </a:xfrm>
            <a:prstGeom prst="arc">
              <a:avLst>
                <a:gd name="adj1" fmla="val 5145379"/>
                <a:gd name="adj2" fmla="val 0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rot="17625605" flipH="1">
              <a:off x="835513" y="223856"/>
              <a:ext cx="2832708" cy="2808716"/>
            </a:xfrm>
            <a:prstGeom prst="arc">
              <a:avLst>
                <a:gd name="adj1" fmla="val 16293095"/>
                <a:gd name="adj2" fmla="val 2489999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21449243" flipH="1">
              <a:off x="1428875" y="2616103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21449243" flipH="1">
              <a:off x="2645272" y="2936425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21449243" flipH="1">
              <a:off x="2537111" y="2642234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21449243" flipH="1">
              <a:off x="1365401" y="2718557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4" idx="0"/>
            </p:cNvCxnSpPr>
            <p:nvPr/>
          </p:nvCxnSpPr>
          <p:spPr>
            <a:xfrm>
              <a:off x="2574262" y="2642271"/>
              <a:ext cx="205842" cy="629887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191316" y="2643971"/>
              <a:ext cx="278250" cy="445374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631764" y="2501566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66,569</a:t>
              </a:r>
              <a:endParaRPr lang="en-US" sz="16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33657" y="2324817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66,608</a:t>
              </a:r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7467" y="262559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40</a:t>
              </a:r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01024" y="277733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8268" y="2172599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>
                  <a:solidFill>
                    <a:srgbClr val="0070C0"/>
                  </a:solidFill>
                </a:rPr>
                <a:t>100%</a:t>
              </a:r>
              <a:endParaRPr lang="en-US" b="1" i="1" u="sng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85895" y="925061"/>
              <a:ext cx="1511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gi|778722464</a:t>
              </a:r>
              <a:endParaRPr lang="en-US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66,608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Arc 17"/>
            <p:cNvSpPr/>
            <p:nvPr/>
          </p:nvSpPr>
          <p:spPr>
            <a:xfrm rot="14957363" flipH="1">
              <a:off x="409245" y="-66357"/>
              <a:ext cx="3471985" cy="3442579"/>
            </a:xfrm>
            <a:prstGeom prst="arc">
              <a:avLst>
                <a:gd name="adj1" fmla="val 16293095"/>
                <a:gd name="adj2" fmla="val 2489999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21449243" flipH="1">
              <a:off x="2743491" y="3234057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21449243" flipH="1">
              <a:off x="886304" y="2093064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21449243" flipH="1">
              <a:off x="3624455" y="2436769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21449243" flipH="1">
              <a:off x="523050" y="2277730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rot="21449243" flipH="1">
              <a:off x="1146064" y="3059900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rot="21449243" flipH="1">
              <a:off x="3077509" y="2115519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endCxn id="24" idx="3"/>
            </p:cNvCxnSpPr>
            <p:nvPr/>
          </p:nvCxnSpPr>
          <p:spPr>
            <a:xfrm>
              <a:off x="3116330" y="2153619"/>
              <a:ext cx="575552" cy="346962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3" idx="1"/>
            </p:cNvCxnSpPr>
            <p:nvPr/>
          </p:nvCxnSpPr>
          <p:spPr>
            <a:xfrm flipH="1">
              <a:off x="561871" y="2103045"/>
              <a:ext cx="389498" cy="214375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07881" y="1916065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65,568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25125" y="194457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114</a:t>
              </a:r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7895" y="20046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8293" y="29942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75</a:t>
              </a:r>
              <a:endParaRPr lang="en-US" sz="1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82312" y="315179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114</a:t>
              </a:r>
              <a:endParaRPr lang="en-US" sz="1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36580" y="2371666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1,115</a:t>
              </a:r>
              <a:endParaRPr lang="en-US" sz="1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2550" y="3490346"/>
              <a:ext cx="2965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gi|786717538      1,115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57584" y="2996844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>
                  <a:solidFill>
                    <a:srgbClr val="0070C0"/>
                  </a:solidFill>
                </a:rPr>
                <a:t>100%</a:t>
              </a:r>
              <a:endParaRPr lang="en-US" b="1" i="1" u="sng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29344" y="1044588"/>
            <a:ext cx="3755941" cy="3940738"/>
            <a:chOff x="169501" y="-81060"/>
            <a:chExt cx="3755941" cy="3940738"/>
          </a:xfrm>
        </p:grpSpPr>
        <p:sp>
          <p:nvSpPr>
            <p:cNvPr id="74" name="Arc 73"/>
            <p:cNvSpPr/>
            <p:nvPr/>
          </p:nvSpPr>
          <p:spPr>
            <a:xfrm rot="1425605" flipH="1">
              <a:off x="838402" y="426209"/>
              <a:ext cx="2406938" cy="2362200"/>
            </a:xfrm>
            <a:prstGeom prst="arc">
              <a:avLst>
                <a:gd name="adj1" fmla="val 5145379"/>
                <a:gd name="adj2" fmla="val 0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c 74"/>
            <p:cNvSpPr/>
            <p:nvPr/>
          </p:nvSpPr>
          <p:spPr>
            <a:xfrm rot="17625605" flipH="1">
              <a:off x="835513" y="223856"/>
              <a:ext cx="2832708" cy="2808716"/>
            </a:xfrm>
            <a:prstGeom prst="arc">
              <a:avLst>
                <a:gd name="adj1" fmla="val 16293095"/>
                <a:gd name="adj2" fmla="val 2489999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21449243" flipH="1">
              <a:off x="1428875" y="2616103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rot="21449243" flipH="1">
              <a:off x="2645272" y="2936425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rot="21449243" flipH="1">
              <a:off x="2537111" y="2642234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rot="21449243" flipH="1">
              <a:off x="1365401" y="2718557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>
              <a:stCxn id="78" idx="0"/>
            </p:cNvCxnSpPr>
            <p:nvPr/>
          </p:nvCxnSpPr>
          <p:spPr>
            <a:xfrm>
              <a:off x="2574262" y="2642271"/>
              <a:ext cx="205842" cy="629887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1191316" y="2643971"/>
              <a:ext cx="278250" cy="445374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631764" y="2501566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70,879</a:t>
              </a:r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33657" y="2324817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70,925</a:t>
              </a:r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37467" y="262559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47</a:t>
              </a:r>
              <a:endParaRPr lang="en-US" sz="16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01024" y="277733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028268" y="2172599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>
                  <a:solidFill>
                    <a:srgbClr val="0070C0"/>
                  </a:solidFill>
                </a:rPr>
                <a:t>100%</a:t>
              </a:r>
              <a:endParaRPr lang="en-US" b="1" i="1" u="sng" dirty="0">
                <a:solidFill>
                  <a:srgbClr val="0070C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85894" y="925061"/>
              <a:ext cx="1511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gi|786772955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70,925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Arc 87"/>
            <p:cNvSpPr/>
            <p:nvPr/>
          </p:nvSpPr>
          <p:spPr>
            <a:xfrm rot="14957363" flipH="1">
              <a:off x="409245" y="-66357"/>
              <a:ext cx="3471985" cy="3442579"/>
            </a:xfrm>
            <a:prstGeom prst="arc">
              <a:avLst>
                <a:gd name="adj1" fmla="val 16293095"/>
                <a:gd name="adj2" fmla="val 2489999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 rot="21449243" flipH="1">
              <a:off x="2743491" y="3234057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 rot="21449243" flipH="1">
              <a:off x="886304" y="2093064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 rot="21449243" flipH="1">
              <a:off x="3624455" y="2436769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 rot="21449243" flipH="1">
              <a:off x="523050" y="2277730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 rot="21449243" flipH="1">
              <a:off x="1146064" y="3059900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 rot="21449243" flipH="1">
              <a:off x="3077509" y="2115519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endCxn id="91" idx="3"/>
            </p:cNvCxnSpPr>
            <p:nvPr/>
          </p:nvCxnSpPr>
          <p:spPr>
            <a:xfrm>
              <a:off x="3116330" y="2153619"/>
              <a:ext cx="575552" cy="346962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1"/>
            </p:cNvCxnSpPr>
            <p:nvPr/>
          </p:nvCxnSpPr>
          <p:spPr>
            <a:xfrm flipH="1">
              <a:off x="561871" y="2103045"/>
              <a:ext cx="389498" cy="214375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107881" y="1916065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69,533</a:t>
              </a:r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5125" y="1944576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8,587</a:t>
              </a:r>
              <a:endParaRPr lang="en-US" sz="16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9501" y="1983540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9,933</a:t>
              </a:r>
              <a:endParaRPr lang="en-US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6933" y="2994269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1,393</a:t>
              </a:r>
              <a:endParaRPr lang="en-US" sz="16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82312" y="3151792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1,347</a:t>
              </a:r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636580" y="23716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62550" y="3490346"/>
              <a:ext cx="2965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gi|789713218      9,933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57584" y="2996844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>
                  <a:solidFill>
                    <a:srgbClr val="0070C0"/>
                  </a:solidFill>
                </a:rPr>
                <a:t>100%</a:t>
              </a:r>
              <a:endParaRPr lang="en-US" b="1" i="1" u="sng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68940" y="242047"/>
            <a:ext cx="201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Group C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6125" y="710908"/>
            <a:ext cx="4020821" cy="4026567"/>
            <a:chOff x="68890" y="-149704"/>
            <a:chExt cx="4020821" cy="4026567"/>
          </a:xfrm>
        </p:grpSpPr>
        <p:sp>
          <p:nvSpPr>
            <p:cNvPr id="18" name="Arc 17"/>
            <p:cNvSpPr/>
            <p:nvPr/>
          </p:nvSpPr>
          <p:spPr>
            <a:xfrm rot="14729760" flipH="1">
              <a:off x="442005" y="-135001"/>
              <a:ext cx="3471985" cy="3442579"/>
            </a:xfrm>
            <a:prstGeom prst="arc">
              <a:avLst>
                <a:gd name="adj1" fmla="val 16293095"/>
                <a:gd name="adj2" fmla="val 2489999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8890" y="616556"/>
              <a:ext cx="4020821" cy="3260307"/>
              <a:chOff x="68890" y="616556"/>
              <a:chExt cx="4020821" cy="3260307"/>
            </a:xfrm>
          </p:grpSpPr>
          <p:sp>
            <p:nvSpPr>
              <p:cNvPr id="4" name="Arc 3"/>
              <p:cNvSpPr/>
              <p:nvPr/>
            </p:nvSpPr>
            <p:spPr>
              <a:xfrm rot="17190211" flipH="1">
                <a:off x="1004808" y="638925"/>
                <a:ext cx="2406938" cy="2362200"/>
              </a:xfrm>
              <a:prstGeom prst="arc">
                <a:avLst>
                  <a:gd name="adj1" fmla="val 302094"/>
                  <a:gd name="adj2" fmla="val 0"/>
                </a:avLst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1449243" flipH="1">
                <a:off x="1816325" y="2925715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 rot="21449243" flipH="1">
                <a:off x="1856003" y="3261854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 rot="21449243" flipH="1">
                <a:off x="1949839" y="2966822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 rot="21449243" flipH="1">
                <a:off x="1740739" y="3234073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H="1">
                <a:off x="1900238" y="3001094"/>
                <a:ext cx="81401" cy="299319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1779333" y="2969373"/>
                <a:ext cx="74260" cy="287718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901383" y="2668757"/>
                <a:ext cx="7585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61,133</a:t>
                </a:r>
                <a:endParaRPr lang="en-US" sz="16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78599" y="264168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1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320289" y="3179789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776</a:t>
                </a:r>
                <a:endParaRPr lang="en-US" sz="16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49782" y="2158017"/>
                <a:ext cx="58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u="sng" dirty="0" smtClean="0">
                    <a:solidFill>
                      <a:srgbClr val="0070C0"/>
                    </a:solidFill>
                  </a:rPr>
                  <a:t>99%</a:t>
                </a:r>
                <a:endParaRPr lang="en-US" b="1" i="1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14661" y="1137777"/>
                <a:ext cx="15872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contig_172037</a:t>
                </a: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61,133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nt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 rot="21449243" flipH="1">
                <a:off x="1040598" y="2160436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 rot="21449243" flipH="1">
                <a:off x="3719477" y="2256589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 rot="21449243" flipH="1">
                <a:off x="607700" y="2311794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 rot="21449243" flipH="1">
                <a:off x="3301278" y="2119191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>
                <a:endCxn id="18" idx="2"/>
              </p:cNvCxnSpPr>
              <p:nvPr/>
            </p:nvCxnSpPr>
            <p:spPr>
              <a:xfrm>
                <a:off x="3340100" y="2157292"/>
                <a:ext cx="417915" cy="132334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634207" y="2189618"/>
                <a:ext cx="457324" cy="167070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331170" y="1862967"/>
                <a:ext cx="7585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60,369</a:t>
                </a:r>
                <a:endParaRPr lang="en-US" sz="16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3411" y="195678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232</a:t>
                </a:r>
                <a:endParaRPr lang="en-US" sz="16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8890" y="2310370"/>
                <a:ext cx="6543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1,007</a:t>
                </a:r>
                <a:endParaRPr lang="en-US" sz="16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862650" y="3258890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775</a:t>
                </a:r>
                <a:endParaRPr lang="en-US" sz="1600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753398" y="220443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</a:t>
                </a:r>
                <a:endParaRPr lang="en-US" sz="16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06076" y="3507531"/>
                <a:ext cx="3579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gb|LUMT01016952.1    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1,007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nt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268940" y="242047"/>
            <a:ext cx="201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Group C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787664" y="1242619"/>
            <a:ext cx="2981998" cy="2904026"/>
            <a:chOff x="4967394" y="689437"/>
            <a:chExt cx="2981998" cy="2904026"/>
          </a:xfrm>
        </p:grpSpPr>
        <p:grpSp>
          <p:nvGrpSpPr>
            <p:cNvPr id="77" name="Group 76"/>
            <p:cNvGrpSpPr/>
            <p:nvPr/>
          </p:nvGrpSpPr>
          <p:grpSpPr>
            <a:xfrm>
              <a:off x="5131569" y="689437"/>
              <a:ext cx="2817823" cy="2832708"/>
              <a:chOff x="2610541" y="1435041"/>
              <a:chExt cx="2817823" cy="2832708"/>
            </a:xfrm>
          </p:grpSpPr>
          <p:sp>
            <p:nvSpPr>
              <p:cNvPr id="84" name="Arc 83"/>
              <p:cNvSpPr/>
              <p:nvPr/>
            </p:nvSpPr>
            <p:spPr>
              <a:xfrm rot="1425605" flipH="1">
                <a:off x="2610541" y="1649390"/>
                <a:ext cx="2406938" cy="2362200"/>
              </a:xfrm>
              <a:prstGeom prst="arc">
                <a:avLst>
                  <a:gd name="adj1" fmla="val 5145379"/>
                  <a:gd name="adj2" fmla="val 0"/>
                </a:avLst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 84"/>
              <p:cNvSpPr/>
              <p:nvPr/>
            </p:nvSpPr>
            <p:spPr>
              <a:xfrm rot="17625605" flipH="1">
                <a:off x="2607652" y="1447037"/>
                <a:ext cx="2832708" cy="2808716"/>
              </a:xfrm>
              <a:prstGeom prst="arc">
                <a:avLst>
                  <a:gd name="adj1" fmla="val 16293095"/>
                  <a:gd name="adj2" fmla="val 2489999"/>
                </a:avLst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 rot="21449243" flipH="1">
                <a:off x="3201014" y="3839284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 rot="21449243" flipH="1">
                <a:off x="4417411" y="4150522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 rot="21449243" flipH="1">
                <a:off x="4336502" y="3850275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 rot="21449243" flipH="1">
                <a:off x="3137540" y="3941738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4379585" y="3894852"/>
                <a:ext cx="79239" cy="318379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3175329" y="3867152"/>
                <a:ext cx="66375" cy="120215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6944953" y="2952447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63,765</a:t>
              </a:r>
              <a:endParaRPr lang="en-US" sz="16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26824" y="2802394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95,089</a:t>
              </a:r>
              <a:endParaRPr lang="en-US" sz="16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67394" y="3117593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31,325</a:t>
              </a:r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94191" y="32549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80242" y="2463840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>
                  <a:solidFill>
                    <a:srgbClr val="0070C0"/>
                  </a:solidFill>
                </a:rPr>
                <a:t>99%</a:t>
              </a:r>
              <a:endParaRPr lang="en-US" b="1" i="1" u="sng" dirty="0">
                <a:solidFill>
                  <a:srgbClr val="0070C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41423" y="1402638"/>
              <a:ext cx="15872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c</a:t>
              </a:r>
              <a:r>
                <a:rPr lang="en-US" b="1" dirty="0" smtClean="0">
                  <a:solidFill>
                    <a:srgbClr val="FF0000"/>
                  </a:solidFill>
                </a:rPr>
                <a:t>ontig_155057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95,089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41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53474" y="1493627"/>
            <a:ext cx="4126331" cy="3978942"/>
            <a:chOff x="-36620" y="-149704"/>
            <a:chExt cx="4126331" cy="3978942"/>
          </a:xfrm>
        </p:grpSpPr>
        <p:sp>
          <p:nvSpPr>
            <p:cNvPr id="41" name="Arc 40"/>
            <p:cNvSpPr/>
            <p:nvPr/>
          </p:nvSpPr>
          <p:spPr>
            <a:xfrm rot="17190211" flipH="1">
              <a:off x="1004808" y="638925"/>
              <a:ext cx="2406938" cy="2362200"/>
            </a:xfrm>
            <a:prstGeom prst="arc">
              <a:avLst>
                <a:gd name="adj1" fmla="val 2059360"/>
                <a:gd name="adj2" fmla="val 0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21449243" flipH="1">
              <a:off x="1816325" y="2925715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21449243" flipH="1">
              <a:off x="2637053" y="3218991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21449243" flipH="1">
              <a:off x="2554676" y="2909671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21449243" flipH="1">
              <a:off x="1740739" y="3234073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576951" y="2939182"/>
              <a:ext cx="102921" cy="314943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779333" y="2969373"/>
              <a:ext cx="74260" cy="287718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144929" y="2587794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92,290</a:t>
              </a:r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11937" y="262739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37405" y="3179789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5,347</a:t>
              </a:r>
              <a:endParaRPr lang="en-US" sz="16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49782" y="2158017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>
                  <a:solidFill>
                    <a:srgbClr val="0070C0"/>
                  </a:solidFill>
                </a:rPr>
                <a:t>99%</a:t>
              </a:r>
              <a:endParaRPr lang="en-US" b="1" i="1" u="sng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98454" y="1137777"/>
              <a:ext cx="2219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SAMEA 2621151_104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92,290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14729760" flipH="1">
              <a:off x="442005" y="-135001"/>
              <a:ext cx="3471985" cy="3442579"/>
            </a:xfrm>
            <a:prstGeom prst="arc">
              <a:avLst>
                <a:gd name="adj1" fmla="val 16293095"/>
                <a:gd name="adj2" fmla="val 2489999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rot="21449243" flipH="1">
              <a:off x="1040598" y="2160436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21449243" flipH="1">
              <a:off x="3719477" y="2256589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 rot="21449243" flipH="1">
              <a:off x="607700" y="2311794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rot="21449243" flipH="1">
              <a:off x="3301278" y="2119191"/>
              <a:ext cx="77643" cy="76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endCxn id="65" idx="2"/>
            </p:cNvCxnSpPr>
            <p:nvPr/>
          </p:nvCxnSpPr>
          <p:spPr>
            <a:xfrm>
              <a:off x="3340100" y="2157292"/>
              <a:ext cx="417915" cy="132334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34207" y="2189618"/>
              <a:ext cx="457324" cy="167070"/>
            </a:xfrm>
            <a:prstGeom prst="line">
              <a:avLst/>
            </a:prstGeom>
            <a:ln w="127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331170" y="1862967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86,854</a:t>
              </a:r>
              <a:endParaRPr lang="en-US" sz="16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01236" y="1847345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7,246</a:t>
              </a:r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36620" y="2310370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12,592</a:t>
              </a:r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57988" y="3163640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5,437</a:t>
              </a:r>
              <a:endParaRPr lang="en-US" sz="16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53398" y="22044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6076" y="3459906"/>
              <a:ext cx="357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gi|796655877      12,592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88576" y="407894"/>
            <a:ext cx="201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Group X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5719684" y="2038868"/>
            <a:ext cx="2817823" cy="2904026"/>
            <a:chOff x="838402" y="3370126"/>
            <a:chExt cx="2817823" cy="2904026"/>
          </a:xfrm>
        </p:grpSpPr>
        <p:grpSp>
          <p:nvGrpSpPr>
            <p:cNvPr id="80" name="Group 79"/>
            <p:cNvGrpSpPr/>
            <p:nvPr/>
          </p:nvGrpSpPr>
          <p:grpSpPr>
            <a:xfrm>
              <a:off x="838402" y="3370126"/>
              <a:ext cx="2817823" cy="2832708"/>
              <a:chOff x="2610541" y="1435041"/>
              <a:chExt cx="2817823" cy="2832708"/>
            </a:xfrm>
          </p:grpSpPr>
          <p:sp>
            <p:nvSpPr>
              <p:cNvPr id="87" name="Arc 86"/>
              <p:cNvSpPr/>
              <p:nvPr/>
            </p:nvSpPr>
            <p:spPr>
              <a:xfrm rot="1425605" flipH="1">
                <a:off x="2610541" y="1649390"/>
                <a:ext cx="2406938" cy="2362200"/>
              </a:xfrm>
              <a:prstGeom prst="arc">
                <a:avLst>
                  <a:gd name="adj1" fmla="val 5145379"/>
                  <a:gd name="adj2" fmla="val 0"/>
                </a:avLst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rc 87"/>
              <p:cNvSpPr/>
              <p:nvPr/>
            </p:nvSpPr>
            <p:spPr>
              <a:xfrm rot="17625605" flipH="1">
                <a:off x="2607652" y="1447037"/>
                <a:ext cx="2832708" cy="2808716"/>
              </a:xfrm>
              <a:prstGeom prst="arc">
                <a:avLst>
                  <a:gd name="adj1" fmla="val 16293095"/>
                  <a:gd name="adj2" fmla="val 2489999"/>
                </a:avLst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 rot="21449243" flipH="1">
                <a:off x="3201014" y="3839284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 rot="21449243" flipH="1">
                <a:off x="4417411" y="4156578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 rot="21449243" flipH="1">
                <a:off x="4336502" y="3850275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 rot="21449243" flipH="1">
                <a:off x="3137540" y="3941738"/>
                <a:ext cx="77643" cy="76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4379585" y="3894852"/>
                <a:ext cx="79239" cy="318379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3175329" y="3867152"/>
                <a:ext cx="66375" cy="120215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2651786" y="5633136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93,823</a:t>
              </a:r>
              <a:endParaRPr lang="en-US" sz="16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33657" y="5483083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93,879</a:t>
              </a:r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25927" y="579828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57</a:t>
              </a:r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01024" y="593559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987075" y="5144529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>
                  <a:solidFill>
                    <a:srgbClr val="0070C0"/>
                  </a:solidFill>
                </a:rPr>
                <a:t>100%</a:t>
              </a:r>
              <a:endParaRPr lang="en-US" b="1" i="1" u="sng" dirty="0">
                <a:solidFill>
                  <a:srgbClr val="0070C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0558" y="4083327"/>
              <a:ext cx="2102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SAMEA 2620879_23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93,879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09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173</Words>
  <Application>Microsoft Office PowerPoint</Application>
  <PresentationFormat>On-screen Show (4:3)</PresentationFormat>
  <Paragraphs>128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Novikova</dc:creator>
  <cp:lastModifiedBy>Yutin, Natalya (NIH/NLM/NCBI) [E]</cp:lastModifiedBy>
  <cp:revision>29</cp:revision>
  <dcterms:created xsi:type="dcterms:W3CDTF">2016-08-15T19:41:53Z</dcterms:created>
  <dcterms:modified xsi:type="dcterms:W3CDTF">2016-08-16T00:03:48Z</dcterms:modified>
</cp:coreProperties>
</file>