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8288000" cy="10287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AkOwVqtv9Ji4sZ9I1wp3RHMsR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9bd852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d09bd852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9bd852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d09bd852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9bd8528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d09bd8528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09bd8528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d09bd8528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09bd8528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d09bd8528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9bd8528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d09bd8528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9bd8528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d09bd8528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09bd8528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d09bd8528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c871dbcadf_0_168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c871dbcadf_0_168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gc871dbcadf_0_16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2OliQwRb6c&amp;list=PLDyJYA6aTY1lT614ixLYq48har7EnCXp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WJHzambtNo&amp;list=PLBlnK6fEyqRiraym3T703apTvEZLaSVtJ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09bd85284_0_0"/>
          <p:cNvSpPr txBox="1">
            <a:spLocks noGrp="1"/>
          </p:cNvSpPr>
          <p:nvPr>
            <p:ph type="ctrTitle"/>
          </p:nvPr>
        </p:nvSpPr>
        <p:spPr>
          <a:xfrm>
            <a:off x="796432" y="2842633"/>
            <a:ext cx="16695136" cy="307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br>
              <a:rPr lang="en-US" sz="9960" dirty="0">
                <a:solidFill>
                  <a:srgbClr val="0000FF"/>
                </a:solidFill>
              </a:rPr>
            </a:br>
            <a:r>
              <a:rPr lang="en-US" sz="8800" i="1" dirty="0" err="1">
                <a:solidFill>
                  <a:srgbClr val="0000FF"/>
                </a:solidFill>
              </a:rPr>
              <a:t>Programarea</a:t>
            </a:r>
            <a:r>
              <a:rPr lang="en-US" sz="8800" i="1" dirty="0">
                <a:solidFill>
                  <a:srgbClr val="0000FF"/>
                </a:solidFill>
              </a:rPr>
              <a:t> </a:t>
            </a:r>
            <a:r>
              <a:rPr lang="en-US" sz="8800" i="1" dirty="0" err="1">
                <a:solidFill>
                  <a:srgbClr val="0000FF"/>
                </a:solidFill>
              </a:rPr>
              <a:t>în</a:t>
            </a:r>
            <a:r>
              <a:rPr lang="en-US" sz="8800" i="1" dirty="0">
                <a:solidFill>
                  <a:srgbClr val="0000FF"/>
                </a:solidFill>
              </a:rPr>
              <a:t> JavaScript</a:t>
            </a:r>
          </a:p>
        </p:txBody>
      </p:sp>
      <p:sp>
        <p:nvSpPr>
          <p:cNvPr id="89" name="Google Shape;89;gd09bd85284_0_0"/>
          <p:cNvSpPr txBox="1"/>
          <p:nvPr/>
        </p:nvSpPr>
        <p:spPr>
          <a:xfrm>
            <a:off x="13854546" y="8843469"/>
            <a:ext cx="2563091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3500" dirty="0" err="1">
                <a:solidFill>
                  <a:srgbClr val="C94378"/>
                </a:solidFill>
                <a:latin typeface="Calibri"/>
                <a:ea typeface="Calibri"/>
                <a:cs typeface="Calibri"/>
                <a:sym typeface="Calibri"/>
              </a:rPr>
              <a:t>Realizat</a:t>
            </a:r>
            <a:r>
              <a:rPr lang="en-US" sz="3500" dirty="0">
                <a:solidFill>
                  <a:srgbClr val="C94378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3500" dirty="0" err="1">
                <a:solidFill>
                  <a:srgbClr val="C94378"/>
                </a:solidFill>
                <a:latin typeface="Calibri"/>
                <a:ea typeface="Calibri"/>
                <a:cs typeface="Calibri"/>
                <a:sym typeface="Calibri"/>
              </a:rPr>
              <a:t>Bejan</a:t>
            </a:r>
            <a:r>
              <a:rPr lang="en-US" sz="3500" dirty="0">
                <a:solidFill>
                  <a:srgbClr val="C94378"/>
                </a:solidFill>
                <a:latin typeface="Calibri"/>
                <a:ea typeface="Calibri"/>
                <a:cs typeface="Calibri"/>
                <a:sym typeface="Calibri"/>
              </a:rPr>
              <a:t> Edgar</a:t>
            </a:r>
            <a:endParaRPr sz="3500" b="0" i="0" u="none" strike="noStrike" cap="none" dirty="0">
              <a:solidFill>
                <a:srgbClr val="C943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09bd85284_0_5"/>
          <p:cNvSpPr txBox="1"/>
          <p:nvPr/>
        </p:nvSpPr>
        <p:spPr>
          <a:xfrm>
            <a:off x="1087483" y="904875"/>
            <a:ext cx="161718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99"/>
              <a:buFont typeface="Arial"/>
              <a:buNone/>
            </a:pPr>
            <a:r>
              <a:rPr lang="en-US" sz="6399" b="1" dirty="0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Ce am </a:t>
            </a:r>
            <a:r>
              <a:rPr lang="en-US" sz="6399" b="1" dirty="0" err="1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învățat</a:t>
            </a:r>
            <a:r>
              <a:rPr lang="en-US" sz="6399" b="1" dirty="0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6399" b="1" dirty="0" err="1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eu</a:t>
            </a:r>
            <a:r>
              <a:rPr lang="en-US" sz="6399" b="1" dirty="0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d09bd85284_0_5"/>
          <p:cNvSpPr txBox="1"/>
          <p:nvPr/>
        </p:nvSpPr>
        <p:spPr>
          <a:xfrm>
            <a:off x="1114631" y="4172926"/>
            <a:ext cx="9920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6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d09bd85284_0_5"/>
          <p:cNvSpPr txBox="1"/>
          <p:nvPr/>
        </p:nvSpPr>
        <p:spPr>
          <a:xfrm>
            <a:off x="1149730" y="2186077"/>
            <a:ext cx="10347000" cy="698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6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noProof="1">
                <a:latin typeface="Akrobat"/>
                <a:ea typeface="Open Sans"/>
                <a:cs typeface="Open Sans"/>
                <a:sym typeface="Open Sans"/>
              </a:rPr>
              <a:t>Obiectivul inițial era crearea un joc de piatră-hârtie-foarfece. În acest joc, doi jucători aleg una dintre cele trei opțiuni: piatră, hârtie sau foarfece.. În urma realizării acestuia, am creat o bază solidă în JS și mi-am testat cunoștințele folosind acest limbaj. Am pus în practică principii fundamentale de programare, combinând și cunoștințele din celelalte limbaje, precum HTML si CSS.</a:t>
            </a:r>
            <a:endParaRPr lang="en-US" sz="4000" b="0" i="0" u="none" strike="noStrike" cap="none" noProof="1">
              <a:solidFill>
                <a:srgbClr val="000000"/>
              </a:solidFill>
              <a:latin typeface="Akrobat"/>
              <a:sym typeface="Arial"/>
            </a:endParaRPr>
          </a:p>
        </p:txBody>
      </p:sp>
      <p:pic>
        <p:nvPicPr>
          <p:cNvPr id="97" name="Google Shape;97;gd09bd85284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29326" y="-1"/>
            <a:ext cx="5554575" cy="55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9bd85284_0_12"/>
          <p:cNvSpPr txBox="1"/>
          <p:nvPr/>
        </p:nvSpPr>
        <p:spPr>
          <a:xfrm>
            <a:off x="1025263" y="575265"/>
            <a:ext cx="16233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Ce programe am realizat eu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09bd85284_0_12"/>
          <p:cNvSpPr txBox="1"/>
          <p:nvPr/>
        </p:nvSpPr>
        <p:spPr>
          <a:xfrm>
            <a:off x="3064153" y="2351389"/>
            <a:ext cx="12775800" cy="65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6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1" noProof="1">
                <a:latin typeface="Open Sans"/>
                <a:ea typeface="Open Sans"/>
                <a:cs typeface="Open Sans"/>
                <a:sym typeface="Open Sans"/>
              </a:rPr>
              <a:t>Taskul </a:t>
            </a:r>
            <a:r>
              <a:rPr lang="en-US" sz="4800" noProof="1">
                <a:latin typeface="Akrobat"/>
                <a:ea typeface="Open Sans"/>
                <a:cs typeface="Open Sans"/>
                <a:sym typeface="Open Sans"/>
              </a:rPr>
              <a:t>a constat in crearea un joc de piatră-hârtie-foarfece. În acest joc, doi jucători aleg una dintre cele trei opțiuni: piatră, hârtie sau foarfece. Fiecare opțiune câștigă peste una dintre opțiuni și pierde față de cealaltă. Jocul continuă până când unul dintre jucători marchează un anumit număr de puncte.</a:t>
            </a:r>
            <a:endParaRPr lang="en-US" sz="4000" b="0" i="0" u="none" strike="noStrike" cap="none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55C85-AD18-E02D-7FAE-AFF36ED7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9759" y="6321555"/>
            <a:ext cx="1760387" cy="32281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09bd85284_0_22"/>
          <p:cNvSpPr txBox="1"/>
          <p:nvPr/>
        </p:nvSpPr>
        <p:spPr>
          <a:xfrm>
            <a:off x="1025263" y="575265"/>
            <a:ext cx="16233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dirty="0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Ce a </a:t>
            </a:r>
            <a:r>
              <a:rPr lang="en-US" sz="7200" b="1" dirty="0" err="1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fost</a:t>
            </a:r>
            <a:r>
              <a:rPr lang="en-US" sz="7200" b="1" dirty="0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 cel </a:t>
            </a:r>
            <a:r>
              <a:rPr lang="en-US" sz="7200" b="1" dirty="0" err="1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mai</a:t>
            </a:r>
            <a:r>
              <a:rPr lang="en-US" sz="7200" b="1" dirty="0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7200" b="1" dirty="0" err="1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interesant</a:t>
            </a:r>
            <a:r>
              <a:rPr lang="en-US" sz="7200" b="1" dirty="0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d09bd85284_0_22"/>
          <p:cNvSpPr txBox="1"/>
          <p:nvPr/>
        </p:nvSpPr>
        <p:spPr>
          <a:xfrm>
            <a:off x="2953317" y="2276239"/>
            <a:ext cx="12775800" cy="620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26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dirty="0">
                <a:latin typeface="Akrobat"/>
                <a:ea typeface="Open Sans"/>
                <a:cs typeface="Open Sans"/>
                <a:sym typeface="Open Sans"/>
              </a:rPr>
              <a:t>   </a:t>
            </a:r>
            <a:r>
              <a:rPr lang="en-US" sz="4000" noProof="1">
                <a:latin typeface="Akrobat"/>
                <a:ea typeface="Open Sans"/>
                <a:cs typeface="Open Sans"/>
                <a:sym typeface="Open Sans"/>
              </a:rPr>
              <a:t>Când am lucrat la acest proiect, am descoperit că a fost foarte interesant să creez o aplicație complet funcțională, care interacționează dinamic cu utilizatorul. Faptul că am putut să construiesc un program care acceptă modificari si face o simulare de un joc impotriva unui robot, captivant să văd cum elementele de bază ale programării au funcționat împreună pentru a crea o experiență de utilizare reală și practică.</a:t>
            </a:r>
            <a:endParaRPr lang="en-US" sz="4000" i="0" u="none" strike="noStrike" cap="none" noProof="1">
              <a:solidFill>
                <a:srgbClr val="000000"/>
              </a:solidFill>
              <a:latin typeface="Akrobat"/>
              <a:sym typeface="Arial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9bd85284_0_27"/>
          <p:cNvSpPr txBox="1"/>
          <p:nvPr/>
        </p:nvSpPr>
        <p:spPr>
          <a:xfrm>
            <a:off x="1025263" y="575265"/>
            <a:ext cx="16233900" cy="185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dirty="0" err="1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Proiectul</a:t>
            </a:r>
            <a:r>
              <a:rPr lang="en-US" sz="7200" b="1" dirty="0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 meu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9bd85284_0_27"/>
          <p:cNvSpPr txBox="1"/>
          <p:nvPr/>
        </p:nvSpPr>
        <p:spPr>
          <a:xfrm>
            <a:off x="1594703" y="2342150"/>
            <a:ext cx="1331490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8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3C3B5-2C3A-4DFE-4C19-046D97634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745" y="2749161"/>
            <a:ext cx="10432935" cy="620014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09bd85284_0_32"/>
          <p:cNvSpPr txBox="1"/>
          <p:nvPr/>
        </p:nvSpPr>
        <p:spPr>
          <a:xfrm>
            <a:off x="1025263" y="575265"/>
            <a:ext cx="16233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Proiectul meu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d09bd85284_0_32"/>
          <p:cNvSpPr txBox="1"/>
          <p:nvPr/>
        </p:nvSpPr>
        <p:spPr>
          <a:xfrm>
            <a:off x="1594703" y="2342150"/>
            <a:ext cx="13314900" cy="96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8"/>
              <a:buFont typeface="Arial"/>
              <a:buNone/>
            </a:pPr>
            <a:r>
              <a:rPr lang="en-US" sz="4498" b="1" i="0" u="none" strike="noStrike" cap="none" dirty="0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F3C5E-F8DD-0318-EA3B-7B4D1181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94" y="2491873"/>
            <a:ext cx="13725845" cy="613950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09bd85284_0_37"/>
          <p:cNvSpPr txBox="1"/>
          <p:nvPr/>
        </p:nvSpPr>
        <p:spPr>
          <a:xfrm>
            <a:off x="1025263" y="575265"/>
            <a:ext cx="16233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>
                <a:solidFill>
                  <a:srgbClr val="EE2A7B"/>
                </a:solidFill>
                <a:latin typeface="Open Sans"/>
                <a:ea typeface="Open Sans"/>
                <a:cs typeface="Open Sans"/>
                <a:sym typeface="Open Sans"/>
              </a:rPr>
              <a:t>Cine m-a ajutat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9bd85284_0_37"/>
          <p:cNvSpPr txBox="1"/>
          <p:nvPr/>
        </p:nvSpPr>
        <p:spPr>
          <a:xfrm>
            <a:off x="1854463" y="2342150"/>
            <a:ext cx="16004046" cy="678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marR="0" lvl="0" indent="-914400" algn="l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8"/>
              <a:buFont typeface="Arial"/>
              <a:buAutoNum type="arabicPeriod"/>
            </a:pPr>
            <a:r>
              <a:rPr lang="en-US" sz="4498" b="1" i="0" u="none" strike="noStrike" cap="none" dirty="0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</a:rPr>
              <a:t>Effective JS, Joshua J. Bloch</a:t>
            </a:r>
          </a:p>
          <a:p>
            <a:pPr marL="914400" marR="0" lvl="0" indent="-914400" algn="l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8"/>
              <a:buFont typeface="+mj-lt"/>
              <a:buAutoNum type="arabicPeriod"/>
            </a:pPr>
            <a:r>
              <a:rPr lang="en-US" sz="4498" b="1" dirty="0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https://www.youtube.com/watch?v=U2OliQwRb6c&amp;list=PLDyJYA6aTY1lT614ixLYq48har7EnCXpk</a:t>
            </a:r>
            <a:r>
              <a:rPr lang="ru-RU" sz="4498" b="1" dirty="0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4498" b="1" dirty="0" err="1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r>
              <a:rPr lang="en-US" sz="4498" b="1" dirty="0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</a:rPr>
              <a:t> main ideas</a:t>
            </a:r>
          </a:p>
          <a:p>
            <a:pPr marL="914400" marR="0" lvl="0" indent="-914400" algn="l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8"/>
              <a:buFont typeface="+mj-lt"/>
              <a:buAutoNum type="arabicPeriod"/>
            </a:pPr>
            <a:r>
              <a:rPr lang="en-US" sz="4498" b="1" i="0" u="none" strike="noStrike" cap="none" dirty="0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https://www.youtube.com/watch?v=kWJHzambtNo&amp;list=PLBlnK6fEyqRiraym3T703apTvEZLaSVtJ</a:t>
            </a:r>
            <a:r>
              <a:rPr lang="en-US" sz="4498" b="1" i="0" u="none" strike="noStrike" cap="none" dirty="0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4498" b="1" i="0" u="none" strike="noStrike" cap="none" dirty="0" err="1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r>
              <a:rPr lang="en-US" sz="4498" b="1" i="0" u="none" strike="noStrike" cap="none" dirty="0">
                <a:solidFill>
                  <a:srgbClr val="1E365C"/>
                </a:solidFill>
                <a:latin typeface="Open Sans"/>
                <a:ea typeface="Open Sans"/>
                <a:cs typeface="Open Sans"/>
                <a:sym typeface="Open Sans"/>
              </a:rPr>
              <a:t> arrays and combinations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d09bd85284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2792" y="812001"/>
            <a:ext cx="10215506" cy="926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d09bd85284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9450" y="216550"/>
            <a:ext cx="15002205" cy="1001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d09bd85284_0_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13106" y="8351296"/>
            <a:ext cx="10587218" cy="12505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d09bd85284_0_42"/>
          <p:cNvSpPr txBox="1">
            <a:spLocks noGrp="1"/>
          </p:cNvSpPr>
          <p:nvPr>
            <p:ph type="title"/>
          </p:nvPr>
        </p:nvSpPr>
        <p:spPr>
          <a:xfrm>
            <a:off x="7440639" y="8351300"/>
            <a:ext cx="70950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 b="1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&lt;Thank you!/&gt;</a:t>
            </a:r>
            <a:endParaRPr b="1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285</Words>
  <Application>Microsoft Office PowerPoint</Application>
  <PresentationFormat>Custom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Open Sans</vt:lpstr>
      <vt:lpstr>Calibri</vt:lpstr>
      <vt:lpstr>Source Code Pro</vt:lpstr>
      <vt:lpstr>Akrobat</vt:lpstr>
      <vt:lpstr>Office Theme</vt:lpstr>
      <vt:lpstr> Programarea în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&lt;Thank you!/&gt;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Edgar</dc:creator>
  <cp:lastModifiedBy>Edgar</cp:lastModifiedBy>
  <cp:revision>3</cp:revision>
  <dcterms:created xsi:type="dcterms:W3CDTF">2006-08-16T00:00:00Z</dcterms:created>
  <dcterms:modified xsi:type="dcterms:W3CDTF">2024-11-23T22:36:33Z</dcterms:modified>
</cp:coreProperties>
</file>