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</p:sldIdLst>
  <p:sldSz cx="12192000" cy="6858000"/>
  <p:notesSz cx="6858000" cy="9144000"/>
  <p:embeddedFontLst>
    <p:embeddedFont>
      <p:font typeface="Work Sans Light" pitchFamily="2" charset="0"/>
      <p:regular r:id="rId11"/>
      <p:bold r:id="rId12"/>
      <p:italic r:id="rId13"/>
      <p:boldItalic r:id="rId14"/>
    </p:embeddedFont>
    <p:embeddedFont>
      <p:font typeface="Work Sans Medium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+7C/WCuiN25D70eSOQtfuuCMR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jH27AQfWwPEzO23CSMWmt6OC6_NYZRFW?usp=drive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lR4BeevE6x1FmOXuLsbBFPkTSDMJ0mk9/view?usp=drive_lin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google.com/spreadsheets/d/1r50zbtUhZVgLcfkv8TLdeTB4yWIsxBrn/edit?usp=drive_link&amp;ouid=103868418096088966208&amp;rtpof=true&amp;sd=tru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tmp"/><Relationship Id="rId4" Type="http://schemas.openxmlformats.org/officeDocument/2006/relationships/hyperlink" Target="https://drive.google.com/file/d/1dH9W0y9kttldadRhdxPEz7JrAXezVDF-/view?usp=drive_lin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M61OVHGwvDb7g1ak-Kn-Ckx7cElYgpr/edit?usp=drive_link&amp;ouid=103868418096088966208&amp;rtpof=true&amp;sd=tru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tmp"/><Relationship Id="rId4" Type="http://schemas.openxmlformats.org/officeDocument/2006/relationships/hyperlink" Target="https://docs.google.com/spreadsheets/d/1JFik9V4NdLQllbFD2zI9Nheu-7pwrfsD/edit?usp=drive_link&amp;ouid=103868418096088966208&amp;rtpof=true&amp;sd=tr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Window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470" y="206391"/>
            <a:ext cx="11891530" cy="148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 descr="Window"/>
          <p:cNvPicPr preferRelativeResize="0"/>
          <p:nvPr/>
        </p:nvPicPr>
        <p:blipFill rotWithShape="1">
          <a:blip r:embed="rId4">
            <a:alphaModFix amt="20000"/>
          </a:blip>
          <a:srcRect/>
          <a:stretch/>
        </p:blipFill>
        <p:spPr>
          <a:xfrm>
            <a:off x="1890944" y="1777984"/>
            <a:ext cx="88954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8004014" y="6085642"/>
            <a:ext cx="40548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MX"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621358" y="3577890"/>
            <a:ext cx="62498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MX" sz="4000" b="0" i="0" u="none" strike="noStrike" cap="none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INVENTARIOS BEJI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lang="es-MX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Integrantes</a:t>
            </a:r>
            <a:endParaRPr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6236" y="1704513"/>
            <a:ext cx="3186738" cy="400541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4412338" y="3429000"/>
            <a:ext cx="5805998" cy="228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Edgar Felipe Mosquera Rozo 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Esteban Martínez Portela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Iván Mateo García Giraldo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MX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Breiner Gustavo Rojas Sarabia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s-MX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456217" y="330750"/>
            <a:ext cx="102600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Work Sans Medium"/>
              <a:buNone/>
            </a:pPr>
            <a:r>
              <a:rPr lang="es-MX" sz="4000" dirty="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Proyecto BEJI </a:t>
            </a:r>
            <a:endParaRPr lang="es-MX" dirty="0"/>
          </a:p>
        </p:txBody>
      </p:sp>
      <p:cxnSp>
        <p:nvCxnSpPr>
          <p:cNvPr id="114" name="Google Shape;114;p3"/>
          <p:cNvCxnSpPr/>
          <p:nvPr/>
        </p:nvCxnSpPr>
        <p:spPr>
          <a:xfrm>
            <a:off x="5697950" y="2318397"/>
            <a:ext cx="720000" cy="0"/>
          </a:xfrm>
          <a:prstGeom prst="straightConnector1">
            <a:avLst/>
          </a:prstGeom>
          <a:noFill/>
          <a:ln w="508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3"/>
          <p:cNvSpPr txBox="1"/>
          <p:nvPr/>
        </p:nvSpPr>
        <p:spPr>
          <a:xfrm>
            <a:off x="5586217" y="2449788"/>
            <a:ext cx="6096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 inventarios BEJI busca facilitar la gestión de los  almacenes que existen en la actualidad, implementando un sistema en donde, los administradores o empleados pueden realizar , consultas, modificaciones, en inventarios, registro de ventas por empleados.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D0C8DB9-81EF-D1C6-EB95-418622690748}"/>
              </a:ext>
            </a:extLst>
          </p:cNvPr>
          <p:cNvSpPr txBox="1"/>
          <p:nvPr/>
        </p:nvSpPr>
        <p:spPr>
          <a:xfrm>
            <a:off x="5697950" y="4248443"/>
            <a:ext cx="598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Enlace: 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Documentación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4FC69F-C163-3FFA-07A0-BC2CAD7FD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50" y="2318397"/>
            <a:ext cx="3769991" cy="37699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D00568-8E44-BB3E-7078-2ADB517B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10" y="2136503"/>
            <a:ext cx="7373379" cy="3572374"/>
          </a:xfrm>
          <a:prstGeom prst="rect">
            <a:avLst/>
          </a:prstGeom>
        </p:spPr>
      </p:pic>
      <p:sp>
        <p:nvSpPr>
          <p:cNvPr id="120" name="Google Shape;120;p4"/>
          <p:cNvSpPr txBox="1"/>
          <p:nvPr/>
        </p:nvSpPr>
        <p:spPr>
          <a:xfrm>
            <a:off x="950054" y="605917"/>
            <a:ext cx="5547843" cy="107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2600"/>
              <a:buFont typeface="Work Sans Light"/>
              <a:buNone/>
            </a:pPr>
            <a:r>
              <a:rPr lang="es-MX" sz="2600" b="0" i="0" u="none" strike="noStrike" cap="none" dirty="0">
                <a:solidFill>
                  <a:srgbClr val="38AA00"/>
                </a:solidFill>
                <a:latin typeface="Work Sans Light"/>
                <a:ea typeface="Calibri"/>
                <a:cs typeface="Calibri"/>
                <a:sym typeface="Work Sans Light"/>
              </a:rPr>
              <a:t>Modelo relacional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>
            <a:stCxn id="120" idx="1"/>
          </p:cNvCxnSpPr>
          <p:nvPr/>
        </p:nvCxnSpPr>
        <p:spPr>
          <a:xfrm rot="10800000" flipH="1">
            <a:off x="950054" y="1094432"/>
            <a:ext cx="5042400" cy="48000"/>
          </a:xfrm>
          <a:prstGeom prst="straightConnector1">
            <a:avLst/>
          </a:prstGeom>
          <a:noFill/>
          <a:ln w="508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4"/>
          <p:cNvSpPr txBox="1"/>
          <p:nvPr/>
        </p:nvSpPr>
        <p:spPr>
          <a:xfrm>
            <a:off x="947897" y="1630947"/>
            <a:ext cx="5550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relacional BEJI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3;p4">
            <a:extLst>
              <a:ext uri="{FF2B5EF4-FFF2-40B4-BE49-F238E27FC236}">
                <a16:creationId xmlns:a16="http://schemas.microsoft.com/office/drawing/2014/main" id="{6732E572-398C-4C75-287A-FC99F22F9218}"/>
              </a:ext>
            </a:extLst>
          </p:cNvPr>
          <p:cNvSpPr txBox="1"/>
          <p:nvPr/>
        </p:nvSpPr>
        <p:spPr>
          <a:xfrm>
            <a:off x="947897" y="5968613"/>
            <a:ext cx="889342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s-ES" dirty="0"/>
              <a:t>nlace: </a:t>
            </a:r>
            <a:r>
              <a:rPr lang="es-ES" dirty="0">
                <a:hlinkClick r:id="rId4"/>
              </a:rPr>
              <a:t>Modelo relacional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/>
        </p:nvSpPr>
        <p:spPr>
          <a:xfrm>
            <a:off x="950054" y="605917"/>
            <a:ext cx="5547843" cy="107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2600"/>
              <a:buFont typeface="Work Sans Light"/>
              <a:buNone/>
            </a:pPr>
            <a:r>
              <a:rPr lang="es-MX" sz="2600" b="0" i="0" u="none" strike="noStrike" cap="none" dirty="0">
                <a:solidFill>
                  <a:srgbClr val="38AA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Normalización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2600"/>
              <a:buFont typeface="Work Sans Light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5"/>
          <p:cNvCxnSpPr>
            <a:stCxn id="129" idx="1"/>
          </p:cNvCxnSpPr>
          <p:nvPr/>
        </p:nvCxnSpPr>
        <p:spPr>
          <a:xfrm rot="10800000" flipH="1">
            <a:off x="950054" y="1094432"/>
            <a:ext cx="5042400" cy="48000"/>
          </a:xfrm>
          <a:prstGeom prst="straightConnector1">
            <a:avLst/>
          </a:prstGeom>
          <a:noFill/>
          <a:ln w="508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55F2939-67FF-08F3-2755-7867D4298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5" y="2406612"/>
            <a:ext cx="10593278" cy="15623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2B82D7-5CEC-503C-69E1-72A4591A8BFA}"/>
              </a:ext>
            </a:extLst>
          </p:cNvPr>
          <p:cNvSpPr txBox="1"/>
          <p:nvPr/>
        </p:nvSpPr>
        <p:spPr>
          <a:xfrm>
            <a:off x="950054" y="4895557"/>
            <a:ext cx="8517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Enlace: </a:t>
            </a:r>
            <a:r>
              <a:rPr lang="es-ES" dirty="0">
                <a:hlinkClick r:id="rId4"/>
              </a:rPr>
              <a:t>Normalización de tablas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90475" y="-1"/>
            <a:ext cx="779113" cy="16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950054" y="605917"/>
            <a:ext cx="5547843" cy="107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2600"/>
              <a:buFont typeface="Work Sans Light"/>
              <a:buNone/>
            </a:pPr>
            <a:r>
              <a:rPr lang="es-MX" sz="2600" dirty="0">
                <a:solidFill>
                  <a:srgbClr val="38AA00"/>
                </a:solidFill>
                <a:latin typeface="Work Sans Light"/>
                <a:ea typeface="Calibri"/>
                <a:cs typeface="Calibri"/>
                <a:sym typeface="Work Sans Light"/>
              </a:rPr>
              <a:t>Diccionario de datos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6"/>
          <p:cNvCxnSpPr>
            <a:stCxn id="137" idx="1"/>
          </p:cNvCxnSpPr>
          <p:nvPr/>
        </p:nvCxnSpPr>
        <p:spPr>
          <a:xfrm rot="10800000" flipH="1">
            <a:off x="950054" y="1094432"/>
            <a:ext cx="5042400" cy="48000"/>
          </a:xfrm>
          <a:prstGeom prst="straightConnector1">
            <a:avLst/>
          </a:prstGeom>
          <a:noFill/>
          <a:ln w="508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6"/>
          <p:cNvSpPr txBox="1"/>
          <p:nvPr/>
        </p:nvSpPr>
        <p:spPr>
          <a:xfrm>
            <a:off x="898956" y="5801587"/>
            <a:ext cx="101869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 :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Diccionario</a:t>
            </a:r>
            <a:b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B4FB7-7216-088B-8019-4176EAFF2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618" y="1434365"/>
            <a:ext cx="7526763" cy="4230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950054" y="605917"/>
            <a:ext cx="5547843" cy="107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2600"/>
              <a:buFont typeface="Work Sans Light"/>
              <a:buNone/>
            </a:pPr>
            <a:r>
              <a:rPr lang="es-MX" sz="2600" dirty="0">
                <a:solidFill>
                  <a:srgbClr val="38AA00"/>
                </a:solidFill>
                <a:latin typeface="Work Sans Light"/>
                <a:ea typeface="Calibri"/>
                <a:cs typeface="Calibri"/>
                <a:sym typeface="Work Sans Light"/>
              </a:rPr>
              <a:t>Ficha de cotizaciones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7"/>
          <p:cNvCxnSpPr>
            <a:stCxn id="144" idx="1"/>
          </p:cNvCxnSpPr>
          <p:nvPr/>
        </p:nvCxnSpPr>
        <p:spPr>
          <a:xfrm rot="10800000" flipH="1">
            <a:off x="950054" y="1094432"/>
            <a:ext cx="5042400" cy="48000"/>
          </a:xfrm>
          <a:prstGeom prst="straightConnector1">
            <a:avLst/>
          </a:prstGeom>
          <a:noFill/>
          <a:ln w="508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03253513-3F50-8738-CD0D-F8016DFB18DB}"/>
              </a:ext>
            </a:extLst>
          </p:cNvPr>
          <p:cNvSpPr txBox="1"/>
          <p:nvPr/>
        </p:nvSpPr>
        <p:spPr>
          <a:xfrm>
            <a:off x="950054" y="5763569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 </a:t>
            </a:r>
            <a:r>
              <a:rPr lang="es-MX" dirty="0"/>
              <a:t>cotizaciones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Cuadro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MX" dirty="0"/>
              <a:t>Enlace : </a:t>
            </a:r>
            <a:r>
              <a:rPr lang="es-MX" dirty="0">
                <a:hlinkClick r:id="rId4"/>
              </a:rPr>
              <a:t>Matriz</a:t>
            </a:r>
            <a:r>
              <a: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21C2C8C-077E-EE83-1E97-BDA8A44FB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44" y="1576129"/>
            <a:ext cx="11545911" cy="37057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4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Panorámica</PresentationFormat>
  <Paragraphs>22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Work Sans Medium</vt:lpstr>
      <vt:lpstr>Calibri</vt:lpstr>
      <vt:lpstr>Arial</vt:lpstr>
      <vt:lpstr>Work Sans Light</vt:lpstr>
      <vt:lpstr>Tema de Office</vt:lpstr>
      <vt:lpstr>Presentación de PowerPoint</vt:lpstr>
      <vt:lpstr>Integrantes</vt:lpstr>
      <vt:lpstr> Proyecto BEJI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Carlos Andrés Herrera Mora</dc:creator>
  <cp:lastModifiedBy>Felipe Mosquera</cp:lastModifiedBy>
  <cp:revision>1</cp:revision>
  <dcterms:created xsi:type="dcterms:W3CDTF">2024-03-15T00:49:27Z</dcterms:created>
  <dcterms:modified xsi:type="dcterms:W3CDTF">2024-06-26T00:41:57Z</dcterms:modified>
</cp:coreProperties>
</file>