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1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6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8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DAF1-FCB2-42F6-9402-53229230C98B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AF30-18D9-4E40-A470-A1D232DC3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5855" y="785092"/>
            <a:ext cx="72875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create_link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*header,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创建与输入顺序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为表头的线性链表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*p,*q;</a:t>
            </a: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header=(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header-&gt;next=NULL;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创建表头并初始化为空表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p=header;//p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始终指向线性链表的最后一个节点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=1;i&lt;=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d’,&amp;x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q=(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q-&gt;data=x;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q-&gt;next=NULL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完成结点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申请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p-&gt;next=q;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将结点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链接在表尾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p=q;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为下次循环做准备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258618" y="923636"/>
            <a:ext cx="321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*next};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08335"/>
              </p:ext>
            </p:extLst>
          </p:nvPr>
        </p:nvGraphicFramePr>
        <p:xfrm>
          <a:off x="434109" y="2621588"/>
          <a:ext cx="158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8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03497"/>
              </p:ext>
            </p:extLst>
          </p:nvPr>
        </p:nvGraphicFramePr>
        <p:xfrm>
          <a:off x="5227863" y="6242319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4572000" y="6427739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69936" y="6058407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70970"/>
              </p:ext>
            </p:extLst>
          </p:nvPr>
        </p:nvGraphicFramePr>
        <p:xfrm>
          <a:off x="6654960" y="6242319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5999097" y="6427739"/>
            <a:ext cx="655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407643" y="6427739"/>
            <a:ext cx="655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63506" y="62423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41650"/>
              </p:ext>
            </p:extLst>
          </p:nvPr>
        </p:nvGraphicFramePr>
        <p:xfrm>
          <a:off x="9112111" y="6242319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8456248" y="6427739"/>
            <a:ext cx="655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301617" y="5818909"/>
            <a:ext cx="415038" cy="42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83514" y="54766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93411"/>
              </p:ext>
            </p:extLst>
          </p:nvPr>
        </p:nvGraphicFramePr>
        <p:xfrm>
          <a:off x="10350532" y="620936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55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37526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0540038" y="5785951"/>
            <a:ext cx="415038" cy="42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955076" y="5464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20595"/>
              </p:ext>
            </p:extLst>
          </p:nvPr>
        </p:nvGraphicFramePr>
        <p:xfrm>
          <a:off x="10381754" y="251339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523827" y="232947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694669" y="2698811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5426"/>
              </p:ext>
            </p:extLst>
          </p:nvPr>
        </p:nvGraphicFramePr>
        <p:xfrm>
          <a:off x="9809430" y="4720697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9998936" y="4297287"/>
            <a:ext cx="415038" cy="42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380833" y="395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809430" y="6427739"/>
            <a:ext cx="5411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5855" y="785092"/>
            <a:ext cx="72875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create_link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*header,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创建与输入顺序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相反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为表头的线性链表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i,x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*q;</a:t>
            </a: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header=(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header-&gt;next=NULL;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创建表头并初始化为空表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=1;i&lt;=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{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d’,&amp;x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q=(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q-&gt;data=x;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完成结点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申请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q-&gt;next=header-&gt;next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header-&gt;next=q;    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将结点插入在表头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258618" y="923636"/>
            <a:ext cx="321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*next};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34109" y="2621588"/>
          <a:ext cx="1588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8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13095"/>
              </p:ext>
            </p:extLst>
          </p:nvPr>
        </p:nvGraphicFramePr>
        <p:xfrm>
          <a:off x="6142266" y="626079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5486403" y="6446211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84339" y="607687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46872"/>
              </p:ext>
            </p:extLst>
          </p:nvPr>
        </p:nvGraphicFramePr>
        <p:xfrm>
          <a:off x="8289798" y="626079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85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374236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6847049" y="6445457"/>
            <a:ext cx="1442749" cy="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042481" y="6446211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698344" y="62607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7190"/>
              </p:ext>
            </p:extLst>
          </p:nvPr>
        </p:nvGraphicFramePr>
        <p:xfrm>
          <a:off x="10746949" y="626079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10091086" y="6446211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89987"/>
              </p:ext>
            </p:extLst>
          </p:nvPr>
        </p:nvGraphicFramePr>
        <p:xfrm>
          <a:off x="7264523" y="5586290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55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37526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>
            <a:stCxn id="26" idx="3"/>
          </p:cNvCxnSpPr>
          <p:nvPr/>
        </p:nvCxnSpPr>
        <p:spPr>
          <a:xfrm>
            <a:off x="6776836" y="5652715"/>
            <a:ext cx="460238" cy="97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59120" y="54680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0381754" y="2513391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523827" y="232947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header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694669" y="2698811"/>
            <a:ext cx="6558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9809430" y="4720697"/>
          <a:ext cx="969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19">
                  <a:extLst>
                    <a:ext uri="{9D8B030D-6E8A-4147-A177-3AD203B41FA5}">
                      <a16:colId xmlns:a16="http://schemas.microsoft.com/office/drawing/2014/main" val="4228056983"/>
                    </a:ext>
                  </a:extLst>
                </a:gridCol>
                <a:gridCol w="461902">
                  <a:extLst>
                    <a:ext uri="{9D8B030D-6E8A-4147-A177-3AD203B41FA5}">
                      <a16:colId xmlns:a16="http://schemas.microsoft.com/office/drawing/2014/main" val="216169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92064"/>
                  </a:ext>
                </a:extLst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9998936" y="4297287"/>
            <a:ext cx="415038" cy="42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380833" y="395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063345" y="5771710"/>
            <a:ext cx="226453" cy="4890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4" idx="1"/>
          </p:cNvCxnSpPr>
          <p:nvPr/>
        </p:nvCxnSpPr>
        <p:spPr>
          <a:xfrm flipV="1">
            <a:off x="6847049" y="5771710"/>
            <a:ext cx="417474" cy="655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24553" y="6168234"/>
            <a:ext cx="3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326</Words>
  <Application>Microsoft Office PowerPoint</Application>
  <PresentationFormat>宽屏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黄虎杰</dc:creator>
  <cp:lastModifiedBy>黄虎杰</cp:lastModifiedBy>
  <cp:revision>5</cp:revision>
  <dcterms:created xsi:type="dcterms:W3CDTF">2021-03-17T03:29:29Z</dcterms:created>
  <dcterms:modified xsi:type="dcterms:W3CDTF">2021-03-17T03:57:34Z</dcterms:modified>
</cp:coreProperties>
</file>