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05" r:id="rId2"/>
    <p:sldId id="295" r:id="rId3"/>
    <p:sldId id="317" r:id="rId4"/>
    <p:sldId id="297" r:id="rId5"/>
    <p:sldId id="294" r:id="rId6"/>
    <p:sldId id="315" r:id="rId7"/>
    <p:sldId id="316" r:id="rId8"/>
    <p:sldId id="307" r:id="rId9"/>
    <p:sldId id="314"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253" userDrawn="1">
          <p15:clr>
            <a:srgbClr val="A4A3A4"/>
          </p15:clr>
        </p15:guide>
        <p15:guide id="2" pos="15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A681"/>
    <a:srgbClr val="00CC66"/>
    <a:srgbClr val="15BD80"/>
    <a:srgbClr val="00CC99"/>
    <a:srgbClr val="F8FEFC"/>
    <a:srgbClr val="339933"/>
    <a:srgbClr val="9DBDAB"/>
    <a:srgbClr val="7C389A"/>
    <a:srgbClr val="446D99"/>
    <a:srgbClr val="C4C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75" autoAdjust="0"/>
    <p:restoredTop sz="95484" autoAdjust="0"/>
  </p:normalViewPr>
  <p:slideViewPr>
    <p:cSldViewPr snapToGrid="0" showGuides="1">
      <p:cViewPr varScale="1">
        <p:scale>
          <a:sx n="87" d="100"/>
          <a:sy n="87" d="100"/>
        </p:scale>
        <p:origin x="-206" y="-82"/>
      </p:cViewPr>
      <p:guideLst>
        <p:guide orient="horz" pos="1253"/>
        <p:guide pos="1572"/>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83843-A115-4045-A924-70B770BCB2B2}" type="datetimeFigureOut">
              <a:rPr lang="zh-CN" altLang="en-US" smtClean="0"/>
              <a:t>2021/8/11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AE319-8231-46A1-960B-5493A3C4844B}" type="slidenum">
              <a:rPr lang="zh-CN" altLang="en-US" smtClean="0"/>
              <a:t>‹#›</a:t>
            </a:fld>
            <a:endParaRPr lang="zh-CN"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41CCDC38-D7A8-4F2F-BC9D-96589A19EAD1}" type="slidenum">
              <a:rPr lang="zh-CN" altLang="en-US"/>
              <a:pPr/>
              <a:t>1</a:t>
            </a:fld>
            <a:endParaRPr lang="zh-CN" altLang="en-US"/>
          </a:p>
        </p:txBody>
      </p:sp>
    </p:spTree>
    <p:extLst>
      <p:ext uri="{BB962C8B-B14F-4D97-AF65-F5344CB8AC3E}">
        <p14:creationId xmlns:p14="http://schemas.microsoft.com/office/powerpoint/2010/main" val="38269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11</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12</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13</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14</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15</a:t>
            </a:fld>
            <a:endParaRPr lang="zh-CN" altLang="en-US"/>
          </a:p>
        </p:txBody>
      </p:sp>
    </p:spTree>
    <p:extLst>
      <p:ext uri="{BB962C8B-B14F-4D97-AF65-F5344CB8AC3E}">
        <p14:creationId xmlns:p14="http://schemas.microsoft.com/office/powerpoint/2010/main" val="157099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16</a:t>
            </a:fld>
            <a:endParaRPr lang="zh-CN" altLang="en-US"/>
          </a:p>
        </p:txBody>
      </p:sp>
    </p:spTree>
    <p:extLst>
      <p:ext uri="{BB962C8B-B14F-4D97-AF65-F5344CB8AC3E}">
        <p14:creationId xmlns:p14="http://schemas.microsoft.com/office/powerpoint/2010/main" val="1844234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17</a:t>
            </a:fld>
            <a:endParaRPr lang="zh-CN" altLang="en-US"/>
          </a:p>
        </p:txBody>
      </p:sp>
    </p:spTree>
    <p:extLst>
      <p:ext uri="{BB962C8B-B14F-4D97-AF65-F5344CB8AC3E}">
        <p14:creationId xmlns:p14="http://schemas.microsoft.com/office/powerpoint/2010/main" val="2279872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18</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19</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20</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2</a:t>
            </a:fld>
            <a:endParaRPr lang="zh-CN" altLang="en-US"/>
          </a:p>
        </p:txBody>
      </p:sp>
    </p:spTree>
    <p:extLst>
      <p:ext uri="{BB962C8B-B14F-4D97-AF65-F5344CB8AC3E}">
        <p14:creationId xmlns:p14="http://schemas.microsoft.com/office/powerpoint/2010/main" val="3322600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21</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22</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23</a:t>
            </a:fld>
            <a:endParaRPr lang="zh-CN" altLang="en-US"/>
          </a:p>
        </p:txBody>
      </p:sp>
    </p:spTree>
    <p:extLst>
      <p:ext uri="{BB962C8B-B14F-4D97-AF65-F5344CB8AC3E}">
        <p14:creationId xmlns:p14="http://schemas.microsoft.com/office/powerpoint/2010/main" val="1570992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24</a:t>
            </a:fld>
            <a:endParaRPr lang="zh-CN" altLang="en-US"/>
          </a:p>
        </p:txBody>
      </p:sp>
    </p:spTree>
    <p:extLst>
      <p:ext uri="{BB962C8B-B14F-4D97-AF65-F5344CB8AC3E}">
        <p14:creationId xmlns:p14="http://schemas.microsoft.com/office/powerpoint/2010/main" val="184423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25</a:t>
            </a:fld>
            <a:endParaRPr lang="zh-CN" altLang="en-US"/>
          </a:p>
        </p:txBody>
      </p:sp>
    </p:spTree>
    <p:extLst>
      <p:ext uri="{BB962C8B-B14F-4D97-AF65-F5344CB8AC3E}">
        <p14:creationId xmlns:p14="http://schemas.microsoft.com/office/powerpoint/2010/main" val="2279872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26</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27</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28</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29</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30</a:t>
            </a:fld>
            <a:endParaRPr lang="zh-CN" altLang="en-US"/>
          </a:p>
        </p:txBody>
      </p:sp>
    </p:spTree>
    <p:extLst>
      <p:ext uri="{BB962C8B-B14F-4D97-AF65-F5344CB8AC3E}">
        <p14:creationId xmlns:p14="http://schemas.microsoft.com/office/powerpoint/2010/main" val="157099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4</a:t>
            </a:fld>
            <a:endParaRPr lang="zh-CN" altLang="en-US"/>
          </a:p>
        </p:txBody>
      </p:sp>
    </p:spTree>
    <p:extLst>
      <p:ext uri="{BB962C8B-B14F-4D97-AF65-F5344CB8AC3E}">
        <p14:creationId xmlns:p14="http://schemas.microsoft.com/office/powerpoint/2010/main" val="2279872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31</a:t>
            </a:fld>
            <a:endParaRPr lang="zh-CN" altLang="en-US"/>
          </a:p>
        </p:txBody>
      </p:sp>
    </p:spTree>
    <p:extLst>
      <p:ext uri="{BB962C8B-B14F-4D97-AF65-F5344CB8AC3E}">
        <p14:creationId xmlns:p14="http://schemas.microsoft.com/office/powerpoint/2010/main" val="1844234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32</a:t>
            </a:fld>
            <a:endParaRPr lang="zh-CN" altLang="en-US"/>
          </a:p>
        </p:txBody>
      </p:sp>
    </p:spTree>
    <p:extLst>
      <p:ext uri="{BB962C8B-B14F-4D97-AF65-F5344CB8AC3E}">
        <p14:creationId xmlns:p14="http://schemas.microsoft.com/office/powerpoint/2010/main" val="2279872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33</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34</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35</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36</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37</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38</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39</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40</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5</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41</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42</a:t>
            </a:fld>
            <a:endParaRPr lang="zh-CN" altLang="en-US"/>
          </a:p>
        </p:txBody>
      </p:sp>
    </p:spTree>
    <p:extLst>
      <p:ext uri="{BB962C8B-B14F-4D97-AF65-F5344CB8AC3E}">
        <p14:creationId xmlns:p14="http://schemas.microsoft.com/office/powerpoint/2010/main" val="1570992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43</a:t>
            </a:fld>
            <a:endParaRPr lang="zh-CN" altLang="en-US"/>
          </a:p>
        </p:txBody>
      </p:sp>
    </p:spTree>
    <p:extLst>
      <p:ext uri="{BB962C8B-B14F-4D97-AF65-F5344CB8AC3E}">
        <p14:creationId xmlns:p14="http://schemas.microsoft.com/office/powerpoint/2010/main" val="1844234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44</a:t>
            </a:fld>
            <a:endParaRPr lang="zh-CN" altLang="en-US"/>
          </a:p>
        </p:txBody>
      </p:sp>
    </p:spTree>
    <p:extLst>
      <p:ext uri="{BB962C8B-B14F-4D97-AF65-F5344CB8AC3E}">
        <p14:creationId xmlns:p14="http://schemas.microsoft.com/office/powerpoint/2010/main" val="2279994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6</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7</a:t>
            </a:fld>
            <a:endParaRPr lang="zh-CN" altLang="en-US"/>
          </a:p>
        </p:txBody>
      </p:sp>
    </p:spTree>
    <p:extLst>
      <p:ext uri="{BB962C8B-B14F-4D97-AF65-F5344CB8AC3E}">
        <p14:creationId xmlns:p14="http://schemas.microsoft.com/office/powerpoint/2010/main" val="79313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8</a:t>
            </a:fld>
            <a:endParaRPr lang="zh-CN" altLang="en-US"/>
          </a:p>
        </p:txBody>
      </p:sp>
    </p:spTree>
    <p:extLst>
      <p:ext uri="{BB962C8B-B14F-4D97-AF65-F5344CB8AC3E}">
        <p14:creationId xmlns:p14="http://schemas.microsoft.com/office/powerpoint/2010/main" val="1570992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9</a:t>
            </a:fld>
            <a:endParaRPr lang="zh-CN" altLang="en-US"/>
          </a:p>
        </p:txBody>
      </p:sp>
    </p:spTree>
    <p:extLst>
      <p:ext uri="{BB962C8B-B14F-4D97-AF65-F5344CB8AC3E}">
        <p14:creationId xmlns:p14="http://schemas.microsoft.com/office/powerpoint/2010/main" val="184423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AAE319-8231-46A1-960B-5493A3C4844B}" type="slidenum">
              <a:rPr lang="zh-CN" altLang="en-US" smtClean="0"/>
              <a:t>10</a:t>
            </a:fld>
            <a:endParaRPr lang="zh-CN" altLang="en-US"/>
          </a:p>
        </p:txBody>
      </p:sp>
    </p:spTree>
    <p:extLst>
      <p:ext uri="{BB962C8B-B14F-4D97-AF65-F5344CB8AC3E}">
        <p14:creationId xmlns:p14="http://schemas.microsoft.com/office/powerpoint/2010/main" val="2279872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38CCE87-F668-4024-A18E-74D2E9B7D859}"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7B0808-FAD8-46DD-AEEE-EF10F835BD1E}" type="datetime1">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54354B-71BB-4965-923A-84193AB33261}"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D499B8-F3A2-4E8D-83C8-560E86483421}"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8FEFC"/>
        </a:solidFill>
        <a:effectLst/>
      </p:bgPr>
    </p:bg>
    <p:spTree>
      <p:nvGrpSpPr>
        <p:cNvPr id="1" name=""/>
        <p:cNvGrpSpPr/>
        <p:nvPr/>
      </p:nvGrpSpPr>
      <p:grpSpPr>
        <a:xfrm>
          <a:off x="0" y="0"/>
          <a:ext cx="0" cy="0"/>
          <a:chOff x="0" y="0"/>
          <a:chExt cx="0" cy="0"/>
        </a:xfrm>
      </p:grpSpPr>
      <p:sp>
        <p:nvSpPr>
          <p:cNvPr id="2" name="椭圆 1"/>
          <p:cNvSpPr/>
          <p:nvPr userDrawn="1"/>
        </p:nvSpPr>
        <p:spPr>
          <a:xfrm>
            <a:off x="10988894" y="476425"/>
            <a:ext cx="468000" cy="468000"/>
          </a:xfrm>
          <a:prstGeom prst="ellipse">
            <a:avLst/>
          </a:prstGeom>
          <a:solidFill>
            <a:srgbClr val="15A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0988894" y="385936"/>
            <a:ext cx="468000" cy="646331"/>
          </a:xfrm>
          <a:prstGeom prst="rect">
            <a:avLst/>
          </a:prstGeom>
          <a:noFill/>
        </p:spPr>
        <p:txBody>
          <a:bodyPr wrap="square" rtlCol="0" anchor="ctr">
            <a:spAutoFit/>
          </a:bodyPr>
          <a:lstStyle/>
          <a:p>
            <a:pPr algn="ctr"/>
            <a:fld id="{EFCBF77D-F46E-4259-B383-244069B4E4DB}" type="slidenum">
              <a:rPr lang="zh-CN" altLang="en-US" smtClean="0">
                <a:solidFill>
                  <a:schemeClr val="bg1"/>
                </a:solidFill>
                <a:latin typeface="微软雅黑 Light" panose="020B0502040204020203" pitchFamily="34" charset="-122"/>
                <a:ea typeface="微软雅黑 Light" panose="020B0502040204020203" pitchFamily="34" charset="-122"/>
              </a:rPr>
              <a:t>‹#›</a:t>
            </a:fld>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3" name="文本占位符 12"/>
          <p:cNvSpPr>
            <a:spLocks noGrp="1"/>
          </p:cNvSpPr>
          <p:nvPr>
            <p:ph type="body" sz="quarter" idx="10" hasCustomPrompt="1"/>
          </p:nvPr>
        </p:nvSpPr>
        <p:spPr>
          <a:xfrm>
            <a:off x="731838" y="473777"/>
            <a:ext cx="6808927" cy="470648"/>
          </a:xfrm>
        </p:spPr>
        <p:txBody>
          <a:bodyPr anchor="ctr">
            <a:noAutofit/>
          </a:bodyPr>
          <a:lstStyle>
            <a:lvl1pPr marL="0" indent="0" algn="l">
              <a:buFontTx/>
              <a:buNone/>
              <a:defRPr sz="2800">
                <a:latin typeface="华文细黑" panose="02010600040101010101" pitchFamily="2" charset="-122"/>
                <a:ea typeface="华文细黑" panose="02010600040101010101" pitchFamily="2" charset="-122"/>
              </a:defRPr>
            </a:lvl1pPr>
          </a:lstStyle>
          <a:p>
            <a:pPr lvl="0"/>
            <a:r>
              <a:rPr lang="zh-CN" altLang="en-US" dirty="0"/>
              <a:t>单击此处编辑母版</a:t>
            </a:r>
          </a:p>
        </p:txBody>
      </p:sp>
      <p:sp>
        <p:nvSpPr>
          <p:cNvPr id="5" name="矩形 4"/>
          <p:cNvSpPr/>
          <p:nvPr userDrawn="1"/>
        </p:nvSpPr>
        <p:spPr>
          <a:xfrm>
            <a:off x="0" y="525075"/>
            <a:ext cx="566057" cy="368052"/>
          </a:xfrm>
          <a:prstGeom prst="rect">
            <a:avLst/>
          </a:prstGeom>
          <a:solidFill>
            <a:srgbClr val="15A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F8FE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6B40D3-2614-4C34-BE6A-CA423B737A0F}"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364B39B-E44F-45B8-8E4A-40947C7A93C4}" type="datetime1">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63B0A1-62FF-4526-8ADF-6019D3E297A4}" type="datetime1">
              <a:rPr lang="zh-CN" altLang="en-US" smtClean="0"/>
              <a:t>2021/8/11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5EC5F26-45F9-4CE5-86CD-7D412DF0B675}" type="datetime1">
              <a:rPr lang="zh-CN" altLang="en-US" smtClean="0"/>
              <a:t>2021/8/11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0D7670-4D30-405C-A7CA-02BF47F92CC2}" type="datetime1">
              <a:rPr lang="zh-CN" altLang="en-US" smtClean="0"/>
              <a:t>2021/8/11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E4F4FC-224F-4767-959D-22199600939D}" type="datetime1">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EBA2A-5324-4115-A751-E78BFE49E695}" type="datetime1">
              <a:rPr lang="zh-CN" altLang="en-US" smtClean="0"/>
              <a:t>2021/8/11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F21AF-7794-4FEA-8880-A4F9A69B1C1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A681"/>
        </a:solidFill>
        <a:effectLst/>
      </p:bgPr>
    </p:bg>
    <p:spTree>
      <p:nvGrpSpPr>
        <p:cNvPr id="1" name=""/>
        <p:cNvGrpSpPr/>
        <p:nvPr/>
      </p:nvGrpSpPr>
      <p:grpSpPr>
        <a:xfrm>
          <a:off x="0" y="0"/>
          <a:ext cx="0" cy="0"/>
          <a:chOff x="0" y="0"/>
          <a:chExt cx="0" cy="0"/>
        </a:xfrm>
      </p:grpSpPr>
      <p:sp>
        <p:nvSpPr>
          <p:cNvPr id="8" name="任意多边形 7"/>
          <p:cNvSpPr/>
          <p:nvPr/>
        </p:nvSpPr>
        <p:spPr>
          <a:xfrm>
            <a:off x="-58003" y="1895769"/>
            <a:ext cx="12192000" cy="5002212"/>
          </a:xfrm>
          <a:custGeom>
            <a:avLst/>
            <a:gdLst>
              <a:gd name="connsiteX0" fmla="*/ 0 w 12192000"/>
              <a:gd name="connsiteY0" fmla="*/ 0 h 5002306"/>
              <a:gd name="connsiteX1" fmla="*/ 64750 w 12192000"/>
              <a:gd name="connsiteY1" fmla="*/ 0 h 5002306"/>
              <a:gd name="connsiteX2" fmla="*/ 70790 w 12192000"/>
              <a:gd name="connsiteY2" fmla="*/ 2044 h 5002306"/>
              <a:gd name="connsiteX3" fmla="*/ 4533859 w 12192000"/>
              <a:gd name="connsiteY3" fmla="*/ 717458 h 5002306"/>
              <a:gd name="connsiteX4" fmla="*/ 5215437 w 12192000"/>
              <a:gd name="connsiteY4" fmla="*/ 745125 h 5002306"/>
              <a:gd name="connsiteX5" fmla="*/ 5226599 w 12192000"/>
              <a:gd name="connsiteY5" fmla="*/ 781084 h 5002306"/>
              <a:gd name="connsiteX6" fmla="*/ 6279776 w 12192000"/>
              <a:gd name="connsiteY6" fmla="*/ 1479177 h 5002306"/>
              <a:gd name="connsiteX7" fmla="*/ 7332954 w 12192000"/>
              <a:gd name="connsiteY7" fmla="*/ 781084 h 5002306"/>
              <a:gd name="connsiteX8" fmla="*/ 7348410 w 12192000"/>
              <a:gd name="connsiteY8" fmla="*/ 731293 h 5002306"/>
              <a:gd name="connsiteX9" fmla="*/ 7689244 w 12192000"/>
              <a:gd name="connsiteY9" fmla="*/ 717458 h 5002306"/>
              <a:gd name="connsiteX10" fmla="*/ 12152313 w 12192000"/>
              <a:gd name="connsiteY10" fmla="*/ 2044 h 5002306"/>
              <a:gd name="connsiteX11" fmla="*/ 12158353 w 12192000"/>
              <a:gd name="connsiteY11" fmla="*/ 0 h 5002306"/>
              <a:gd name="connsiteX12" fmla="*/ 12192000 w 12192000"/>
              <a:gd name="connsiteY12" fmla="*/ 0 h 5002306"/>
              <a:gd name="connsiteX13" fmla="*/ 12192000 w 12192000"/>
              <a:gd name="connsiteY13" fmla="*/ 5002306 h 5002306"/>
              <a:gd name="connsiteX14" fmla="*/ 0 w 12192000"/>
              <a:gd name="connsiteY14" fmla="*/ 5002306 h 500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5002306">
                <a:moveTo>
                  <a:pt x="0" y="0"/>
                </a:moveTo>
                <a:lnTo>
                  <a:pt x="64750" y="0"/>
                </a:lnTo>
                <a:lnTo>
                  <a:pt x="70790" y="2044"/>
                </a:lnTo>
                <a:cubicBezTo>
                  <a:pt x="1187555" y="361966"/>
                  <a:pt x="2750228" y="620381"/>
                  <a:pt x="4533859" y="717458"/>
                </a:cubicBezTo>
                <a:lnTo>
                  <a:pt x="5215437" y="745125"/>
                </a:lnTo>
                <a:lnTo>
                  <a:pt x="5226599" y="781084"/>
                </a:lnTo>
                <a:cubicBezTo>
                  <a:pt x="5400116" y="1191324"/>
                  <a:pt x="5806331" y="1479177"/>
                  <a:pt x="6279776" y="1479177"/>
                </a:cubicBezTo>
                <a:cubicBezTo>
                  <a:pt x="6753222" y="1479177"/>
                  <a:pt x="7159437" y="1191324"/>
                  <a:pt x="7332954" y="781084"/>
                </a:cubicBezTo>
                <a:lnTo>
                  <a:pt x="7348410" y="731293"/>
                </a:lnTo>
                <a:lnTo>
                  <a:pt x="7689244" y="717458"/>
                </a:lnTo>
                <a:cubicBezTo>
                  <a:pt x="9472875" y="620381"/>
                  <a:pt x="11035548" y="361966"/>
                  <a:pt x="12152313" y="2044"/>
                </a:cubicBezTo>
                <a:lnTo>
                  <a:pt x="12158353" y="0"/>
                </a:lnTo>
                <a:lnTo>
                  <a:pt x="12192000" y="0"/>
                </a:lnTo>
                <a:lnTo>
                  <a:pt x="12192000" y="5002306"/>
                </a:lnTo>
                <a:lnTo>
                  <a:pt x="0" y="500230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华文细黑" panose="02010600040101010101" pitchFamily="2" charset="-122"/>
            </a:endParaRPr>
          </a:p>
        </p:txBody>
      </p:sp>
      <p:sp>
        <p:nvSpPr>
          <p:cNvPr id="4" name="椭圆 3"/>
          <p:cNvSpPr/>
          <p:nvPr/>
        </p:nvSpPr>
        <p:spPr>
          <a:xfrm>
            <a:off x="5248834" y="1169895"/>
            <a:ext cx="2084294" cy="208429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华文细黑" panose="02010600040101010101" pitchFamily="2" charset="-122"/>
            </a:endParaRPr>
          </a:p>
        </p:txBody>
      </p:sp>
      <p:sp>
        <p:nvSpPr>
          <p:cNvPr id="15367" name="文本框 8"/>
          <p:cNvSpPr txBox="1">
            <a:spLocks noChangeArrowheads="1"/>
          </p:cNvSpPr>
          <p:nvPr/>
        </p:nvSpPr>
        <p:spPr bwMode="auto">
          <a:xfrm>
            <a:off x="1213339" y="3651250"/>
            <a:ext cx="967153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r>
              <a:rPr lang="zh-CN" altLang="zh-CN" sz="6000" b="1" dirty="0">
                <a:solidFill>
                  <a:srgbClr val="15A681"/>
                </a:solidFill>
                <a:latin typeface="微软雅黑" pitchFamily="34" charset="-122"/>
                <a:ea typeface="微软雅黑" pitchFamily="34" charset="-122"/>
                <a:cs typeface="微软雅黑" pitchFamily="34" charset="-122"/>
              </a:rPr>
              <a:t>单元</a:t>
            </a:r>
            <a:r>
              <a:rPr lang="en-US" altLang="zh-CN" sz="6000" b="1" dirty="0">
                <a:solidFill>
                  <a:srgbClr val="15A681"/>
                </a:solidFill>
                <a:latin typeface="微软雅黑" pitchFamily="34" charset="-122"/>
                <a:ea typeface="微软雅黑" pitchFamily="34" charset="-122"/>
                <a:cs typeface="微软雅黑" pitchFamily="34" charset="-122"/>
              </a:rPr>
              <a:t>10 </a:t>
            </a:r>
            <a:r>
              <a:rPr lang="zh-CN" altLang="zh-CN" sz="6000" b="1" dirty="0">
                <a:solidFill>
                  <a:srgbClr val="15A681"/>
                </a:solidFill>
                <a:latin typeface="微软雅黑" pitchFamily="34" charset="-122"/>
                <a:ea typeface="微软雅黑" pitchFamily="34" charset="-122"/>
                <a:cs typeface="微软雅黑" pitchFamily="34" charset="-122"/>
              </a:rPr>
              <a:t>简单</a:t>
            </a:r>
            <a:r>
              <a:rPr lang="zh-CN" altLang="zh-CN" sz="6000" b="1" dirty="0" smtClean="0">
                <a:solidFill>
                  <a:srgbClr val="15A681"/>
                </a:solidFill>
                <a:latin typeface="微软雅黑" pitchFamily="34" charset="-122"/>
                <a:ea typeface="微软雅黑" pitchFamily="34" charset="-122"/>
                <a:cs typeface="微软雅黑" pitchFamily="34" charset="-122"/>
              </a:rPr>
              <a:t>计算器</a:t>
            </a:r>
            <a:endParaRPr lang="en-US" altLang="zh-CN" sz="6000" b="1" dirty="0" smtClean="0">
              <a:solidFill>
                <a:srgbClr val="15A681"/>
              </a:solidFill>
              <a:latin typeface="微软雅黑" pitchFamily="34" charset="-122"/>
              <a:ea typeface="微软雅黑" pitchFamily="34" charset="-122"/>
              <a:cs typeface="微软雅黑" pitchFamily="34" charset="-122"/>
            </a:endParaRPr>
          </a:p>
          <a:p>
            <a:pPr algn="ctr"/>
            <a:r>
              <a:rPr lang="zh-CN" altLang="zh-CN" sz="6000" b="1" dirty="0" smtClean="0">
                <a:solidFill>
                  <a:srgbClr val="15A681"/>
                </a:solidFill>
                <a:latin typeface="微软雅黑" pitchFamily="34" charset="-122"/>
                <a:ea typeface="微软雅黑" pitchFamily="34" charset="-122"/>
                <a:cs typeface="微软雅黑" pitchFamily="34" charset="-122"/>
              </a:rPr>
              <a:t>设计</a:t>
            </a:r>
            <a:r>
              <a:rPr lang="zh-CN" altLang="zh-CN" sz="6000" b="1" dirty="0">
                <a:solidFill>
                  <a:srgbClr val="15A681"/>
                </a:solidFill>
                <a:latin typeface="微软雅黑" pitchFamily="34" charset="-122"/>
                <a:ea typeface="微软雅黑" pitchFamily="34" charset="-122"/>
                <a:cs typeface="微软雅黑" pitchFamily="34" charset="-122"/>
              </a:rPr>
              <a:t>与</a:t>
            </a:r>
            <a:r>
              <a:rPr lang="zh-CN" altLang="zh-CN" sz="6000" b="1" dirty="0" smtClean="0">
                <a:solidFill>
                  <a:srgbClr val="15A681"/>
                </a:solidFill>
                <a:latin typeface="微软雅黑" pitchFamily="34" charset="-122"/>
                <a:ea typeface="微软雅黑" pitchFamily="34" charset="-122"/>
                <a:cs typeface="微软雅黑" pitchFamily="34" charset="-122"/>
              </a:rPr>
              <a:t>开发</a:t>
            </a:r>
            <a:endParaRPr lang="zh-CN" altLang="en-US" sz="6000" b="1" dirty="0">
              <a:solidFill>
                <a:srgbClr val="15A681"/>
              </a:solidFill>
              <a:latin typeface="微软雅黑" pitchFamily="34" charset="-122"/>
              <a:ea typeface="微软雅黑" pitchFamily="34" charset="-122"/>
              <a:cs typeface="微软雅黑" pitchFamily="34" charset="-122"/>
            </a:endParaRPr>
          </a:p>
        </p:txBody>
      </p:sp>
      <p:pic>
        <p:nvPicPr>
          <p:cNvPr id="9" name="图片 8"/>
          <p:cNvPicPr>
            <a:picLocks noChangeAspect="1"/>
          </p:cNvPicPr>
          <p:nvPr/>
        </p:nvPicPr>
        <p:blipFill rotWithShape="1">
          <a:blip r:embed="rId3" cstate="print">
            <a:duotone>
              <a:prstClr val="black"/>
              <a:srgbClr val="15A681">
                <a:tint val="45000"/>
                <a:satMod val="400000"/>
              </a:srgbClr>
            </a:duotone>
            <a:extLst>
              <a:ext uri="{28A0092B-C50C-407E-A947-70E740481C1C}">
                <a14:useLocalDpi xmlns:a14="http://schemas.microsoft.com/office/drawing/2010/main" val="0"/>
              </a:ext>
            </a:extLst>
          </a:blip>
          <a:srcRect b="1406"/>
          <a:stretch/>
        </p:blipFill>
        <p:spPr>
          <a:xfrm>
            <a:off x="5405746" y="1326807"/>
            <a:ext cx="1770469" cy="1745577"/>
          </a:xfrm>
          <a:prstGeom prst="rect">
            <a:avLst/>
          </a:prstGeom>
          <a:noFill/>
        </p:spPr>
      </p:pic>
    </p:spTree>
    <p:extLst>
      <p:ext uri="{BB962C8B-B14F-4D97-AF65-F5344CB8AC3E}">
        <p14:creationId xmlns:p14="http://schemas.microsoft.com/office/powerpoint/2010/main" val="155531930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a:extLst>
              <a:ext uri="{FF2B5EF4-FFF2-40B4-BE49-F238E27FC236}">
                <a16:creationId xmlns="" xmlns:a16="http://schemas.microsoft.com/office/drawing/2014/main" id="{6B6CDEBD-7386-4DE6-AB24-C8F02A5A1E43}"/>
              </a:ext>
            </a:extLst>
          </p:cNvPr>
          <p:cNvGrpSpPr/>
          <p:nvPr/>
        </p:nvGrpSpPr>
        <p:grpSpPr>
          <a:xfrm>
            <a:off x="1176435" y="1656290"/>
            <a:ext cx="2072960" cy="2584754"/>
            <a:chOff x="3295850" y="1908877"/>
            <a:chExt cx="3738030" cy="4660916"/>
          </a:xfrm>
        </p:grpSpPr>
        <p:sp>
          <p:nvSpPr>
            <p:cNvPr id="61" name="圆角矩形 2">
              <a:extLst>
                <a:ext uri="{FF2B5EF4-FFF2-40B4-BE49-F238E27FC236}">
                  <a16:creationId xmlns="" xmlns:a16="http://schemas.microsoft.com/office/drawing/2014/main" id="{B9E81AB6-365E-45A3-9BC4-D1E99F3B7D68}"/>
                </a:ext>
              </a:extLst>
            </p:cNvPr>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2" name="Freeform 5">
              <a:extLst>
                <a:ext uri="{FF2B5EF4-FFF2-40B4-BE49-F238E27FC236}">
                  <a16:creationId xmlns="" xmlns:a16="http://schemas.microsoft.com/office/drawing/2014/main" id="{04D476C9-9B37-41AF-8D3D-D917C58C7E46}"/>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圆角矩形 4">
              <a:extLst>
                <a:ext uri="{FF2B5EF4-FFF2-40B4-BE49-F238E27FC236}">
                  <a16:creationId xmlns="" xmlns:a16="http://schemas.microsoft.com/office/drawing/2014/main" id="{AB8EE2A3-B7C1-43D8-BF8B-C7472081796D}"/>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4" name="Freeform 5">
              <a:extLst>
                <a:ext uri="{FF2B5EF4-FFF2-40B4-BE49-F238E27FC236}">
                  <a16:creationId xmlns="" xmlns:a16="http://schemas.microsoft.com/office/drawing/2014/main" id="{55A71309-71F7-4AA5-9A03-94CF28D42CDD}"/>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65" name="圆角矩形 6">
            <a:extLst>
              <a:ext uri="{FF2B5EF4-FFF2-40B4-BE49-F238E27FC236}">
                <a16:creationId xmlns="" xmlns:a16="http://schemas.microsoft.com/office/drawing/2014/main" id="{85297BD1-400C-4729-8D4E-E8B9410D9A62}"/>
              </a:ext>
            </a:extLst>
          </p:cNvPr>
          <p:cNvSpPr/>
          <p:nvPr/>
        </p:nvSpPr>
        <p:spPr>
          <a:xfrm>
            <a:off x="2730160" y="2120817"/>
            <a:ext cx="389495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66" name="组合 65">
            <a:extLst>
              <a:ext uri="{FF2B5EF4-FFF2-40B4-BE49-F238E27FC236}">
                <a16:creationId xmlns="" xmlns:a16="http://schemas.microsoft.com/office/drawing/2014/main" id="{100FC2DC-D394-4E4C-8100-4DD8C988CA5D}"/>
              </a:ext>
            </a:extLst>
          </p:cNvPr>
          <p:cNvGrpSpPr/>
          <p:nvPr/>
        </p:nvGrpSpPr>
        <p:grpSpPr>
          <a:xfrm>
            <a:off x="2800449" y="2434674"/>
            <a:ext cx="118508" cy="118509"/>
            <a:chOff x="4486616" y="3001075"/>
            <a:chExt cx="274695" cy="274699"/>
          </a:xfrm>
        </p:grpSpPr>
        <p:sp>
          <p:nvSpPr>
            <p:cNvPr id="67" name="椭圆 66">
              <a:extLst>
                <a:ext uri="{FF2B5EF4-FFF2-40B4-BE49-F238E27FC236}">
                  <a16:creationId xmlns="" xmlns:a16="http://schemas.microsoft.com/office/drawing/2014/main" id="{1DCF19A5-4C64-4A81-B4C3-7DD9B6424BD3}"/>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8" name="椭圆 67">
              <a:extLst>
                <a:ext uri="{FF2B5EF4-FFF2-40B4-BE49-F238E27FC236}">
                  <a16:creationId xmlns="" xmlns:a16="http://schemas.microsoft.com/office/drawing/2014/main" id="{C54EEF69-7D39-459E-B33D-AC10DDCB20FD}"/>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9" name="组合 68">
            <a:extLst>
              <a:ext uri="{FF2B5EF4-FFF2-40B4-BE49-F238E27FC236}">
                <a16:creationId xmlns="" xmlns:a16="http://schemas.microsoft.com/office/drawing/2014/main" id="{04DA6F15-45DF-45C8-A05C-71A713934ED2}"/>
              </a:ext>
            </a:extLst>
          </p:cNvPr>
          <p:cNvGrpSpPr/>
          <p:nvPr/>
        </p:nvGrpSpPr>
        <p:grpSpPr>
          <a:xfrm>
            <a:off x="2500944" y="2434674"/>
            <a:ext cx="118508" cy="118509"/>
            <a:chOff x="4486616" y="3001075"/>
            <a:chExt cx="274695" cy="274699"/>
          </a:xfrm>
        </p:grpSpPr>
        <p:sp>
          <p:nvSpPr>
            <p:cNvPr id="70" name="椭圆 69">
              <a:extLst>
                <a:ext uri="{FF2B5EF4-FFF2-40B4-BE49-F238E27FC236}">
                  <a16:creationId xmlns="" xmlns:a16="http://schemas.microsoft.com/office/drawing/2014/main" id="{4FE55CCD-201E-4801-B4B4-CDC276B7B08A}"/>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1" name="椭圆 70">
              <a:extLst>
                <a:ext uri="{FF2B5EF4-FFF2-40B4-BE49-F238E27FC236}">
                  <a16:creationId xmlns="" xmlns:a16="http://schemas.microsoft.com/office/drawing/2014/main" id="{656E4AE9-C94E-4321-B2F2-7BC2895104F0}"/>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72" name="组合 71">
            <a:extLst>
              <a:ext uri="{FF2B5EF4-FFF2-40B4-BE49-F238E27FC236}">
                <a16:creationId xmlns="" xmlns:a16="http://schemas.microsoft.com/office/drawing/2014/main" id="{3A7ADDFB-7BDA-42E5-8C4F-A2DBA956AB30}"/>
              </a:ext>
            </a:extLst>
          </p:cNvPr>
          <p:cNvGrpSpPr/>
          <p:nvPr/>
        </p:nvGrpSpPr>
        <p:grpSpPr>
          <a:xfrm>
            <a:off x="2567501" y="2468336"/>
            <a:ext cx="288238" cy="46073"/>
            <a:chOff x="4318304" y="3089060"/>
            <a:chExt cx="384317" cy="61430"/>
          </a:xfrm>
        </p:grpSpPr>
        <p:sp>
          <p:nvSpPr>
            <p:cNvPr id="73" name="圆角矩形 14">
              <a:extLst>
                <a:ext uri="{FF2B5EF4-FFF2-40B4-BE49-F238E27FC236}">
                  <a16:creationId xmlns="" xmlns:a16="http://schemas.microsoft.com/office/drawing/2014/main" id="{A5D65E3F-D85E-42C9-9674-C42028237FC5}"/>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4" name="圆角矩形 15">
              <a:extLst>
                <a:ext uri="{FF2B5EF4-FFF2-40B4-BE49-F238E27FC236}">
                  <a16:creationId xmlns="" xmlns:a16="http://schemas.microsoft.com/office/drawing/2014/main" id="{081B1ED9-4BD6-4F8C-B04F-6D5B8A6B605B}"/>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75" name="文本框 74">
            <a:extLst>
              <a:ext uri="{FF2B5EF4-FFF2-40B4-BE49-F238E27FC236}">
                <a16:creationId xmlns="" xmlns:a16="http://schemas.microsoft.com/office/drawing/2014/main" id="{CEB00264-8DCA-4EC8-B7C1-D3059744FBF2}"/>
              </a:ext>
            </a:extLst>
          </p:cNvPr>
          <p:cNvSpPr txBox="1"/>
          <p:nvPr/>
        </p:nvSpPr>
        <p:spPr>
          <a:xfrm>
            <a:off x="3485072" y="2236457"/>
            <a:ext cx="3047932"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计算器布局设置</a:t>
            </a:r>
            <a:endParaRPr lang="zh-CN" altLang="en-US" sz="2700" dirty="0">
              <a:solidFill>
                <a:schemeClr val="bg1"/>
              </a:solidFill>
              <a:latin typeface="造字工房悦黑体验版细体" pitchFamily="50" charset="-122"/>
              <a:ea typeface="造字工房悦黑体验版细体" pitchFamily="50" charset="-122"/>
            </a:endParaRPr>
          </a:p>
        </p:txBody>
      </p:sp>
      <p:grpSp>
        <p:nvGrpSpPr>
          <p:cNvPr id="76" name="组合 75">
            <a:extLst>
              <a:ext uri="{FF2B5EF4-FFF2-40B4-BE49-F238E27FC236}">
                <a16:creationId xmlns="" xmlns:a16="http://schemas.microsoft.com/office/drawing/2014/main" id="{4DCB6AA6-920B-4714-AC15-845791286ACB}"/>
              </a:ext>
            </a:extLst>
          </p:cNvPr>
          <p:cNvGrpSpPr/>
          <p:nvPr/>
        </p:nvGrpSpPr>
        <p:grpSpPr>
          <a:xfrm>
            <a:off x="1621681" y="2224385"/>
            <a:ext cx="589923" cy="553376"/>
            <a:chOff x="3108756" y="2110160"/>
            <a:chExt cx="745081" cy="698920"/>
          </a:xfrm>
          <a:solidFill>
            <a:schemeClr val="bg1"/>
          </a:solidFill>
        </p:grpSpPr>
        <p:sp>
          <p:nvSpPr>
            <p:cNvPr id="77" name="Freeform 489">
              <a:extLst>
                <a:ext uri="{FF2B5EF4-FFF2-40B4-BE49-F238E27FC236}">
                  <a16:creationId xmlns="" xmlns:a16="http://schemas.microsoft.com/office/drawing/2014/main" id="{0A2A98BA-74DF-4ED7-BB83-B051E1004E85}"/>
                </a:ext>
              </a:extLst>
            </p:cNvPr>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8" name="Freeform 490">
              <a:extLst>
                <a:ext uri="{FF2B5EF4-FFF2-40B4-BE49-F238E27FC236}">
                  <a16:creationId xmlns="" xmlns:a16="http://schemas.microsoft.com/office/drawing/2014/main" id="{23D973A6-59D2-47B9-B415-5FFEE88954FB}"/>
                </a:ext>
              </a:extLst>
            </p:cNvPr>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9" name="Freeform 491">
              <a:extLst>
                <a:ext uri="{FF2B5EF4-FFF2-40B4-BE49-F238E27FC236}">
                  <a16:creationId xmlns="" xmlns:a16="http://schemas.microsoft.com/office/drawing/2014/main" id="{72B508DA-30F0-4D7F-9C65-EF1A163DAAD7}"/>
                </a:ext>
              </a:extLst>
            </p:cNvPr>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0" name="Rectangle 492">
              <a:extLst>
                <a:ext uri="{FF2B5EF4-FFF2-40B4-BE49-F238E27FC236}">
                  <a16:creationId xmlns="" xmlns:a16="http://schemas.microsoft.com/office/drawing/2014/main" id="{49ED2B52-67A8-40B5-9E35-15FD6F11145A}"/>
                </a:ext>
              </a:extLst>
            </p:cNvPr>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1" name="Rectangle 493">
              <a:extLst>
                <a:ext uri="{FF2B5EF4-FFF2-40B4-BE49-F238E27FC236}">
                  <a16:creationId xmlns="" xmlns:a16="http://schemas.microsoft.com/office/drawing/2014/main" id="{6CA8A95D-8DD5-4D4C-B364-E9C5840B78C2}"/>
                </a:ext>
              </a:extLst>
            </p:cNvPr>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2" name="Rectangle 494">
              <a:extLst>
                <a:ext uri="{FF2B5EF4-FFF2-40B4-BE49-F238E27FC236}">
                  <a16:creationId xmlns="" xmlns:a16="http://schemas.microsoft.com/office/drawing/2014/main" id="{2EE0F6C8-F58E-4BDE-A9E5-BF82DD7B0DBE}"/>
                </a:ext>
              </a:extLst>
            </p:cNvPr>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3" name="Rectangle 495">
              <a:extLst>
                <a:ext uri="{FF2B5EF4-FFF2-40B4-BE49-F238E27FC236}">
                  <a16:creationId xmlns="" xmlns:a16="http://schemas.microsoft.com/office/drawing/2014/main" id="{05AFB1B6-7833-492B-B40C-23021C2F6BEF}"/>
                </a:ext>
              </a:extLst>
            </p:cNvPr>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4" name="Freeform 496">
              <a:extLst>
                <a:ext uri="{FF2B5EF4-FFF2-40B4-BE49-F238E27FC236}">
                  <a16:creationId xmlns="" xmlns:a16="http://schemas.microsoft.com/office/drawing/2014/main" id="{75001282-5BFF-4492-9BDA-80F241C84226}"/>
                </a:ext>
              </a:extLst>
            </p:cNvPr>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85" name="组合 84">
            <a:extLst>
              <a:ext uri="{FF2B5EF4-FFF2-40B4-BE49-F238E27FC236}">
                <a16:creationId xmlns="" xmlns:a16="http://schemas.microsoft.com/office/drawing/2014/main" id="{E96D7370-DFAA-4037-B901-0EA97851887B}"/>
              </a:ext>
            </a:extLst>
          </p:cNvPr>
          <p:cNvGrpSpPr/>
          <p:nvPr/>
        </p:nvGrpSpPr>
        <p:grpSpPr>
          <a:xfrm>
            <a:off x="3101975" y="2314621"/>
            <a:ext cx="484115" cy="429667"/>
            <a:chOff x="5030931" y="2884106"/>
            <a:chExt cx="645486" cy="572889"/>
          </a:xfrm>
        </p:grpSpPr>
        <p:sp>
          <p:nvSpPr>
            <p:cNvPr id="86" name="椭圆 85">
              <a:extLst>
                <a:ext uri="{FF2B5EF4-FFF2-40B4-BE49-F238E27FC236}">
                  <a16:creationId xmlns="" xmlns:a16="http://schemas.microsoft.com/office/drawing/2014/main" id="{405EC44C-CD09-4BD0-9449-72134A137778}"/>
                </a:ext>
              </a:extLst>
            </p:cNvPr>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7" name="文本框 86">
              <a:extLst>
                <a:ext uri="{FF2B5EF4-FFF2-40B4-BE49-F238E27FC236}">
                  <a16:creationId xmlns="" xmlns:a16="http://schemas.microsoft.com/office/drawing/2014/main" id="{BABEF5B7-2C61-4585-A4D9-E183F361A649}"/>
                </a:ext>
              </a:extLst>
            </p:cNvPr>
            <p:cNvSpPr txBox="1"/>
            <p:nvPr/>
          </p:nvSpPr>
          <p:spPr>
            <a:xfrm>
              <a:off x="5030931" y="2902999"/>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grpSp>
        <p:nvGrpSpPr>
          <p:cNvPr id="88" name="组合 87">
            <a:extLst>
              <a:ext uri="{FF2B5EF4-FFF2-40B4-BE49-F238E27FC236}">
                <a16:creationId xmlns="" xmlns:a16="http://schemas.microsoft.com/office/drawing/2014/main" id="{CF4094C9-417A-4D81-9506-647E0CBCB320}"/>
              </a:ext>
            </a:extLst>
          </p:cNvPr>
          <p:cNvGrpSpPr/>
          <p:nvPr/>
        </p:nvGrpSpPr>
        <p:grpSpPr>
          <a:xfrm>
            <a:off x="2479764" y="2881726"/>
            <a:ext cx="2065817" cy="2584754"/>
            <a:chOff x="3295850" y="1895995"/>
            <a:chExt cx="3725149" cy="4660916"/>
          </a:xfrm>
        </p:grpSpPr>
        <p:sp>
          <p:nvSpPr>
            <p:cNvPr id="117" name="圆角矩形 2">
              <a:extLst>
                <a:ext uri="{FF2B5EF4-FFF2-40B4-BE49-F238E27FC236}">
                  <a16:creationId xmlns="" xmlns:a16="http://schemas.microsoft.com/office/drawing/2014/main" id="{9886BFD2-671B-4923-9477-E7F28C726FC6}"/>
                </a:ext>
              </a:extLst>
            </p:cNvPr>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8" name="Freeform 5">
              <a:extLst>
                <a:ext uri="{FF2B5EF4-FFF2-40B4-BE49-F238E27FC236}">
                  <a16:creationId xmlns="" xmlns:a16="http://schemas.microsoft.com/office/drawing/2014/main" id="{F50659DB-EE3F-403A-BB24-D1E8B1CEA891}"/>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19" name="圆角矩形 4">
              <a:extLst>
                <a:ext uri="{FF2B5EF4-FFF2-40B4-BE49-F238E27FC236}">
                  <a16:creationId xmlns="" xmlns:a16="http://schemas.microsoft.com/office/drawing/2014/main" id="{06E73318-EE61-4772-B02A-34AE1D7DF626}"/>
                </a:ext>
              </a:extLst>
            </p:cNvPr>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0" name="Freeform 5">
              <a:extLst>
                <a:ext uri="{FF2B5EF4-FFF2-40B4-BE49-F238E27FC236}">
                  <a16:creationId xmlns="" xmlns:a16="http://schemas.microsoft.com/office/drawing/2014/main" id="{46AF450D-4FFD-4745-8B3E-F00E2E0AB147}"/>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5A681"/>
            </a:solidFill>
            <a:ln w="25400">
              <a:no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dirty="0">
                <a:solidFill>
                  <a:prstClr val="black"/>
                </a:solidFill>
              </a:endParaRPr>
            </a:p>
          </p:txBody>
        </p:sp>
      </p:grpSp>
      <p:sp>
        <p:nvSpPr>
          <p:cNvPr id="121" name="圆角矩形 6">
            <a:extLst>
              <a:ext uri="{FF2B5EF4-FFF2-40B4-BE49-F238E27FC236}">
                <a16:creationId xmlns="" xmlns:a16="http://schemas.microsoft.com/office/drawing/2014/main" id="{66355D0B-6409-43B6-97B3-1FCCE1C26C1D}"/>
              </a:ext>
            </a:extLst>
          </p:cNvPr>
          <p:cNvSpPr/>
          <p:nvPr/>
        </p:nvSpPr>
        <p:spPr>
          <a:xfrm>
            <a:off x="4032456" y="3355685"/>
            <a:ext cx="3894951" cy="751080"/>
          </a:xfrm>
          <a:prstGeom prst="roundRect">
            <a:avLst>
              <a:gd name="adj" fmla="val 9976"/>
            </a:avLst>
          </a:prstGeom>
          <a:solidFill>
            <a:srgbClr val="15A681"/>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22" name="组合 121">
            <a:extLst>
              <a:ext uri="{FF2B5EF4-FFF2-40B4-BE49-F238E27FC236}">
                <a16:creationId xmlns="" xmlns:a16="http://schemas.microsoft.com/office/drawing/2014/main" id="{4016F0BF-CEB7-44B6-AC32-ABA34668B1D7}"/>
              </a:ext>
            </a:extLst>
          </p:cNvPr>
          <p:cNvGrpSpPr/>
          <p:nvPr/>
        </p:nvGrpSpPr>
        <p:grpSpPr>
          <a:xfrm>
            <a:off x="4102745" y="3669542"/>
            <a:ext cx="118508" cy="118509"/>
            <a:chOff x="4486616" y="3001075"/>
            <a:chExt cx="274695" cy="274699"/>
          </a:xfrm>
        </p:grpSpPr>
        <p:sp>
          <p:nvSpPr>
            <p:cNvPr id="123" name="椭圆 122">
              <a:extLst>
                <a:ext uri="{FF2B5EF4-FFF2-40B4-BE49-F238E27FC236}">
                  <a16:creationId xmlns="" xmlns:a16="http://schemas.microsoft.com/office/drawing/2014/main" id="{AE7732D0-D581-4B7F-99A3-356AB3A38FD2}"/>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4" name="椭圆 123">
              <a:extLst>
                <a:ext uri="{FF2B5EF4-FFF2-40B4-BE49-F238E27FC236}">
                  <a16:creationId xmlns="" xmlns:a16="http://schemas.microsoft.com/office/drawing/2014/main" id="{42E777F8-89B0-4718-B3A7-737F1E6B29B3}"/>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5" name="组合 124">
            <a:extLst>
              <a:ext uri="{FF2B5EF4-FFF2-40B4-BE49-F238E27FC236}">
                <a16:creationId xmlns="" xmlns:a16="http://schemas.microsoft.com/office/drawing/2014/main" id="{773BD735-0E71-43DD-990A-CEB00750FFF9}"/>
              </a:ext>
            </a:extLst>
          </p:cNvPr>
          <p:cNvGrpSpPr/>
          <p:nvPr/>
        </p:nvGrpSpPr>
        <p:grpSpPr>
          <a:xfrm>
            <a:off x="3803240" y="3669542"/>
            <a:ext cx="118508" cy="118509"/>
            <a:chOff x="4486616" y="3001075"/>
            <a:chExt cx="274695" cy="274699"/>
          </a:xfrm>
        </p:grpSpPr>
        <p:sp>
          <p:nvSpPr>
            <p:cNvPr id="126" name="椭圆 125">
              <a:extLst>
                <a:ext uri="{FF2B5EF4-FFF2-40B4-BE49-F238E27FC236}">
                  <a16:creationId xmlns="" xmlns:a16="http://schemas.microsoft.com/office/drawing/2014/main" id="{0A0F0FF6-D563-4FC7-974B-E10007ED5472}"/>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7" name="椭圆 126">
              <a:extLst>
                <a:ext uri="{FF2B5EF4-FFF2-40B4-BE49-F238E27FC236}">
                  <a16:creationId xmlns="" xmlns:a16="http://schemas.microsoft.com/office/drawing/2014/main" id="{A5A2FD42-0B27-4088-BAB7-1461C1078255}"/>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8" name="组合 127">
            <a:extLst>
              <a:ext uri="{FF2B5EF4-FFF2-40B4-BE49-F238E27FC236}">
                <a16:creationId xmlns="" xmlns:a16="http://schemas.microsoft.com/office/drawing/2014/main" id="{86257325-6976-4E39-9D73-12B32C5CBC0F}"/>
              </a:ext>
            </a:extLst>
          </p:cNvPr>
          <p:cNvGrpSpPr/>
          <p:nvPr/>
        </p:nvGrpSpPr>
        <p:grpSpPr>
          <a:xfrm>
            <a:off x="3869799" y="3703204"/>
            <a:ext cx="288238" cy="46073"/>
            <a:chOff x="4317617" y="3104300"/>
            <a:chExt cx="384317" cy="61430"/>
          </a:xfrm>
        </p:grpSpPr>
        <p:sp>
          <p:nvSpPr>
            <p:cNvPr id="129" name="圆角矩形 14">
              <a:extLst>
                <a:ext uri="{FF2B5EF4-FFF2-40B4-BE49-F238E27FC236}">
                  <a16:creationId xmlns="" xmlns:a16="http://schemas.microsoft.com/office/drawing/2014/main" id="{6CBFD9D9-7599-42F8-9F66-D5825D094D74}"/>
                </a:ext>
              </a:extLst>
            </p:cNvPr>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0" name="圆角矩形 15">
              <a:extLst>
                <a:ext uri="{FF2B5EF4-FFF2-40B4-BE49-F238E27FC236}">
                  <a16:creationId xmlns="" xmlns:a16="http://schemas.microsoft.com/office/drawing/2014/main" id="{9CDCC375-B550-4FCF-B298-147B3A16A3FB}"/>
                </a:ext>
              </a:extLst>
            </p:cNvPr>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31" name="组合 130">
            <a:extLst>
              <a:ext uri="{FF2B5EF4-FFF2-40B4-BE49-F238E27FC236}">
                <a16:creationId xmlns="" xmlns:a16="http://schemas.microsoft.com/office/drawing/2014/main" id="{3D28E955-DFB5-4983-8C32-64564D8AEE62}"/>
              </a:ext>
            </a:extLst>
          </p:cNvPr>
          <p:cNvGrpSpPr/>
          <p:nvPr/>
        </p:nvGrpSpPr>
        <p:grpSpPr>
          <a:xfrm>
            <a:off x="4265008" y="3538059"/>
            <a:ext cx="491776" cy="429667"/>
            <a:chOff x="5030931" y="2884106"/>
            <a:chExt cx="655701" cy="572889"/>
          </a:xfrm>
        </p:grpSpPr>
        <p:sp>
          <p:nvSpPr>
            <p:cNvPr id="132" name="椭圆 131">
              <a:extLst>
                <a:ext uri="{FF2B5EF4-FFF2-40B4-BE49-F238E27FC236}">
                  <a16:creationId xmlns="" xmlns:a16="http://schemas.microsoft.com/office/drawing/2014/main" id="{8083CFF6-41FB-4F0C-B25E-818A52342ED9}"/>
                </a:ext>
              </a:extLst>
            </p:cNvPr>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文本框 132">
              <a:extLst>
                <a:ext uri="{FF2B5EF4-FFF2-40B4-BE49-F238E27FC236}">
                  <a16:creationId xmlns="" xmlns:a16="http://schemas.microsoft.com/office/drawing/2014/main" id="{167A85C5-7E72-4EA6-90DE-B80FEE0EEC8C}"/>
                </a:ext>
              </a:extLst>
            </p:cNvPr>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15A681"/>
                  </a:solidFill>
                  <a:latin typeface="Impact" panose="020B0806030902050204" pitchFamily="34" charset="0"/>
                </a:rPr>
                <a:t>02</a:t>
              </a:r>
              <a:endParaRPr lang="zh-CN" altLang="en-US" sz="2100" dirty="0">
                <a:solidFill>
                  <a:srgbClr val="15A681"/>
                </a:solidFill>
                <a:latin typeface="Impact" panose="020B0806030902050204" pitchFamily="34" charset="0"/>
              </a:endParaRPr>
            </a:p>
          </p:txBody>
        </p:sp>
      </p:grpSp>
      <p:grpSp>
        <p:nvGrpSpPr>
          <p:cNvPr id="134" name="组合 133">
            <a:extLst>
              <a:ext uri="{FF2B5EF4-FFF2-40B4-BE49-F238E27FC236}">
                <a16:creationId xmlns="" xmlns:a16="http://schemas.microsoft.com/office/drawing/2014/main" id="{ACD1A2EB-AFD9-4B61-9A42-53292F0D4580}"/>
              </a:ext>
            </a:extLst>
          </p:cNvPr>
          <p:cNvGrpSpPr/>
          <p:nvPr/>
        </p:nvGrpSpPr>
        <p:grpSpPr>
          <a:xfrm>
            <a:off x="2937861" y="3529193"/>
            <a:ext cx="539637" cy="423360"/>
            <a:chOff x="4172643" y="3997027"/>
            <a:chExt cx="736426" cy="577745"/>
          </a:xfrm>
          <a:solidFill>
            <a:schemeClr val="bg1"/>
          </a:solidFill>
        </p:grpSpPr>
        <p:sp>
          <p:nvSpPr>
            <p:cNvPr id="135" name="Freeform 14">
              <a:extLst>
                <a:ext uri="{FF2B5EF4-FFF2-40B4-BE49-F238E27FC236}">
                  <a16:creationId xmlns="" xmlns:a16="http://schemas.microsoft.com/office/drawing/2014/main" id="{82910B92-4E81-40FD-9634-C7D711E29BBC}"/>
                </a:ext>
              </a:extLst>
            </p:cNvPr>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6" name="Freeform 15">
              <a:extLst>
                <a:ext uri="{FF2B5EF4-FFF2-40B4-BE49-F238E27FC236}">
                  <a16:creationId xmlns="" xmlns:a16="http://schemas.microsoft.com/office/drawing/2014/main" id="{4DB4CD97-88B0-44DD-A8A6-89E225C7333E}"/>
                </a:ext>
              </a:extLst>
            </p:cNvPr>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7" name="Freeform 16">
              <a:extLst>
                <a:ext uri="{FF2B5EF4-FFF2-40B4-BE49-F238E27FC236}">
                  <a16:creationId xmlns="" xmlns:a16="http://schemas.microsoft.com/office/drawing/2014/main" id="{561491F0-47CF-4B81-8443-466E9BE02093}"/>
                </a:ext>
              </a:extLst>
            </p:cNvPr>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8" name="Freeform 17">
              <a:extLst>
                <a:ext uri="{FF2B5EF4-FFF2-40B4-BE49-F238E27FC236}">
                  <a16:creationId xmlns="" xmlns:a16="http://schemas.microsoft.com/office/drawing/2014/main" id="{8F896A06-C6FE-4D93-955F-BD98F81C2750}"/>
                </a:ext>
              </a:extLst>
            </p:cNvPr>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39" name="文本框 138">
            <a:extLst>
              <a:ext uri="{FF2B5EF4-FFF2-40B4-BE49-F238E27FC236}">
                <a16:creationId xmlns="" xmlns:a16="http://schemas.microsoft.com/office/drawing/2014/main" id="{42E1D17A-1F78-4862-A60B-ED4EB29F762B}"/>
              </a:ext>
            </a:extLst>
          </p:cNvPr>
          <p:cNvSpPr txBox="1"/>
          <p:nvPr/>
        </p:nvSpPr>
        <p:spPr>
          <a:xfrm>
            <a:off x="4667135" y="3490026"/>
            <a:ext cx="2998108"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界面布局设计小结</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156" name="椭圆 155">
            <a:extLst>
              <a:ext uri="{FF2B5EF4-FFF2-40B4-BE49-F238E27FC236}">
                <a16:creationId xmlns="" xmlns:a16="http://schemas.microsoft.com/office/drawing/2014/main" id="{7C44004D-4EE8-45C2-85C7-92BE554FD9BF}"/>
              </a:ext>
            </a:extLst>
          </p:cNvPr>
          <p:cNvSpPr/>
          <p:nvPr/>
        </p:nvSpPr>
        <p:spPr>
          <a:xfrm>
            <a:off x="5587831" y="4817422"/>
            <a:ext cx="422057" cy="42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58" name="组合 157">
            <a:extLst>
              <a:ext uri="{FF2B5EF4-FFF2-40B4-BE49-F238E27FC236}">
                <a16:creationId xmlns="" xmlns:a16="http://schemas.microsoft.com/office/drawing/2014/main" id="{D1A91614-B003-4101-BC89-0DA7704895D1}"/>
              </a:ext>
            </a:extLst>
          </p:cNvPr>
          <p:cNvGrpSpPr/>
          <p:nvPr/>
        </p:nvGrpSpPr>
        <p:grpSpPr>
          <a:xfrm>
            <a:off x="4081678" y="4742461"/>
            <a:ext cx="598901" cy="497016"/>
            <a:chOff x="9404083" y="1238855"/>
            <a:chExt cx="801342" cy="665020"/>
          </a:xfrm>
          <a:solidFill>
            <a:schemeClr val="bg1"/>
          </a:solidFill>
        </p:grpSpPr>
        <p:sp>
          <p:nvSpPr>
            <p:cNvPr id="159" name="Freeform 583">
              <a:extLst>
                <a:ext uri="{FF2B5EF4-FFF2-40B4-BE49-F238E27FC236}">
                  <a16:creationId xmlns="" xmlns:a16="http://schemas.microsoft.com/office/drawing/2014/main" id="{8D7E4CFB-8A9F-4036-9FAA-585FE5212177}"/>
                </a:ext>
              </a:extLst>
            </p:cNvPr>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0" name="Freeform 584">
              <a:extLst>
                <a:ext uri="{FF2B5EF4-FFF2-40B4-BE49-F238E27FC236}">
                  <a16:creationId xmlns="" xmlns:a16="http://schemas.microsoft.com/office/drawing/2014/main" id="{40A6DF49-E5D1-4F57-9B5F-0207D1FF360B}"/>
                </a:ext>
              </a:extLst>
            </p:cNvPr>
            <p:cNvSpPr>
              <a:spLocks/>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1" name="Freeform 585">
              <a:extLst>
                <a:ext uri="{FF2B5EF4-FFF2-40B4-BE49-F238E27FC236}">
                  <a16:creationId xmlns="" xmlns:a16="http://schemas.microsoft.com/office/drawing/2014/main" id="{ECD1B9DD-EA93-4F30-8DC2-E8DFA8AD5026}"/>
                </a:ext>
              </a:extLst>
            </p:cNvPr>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2" name="Freeform 586">
              <a:extLst>
                <a:ext uri="{FF2B5EF4-FFF2-40B4-BE49-F238E27FC236}">
                  <a16:creationId xmlns="" xmlns:a16="http://schemas.microsoft.com/office/drawing/2014/main" id="{0DD01B64-52E3-427E-97D3-86BD73205EDB}"/>
                </a:ext>
              </a:extLst>
            </p:cNvPr>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63" name="文本框 162">
            <a:extLst>
              <a:ext uri="{FF2B5EF4-FFF2-40B4-BE49-F238E27FC236}">
                <a16:creationId xmlns="" xmlns:a16="http://schemas.microsoft.com/office/drawing/2014/main" id="{D1782CA4-2583-49CC-A4B7-A0DFAC09084E}"/>
              </a:ext>
            </a:extLst>
          </p:cNvPr>
          <p:cNvSpPr txBox="1"/>
          <p:nvPr/>
        </p:nvSpPr>
        <p:spPr>
          <a:xfrm>
            <a:off x="6028201" y="4766319"/>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构造方法的调用</a:t>
            </a:r>
          </a:p>
        </p:txBody>
      </p:sp>
      <p:grpSp>
        <p:nvGrpSpPr>
          <p:cNvPr id="164" name="组合 163">
            <a:extLst>
              <a:ext uri="{FF2B5EF4-FFF2-40B4-BE49-F238E27FC236}">
                <a16:creationId xmlns="" xmlns:a16="http://schemas.microsoft.com/office/drawing/2014/main" id="{D237980A-9A8D-40BE-B93E-73C982693853}"/>
              </a:ext>
            </a:extLst>
          </p:cNvPr>
          <p:cNvGrpSpPr/>
          <p:nvPr/>
        </p:nvGrpSpPr>
        <p:grpSpPr>
          <a:xfrm>
            <a:off x="3474416" y="4276283"/>
            <a:ext cx="2072960" cy="2584754"/>
            <a:chOff x="3295850" y="1908877"/>
            <a:chExt cx="3738030" cy="4660916"/>
          </a:xfrm>
        </p:grpSpPr>
        <p:sp>
          <p:nvSpPr>
            <p:cNvPr id="165" name="圆角矩形 2">
              <a:extLst>
                <a:ext uri="{FF2B5EF4-FFF2-40B4-BE49-F238E27FC236}">
                  <a16:creationId xmlns="" xmlns:a16="http://schemas.microsoft.com/office/drawing/2014/main" id="{05AD33A6-C474-4AAF-AC49-D3A21DAC22AE}"/>
                </a:ext>
              </a:extLst>
            </p:cNvPr>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6" name="Freeform 5">
              <a:extLst>
                <a:ext uri="{FF2B5EF4-FFF2-40B4-BE49-F238E27FC236}">
                  <a16:creationId xmlns="" xmlns:a16="http://schemas.microsoft.com/office/drawing/2014/main" id="{69CAF7D5-B58D-48FD-8CBC-815B52454D1D}"/>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7" name="圆角矩形 4">
              <a:extLst>
                <a:ext uri="{FF2B5EF4-FFF2-40B4-BE49-F238E27FC236}">
                  <a16:creationId xmlns="" xmlns:a16="http://schemas.microsoft.com/office/drawing/2014/main" id="{8BD7294D-262F-4032-BE5B-17A3CCA16C49}"/>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8" name="Freeform 5">
              <a:extLst>
                <a:ext uri="{FF2B5EF4-FFF2-40B4-BE49-F238E27FC236}">
                  <a16:creationId xmlns="" xmlns:a16="http://schemas.microsoft.com/office/drawing/2014/main" id="{F38D5FC5-EE52-4246-B8B4-31C50E5ECFDD}"/>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69" name="圆角矩形 6">
            <a:extLst>
              <a:ext uri="{FF2B5EF4-FFF2-40B4-BE49-F238E27FC236}">
                <a16:creationId xmlns="" xmlns:a16="http://schemas.microsoft.com/office/drawing/2014/main" id="{1DE29119-A9C5-4484-926D-7FBBD347E410}"/>
              </a:ext>
            </a:extLst>
          </p:cNvPr>
          <p:cNvSpPr/>
          <p:nvPr/>
        </p:nvSpPr>
        <p:spPr>
          <a:xfrm>
            <a:off x="5378846" y="4724655"/>
            <a:ext cx="414561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grpSp>
        <p:nvGrpSpPr>
          <p:cNvPr id="170" name="组合 169">
            <a:extLst>
              <a:ext uri="{FF2B5EF4-FFF2-40B4-BE49-F238E27FC236}">
                <a16:creationId xmlns="" xmlns:a16="http://schemas.microsoft.com/office/drawing/2014/main" id="{2CA9F5F5-6B0A-4E5A-BF2E-DB1DBAA4E318}"/>
              </a:ext>
            </a:extLst>
          </p:cNvPr>
          <p:cNvGrpSpPr/>
          <p:nvPr/>
        </p:nvGrpSpPr>
        <p:grpSpPr>
          <a:xfrm>
            <a:off x="5354675" y="5028015"/>
            <a:ext cx="118508" cy="118509"/>
            <a:chOff x="4486616" y="3001075"/>
            <a:chExt cx="274695" cy="274699"/>
          </a:xfrm>
        </p:grpSpPr>
        <p:sp>
          <p:nvSpPr>
            <p:cNvPr id="171" name="椭圆 170">
              <a:extLst>
                <a:ext uri="{FF2B5EF4-FFF2-40B4-BE49-F238E27FC236}">
                  <a16:creationId xmlns="" xmlns:a16="http://schemas.microsoft.com/office/drawing/2014/main" id="{6018C0B5-7B6E-4670-8E13-C88089C6FA1E}"/>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2" name="椭圆 171">
              <a:extLst>
                <a:ext uri="{FF2B5EF4-FFF2-40B4-BE49-F238E27FC236}">
                  <a16:creationId xmlns="" xmlns:a16="http://schemas.microsoft.com/office/drawing/2014/main" id="{99CE1912-4733-4029-B936-6FFEAB5FBE7B}"/>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3" name="组合 172">
            <a:extLst>
              <a:ext uri="{FF2B5EF4-FFF2-40B4-BE49-F238E27FC236}">
                <a16:creationId xmlns="" xmlns:a16="http://schemas.microsoft.com/office/drawing/2014/main" id="{D750B89D-C9DF-49F0-853B-6D6C5C3E5D31}"/>
              </a:ext>
            </a:extLst>
          </p:cNvPr>
          <p:cNvGrpSpPr/>
          <p:nvPr/>
        </p:nvGrpSpPr>
        <p:grpSpPr>
          <a:xfrm>
            <a:off x="5002692" y="5038512"/>
            <a:ext cx="118508" cy="118509"/>
            <a:chOff x="4486616" y="3001075"/>
            <a:chExt cx="274695" cy="274699"/>
          </a:xfrm>
        </p:grpSpPr>
        <p:sp>
          <p:nvSpPr>
            <p:cNvPr id="174" name="椭圆 173">
              <a:extLst>
                <a:ext uri="{FF2B5EF4-FFF2-40B4-BE49-F238E27FC236}">
                  <a16:creationId xmlns="" xmlns:a16="http://schemas.microsoft.com/office/drawing/2014/main" id="{FAB7AE23-8F98-4ED0-B463-972D92739FB7}"/>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5" name="椭圆 174">
              <a:extLst>
                <a:ext uri="{FF2B5EF4-FFF2-40B4-BE49-F238E27FC236}">
                  <a16:creationId xmlns="" xmlns:a16="http://schemas.microsoft.com/office/drawing/2014/main" id="{21258C54-768F-4763-895F-F04340824C2A}"/>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6" name="组合 175">
            <a:extLst>
              <a:ext uri="{FF2B5EF4-FFF2-40B4-BE49-F238E27FC236}">
                <a16:creationId xmlns="" xmlns:a16="http://schemas.microsoft.com/office/drawing/2014/main" id="{4F3511B4-D07A-4F99-8A44-74BA4AAC2013}"/>
              </a:ext>
            </a:extLst>
          </p:cNvPr>
          <p:cNvGrpSpPr/>
          <p:nvPr/>
        </p:nvGrpSpPr>
        <p:grpSpPr>
          <a:xfrm>
            <a:off x="5090243" y="5072167"/>
            <a:ext cx="288238" cy="46073"/>
            <a:chOff x="4318304" y="3089060"/>
            <a:chExt cx="384317" cy="61430"/>
          </a:xfrm>
        </p:grpSpPr>
        <p:sp>
          <p:nvSpPr>
            <p:cNvPr id="177" name="圆角矩形 14">
              <a:extLst>
                <a:ext uri="{FF2B5EF4-FFF2-40B4-BE49-F238E27FC236}">
                  <a16:creationId xmlns="" xmlns:a16="http://schemas.microsoft.com/office/drawing/2014/main" id="{10AC37E5-E74E-4B7C-9BC9-6ADFA56C39F9}"/>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8" name="圆角矩形 15">
              <a:extLst>
                <a:ext uri="{FF2B5EF4-FFF2-40B4-BE49-F238E27FC236}">
                  <a16:creationId xmlns="" xmlns:a16="http://schemas.microsoft.com/office/drawing/2014/main" id="{68D78A0B-2904-40A9-BE03-FFD008637F82}"/>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79" name="文本框 178">
            <a:extLst>
              <a:ext uri="{FF2B5EF4-FFF2-40B4-BE49-F238E27FC236}">
                <a16:creationId xmlns="" xmlns:a16="http://schemas.microsoft.com/office/drawing/2014/main" id="{386C78A7-5A1F-47E1-B840-863F90E30316}"/>
              </a:ext>
            </a:extLst>
          </p:cNvPr>
          <p:cNvSpPr txBox="1"/>
          <p:nvPr/>
        </p:nvSpPr>
        <p:spPr>
          <a:xfrm>
            <a:off x="5823689" y="4818071"/>
            <a:ext cx="3092123" cy="523220"/>
          </a:xfrm>
          <a:prstGeom prst="rect">
            <a:avLst/>
          </a:prstGeom>
          <a:noFill/>
        </p:spPr>
        <p:txBody>
          <a:bodyPr wrap="square" rtlCol="0">
            <a:spAutoFit/>
          </a:bodyPr>
          <a:lstStyle/>
          <a:p>
            <a:pPr algn="ctr"/>
            <a:r>
              <a:rPr lang="zh-CN" altLang="en-US" sz="2800" dirty="0" smtClean="0"/>
              <a:t>拓展练习</a:t>
            </a:r>
            <a:endParaRPr lang="zh-CN" altLang="en-US" sz="2800" dirty="0"/>
          </a:p>
        </p:txBody>
      </p:sp>
      <p:grpSp>
        <p:nvGrpSpPr>
          <p:cNvPr id="180" name="组合 179">
            <a:extLst>
              <a:ext uri="{FF2B5EF4-FFF2-40B4-BE49-F238E27FC236}">
                <a16:creationId xmlns="" xmlns:a16="http://schemas.microsoft.com/office/drawing/2014/main" id="{FB2FE281-E9C3-4AC7-80B8-DEE79179079D}"/>
              </a:ext>
            </a:extLst>
          </p:cNvPr>
          <p:cNvGrpSpPr/>
          <p:nvPr/>
        </p:nvGrpSpPr>
        <p:grpSpPr>
          <a:xfrm>
            <a:off x="4154915" y="4796734"/>
            <a:ext cx="589923" cy="553376"/>
            <a:chOff x="3108756" y="2110160"/>
            <a:chExt cx="745081" cy="698920"/>
          </a:xfrm>
          <a:solidFill>
            <a:schemeClr val="bg1"/>
          </a:solidFill>
        </p:grpSpPr>
        <p:sp>
          <p:nvSpPr>
            <p:cNvPr id="181" name="Freeform 489">
              <a:extLst>
                <a:ext uri="{FF2B5EF4-FFF2-40B4-BE49-F238E27FC236}">
                  <a16:creationId xmlns="" xmlns:a16="http://schemas.microsoft.com/office/drawing/2014/main" id="{A8DA73C3-071F-4A82-AC07-B62847A2956B}"/>
                </a:ext>
              </a:extLst>
            </p:cNvPr>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2" name="Freeform 490">
              <a:extLst>
                <a:ext uri="{FF2B5EF4-FFF2-40B4-BE49-F238E27FC236}">
                  <a16:creationId xmlns="" xmlns:a16="http://schemas.microsoft.com/office/drawing/2014/main" id="{4CF8DC54-7D5D-417E-8AA4-744C3AF451EE}"/>
                </a:ext>
              </a:extLst>
            </p:cNvPr>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3" name="Freeform 491">
              <a:extLst>
                <a:ext uri="{FF2B5EF4-FFF2-40B4-BE49-F238E27FC236}">
                  <a16:creationId xmlns="" xmlns:a16="http://schemas.microsoft.com/office/drawing/2014/main" id="{D3E5B614-63D7-42FA-B1AE-403BCBCE4107}"/>
                </a:ext>
              </a:extLst>
            </p:cNvPr>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4" name="Rectangle 492">
              <a:extLst>
                <a:ext uri="{FF2B5EF4-FFF2-40B4-BE49-F238E27FC236}">
                  <a16:creationId xmlns="" xmlns:a16="http://schemas.microsoft.com/office/drawing/2014/main" id="{7D06738A-2803-465E-B334-4304EF5C9AFA}"/>
                </a:ext>
              </a:extLst>
            </p:cNvPr>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5" name="Rectangle 493">
              <a:extLst>
                <a:ext uri="{FF2B5EF4-FFF2-40B4-BE49-F238E27FC236}">
                  <a16:creationId xmlns="" xmlns:a16="http://schemas.microsoft.com/office/drawing/2014/main" id="{8BA8DA33-24CB-42DA-891D-49F3581BCC16}"/>
                </a:ext>
              </a:extLst>
            </p:cNvPr>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6" name="Rectangle 494">
              <a:extLst>
                <a:ext uri="{FF2B5EF4-FFF2-40B4-BE49-F238E27FC236}">
                  <a16:creationId xmlns="" xmlns:a16="http://schemas.microsoft.com/office/drawing/2014/main" id="{A0041AD1-203E-42A6-BF5E-E9DBF3EB6AEB}"/>
                </a:ext>
              </a:extLst>
            </p:cNvPr>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7" name="Rectangle 495">
              <a:extLst>
                <a:ext uri="{FF2B5EF4-FFF2-40B4-BE49-F238E27FC236}">
                  <a16:creationId xmlns="" xmlns:a16="http://schemas.microsoft.com/office/drawing/2014/main" id="{8FC9835A-C862-43AB-88B9-62E89E4C7B60}"/>
                </a:ext>
              </a:extLst>
            </p:cNvPr>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8" name="Freeform 496">
              <a:extLst>
                <a:ext uri="{FF2B5EF4-FFF2-40B4-BE49-F238E27FC236}">
                  <a16:creationId xmlns="" xmlns:a16="http://schemas.microsoft.com/office/drawing/2014/main" id="{73EAAFAE-51FD-4380-8CFE-AFDD961713F8}"/>
                </a:ext>
              </a:extLst>
            </p:cNvPr>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189" name="组合 188">
            <a:extLst>
              <a:ext uri="{FF2B5EF4-FFF2-40B4-BE49-F238E27FC236}">
                <a16:creationId xmlns="" xmlns:a16="http://schemas.microsoft.com/office/drawing/2014/main" id="{EA50081E-3870-4D33-92A5-F77B25281E05}"/>
              </a:ext>
            </a:extLst>
          </p:cNvPr>
          <p:cNvGrpSpPr/>
          <p:nvPr/>
        </p:nvGrpSpPr>
        <p:grpSpPr>
          <a:xfrm>
            <a:off x="5677177" y="4844971"/>
            <a:ext cx="484113" cy="422057"/>
            <a:chOff x="4876994" y="2618201"/>
            <a:chExt cx="645486" cy="562744"/>
          </a:xfrm>
        </p:grpSpPr>
        <p:sp>
          <p:nvSpPr>
            <p:cNvPr id="190" name="椭圆 189">
              <a:extLst>
                <a:ext uri="{FF2B5EF4-FFF2-40B4-BE49-F238E27FC236}">
                  <a16:creationId xmlns="" xmlns:a16="http://schemas.microsoft.com/office/drawing/2014/main" id="{17AD1A6F-4258-48B9-84AD-D9C82A858F91}"/>
                </a:ext>
              </a:extLst>
            </p:cNvPr>
            <p:cNvSpPr/>
            <p:nvPr/>
          </p:nvSpPr>
          <p:spPr>
            <a:xfrm>
              <a:off x="4901405" y="2618201"/>
              <a:ext cx="562743" cy="5627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1" name="文本框 190">
              <a:extLst>
                <a:ext uri="{FF2B5EF4-FFF2-40B4-BE49-F238E27FC236}">
                  <a16:creationId xmlns="" xmlns:a16="http://schemas.microsoft.com/office/drawing/2014/main" id="{98B3A08A-2A42-4170-B34C-A8A71F17D5DE}"/>
                </a:ext>
              </a:extLst>
            </p:cNvPr>
            <p:cNvSpPr txBox="1"/>
            <p:nvPr/>
          </p:nvSpPr>
          <p:spPr>
            <a:xfrm>
              <a:off x="4876994" y="2623098"/>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03</a:t>
              </a:r>
              <a:endParaRPr lang="zh-CN" altLang="en-US" sz="2100" dirty="0">
                <a:solidFill>
                  <a:srgbClr val="FFB850"/>
                </a:solidFill>
                <a:latin typeface="Impact" panose="020B0806030902050204" pitchFamily="34" charset="0"/>
              </a:endParaRPr>
            </a:p>
          </p:txBody>
        </p:sp>
      </p:grpSp>
      <p:sp>
        <p:nvSpPr>
          <p:cNvPr id="91" name="文本占位符 1"/>
          <p:cNvSpPr>
            <a:spLocks noGrp="1"/>
          </p:cNvSpPr>
          <p:nvPr>
            <p:ph type="body" sz="quarter" idx="10"/>
          </p:nvPr>
        </p:nvSpPr>
        <p:spPr>
          <a:xfrm>
            <a:off x="731838" y="473777"/>
            <a:ext cx="6808927" cy="470648"/>
          </a:xfrm>
        </p:spPr>
        <p:txBody>
          <a:bodyPr/>
          <a:lstStyle/>
          <a:p>
            <a:r>
              <a:rPr lang="en-US" altLang="zh-CN" dirty="0"/>
              <a:t>10-2   </a:t>
            </a:r>
            <a:r>
              <a:rPr lang="zh-CN" altLang="en-US" dirty="0"/>
              <a:t>计算器布局设计</a:t>
            </a:r>
            <a:endParaRPr lang="en-US" altLang="zh-CN" dirty="0"/>
          </a:p>
        </p:txBody>
      </p:sp>
    </p:spTree>
    <p:extLst>
      <p:ext uri="{BB962C8B-B14F-4D97-AF65-F5344CB8AC3E}">
        <p14:creationId xmlns:p14="http://schemas.microsoft.com/office/powerpoint/2010/main" val="327227799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250" fill="hold"/>
                                            <p:tgtEl>
                                              <p:spTgt spid="60"/>
                                            </p:tgtEl>
                                            <p:attrNameLst>
                                              <p:attrName>ppt_w</p:attrName>
                                            </p:attrNameLst>
                                          </p:cBhvr>
                                          <p:tavLst>
                                            <p:tav tm="0">
                                              <p:val>
                                                <p:fltVal val="0"/>
                                              </p:val>
                                            </p:tav>
                                            <p:tav tm="100000">
                                              <p:val>
                                                <p:strVal val="#ppt_w"/>
                                              </p:val>
                                            </p:tav>
                                          </p:tavLst>
                                        </p:anim>
                                        <p:anim calcmode="lin" valueType="num">
                                          <p:cBhvr>
                                            <p:cTn id="8" dur="250" fill="hold"/>
                                            <p:tgtEl>
                                              <p:spTgt spid="60"/>
                                            </p:tgtEl>
                                            <p:attrNameLst>
                                              <p:attrName>ppt_h</p:attrName>
                                            </p:attrNameLst>
                                          </p:cBhvr>
                                          <p:tavLst>
                                            <p:tav tm="0">
                                              <p:val>
                                                <p:fltVal val="0"/>
                                              </p:val>
                                            </p:tav>
                                            <p:tav tm="100000">
                                              <p:val>
                                                <p:strVal val="#ppt_h"/>
                                              </p:val>
                                            </p:tav>
                                          </p:tavLst>
                                        </p:anim>
                                        <p:animEffect transition="in" filter="fade">
                                          <p:cBhvr>
                                            <p:cTn id="9" dur="250"/>
                                            <p:tgtEl>
                                              <p:spTgt spid="60"/>
                                            </p:tgtEl>
                                          </p:cBhvr>
                                        </p:animEffect>
                                      </p:childTnLst>
                                    </p:cTn>
                                  </p:par>
                                </p:childTnLst>
                              </p:cTn>
                            </p:par>
                            <p:par>
                              <p:cTn id="10" fill="hold">
                                <p:stCondLst>
                                  <p:cond delay="250"/>
                                </p:stCondLst>
                                <p:childTnLst>
                                  <p:par>
                                    <p:cTn id="11" presetID="32" presetClass="emph" presetSubtype="0" fill="hold" nodeType="afterEffect">
                                      <p:stCondLst>
                                        <p:cond delay="0"/>
                                      </p:stCondLst>
                                      <p:childTnLst>
                                        <p:animRot by="120000">
                                          <p:cBhvr>
                                            <p:cTn id="12" dur="1" fill="hold">
                                              <p:stCondLst>
                                                <p:cond delay="0"/>
                                              </p:stCondLst>
                                            </p:cTn>
                                            <p:tgtEl>
                                              <p:spTgt spid="60"/>
                                            </p:tgtEl>
                                            <p:attrNameLst>
                                              <p:attrName>r</p:attrName>
                                            </p:attrNameLst>
                                          </p:cBhvr>
                                        </p:animRot>
                                        <p:animRot by="-240000">
                                          <p:cBhvr>
                                            <p:cTn id="13" dur="2" fill="hold">
                                              <p:stCondLst>
                                                <p:cond delay="49"/>
                                              </p:stCondLst>
                                            </p:cTn>
                                            <p:tgtEl>
                                              <p:spTgt spid="60"/>
                                            </p:tgtEl>
                                            <p:attrNameLst>
                                              <p:attrName>r</p:attrName>
                                            </p:attrNameLst>
                                          </p:cBhvr>
                                        </p:animRot>
                                        <p:animRot by="240000">
                                          <p:cBhvr>
                                            <p:cTn id="14" dur="2" fill="hold">
                                              <p:stCondLst>
                                                <p:cond delay="99"/>
                                              </p:stCondLst>
                                            </p:cTn>
                                            <p:tgtEl>
                                              <p:spTgt spid="60"/>
                                            </p:tgtEl>
                                            <p:attrNameLst>
                                              <p:attrName>r</p:attrName>
                                            </p:attrNameLst>
                                          </p:cBhvr>
                                        </p:animRot>
                                        <p:animRot by="-240000">
                                          <p:cBhvr>
                                            <p:cTn id="15" dur="2" fill="hold">
                                              <p:stCondLst>
                                                <p:cond delay="148"/>
                                              </p:stCondLst>
                                            </p:cTn>
                                            <p:tgtEl>
                                              <p:spTgt spid="60"/>
                                            </p:tgtEl>
                                            <p:attrNameLst>
                                              <p:attrName>r</p:attrName>
                                            </p:attrNameLst>
                                          </p:cBhvr>
                                        </p:animRot>
                                        <p:animRot by="120000">
                                          <p:cBhvr>
                                            <p:cTn id="16" dur="2" fill="hold">
                                              <p:stCondLst>
                                                <p:cond delay="249"/>
                                              </p:stCondLst>
                                            </p:cTn>
                                            <p:tgtEl>
                                              <p:spTgt spid="60"/>
                                            </p:tgtEl>
                                            <p:attrNameLst>
                                              <p:attrName>r</p:attrName>
                                            </p:attrNameLst>
                                          </p:cBhvr>
                                        </p:animRot>
                                      </p:childTnLst>
                                    </p:cTn>
                                  </p:par>
                                </p:childTnLst>
                              </p:cTn>
                            </p:par>
                            <p:par>
                              <p:cTn id="17" fill="hold">
                                <p:stCondLst>
                                  <p:cond delay="501"/>
                                </p:stCondLst>
                                <p:childTnLst>
                                  <p:par>
                                    <p:cTn id="18" presetID="37"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250"/>
                                            <p:tgtEl>
                                              <p:spTgt spid="76"/>
                                            </p:tgtEl>
                                          </p:cBhvr>
                                        </p:animEffec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25" decel="100000" fill="hold"/>
                                            <p:tgtEl>
                                              <p:spTgt spid="76"/>
                                            </p:tgtEl>
                                            <p:attrNameLst>
                                              <p:attrName>ppt_y</p:attrName>
                                            </p:attrNameLst>
                                          </p:cBhvr>
                                          <p:tavLst>
                                            <p:tav tm="0">
                                              <p:val>
                                                <p:strVal val="#ppt_y+1"/>
                                              </p:val>
                                            </p:tav>
                                            <p:tav tm="100000">
                                              <p:val>
                                                <p:strVal val="#ppt_y-.03"/>
                                              </p:val>
                                            </p:tav>
                                          </p:tavLst>
                                        </p:anim>
                                        <p:anim calcmode="lin" valueType="num">
                                          <p:cBhvr>
                                            <p:cTn id="23" dur="1" accel="100000" fill="hold">
                                              <p:stCondLst>
                                                <p:cond delay="249"/>
                                              </p:stCondLst>
                                            </p:cTn>
                                            <p:tgtEl>
                                              <p:spTgt spid="76"/>
                                            </p:tgtEl>
                                            <p:attrNameLst>
                                              <p:attrName>ppt_y</p:attrName>
                                            </p:attrNameLst>
                                          </p:cBhvr>
                                          <p:tavLst>
                                            <p:tav tm="0">
                                              <p:val>
                                                <p:strVal val="#ppt_y-.03"/>
                                              </p:val>
                                            </p:tav>
                                            <p:tav tm="100000">
                                              <p:val>
                                                <p:strVal val="#ppt_y"/>
                                              </p:val>
                                            </p:tav>
                                          </p:tavLst>
                                        </p:anim>
                                      </p:childTnLst>
                                    </p:cTn>
                                  </p:par>
                                </p:childTnLst>
                              </p:cTn>
                            </p:par>
                            <p:par>
                              <p:cTn id="24" fill="hold">
                                <p:stCondLst>
                                  <p:cond delay="751"/>
                                </p:stCondLst>
                                <p:childTnLst>
                                  <p:par>
                                    <p:cTn id="25" presetID="1" presetClass="entr" presetSubtype="0" fill="hold" nodeType="afterEffect">
                                      <p:stCondLst>
                                        <p:cond delay="0"/>
                                      </p:stCondLst>
                                      <p:childTnLst>
                                        <p:set>
                                          <p:cBhvr>
                                            <p:cTn id="26" dur="1" fill="hold">
                                              <p:stCondLst>
                                                <p:cond delay="249"/>
                                              </p:stCondLst>
                                            </p:cTn>
                                            <p:tgtEl>
                                              <p:spTgt spid="69"/>
                                            </p:tgtEl>
                                            <p:attrNameLst>
                                              <p:attrName>style.visibility</p:attrName>
                                            </p:attrNameLst>
                                          </p:cBhvr>
                                          <p:to>
                                            <p:strVal val="visible"/>
                                          </p:to>
                                        </p:set>
                                      </p:childTnLst>
                                    </p:cTn>
                                  </p:par>
                                </p:childTnLst>
                              </p:cTn>
                            </p:par>
                            <p:par>
                              <p:cTn id="27" fill="hold">
                                <p:stCondLst>
                                  <p:cond delay="1001"/>
                                </p:stCondLst>
                                <p:childTnLst>
                                  <p:par>
                                    <p:cTn id="28" presetID="22" presetClass="entr" presetSubtype="8"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250"/>
                                            <p:tgtEl>
                                              <p:spTgt spid="72"/>
                                            </p:tgtEl>
                                          </p:cBhvr>
                                        </p:animEffect>
                                      </p:childTnLst>
                                    </p:cTn>
                                  </p:par>
                                </p:childTnLst>
                              </p:cTn>
                            </p:par>
                            <p:par>
                              <p:cTn id="31" fill="hold">
                                <p:stCondLst>
                                  <p:cond delay="1251"/>
                                </p:stCondLst>
                                <p:childTnLst>
                                  <p:par>
                                    <p:cTn id="32" presetID="1" presetClass="entr" presetSubtype="0" fill="hold" nodeType="afterEffect">
                                      <p:stCondLst>
                                        <p:cond delay="0"/>
                                      </p:stCondLst>
                                      <p:childTnLst>
                                        <p:set>
                                          <p:cBhvr>
                                            <p:cTn id="33" dur="1" fill="hold">
                                              <p:stCondLst>
                                                <p:cond delay="249"/>
                                              </p:stCondLst>
                                            </p:cTn>
                                            <p:tgtEl>
                                              <p:spTgt spid="66"/>
                                            </p:tgtEl>
                                            <p:attrNameLst>
                                              <p:attrName>style.visibility</p:attrName>
                                            </p:attrNameLst>
                                          </p:cBhvr>
                                          <p:to>
                                            <p:strVal val="visible"/>
                                          </p:to>
                                        </p:set>
                                      </p:childTnLst>
                                    </p:cTn>
                                  </p:par>
                                </p:childTnLst>
                              </p:cTn>
                            </p:par>
                            <p:par>
                              <p:cTn id="34" fill="hold">
                                <p:stCondLst>
                                  <p:cond delay="1501"/>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14:bounceEnd="50000">
                                          <p:cBhvr additive="base">
                                            <p:cTn id="37" dur="250" fill="hold"/>
                                            <p:tgtEl>
                                              <p:spTgt spid="65"/>
                                            </p:tgtEl>
                                            <p:attrNameLst>
                                              <p:attrName>ppt_x</p:attrName>
                                            </p:attrNameLst>
                                          </p:cBhvr>
                                          <p:tavLst>
                                            <p:tav tm="0">
                                              <p:val>
                                                <p:strVal val="1+#ppt_w/2"/>
                                              </p:val>
                                            </p:tav>
                                            <p:tav tm="100000">
                                              <p:val>
                                                <p:strVal val="#ppt_x"/>
                                              </p:val>
                                            </p:tav>
                                          </p:tavLst>
                                        </p:anim>
                                        <p:anim calcmode="lin" valueType="num" p14:bounceEnd="50000">
                                          <p:cBhvr additive="base">
                                            <p:cTn id="38" dur="250" fill="hold"/>
                                            <p:tgtEl>
                                              <p:spTgt spid="65"/>
                                            </p:tgtEl>
                                            <p:attrNameLst>
                                              <p:attrName>ppt_y</p:attrName>
                                            </p:attrNameLst>
                                          </p:cBhvr>
                                          <p:tavLst>
                                            <p:tav tm="0">
                                              <p:val>
                                                <p:strVal val="#ppt_y"/>
                                              </p:val>
                                            </p:tav>
                                            <p:tav tm="100000">
                                              <p:val>
                                                <p:strVal val="#ppt_y"/>
                                              </p:val>
                                            </p:tav>
                                          </p:tavLst>
                                        </p:anim>
                                      </p:childTnLst>
                                    </p:cTn>
                                  </p:par>
                                </p:childTnLst>
                              </p:cTn>
                            </p:par>
                            <p:par>
                              <p:cTn id="39" fill="hold">
                                <p:stCondLst>
                                  <p:cond delay="1751"/>
                                </p:stCondLst>
                                <p:childTnLst>
                                  <p:par>
                                    <p:cTn id="40" presetID="53" presetClass="entr" presetSubtype="16" fill="hold" nodeType="afterEffect">
                                      <p:stCondLst>
                                        <p:cond delay="0"/>
                                      </p:stCondLst>
                                      <p:childTnLst>
                                        <p:set>
                                          <p:cBhvr>
                                            <p:cTn id="41" dur="1" fill="hold">
                                              <p:stCondLst>
                                                <p:cond delay="0"/>
                                              </p:stCondLst>
                                            </p:cTn>
                                            <p:tgtEl>
                                              <p:spTgt spid="85"/>
                                            </p:tgtEl>
                                            <p:attrNameLst>
                                              <p:attrName>style.visibility</p:attrName>
                                            </p:attrNameLst>
                                          </p:cBhvr>
                                          <p:to>
                                            <p:strVal val="visible"/>
                                          </p:to>
                                        </p:set>
                                        <p:anim calcmode="lin" valueType="num">
                                          <p:cBhvr>
                                            <p:cTn id="42" dur="250" fill="hold"/>
                                            <p:tgtEl>
                                              <p:spTgt spid="85"/>
                                            </p:tgtEl>
                                            <p:attrNameLst>
                                              <p:attrName>ppt_w</p:attrName>
                                            </p:attrNameLst>
                                          </p:cBhvr>
                                          <p:tavLst>
                                            <p:tav tm="0">
                                              <p:val>
                                                <p:fltVal val="0"/>
                                              </p:val>
                                            </p:tav>
                                            <p:tav tm="100000">
                                              <p:val>
                                                <p:strVal val="#ppt_w"/>
                                              </p:val>
                                            </p:tav>
                                          </p:tavLst>
                                        </p:anim>
                                        <p:anim calcmode="lin" valueType="num">
                                          <p:cBhvr>
                                            <p:cTn id="43" dur="250" fill="hold"/>
                                            <p:tgtEl>
                                              <p:spTgt spid="85"/>
                                            </p:tgtEl>
                                            <p:attrNameLst>
                                              <p:attrName>ppt_h</p:attrName>
                                            </p:attrNameLst>
                                          </p:cBhvr>
                                          <p:tavLst>
                                            <p:tav tm="0">
                                              <p:val>
                                                <p:fltVal val="0"/>
                                              </p:val>
                                            </p:tav>
                                            <p:tav tm="100000">
                                              <p:val>
                                                <p:strVal val="#ppt_h"/>
                                              </p:val>
                                            </p:tav>
                                          </p:tavLst>
                                        </p:anim>
                                        <p:animEffect transition="in" filter="fade">
                                          <p:cBhvr>
                                            <p:cTn id="44" dur="250"/>
                                            <p:tgtEl>
                                              <p:spTgt spid="85"/>
                                            </p:tgtEl>
                                          </p:cBhvr>
                                        </p:animEffect>
                                      </p:childTnLst>
                                    </p:cTn>
                                  </p:par>
                                </p:childTnLst>
                              </p:cTn>
                            </p:par>
                            <p:par>
                              <p:cTn id="45" fill="hold">
                                <p:stCondLst>
                                  <p:cond delay="2001"/>
                                </p:stCondLst>
                                <p:childTnLst>
                                  <p:par>
                                    <p:cTn id="46" presetID="26" presetClass="emph" presetSubtype="0" fill="hold" nodeType="afterEffect">
                                      <p:stCondLst>
                                        <p:cond delay="0"/>
                                      </p:stCondLst>
                                      <p:childTnLst>
                                        <p:animEffect transition="out" filter="fade">
                                          <p:cBhvr>
                                            <p:cTn id="47" dur="250" tmFilter="0, 0; .2, .5; .8, .5; 1, 0"/>
                                            <p:tgtEl>
                                              <p:spTgt spid="85"/>
                                            </p:tgtEl>
                                          </p:cBhvr>
                                        </p:animEffect>
                                        <p:animScale>
                                          <p:cBhvr>
                                            <p:cTn id="48" dur="125" autoRev="1" fill="hold"/>
                                            <p:tgtEl>
                                              <p:spTgt spid="85"/>
                                            </p:tgtEl>
                                          </p:cBhvr>
                                          <p:by x="105000" y="105000"/>
                                        </p:animScale>
                                      </p:childTnLst>
                                    </p:cTn>
                                  </p:par>
                                </p:childTnLst>
                              </p:cTn>
                            </p:par>
                            <p:par>
                              <p:cTn id="49" fill="hold">
                                <p:stCondLst>
                                  <p:cond delay="2251"/>
                                </p:stCondLst>
                                <p:childTnLst>
                                  <p:par>
                                    <p:cTn id="50" presetID="16" presetClass="entr" presetSubtype="37" fill="hold" grpId="0" nodeType="afterEffect">
                                      <p:stCondLst>
                                        <p:cond delay="300"/>
                                      </p:stCondLst>
                                      <p:childTnLst>
                                        <p:set>
                                          <p:cBhvr>
                                            <p:cTn id="51" dur="1" fill="hold">
                                              <p:stCondLst>
                                                <p:cond delay="0"/>
                                              </p:stCondLst>
                                            </p:cTn>
                                            <p:tgtEl>
                                              <p:spTgt spid="75"/>
                                            </p:tgtEl>
                                            <p:attrNameLst>
                                              <p:attrName>style.visibility</p:attrName>
                                            </p:attrNameLst>
                                          </p:cBhvr>
                                          <p:to>
                                            <p:strVal val="visible"/>
                                          </p:to>
                                        </p:set>
                                        <p:animEffect transition="in" filter="barn(outVertical)">
                                          <p:cBhvr>
                                            <p:cTn id="52" dur="250"/>
                                            <p:tgtEl>
                                              <p:spTgt spid="75"/>
                                            </p:tgtEl>
                                          </p:cBhvr>
                                        </p:animEffect>
                                      </p:childTnLst>
                                    </p:cTn>
                                  </p:par>
                                  <p:par>
                                    <p:cTn id="53" presetID="53" presetClass="entr" presetSubtype="16"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p:cTn id="55" dur="250" fill="hold"/>
                                            <p:tgtEl>
                                              <p:spTgt spid="88"/>
                                            </p:tgtEl>
                                            <p:attrNameLst>
                                              <p:attrName>ppt_w</p:attrName>
                                            </p:attrNameLst>
                                          </p:cBhvr>
                                          <p:tavLst>
                                            <p:tav tm="0">
                                              <p:val>
                                                <p:fltVal val="0"/>
                                              </p:val>
                                            </p:tav>
                                            <p:tav tm="100000">
                                              <p:val>
                                                <p:strVal val="#ppt_w"/>
                                              </p:val>
                                            </p:tav>
                                          </p:tavLst>
                                        </p:anim>
                                        <p:anim calcmode="lin" valueType="num">
                                          <p:cBhvr>
                                            <p:cTn id="56" dur="250" fill="hold"/>
                                            <p:tgtEl>
                                              <p:spTgt spid="88"/>
                                            </p:tgtEl>
                                            <p:attrNameLst>
                                              <p:attrName>ppt_h</p:attrName>
                                            </p:attrNameLst>
                                          </p:cBhvr>
                                          <p:tavLst>
                                            <p:tav tm="0">
                                              <p:val>
                                                <p:fltVal val="0"/>
                                              </p:val>
                                            </p:tav>
                                            <p:tav tm="100000">
                                              <p:val>
                                                <p:strVal val="#ppt_h"/>
                                              </p:val>
                                            </p:tav>
                                          </p:tavLst>
                                        </p:anim>
                                        <p:animEffect transition="in" filter="fade">
                                          <p:cBhvr>
                                            <p:cTn id="57" dur="250"/>
                                            <p:tgtEl>
                                              <p:spTgt spid="88"/>
                                            </p:tgtEl>
                                          </p:cBhvr>
                                        </p:animEffect>
                                      </p:childTnLst>
                                    </p:cTn>
                                  </p:par>
                                </p:childTnLst>
                              </p:cTn>
                            </p:par>
                            <p:par>
                              <p:cTn id="58" fill="hold">
                                <p:stCondLst>
                                  <p:cond delay="2801"/>
                                </p:stCondLst>
                                <p:childTnLst>
                                  <p:par>
                                    <p:cTn id="59" presetID="32" presetClass="emph" presetSubtype="0" fill="hold" nodeType="afterEffect">
                                      <p:stCondLst>
                                        <p:cond delay="0"/>
                                      </p:stCondLst>
                                      <p:childTnLst>
                                        <p:animRot by="120000">
                                          <p:cBhvr>
                                            <p:cTn id="60" dur="1" fill="hold">
                                              <p:stCondLst>
                                                <p:cond delay="0"/>
                                              </p:stCondLst>
                                            </p:cTn>
                                            <p:tgtEl>
                                              <p:spTgt spid="88"/>
                                            </p:tgtEl>
                                            <p:attrNameLst>
                                              <p:attrName>r</p:attrName>
                                            </p:attrNameLst>
                                          </p:cBhvr>
                                        </p:animRot>
                                        <p:animRot by="-240000">
                                          <p:cBhvr>
                                            <p:cTn id="61" dur="2" fill="hold">
                                              <p:stCondLst>
                                                <p:cond delay="49"/>
                                              </p:stCondLst>
                                            </p:cTn>
                                            <p:tgtEl>
                                              <p:spTgt spid="88"/>
                                            </p:tgtEl>
                                            <p:attrNameLst>
                                              <p:attrName>r</p:attrName>
                                            </p:attrNameLst>
                                          </p:cBhvr>
                                        </p:animRot>
                                        <p:animRot by="240000">
                                          <p:cBhvr>
                                            <p:cTn id="62" dur="2" fill="hold">
                                              <p:stCondLst>
                                                <p:cond delay="99"/>
                                              </p:stCondLst>
                                            </p:cTn>
                                            <p:tgtEl>
                                              <p:spTgt spid="88"/>
                                            </p:tgtEl>
                                            <p:attrNameLst>
                                              <p:attrName>r</p:attrName>
                                            </p:attrNameLst>
                                          </p:cBhvr>
                                        </p:animRot>
                                        <p:animRot by="-240000">
                                          <p:cBhvr>
                                            <p:cTn id="63" dur="2" fill="hold">
                                              <p:stCondLst>
                                                <p:cond delay="148"/>
                                              </p:stCondLst>
                                            </p:cTn>
                                            <p:tgtEl>
                                              <p:spTgt spid="88"/>
                                            </p:tgtEl>
                                            <p:attrNameLst>
                                              <p:attrName>r</p:attrName>
                                            </p:attrNameLst>
                                          </p:cBhvr>
                                        </p:animRot>
                                        <p:animRot by="120000">
                                          <p:cBhvr>
                                            <p:cTn id="64" dur="2" fill="hold">
                                              <p:stCondLst>
                                                <p:cond delay="249"/>
                                              </p:stCondLst>
                                            </p:cTn>
                                            <p:tgtEl>
                                              <p:spTgt spid="88"/>
                                            </p:tgtEl>
                                            <p:attrNameLst>
                                              <p:attrName>r</p:attrName>
                                            </p:attrNameLst>
                                          </p:cBhvr>
                                        </p:animRot>
                                      </p:childTnLst>
                                    </p:cTn>
                                  </p:par>
                                </p:childTnLst>
                              </p:cTn>
                            </p:par>
                            <p:par>
                              <p:cTn id="65" fill="hold">
                                <p:stCondLst>
                                  <p:cond delay="3052"/>
                                </p:stCondLst>
                                <p:childTnLst>
                                  <p:par>
                                    <p:cTn id="66" presetID="37" presetClass="entr" presetSubtype="0" fill="hold" nodeType="afterEffect">
                                      <p:stCondLst>
                                        <p:cond delay="0"/>
                                      </p:stCondLst>
                                      <p:childTnLst>
                                        <p:set>
                                          <p:cBhvr>
                                            <p:cTn id="67" dur="1" fill="hold">
                                              <p:stCondLst>
                                                <p:cond delay="0"/>
                                              </p:stCondLst>
                                            </p:cTn>
                                            <p:tgtEl>
                                              <p:spTgt spid="134"/>
                                            </p:tgtEl>
                                            <p:attrNameLst>
                                              <p:attrName>style.visibility</p:attrName>
                                            </p:attrNameLst>
                                          </p:cBhvr>
                                          <p:to>
                                            <p:strVal val="visible"/>
                                          </p:to>
                                        </p:set>
                                        <p:animEffect transition="in" filter="fade">
                                          <p:cBhvr>
                                            <p:cTn id="68" dur="250"/>
                                            <p:tgtEl>
                                              <p:spTgt spid="134"/>
                                            </p:tgtEl>
                                          </p:cBhvr>
                                        </p:animEffect>
                                        <p:anim calcmode="lin" valueType="num">
                                          <p:cBhvr>
                                            <p:cTn id="69" dur="250" fill="hold"/>
                                            <p:tgtEl>
                                              <p:spTgt spid="134"/>
                                            </p:tgtEl>
                                            <p:attrNameLst>
                                              <p:attrName>ppt_x</p:attrName>
                                            </p:attrNameLst>
                                          </p:cBhvr>
                                          <p:tavLst>
                                            <p:tav tm="0">
                                              <p:val>
                                                <p:strVal val="#ppt_x"/>
                                              </p:val>
                                            </p:tav>
                                            <p:tav tm="100000">
                                              <p:val>
                                                <p:strVal val="#ppt_x"/>
                                              </p:val>
                                            </p:tav>
                                          </p:tavLst>
                                        </p:anim>
                                        <p:anim calcmode="lin" valueType="num">
                                          <p:cBhvr>
                                            <p:cTn id="70" dur="225" decel="100000" fill="hold"/>
                                            <p:tgtEl>
                                              <p:spTgt spid="134"/>
                                            </p:tgtEl>
                                            <p:attrNameLst>
                                              <p:attrName>ppt_y</p:attrName>
                                            </p:attrNameLst>
                                          </p:cBhvr>
                                          <p:tavLst>
                                            <p:tav tm="0">
                                              <p:val>
                                                <p:strVal val="#ppt_y+1"/>
                                              </p:val>
                                            </p:tav>
                                            <p:tav tm="100000">
                                              <p:val>
                                                <p:strVal val="#ppt_y-.03"/>
                                              </p:val>
                                            </p:tav>
                                          </p:tavLst>
                                        </p:anim>
                                        <p:anim calcmode="lin" valueType="num">
                                          <p:cBhvr>
                                            <p:cTn id="71" dur="1" accel="100000" fill="hold">
                                              <p:stCondLst>
                                                <p:cond delay="249"/>
                                              </p:stCondLst>
                                            </p:cTn>
                                            <p:tgtEl>
                                              <p:spTgt spid="134"/>
                                            </p:tgtEl>
                                            <p:attrNameLst>
                                              <p:attrName>ppt_y</p:attrName>
                                            </p:attrNameLst>
                                          </p:cBhvr>
                                          <p:tavLst>
                                            <p:tav tm="0">
                                              <p:val>
                                                <p:strVal val="#ppt_y-.03"/>
                                              </p:val>
                                            </p:tav>
                                            <p:tav tm="100000">
                                              <p:val>
                                                <p:strVal val="#ppt_y"/>
                                              </p:val>
                                            </p:tav>
                                          </p:tavLst>
                                        </p:anim>
                                      </p:childTnLst>
                                    </p:cTn>
                                  </p:par>
                                </p:childTnLst>
                              </p:cTn>
                            </p:par>
                            <p:par>
                              <p:cTn id="72" fill="hold">
                                <p:stCondLst>
                                  <p:cond delay="3302"/>
                                </p:stCondLst>
                                <p:childTnLst>
                                  <p:par>
                                    <p:cTn id="73" presetID="1" presetClass="entr" presetSubtype="0" fill="hold" nodeType="afterEffect">
                                      <p:stCondLst>
                                        <p:cond delay="0"/>
                                      </p:stCondLst>
                                      <p:childTnLst>
                                        <p:set>
                                          <p:cBhvr>
                                            <p:cTn id="74" dur="1" fill="hold">
                                              <p:stCondLst>
                                                <p:cond delay="249"/>
                                              </p:stCondLst>
                                            </p:cTn>
                                            <p:tgtEl>
                                              <p:spTgt spid="125"/>
                                            </p:tgtEl>
                                            <p:attrNameLst>
                                              <p:attrName>style.visibility</p:attrName>
                                            </p:attrNameLst>
                                          </p:cBhvr>
                                          <p:to>
                                            <p:strVal val="visible"/>
                                          </p:to>
                                        </p:set>
                                      </p:childTnLst>
                                    </p:cTn>
                                  </p:par>
                                </p:childTnLst>
                              </p:cTn>
                            </p:par>
                            <p:par>
                              <p:cTn id="75" fill="hold">
                                <p:stCondLst>
                                  <p:cond delay="3552"/>
                                </p:stCondLst>
                                <p:childTnLst>
                                  <p:par>
                                    <p:cTn id="76" presetID="22" presetClass="entr" presetSubtype="8" fill="hold" nodeType="after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wipe(left)">
                                          <p:cBhvr>
                                            <p:cTn id="78" dur="250"/>
                                            <p:tgtEl>
                                              <p:spTgt spid="128"/>
                                            </p:tgtEl>
                                          </p:cBhvr>
                                        </p:animEffect>
                                      </p:childTnLst>
                                    </p:cTn>
                                  </p:par>
                                </p:childTnLst>
                              </p:cTn>
                            </p:par>
                            <p:par>
                              <p:cTn id="79" fill="hold">
                                <p:stCondLst>
                                  <p:cond delay="3802"/>
                                </p:stCondLst>
                                <p:childTnLst>
                                  <p:par>
                                    <p:cTn id="80" presetID="1" presetClass="entr" presetSubtype="0" fill="hold" nodeType="afterEffect">
                                      <p:stCondLst>
                                        <p:cond delay="0"/>
                                      </p:stCondLst>
                                      <p:childTnLst>
                                        <p:set>
                                          <p:cBhvr>
                                            <p:cTn id="81" dur="1" fill="hold">
                                              <p:stCondLst>
                                                <p:cond delay="249"/>
                                              </p:stCondLst>
                                            </p:cTn>
                                            <p:tgtEl>
                                              <p:spTgt spid="122"/>
                                            </p:tgtEl>
                                            <p:attrNameLst>
                                              <p:attrName>style.visibility</p:attrName>
                                            </p:attrNameLst>
                                          </p:cBhvr>
                                          <p:to>
                                            <p:strVal val="visible"/>
                                          </p:to>
                                        </p:set>
                                      </p:childTnLst>
                                    </p:cTn>
                                  </p:par>
                                </p:childTnLst>
                              </p:cTn>
                            </p:par>
                            <p:par>
                              <p:cTn id="82" fill="hold">
                                <p:stCondLst>
                                  <p:cond delay="4052"/>
                                </p:stCondLst>
                                <p:childTnLst>
                                  <p:par>
                                    <p:cTn id="83" presetID="2" presetClass="entr" presetSubtype="2" accel="70000" fill="hold" grpId="0" nodeType="afterEffect" p14:presetBounceEnd="50000">
                                      <p:stCondLst>
                                        <p:cond delay="0"/>
                                      </p:stCondLst>
                                      <p:childTnLst>
                                        <p:set>
                                          <p:cBhvr>
                                            <p:cTn id="84" dur="1" fill="hold">
                                              <p:stCondLst>
                                                <p:cond delay="0"/>
                                              </p:stCondLst>
                                            </p:cTn>
                                            <p:tgtEl>
                                              <p:spTgt spid="121"/>
                                            </p:tgtEl>
                                            <p:attrNameLst>
                                              <p:attrName>style.visibility</p:attrName>
                                            </p:attrNameLst>
                                          </p:cBhvr>
                                          <p:to>
                                            <p:strVal val="visible"/>
                                          </p:to>
                                        </p:set>
                                        <p:anim calcmode="lin" valueType="num" p14:bounceEnd="50000">
                                          <p:cBhvr additive="base">
                                            <p:cTn id="85" dur="250" fill="hold"/>
                                            <p:tgtEl>
                                              <p:spTgt spid="121"/>
                                            </p:tgtEl>
                                            <p:attrNameLst>
                                              <p:attrName>ppt_x</p:attrName>
                                            </p:attrNameLst>
                                          </p:cBhvr>
                                          <p:tavLst>
                                            <p:tav tm="0">
                                              <p:val>
                                                <p:strVal val="1+#ppt_w/2"/>
                                              </p:val>
                                            </p:tav>
                                            <p:tav tm="100000">
                                              <p:val>
                                                <p:strVal val="#ppt_x"/>
                                              </p:val>
                                            </p:tav>
                                          </p:tavLst>
                                        </p:anim>
                                        <p:anim calcmode="lin" valueType="num" p14:bounceEnd="50000">
                                          <p:cBhvr additive="base">
                                            <p:cTn id="86" dur="250" fill="hold"/>
                                            <p:tgtEl>
                                              <p:spTgt spid="121"/>
                                            </p:tgtEl>
                                            <p:attrNameLst>
                                              <p:attrName>ppt_y</p:attrName>
                                            </p:attrNameLst>
                                          </p:cBhvr>
                                          <p:tavLst>
                                            <p:tav tm="0">
                                              <p:val>
                                                <p:strVal val="#ppt_y"/>
                                              </p:val>
                                            </p:tav>
                                            <p:tav tm="100000">
                                              <p:val>
                                                <p:strVal val="#ppt_y"/>
                                              </p:val>
                                            </p:tav>
                                          </p:tavLst>
                                        </p:anim>
                                      </p:childTnLst>
                                    </p:cTn>
                                  </p:par>
                                </p:childTnLst>
                              </p:cTn>
                            </p:par>
                            <p:par>
                              <p:cTn id="87" fill="hold">
                                <p:stCondLst>
                                  <p:cond delay="4302"/>
                                </p:stCondLst>
                                <p:childTnLst>
                                  <p:par>
                                    <p:cTn id="88" presetID="53" presetClass="entr" presetSubtype="16" fill="hold" nodeType="afterEffect">
                                      <p:stCondLst>
                                        <p:cond delay="0"/>
                                      </p:stCondLst>
                                      <p:childTnLst>
                                        <p:set>
                                          <p:cBhvr>
                                            <p:cTn id="89" dur="1" fill="hold">
                                              <p:stCondLst>
                                                <p:cond delay="0"/>
                                              </p:stCondLst>
                                            </p:cTn>
                                            <p:tgtEl>
                                              <p:spTgt spid="131"/>
                                            </p:tgtEl>
                                            <p:attrNameLst>
                                              <p:attrName>style.visibility</p:attrName>
                                            </p:attrNameLst>
                                          </p:cBhvr>
                                          <p:to>
                                            <p:strVal val="visible"/>
                                          </p:to>
                                        </p:set>
                                        <p:anim calcmode="lin" valueType="num">
                                          <p:cBhvr>
                                            <p:cTn id="90" dur="250" fill="hold"/>
                                            <p:tgtEl>
                                              <p:spTgt spid="131"/>
                                            </p:tgtEl>
                                            <p:attrNameLst>
                                              <p:attrName>ppt_w</p:attrName>
                                            </p:attrNameLst>
                                          </p:cBhvr>
                                          <p:tavLst>
                                            <p:tav tm="0">
                                              <p:val>
                                                <p:fltVal val="0"/>
                                              </p:val>
                                            </p:tav>
                                            <p:tav tm="100000">
                                              <p:val>
                                                <p:strVal val="#ppt_w"/>
                                              </p:val>
                                            </p:tav>
                                          </p:tavLst>
                                        </p:anim>
                                        <p:anim calcmode="lin" valueType="num">
                                          <p:cBhvr>
                                            <p:cTn id="91" dur="250" fill="hold"/>
                                            <p:tgtEl>
                                              <p:spTgt spid="131"/>
                                            </p:tgtEl>
                                            <p:attrNameLst>
                                              <p:attrName>ppt_h</p:attrName>
                                            </p:attrNameLst>
                                          </p:cBhvr>
                                          <p:tavLst>
                                            <p:tav tm="0">
                                              <p:val>
                                                <p:fltVal val="0"/>
                                              </p:val>
                                            </p:tav>
                                            <p:tav tm="100000">
                                              <p:val>
                                                <p:strVal val="#ppt_h"/>
                                              </p:val>
                                            </p:tav>
                                          </p:tavLst>
                                        </p:anim>
                                        <p:animEffect transition="in" filter="fade">
                                          <p:cBhvr>
                                            <p:cTn id="92" dur="250"/>
                                            <p:tgtEl>
                                              <p:spTgt spid="131"/>
                                            </p:tgtEl>
                                          </p:cBhvr>
                                        </p:animEffect>
                                      </p:childTnLst>
                                    </p:cTn>
                                  </p:par>
                                </p:childTnLst>
                              </p:cTn>
                            </p:par>
                            <p:par>
                              <p:cTn id="93" fill="hold">
                                <p:stCondLst>
                                  <p:cond delay="4552"/>
                                </p:stCondLst>
                                <p:childTnLst>
                                  <p:par>
                                    <p:cTn id="94" presetID="26" presetClass="emph" presetSubtype="0" fill="hold" nodeType="afterEffect">
                                      <p:stCondLst>
                                        <p:cond delay="0"/>
                                      </p:stCondLst>
                                      <p:childTnLst>
                                        <p:animEffect transition="out" filter="fade">
                                          <p:cBhvr>
                                            <p:cTn id="95" dur="250" tmFilter="0, 0; .2, .5; .8, .5; 1, 0"/>
                                            <p:tgtEl>
                                              <p:spTgt spid="131"/>
                                            </p:tgtEl>
                                          </p:cBhvr>
                                        </p:animEffect>
                                        <p:animScale>
                                          <p:cBhvr>
                                            <p:cTn id="96" dur="125" autoRev="1" fill="hold"/>
                                            <p:tgtEl>
                                              <p:spTgt spid="131"/>
                                            </p:tgtEl>
                                          </p:cBhvr>
                                          <p:by x="105000" y="105000"/>
                                        </p:animScale>
                                      </p:childTnLst>
                                    </p:cTn>
                                  </p:par>
                                </p:childTnLst>
                              </p:cTn>
                            </p:par>
                            <p:par>
                              <p:cTn id="97" fill="hold">
                                <p:stCondLst>
                                  <p:cond delay="4802"/>
                                </p:stCondLst>
                                <p:childTnLst>
                                  <p:par>
                                    <p:cTn id="98" presetID="16" presetClass="entr" presetSubtype="37" fill="hold" grpId="0" nodeType="afterEffect">
                                      <p:stCondLst>
                                        <p:cond delay="300"/>
                                      </p:stCondLst>
                                      <p:childTnLst>
                                        <p:set>
                                          <p:cBhvr>
                                            <p:cTn id="99" dur="1" fill="hold">
                                              <p:stCondLst>
                                                <p:cond delay="0"/>
                                              </p:stCondLst>
                                            </p:cTn>
                                            <p:tgtEl>
                                              <p:spTgt spid="139"/>
                                            </p:tgtEl>
                                            <p:attrNameLst>
                                              <p:attrName>style.visibility</p:attrName>
                                            </p:attrNameLst>
                                          </p:cBhvr>
                                          <p:to>
                                            <p:strVal val="visible"/>
                                          </p:to>
                                        </p:set>
                                        <p:animEffect transition="in" filter="barn(outVertical)">
                                          <p:cBhvr>
                                            <p:cTn id="100" dur="250"/>
                                            <p:tgtEl>
                                              <p:spTgt spid="139"/>
                                            </p:tgtEl>
                                          </p:cBhvr>
                                        </p:animEffect>
                                      </p:childTnLst>
                                    </p:cTn>
                                  </p:par>
                                </p:childTnLst>
                              </p:cTn>
                            </p:par>
                            <p:par>
                              <p:cTn id="101" fill="hold">
                                <p:stCondLst>
                                  <p:cond delay="5352"/>
                                </p:stCondLst>
                                <p:childTnLst>
                                  <p:par>
                                    <p:cTn id="102" presetID="37" presetClass="entr" presetSubtype="0" fill="hold" nodeType="afterEffect">
                                      <p:stCondLst>
                                        <p:cond delay="0"/>
                                      </p:stCondLst>
                                      <p:childTnLst>
                                        <p:set>
                                          <p:cBhvr>
                                            <p:cTn id="103" dur="1" fill="hold">
                                              <p:stCondLst>
                                                <p:cond delay="0"/>
                                              </p:stCondLst>
                                            </p:cTn>
                                            <p:tgtEl>
                                              <p:spTgt spid="158"/>
                                            </p:tgtEl>
                                            <p:attrNameLst>
                                              <p:attrName>style.visibility</p:attrName>
                                            </p:attrNameLst>
                                          </p:cBhvr>
                                          <p:to>
                                            <p:strVal val="visible"/>
                                          </p:to>
                                        </p:set>
                                        <p:animEffect transition="in" filter="fade">
                                          <p:cBhvr>
                                            <p:cTn id="104" dur="250"/>
                                            <p:tgtEl>
                                              <p:spTgt spid="158"/>
                                            </p:tgtEl>
                                          </p:cBhvr>
                                        </p:animEffect>
                                        <p:anim calcmode="lin" valueType="num">
                                          <p:cBhvr>
                                            <p:cTn id="105" dur="250" fill="hold"/>
                                            <p:tgtEl>
                                              <p:spTgt spid="158"/>
                                            </p:tgtEl>
                                            <p:attrNameLst>
                                              <p:attrName>ppt_x</p:attrName>
                                            </p:attrNameLst>
                                          </p:cBhvr>
                                          <p:tavLst>
                                            <p:tav tm="0">
                                              <p:val>
                                                <p:strVal val="#ppt_x"/>
                                              </p:val>
                                            </p:tav>
                                            <p:tav tm="100000">
                                              <p:val>
                                                <p:strVal val="#ppt_x"/>
                                              </p:val>
                                            </p:tav>
                                          </p:tavLst>
                                        </p:anim>
                                        <p:anim calcmode="lin" valueType="num">
                                          <p:cBhvr>
                                            <p:cTn id="106" dur="225" decel="100000" fill="hold"/>
                                            <p:tgtEl>
                                              <p:spTgt spid="158"/>
                                            </p:tgtEl>
                                            <p:attrNameLst>
                                              <p:attrName>ppt_y</p:attrName>
                                            </p:attrNameLst>
                                          </p:cBhvr>
                                          <p:tavLst>
                                            <p:tav tm="0">
                                              <p:val>
                                                <p:strVal val="#ppt_y+1"/>
                                              </p:val>
                                            </p:tav>
                                            <p:tav tm="100000">
                                              <p:val>
                                                <p:strVal val="#ppt_y-.03"/>
                                              </p:val>
                                            </p:tav>
                                          </p:tavLst>
                                        </p:anim>
                                        <p:anim calcmode="lin" valueType="num">
                                          <p:cBhvr>
                                            <p:cTn id="107" dur="1" accel="100000" fill="hold">
                                              <p:stCondLst>
                                                <p:cond delay="249"/>
                                              </p:stCondLst>
                                            </p:cTn>
                                            <p:tgtEl>
                                              <p:spTgt spid="158"/>
                                            </p:tgtEl>
                                            <p:attrNameLst>
                                              <p:attrName>ppt_y</p:attrName>
                                            </p:attrNameLst>
                                          </p:cBhvr>
                                          <p:tavLst>
                                            <p:tav tm="0">
                                              <p:val>
                                                <p:strVal val="#ppt_y-.03"/>
                                              </p:val>
                                            </p:tav>
                                            <p:tav tm="100000">
                                              <p:val>
                                                <p:strVal val="#ppt_y"/>
                                              </p:val>
                                            </p:tav>
                                          </p:tavLst>
                                        </p:anim>
                                      </p:childTnLst>
                                    </p:cTn>
                                  </p:par>
                                </p:childTnLst>
                              </p:cTn>
                            </p:par>
                            <p:par>
                              <p:cTn id="108" fill="hold">
                                <p:stCondLst>
                                  <p:cond delay="5602"/>
                                </p:stCondLst>
                                <p:childTnLst>
                                  <p:par>
                                    <p:cTn id="109" presetID="16" presetClass="entr" presetSubtype="37" fill="hold" grpId="0" nodeType="afterEffect">
                                      <p:stCondLst>
                                        <p:cond delay="200"/>
                                      </p:stCondLst>
                                      <p:childTnLst>
                                        <p:set>
                                          <p:cBhvr>
                                            <p:cTn id="110" dur="1" fill="hold">
                                              <p:stCondLst>
                                                <p:cond delay="0"/>
                                              </p:stCondLst>
                                            </p:cTn>
                                            <p:tgtEl>
                                              <p:spTgt spid="163"/>
                                            </p:tgtEl>
                                            <p:attrNameLst>
                                              <p:attrName>style.visibility</p:attrName>
                                            </p:attrNameLst>
                                          </p:cBhvr>
                                          <p:to>
                                            <p:strVal val="visible"/>
                                          </p:to>
                                        </p:set>
                                        <p:animEffect transition="in" filter="barn(outVertical)">
                                          <p:cBhvr>
                                            <p:cTn id="111" dur="250"/>
                                            <p:tgtEl>
                                              <p:spTgt spid="163"/>
                                            </p:tgtEl>
                                          </p:cBhvr>
                                        </p:animEffect>
                                      </p:childTnLst>
                                    </p:cTn>
                                  </p:par>
                                  <p:par>
                                    <p:cTn id="112" presetID="53" presetClass="entr" presetSubtype="16" fill="hold" nodeType="withEffect">
                                      <p:stCondLst>
                                        <p:cond delay="0"/>
                                      </p:stCondLst>
                                      <p:childTnLst>
                                        <p:set>
                                          <p:cBhvr>
                                            <p:cTn id="113" dur="1" fill="hold">
                                              <p:stCondLst>
                                                <p:cond delay="0"/>
                                              </p:stCondLst>
                                            </p:cTn>
                                            <p:tgtEl>
                                              <p:spTgt spid="164"/>
                                            </p:tgtEl>
                                            <p:attrNameLst>
                                              <p:attrName>style.visibility</p:attrName>
                                            </p:attrNameLst>
                                          </p:cBhvr>
                                          <p:to>
                                            <p:strVal val="visible"/>
                                          </p:to>
                                        </p:set>
                                        <p:anim calcmode="lin" valueType="num">
                                          <p:cBhvr>
                                            <p:cTn id="114" dur="250" fill="hold"/>
                                            <p:tgtEl>
                                              <p:spTgt spid="164"/>
                                            </p:tgtEl>
                                            <p:attrNameLst>
                                              <p:attrName>ppt_w</p:attrName>
                                            </p:attrNameLst>
                                          </p:cBhvr>
                                          <p:tavLst>
                                            <p:tav tm="0">
                                              <p:val>
                                                <p:fltVal val="0"/>
                                              </p:val>
                                            </p:tav>
                                            <p:tav tm="100000">
                                              <p:val>
                                                <p:strVal val="#ppt_w"/>
                                              </p:val>
                                            </p:tav>
                                          </p:tavLst>
                                        </p:anim>
                                        <p:anim calcmode="lin" valueType="num">
                                          <p:cBhvr>
                                            <p:cTn id="115" dur="250" fill="hold"/>
                                            <p:tgtEl>
                                              <p:spTgt spid="164"/>
                                            </p:tgtEl>
                                            <p:attrNameLst>
                                              <p:attrName>ppt_h</p:attrName>
                                            </p:attrNameLst>
                                          </p:cBhvr>
                                          <p:tavLst>
                                            <p:tav tm="0">
                                              <p:val>
                                                <p:fltVal val="0"/>
                                              </p:val>
                                            </p:tav>
                                            <p:tav tm="100000">
                                              <p:val>
                                                <p:strVal val="#ppt_h"/>
                                              </p:val>
                                            </p:tav>
                                          </p:tavLst>
                                        </p:anim>
                                        <p:animEffect transition="in" filter="fade">
                                          <p:cBhvr>
                                            <p:cTn id="116" dur="250"/>
                                            <p:tgtEl>
                                              <p:spTgt spid="164"/>
                                            </p:tgtEl>
                                          </p:cBhvr>
                                        </p:animEffect>
                                      </p:childTnLst>
                                    </p:cTn>
                                  </p:par>
                                </p:childTnLst>
                              </p:cTn>
                            </p:par>
                            <p:par>
                              <p:cTn id="117" fill="hold">
                                <p:stCondLst>
                                  <p:cond delay="6052"/>
                                </p:stCondLst>
                                <p:childTnLst>
                                  <p:par>
                                    <p:cTn id="118" presetID="32" presetClass="emph" presetSubtype="0" fill="hold" nodeType="afterEffect">
                                      <p:stCondLst>
                                        <p:cond delay="0"/>
                                      </p:stCondLst>
                                      <p:childTnLst>
                                        <p:animRot by="120000">
                                          <p:cBhvr>
                                            <p:cTn id="119" dur="1" fill="hold">
                                              <p:stCondLst>
                                                <p:cond delay="0"/>
                                              </p:stCondLst>
                                            </p:cTn>
                                            <p:tgtEl>
                                              <p:spTgt spid="164"/>
                                            </p:tgtEl>
                                            <p:attrNameLst>
                                              <p:attrName>r</p:attrName>
                                            </p:attrNameLst>
                                          </p:cBhvr>
                                        </p:animRot>
                                        <p:animRot by="-240000">
                                          <p:cBhvr>
                                            <p:cTn id="120" dur="2" fill="hold">
                                              <p:stCondLst>
                                                <p:cond delay="50"/>
                                              </p:stCondLst>
                                            </p:cTn>
                                            <p:tgtEl>
                                              <p:spTgt spid="164"/>
                                            </p:tgtEl>
                                            <p:attrNameLst>
                                              <p:attrName>r</p:attrName>
                                            </p:attrNameLst>
                                          </p:cBhvr>
                                        </p:animRot>
                                        <p:animRot by="240000">
                                          <p:cBhvr>
                                            <p:cTn id="121" dur="2" fill="hold">
                                              <p:stCondLst>
                                                <p:cond delay="99"/>
                                              </p:stCondLst>
                                            </p:cTn>
                                            <p:tgtEl>
                                              <p:spTgt spid="164"/>
                                            </p:tgtEl>
                                            <p:attrNameLst>
                                              <p:attrName>r</p:attrName>
                                            </p:attrNameLst>
                                          </p:cBhvr>
                                        </p:animRot>
                                        <p:animRot by="-240000">
                                          <p:cBhvr>
                                            <p:cTn id="122" dur="2" fill="hold">
                                              <p:stCondLst>
                                                <p:cond delay="149"/>
                                              </p:stCondLst>
                                            </p:cTn>
                                            <p:tgtEl>
                                              <p:spTgt spid="164"/>
                                            </p:tgtEl>
                                            <p:attrNameLst>
                                              <p:attrName>r</p:attrName>
                                            </p:attrNameLst>
                                          </p:cBhvr>
                                        </p:animRot>
                                        <p:animRot by="120000">
                                          <p:cBhvr>
                                            <p:cTn id="123" dur="2" fill="hold">
                                              <p:stCondLst>
                                                <p:cond delay="249"/>
                                              </p:stCondLst>
                                            </p:cTn>
                                            <p:tgtEl>
                                              <p:spTgt spid="164"/>
                                            </p:tgtEl>
                                            <p:attrNameLst>
                                              <p:attrName>r</p:attrName>
                                            </p:attrNameLst>
                                          </p:cBhvr>
                                        </p:animRot>
                                      </p:childTnLst>
                                    </p:cTn>
                                  </p:par>
                                </p:childTnLst>
                              </p:cTn>
                            </p:par>
                            <p:par>
                              <p:cTn id="124" fill="hold">
                                <p:stCondLst>
                                  <p:cond delay="6303"/>
                                </p:stCondLst>
                                <p:childTnLst>
                                  <p:par>
                                    <p:cTn id="125" presetID="37" presetClass="entr" presetSubtype="0" fill="hold" nodeType="afterEffect">
                                      <p:stCondLst>
                                        <p:cond delay="0"/>
                                      </p:stCondLst>
                                      <p:childTnLst>
                                        <p:set>
                                          <p:cBhvr>
                                            <p:cTn id="126" dur="1" fill="hold">
                                              <p:stCondLst>
                                                <p:cond delay="0"/>
                                              </p:stCondLst>
                                            </p:cTn>
                                            <p:tgtEl>
                                              <p:spTgt spid="180"/>
                                            </p:tgtEl>
                                            <p:attrNameLst>
                                              <p:attrName>style.visibility</p:attrName>
                                            </p:attrNameLst>
                                          </p:cBhvr>
                                          <p:to>
                                            <p:strVal val="visible"/>
                                          </p:to>
                                        </p:set>
                                        <p:animEffect transition="in" filter="fade">
                                          <p:cBhvr>
                                            <p:cTn id="127" dur="250"/>
                                            <p:tgtEl>
                                              <p:spTgt spid="180"/>
                                            </p:tgtEl>
                                          </p:cBhvr>
                                        </p:animEffect>
                                        <p:anim calcmode="lin" valueType="num">
                                          <p:cBhvr>
                                            <p:cTn id="128" dur="250" fill="hold"/>
                                            <p:tgtEl>
                                              <p:spTgt spid="180"/>
                                            </p:tgtEl>
                                            <p:attrNameLst>
                                              <p:attrName>ppt_x</p:attrName>
                                            </p:attrNameLst>
                                          </p:cBhvr>
                                          <p:tavLst>
                                            <p:tav tm="0">
                                              <p:val>
                                                <p:strVal val="#ppt_x"/>
                                              </p:val>
                                            </p:tav>
                                            <p:tav tm="100000">
                                              <p:val>
                                                <p:strVal val="#ppt_x"/>
                                              </p:val>
                                            </p:tav>
                                          </p:tavLst>
                                        </p:anim>
                                        <p:anim calcmode="lin" valueType="num">
                                          <p:cBhvr>
                                            <p:cTn id="129" dur="225" decel="100000" fill="hold"/>
                                            <p:tgtEl>
                                              <p:spTgt spid="180"/>
                                            </p:tgtEl>
                                            <p:attrNameLst>
                                              <p:attrName>ppt_y</p:attrName>
                                            </p:attrNameLst>
                                          </p:cBhvr>
                                          <p:tavLst>
                                            <p:tav tm="0">
                                              <p:val>
                                                <p:strVal val="#ppt_y+1"/>
                                              </p:val>
                                            </p:tav>
                                            <p:tav tm="100000">
                                              <p:val>
                                                <p:strVal val="#ppt_y-.03"/>
                                              </p:val>
                                            </p:tav>
                                          </p:tavLst>
                                        </p:anim>
                                        <p:anim calcmode="lin" valueType="num">
                                          <p:cBhvr>
                                            <p:cTn id="130" dur="1" accel="100000" fill="hold">
                                              <p:stCondLst>
                                                <p:cond delay="249"/>
                                              </p:stCondLst>
                                            </p:cTn>
                                            <p:tgtEl>
                                              <p:spTgt spid="180"/>
                                            </p:tgtEl>
                                            <p:attrNameLst>
                                              <p:attrName>ppt_y</p:attrName>
                                            </p:attrNameLst>
                                          </p:cBhvr>
                                          <p:tavLst>
                                            <p:tav tm="0">
                                              <p:val>
                                                <p:strVal val="#ppt_y-.03"/>
                                              </p:val>
                                            </p:tav>
                                            <p:tav tm="100000">
                                              <p:val>
                                                <p:strVal val="#ppt_y"/>
                                              </p:val>
                                            </p:tav>
                                          </p:tavLst>
                                        </p:anim>
                                      </p:childTnLst>
                                    </p:cTn>
                                  </p:par>
                                </p:childTnLst>
                              </p:cTn>
                            </p:par>
                            <p:par>
                              <p:cTn id="131" fill="hold">
                                <p:stCondLst>
                                  <p:cond delay="6553"/>
                                </p:stCondLst>
                                <p:childTnLst>
                                  <p:par>
                                    <p:cTn id="132" presetID="1" presetClass="entr" presetSubtype="0" fill="hold" nodeType="afterEffect">
                                      <p:stCondLst>
                                        <p:cond delay="0"/>
                                      </p:stCondLst>
                                      <p:childTnLst>
                                        <p:set>
                                          <p:cBhvr>
                                            <p:cTn id="133" dur="1" fill="hold">
                                              <p:stCondLst>
                                                <p:cond delay="249"/>
                                              </p:stCondLst>
                                            </p:cTn>
                                            <p:tgtEl>
                                              <p:spTgt spid="173"/>
                                            </p:tgtEl>
                                            <p:attrNameLst>
                                              <p:attrName>style.visibility</p:attrName>
                                            </p:attrNameLst>
                                          </p:cBhvr>
                                          <p:to>
                                            <p:strVal val="visible"/>
                                          </p:to>
                                        </p:set>
                                      </p:childTnLst>
                                    </p:cTn>
                                  </p:par>
                                </p:childTnLst>
                              </p:cTn>
                            </p:par>
                            <p:par>
                              <p:cTn id="134" fill="hold">
                                <p:stCondLst>
                                  <p:cond delay="6803"/>
                                </p:stCondLst>
                                <p:childTnLst>
                                  <p:par>
                                    <p:cTn id="135" presetID="22" presetClass="entr" presetSubtype="8" fill="hold" nodeType="afterEffect">
                                      <p:stCondLst>
                                        <p:cond delay="0"/>
                                      </p:stCondLst>
                                      <p:childTnLst>
                                        <p:set>
                                          <p:cBhvr>
                                            <p:cTn id="136" dur="1" fill="hold">
                                              <p:stCondLst>
                                                <p:cond delay="0"/>
                                              </p:stCondLst>
                                            </p:cTn>
                                            <p:tgtEl>
                                              <p:spTgt spid="176"/>
                                            </p:tgtEl>
                                            <p:attrNameLst>
                                              <p:attrName>style.visibility</p:attrName>
                                            </p:attrNameLst>
                                          </p:cBhvr>
                                          <p:to>
                                            <p:strVal val="visible"/>
                                          </p:to>
                                        </p:set>
                                        <p:animEffect transition="in" filter="wipe(left)">
                                          <p:cBhvr>
                                            <p:cTn id="137" dur="250"/>
                                            <p:tgtEl>
                                              <p:spTgt spid="176"/>
                                            </p:tgtEl>
                                          </p:cBhvr>
                                        </p:animEffect>
                                      </p:childTnLst>
                                    </p:cTn>
                                  </p:par>
                                </p:childTnLst>
                              </p:cTn>
                            </p:par>
                            <p:par>
                              <p:cTn id="138" fill="hold">
                                <p:stCondLst>
                                  <p:cond delay="7053"/>
                                </p:stCondLst>
                                <p:childTnLst>
                                  <p:par>
                                    <p:cTn id="139" presetID="1" presetClass="entr" presetSubtype="0" fill="hold" nodeType="afterEffect">
                                      <p:stCondLst>
                                        <p:cond delay="0"/>
                                      </p:stCondLst>
                                      <p:childTnLst>
                                        <p:set>
                                          <p:cBhvr>
                                            <p:cTn id="140" dur="1" fill="hold">
                                              <p:stCondLst>
                                                <p:cond delay="249"/>
                                              </p:stCondLst>
                                            </p:cTn>
                                            <p:tgtEl>
                                              <p:spTgt spid="170"/>
                                            </p:tgtEl>
                                            <p:attrNameLst>
                                              <p:attrName>style.visibility</p:attrName>
                                            </p:attrNameLst>
                                          </p:cBhvr>
                                          <p:to>
                                            <p:strVal val="visible"/>
                                          </p:to>
                                        </p:set>
                                      </p:childTnLst>
                                    </p:cTn>
                                  </p:par>
                                </p:childTnLst>
                              </p:cTn>
                            </p:par>
                            <p:par>
                              <p:cTn id="141" fill="hold">
                                <p:stCondLst>
                                  <p:cond delay="7303"/>
                                </p:stCondLst>
                                <p:childTnLst>
                                  <p:par>
                                    <p:cTn id="142" presetID="2" presetClass="entr" presetSubtype="2" accel="70000" fill="hold" grpId="0" nodeType="afterEffect" p14:presetBounceEnd="50000">
                                      <p:stCondLst>
                                        <p:cond delay="0"/>
                                      </p:stCondLst>
                                      <p:childTnLst>
                                        <p:set>
                                          <p:cBhvr>
                                            <p:cTn id="143" dur="1" fill="hold">
                                              <p:stCondLst>
                                                <p:cond delay="0"/>
                                              </p:stCondLst>
                                            </p:cTn>
                                            <p:tgtEl>
                                              <p:spTgt spid="169"/>
                                            </p:tgtEl>
                                            <p:attrNameLst>
                                              <p:attrName>style.visibility</p:attrName>
                                            </p:attrNameLst>
                                          </p:cBhvr>
                                          <p:to>
                                            <p:strVal val="visible"/>
                                          </p:to>
                                        </p:set>
                                        <p:anim calcmode="lin" valueType="num" p14:bounceEnd="50000">
                                          <p:cBhvr additive="base">
                                            <p:cTn id="144" dur="250" fill="hold"/>
                                            <p:tgtEl>
                                              <p:spTgt spid="169"/>
                                            </p:tgtEl>
                                            <p:attrNameLst>
                                              <p:attrName>ppt_x</p:attrName>
                                            </p:attrNameLst>
                                          </p:cBhvr>
                                          <p:tavLst>
                                            <p:tav tm="0">
                                              <p:val>
                                                <p:strVal val="1+#ppt_w/2"/>
                                              </p:val>
                                            </p:tav>
                                            <p:tav tm="100000">
                                              <p:val>
                                                <p:strVal val="#ppt_x"/>
                                              </p:val>
                                            </p:tav>
                                          </p:tavLst>
                                        </p:anim>
                                        <p:anim calcmode="lin" valueType="num" p14:bounceEnd="50000">
                                          <p:cBhvr additive="base">
                                            <p:cTn id="145" dur="250" fill="hold"/>
                                            <p:tgtEl>
                                              <p:spTgt spid="169"/>
                                            </p:tgtEl>
                                            <p:attrNameLst>
                                              <p:attrName>ppt_y</p:attrName>
                                            </p:attrNameLst>
                                          </p:cBhvr>
                                          <p:tavLst>
                                            <p:tav tm="0">
                                              <p:val>
                                                <p:strVal val="#ppt_y"/>
                                              </p:val>
                                            </p:tav>
                                            <p:tav tm="100000">
                                              <p:val>
                                                <p:strVal val="#ppt_y"/>
                                              </p:val>
                                            </p:tav>
                                          </p:tavLst>
                                        </p:anim>
                                      </p:childTnLst>
                                    </p:cTn>
                                  </p:par>
                                </p:childTnLst>
                              </p:cTn>
                            </p:par>
                            <p:par>
                              <p:cTn id="146" fill="hold">
                                <p:stCondLst>
                                  <p:cond delay="7553"/>
                                </p:stCondLst>
                                <p:childTnLst>
                                  <p:par>
                                    <p:cTn id="147" presetID="53" presetClass="entr" presetSubtype="16" fill="hold" nodeType="afterEffect">
                                      <p:stCondLst>
                                        <p:cond delay="0"/>
                                      </p:stCondLst>
                                      <p:childTnLst>
                                        <p:set>
                                          <p:cBhvr>
                                            <p:cTn id="148" dur="1" fill="hold">
                                              <p:stCondLst>
                                                <p:cond delay="0"/>
                                              </p:stCondLst>
                                            </p:cTn>
                                            <p:tgtEl>
                                              <p:spTgt spid="189"/>
                                            </p:tgtEl>
                                            <p:attrNameLst>
                                              <p:attrName>style.visibility</p:attrName>
                                            </p:attrNameLst>
                                          </p:cBhvr>
                                          <p:to>
                                            <p:strVal val="visible"/>
                                          </p:to>
                                        </p:set>
                                        <p:anim calcmode="lin" valueType="num">
                                          <p:cBhvr>
                                            <p:cTn id="149" dur="250" fill="hold"/>
                                            <p:tgtEl>
                                              <p:spTgt spid="189"/>
                                            </p:tgtEl>
                                            <p:attrNameLst>
                                              <p:attrName>ppt_w</p:attrName>
                                            </p:attrNameLst>
                                          </p:cBhvr>
                                          <p:tavLst>
                                            <p:tav tm="0">
                                              <p:val>
                                                <p:fltVal val="0"/>
                                              </p:val>
                                            </p:tav>
                                            <p:tav tm="100000">
                                              <p:val>
                                                <p:strVal val="#ppt_w"/>
                                              </p:val>
                                            </p:tav>
                                          </p:tavLst>
                                        </p:anim>
                                        <p:anim calcmode="lin" valueType="num">
                                          <p:cBhvr>
                                            <p:cTn id="150" dur="250" fill="hold"/>
                                            <p:tgtEl>
                                              <p:spTgt spid="189"/>
                                            </p:tgtEl>
                                            <p:attrNameLst>
                                              <p:attrName>ppt_h</p:attrName>
                                            </p:attrNameLst>
                                          </p:cBhvr>
                                          <p:tavLst>
                                            <p:tav tm="0">
                                              <p:val>
                                                <p:fltVal val="0"/>
                                              </p:val>
                                            </p:tav>
                                            <p:tav tm="100000">
                                              <p:val>
                                                <p:strVal val="#ppt_h"/>
                                              </p:val>
                                            </p:tav>
                                          </p:tavLst>
                                        </p:anim>
                                        <p:animEffect transition="in" filter="fade">
                                          <p:cBhvr>
                                            <p:cTn id="151" dur="250"/>
                                            <p:tgtEl>
                                              <p:spTgt spid="189"/>
                                            </p:tgtEl>
                                          </p:cBhvr>
                                        </p:animEffect>
                                      </p:childTnLst>
                                    </p:cTn>
                                  </p:par>
                                </p:childTnLst>
                              </p:cTn>
                            </p:par>
                            <p:par>
                              <p:cTn id="152" fill="hold">
                                <p:stCondLst>
                                  <p:cond delay="7803"/>
                                </p:stCondLst>
                                <p:childTnLst>
                                  <p:par>
                                    <p:cTn id="153" presetID="26" presetClass="emph" presetSubtype="0" fill="hold" nodeType="afterEffect">
                                      <p:stCondLst>
                                        <p:cond delay="0"/>
                                      </p:stCondLst>
                                      <p:childTnLst>
                                        <p:animEffect transition="out" filter="fade">
                                          <p:cBhvr>
                                            <p:cTn id="154" dur="250" tmFilter="0, 0; .2, .5; .8, .5; 1, 0"/>
                                            <p:tgtEl>
                                              <p:spTgt spid="189"/>
                                            </p:tgtEl>
                                          </p:cBhvr>
                                        </p:animEffect>
                                        <p:animScale>
                                          <p:cBhvr>
                                            <p:cTn id="155" dur="125" autoRev="1" fill="hold"/>
                                            <p:tgtEl>
                                              <p:spTgt spid="189"/>
                                            </p:tgtEl>
                                          </p:cBhvr>
                                          <p:by x="105000" y="105000"/>
                                        </p:animScale>
                                      </p:childTnLst>
                                    </p:cTn>
                                  </p:par>
                                </p:childTnLst>
                              </p:cTn>
                            </p:par>
                            <p:par>
                              <p:cTn id="156" fill="hold">
                                <p:stCondLst>
                                  <p:cond delay="8053"/>
                                </p:stCondLst>
                                <p:childTnLst>
                                  <p:par>
                                    <p:cTn id="157" presetID="16" presetClass="entr" presetSubtype="37" fill="hold" grpId="0" nodeType="afterEffect">
                                      <p:stCondLst>
                                        <p:cond delay="300"/>
                                      </p:stCondLst>
                                      <p:childTnLst>
                                        <p:set>
                                          <p:cBhvr>
                                            <p:cTn id="158" dur="1" fill="hold">
                                              <p:stCondLst>
                                                <p:cond delay="0"/>
                                              </p:stCondLst>
                                            </p:cTn>
                                            <p:tgtEl>
                                              <p:spTgt spid="179"/>
                                            </p:tgtEl>
                                            <p:attrNameLst>
                                              <p:attrName>style.visibility</p:attrName>
                                            </p:attrNameLst>
                                          </p:cBhvr>
                                          <p:to>
                                            <p:strVal val="visible"/>
                                          </p:to>
                                        </p:set>
                                        <p:animEffect transition="in" filter="barn(outVertical)">
                                          <p:cBhvr>
                                            <p:cTn id="159" dur="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5" grpId="0"/>
          <p:bldP spid="121" grpId="0" animBg="1"/>
          <p:bldP spid="139" grpId="0"/>
          <p:bldP spid="163" grpId="0"/>
          <p:bldP spid="169" grpId="0" animBg="1"/>
          <p:bldP spid="17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250" fill="hold"/>
                                            <p:tgtEl>
                                              <p:spTgt spid="60"/>
                                            </p:tgtEl>
                                            <p:attrNameLst>
                                              <p:attrName>ppt_w</p:attrName>
                                            </p:attrNameLst>
                                          </p:cBhvr>
                                          <p:tavLst>
                                            <p:tav tm="0">
                                              <p:val>
                                                <p:fltVal val="0"/>
                                              </p:val>
                                            </p:tav>
                                            <p:tav tm="100000">
                                              <p:val>
                                                <p:strVal val="#ppt_w"/>
                                              </p:val>
                                            </p:tav>
                                          </p:tavLst>
                                        </p:anim>
                                        <p:anim calcmode="lin" valueType="num">
                                          <p:cBhvr>
                                            <p:cTn id="8" dur="250" fill="hold"/>
                                            <p:tgtEl>
                                              <p:spTgt spid="60"/>
                                            </p:tgtEl>
                                            <p:attrNameLst>
                                              <p:attrName>ppt_h</p:attrName>
                                            </p:attrNameLst>
                                          </p:cBhvr>
                                          <p:tavLst>
                                            <p:tav tm="0">
                                              <p:val>
                                                <p:fltVal val="0"/>
                                              </p:val>
                                            </p:tav>
                                            <p:tav tm="100000">
                                              <p:val>
                                                <p:strVal val="#ppt_h"/>
                                              </p:val>
                                            </p:tav>
                                          </p:tavLst>
                                        </p:anim>
                                        <p:animEffect transition="in" filter="fade">
                                          <p:cBhvr>
                                            <p:cTn id="9" dur="250"/>
                                            <p:tgtEl>
                                              <p:spTgt spid="60"/>
                                            </p:tgtEl>
                                          </p:cBhvr>
                                        </p:animEffect>
                                      </p:childTnLst>
                                    </p:cTn>
                                  </p:par>
                                </p:childTnLst>
                              </p:cTn>
                            </p:par>
                            <p:par>
                              <p:cTn id="10" fill="hold">
                                <p:stCondLst>
                                  <p:cond delay="250"/>
                                </p:stCondLst>
                                <p:childTnLst>
                                  <p:par>
                                    <p:cTn id="11" presetID="32" presetClass="emph" presetSubtype="0" fill="hold" nodeType="afterEffect">
                                      <p:stCondLst>
                                        <p:cond delay="0"/>
                                      </p:stCondLst>
                                      <p:childTnLst>
                                        <p:animRot by="120000">
                                          <p:cBhvr>
                                            <p:cTn id="12" dur="1" fill="hold">
                                              <p:stCondLst>
                                                <p:cond delay="0"/>
                                              </p:stCondLst>
                                            </p:cTn>
                                            <p:tgtEl>
                                              <p:spTgt spid="60"/>
                                            </p:tgtEl>
                                            <p:attrNameLst>
                                              <p:attrName>r</p:attrName>
                                            </p:attrNameLst>
                                          </p:cBhvr>
                                        </p:animRot>
                                        <p:animRot by="-240000">
                                          <p:cBhvr>
                                            <p:cTn id="13" dur="2" fill="hold">
                                              <p:stCondLst>
                                                <p:cond delay="49"/>
                                              </p:stCondLst>
                                            </p:cTn>
                                            <p:tgtEl>
                                              <p:spTgt spid="60"/>
                                            </p:tgtEl>
                                            <p:attrNameLst>
                                              <p:attrName>r</p:attrName>
                                            </p:attrNameLst>
                                          </p:cBhvr>
                                        </p:animRot>
                                        <p:animRot by="240000">
                                          <p:cBhvr>
                                            <p:cTn id="14" dur="2" fill="hold">
                                              <p:stCondLst>
                                                <p:cond delay="99"/>
                                              </p:stCondLst>
                                            </p:cTn>
                                            <p:tgtEl>
                                              <p:spTgt spid="60"/>
                                            </p:tgtEl>
                                            <p:attrNameLst>
                                              <p:attrName>r</p:attrName>
                                            </p:attrNameLst>
                                          </p:cBhvr>
                                        </p:animRot>
                                        <p:animRot by="-240000">
                                          <p:cBhvr>
                                            <p:cTn id="15" dur="2" fill="hold">
                                              <p:stCondLst>
                                                <p:cond delay="148"/>
                                              </p:stCondLst>
                                            </p:cTn>
                                            <p:tgtEl>
                                              <p:spTgt spid="60"/>
                                            </p:tgtEl>
                                            <p:attrNameLst>
                                              <p:attrName>r</p:attrName>
                                            </p:attrNameLst>
                                          </p:cBhvr>
                                        </p:animRot>
                                        <p:animRot by="120000">
                                          <p:cBhvr>
                                            <p:cTn id="16" dur="2" fill="hold">
                                              <p:stCondLst>
                                                <p:cond delay="249"/>
                                              </p:stCondLst>
                                            </p:cTn>
                                            <p:tgtEl>
                                              <p:spTgt spid="60"/>
                                            </p:tgtEl>
                                            <p:attrNameLst>
                                              <p:attrName>r</p:attrName>
                                            </p:attrNameLst>
                                          </p:cBhvr>
                                        </p:animRot>
                                      </p:childTnLst>
                                    </p:cTn>
                                  </p:par>
                                </p:childTnLst>
                              </p:cTn>
                            </p:par>
                            <p:par>
                              <p:cTn id="17" fill="hold">
                                <p:stCondLst>
                                  <p:cond delay="501"/>
                                </p:stCondLst>
                                <p:childTnLst>
                                  <p:par>
                                    <p:cTn id="18" presetID="37"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250"/>
                                            <p:tgtEl>
                                              <p:spTgt spid="76"/>
                                            </p:tgtEl>
                                          </p:cBhvr>
                                        </p:animEffec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25" decel="100000" fill="hold"/>
                                            <p:tgtEl>
                                              <p:spTgt spid="76"/>
                                            </p:tgtEl>
                                            <p:attrNameLst>
                                              <p:attrName>ppt_y</p:attrName>
                                            </p:attrNameLst>
                                          </p:cBhvr>
                                          <p:tavLst>
                                            <p:tav tm="0">
                                              <p:val>
                                                <p:strVal val="#ppt_y+1"/>
                                              </p:val>
                                            </p:tav>
                                            <p:tav tm="100000">
                                              <p:val>
                                                <p:strVal val="#ppt_y-.03"/>
                                              </p:val>
                                            </p:tav>
                                          </p:tavLst>
                                        </p:anim>
                                        <p:anim calcmode="lin" valueType="num">
                                          <p:cBhvr>
                                            <p:cTn id="23" dur="1" accel="100000" fill="hold">
                                              <p:stCondLst>
                                                <p:cond delay="249"/>
                                              </p:stCondLst>
                                            </p:cTn>
                                            <p:tgtEl>
                                              <p:spTgt spid="76"/>
                                            </p:tgtEl>
                                            <p:attrNameLst>
                                              <p:attrName>ppt_y</p:attrName>
                                            </p:attrNameLst>
                                          </p:cBhvr>
                                          <p:tavLst>
                                            <p:tav tm="0">
                                              <p:val>
                                                <p:strVal val="#ppt_y-.03"/>
                                              </p:val>
                                            </p:tav>
                                            <p:tav tm="100000">
                                              <p:val>
                                                <p:strVal val="#ppt_y"/>
                                              </p:val>
                                            </p:tav>
                                          </p:tavLst>
                                        </p:anim>
                                      </p:childTnLst>
                                    </p:cTn>
                                  </p:par>
                                </p:childTnLst>
                              </p:cTn>
                            </p:par>
                            <p:par>
                              <p:cTn id="24" fill="hold">
                                <p:stCondLst>
                                  <p:cond delay="751"/>
                                </p:stCondLst>
                                <p:childTnLst>
                                  <p:par>
                                    <p:cTn id="25" presetID="1" presetClass="entr" presetSubtype="0" fill="hold" nodeType="afterEffect">
                                      <p:stCondLst>
                                        <p:cond delay="0"/>
                                      </p:stCondLst>
                                      <p:childTnLst>
                                        <p:set>
                                          <p:cBhvr>
                                            <p:cTn id="26" dur="1" fill="hold">
                                              <p:stCondLst>
                                                <p:cond delay="249"/>
                                              </p:stCondLst>
                                            </p:cTn>
                                            <p:tgtEl>
                                              <p:spTgt spid="69"/>
                                            </p:tgtEl>
                                            <p:attrNameLst>
                                              <p:attrName>style.visibility</p:attrName>
                                            </p:attrNameLst>
                                          </p:cBhvr>
                                          <p:to>
                                            <p:strVal val="visible"/>
                                          </p:to>
                                        </p:set>
                                      </p:childTnLst>
                                    </p:cTn>
                                  </p:par>
                                </p:childTnLst>
                              </p:cTn>
                            </p:par>
                            <p:par>
                              <p:cTn id="27" fill="hold">
                                <p:stCondLst>
                                  <p:cond delay="1001"/>
                                </p:stCondLst>
                                <p:childTnLst>
                                  <p:par>
                                    <p:cTn id="28" presetID="22" presetClass="entr" presetSubtype="8"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250"/>
                                            <p:tgtEl>
                                              <p:spTgt spid="72"/>
                                            </p:tgtEl>
                                          </p:cBhvr>
                                        </p:animEffect>
                                      </p:childTnLst>
                                    </p:cTn>
                                  </p:par>
                                </p:childTnLst>
                              </p:cTn>
                            </p:par>
                            <p:par>
                              <p:cTn id="31" fill="hold">
                                <p:stCondLst>
                                  <p:cond delay="1251"/>
                                </p:stCondLst>
                                <p:childTnLst>
                                  <p:par>
                                    <p:cTn id="32" presetID="1" presetClass="entr" presetSubtype="0" fill="hold" nodeType="afterEffect">
                                      <p:stCondLst>
                                        <p:cond delay="0"/>
                                      </p:stCondLst>
                                      <p:childTnLst>
                                        <p:set>
                                          <p:cBhvr>
                                            <p:cTn id="33" dur="1" fill="hold">
                                              <p:stCondLst>
                                                <p:cond delay="249"/>
                                              </p:stCondLst>
                                            </p:cTn>
                                            <p:tgtEl>
                                              <p:spTgt spid="66"/>
                                            </p:tgtEl>
                                            <p:attrNameLst>
                                              <p:attrName>style.visibility</p:attrName>
                                            </p:attrNameLst>
                                          </p:cBhvr>
                                          <p:to>
                                            <p:strVal val="visible"/>
                                          </p:to>
                                        </p:set>
                                      </p:childTnLst>
                                    </p:cTn>
                                  </p:par>
                                </p:childTnLst>
                              </p:cTn>
                            </p:par>
                            <p:par>
                              <p:cTn id="34" fill="hold">
                                <p:stCondLst>
                                  <p:cond delay="1501"/>
                                </p:stCondLst>
                                <p:childTnLst>
                                  <p:par>
                                    <p:cTn id="35" presetID="2" presetClass="entr" presetSubtype="2" accel="70000"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250" fill="hold"/>
                                            <p:tgtEl>
                                              <p:spTgt spid="65"/>
                                            </p:tgtEl>
                                            <p:attrNameLst>
                                              <p:attrName>ppt_x</p:attrName>
                                            </p:attrNameLst>
                                          </p:cBhvr>
                                          <p:tavLst>
                                            <p:tav tm="0">
                                              <p:val>
                                                <p:strVal val="1+#ppt_w/2"/>
                                              </p:val>
                                            </p:tav>
                                            <p:tav tm="100000">
                                              <p:val>
                                                <p:strVal val="#ppt_x"/>
                                              </p:val>
                                            </p:tav>
                                          </p:tavLst>
                                        </p:anim>
                                        <p:anim calcmode="lin" valueType="num">
                                          <p:cBhvr additive="base">
                                            <p:cTn id="38" dur="250" fill="hold"/>
                                            <p:tgtEl>
                                              <p:spTgt spid="65"/>
                                            </p:tgtEl>
                                            <p:attrNameLst>
                                              <p:attrName>ppt_y</p:attrName>
                                            </p:attrNameLst>
                                          </p:cBhvr>
                                          <p:tavLst>
                                            <p:tav tm="0">
                                              <p:val>
                                                <p:strVal val="#ppt_y"/>
                                              </p:val>
                                            </p:tav>
                                            <p:tav tm="100000">
                                              <p:val>
                                                <p:strVal val="#ppt_y"/>
                                              </p:val>
                                            </p:tav>
                                          </p:tavLst>
                                        </p:anim>
                                      </p:childTnLst>
                                    </p:cTn>
                                  </p:par>
                                </p:childTnLst>
                              </p:cTn>
                            </p:par>
                            <p:par>
                              <p:cTn id="39" fill="hold">
                                <p:stCondLst>
                                  <p:cond delay="1751"/>
                                </p:stCondLst>
                                <p:childTnLst>
                                  <p:par>
                                    <p:cTn id="40" presetID="53" presetClass="entr" presetSubtype="16" fill="hold" nodeType="afterEffect">
                                      <p:stCondLst>
                                        <p:cond delay="0"/>
                                      </p:stCondLst>
                                      <p:childTnLst>
                                        <p:set>
                                          <p:cBhvr>
                                            <p:cTn id="41" dur="1" fill="hold">
                                              <p:stCondLst>
                                                <p:cond delay="0"/>
                                              </p:stCondLst>
                                            </p:cTn>
                                            <p:tgtEl>
                                              <p:spTgt spid="85"/>
                                            </p:tgtEl>
                                            <p:attrNameLst>
                                              <p:attrName>style.visibility</p:attrName>
                                            </p:attrNameLst>
                                          </p:cBhvr>
                                          <p:to>
                                            <p:strVal val="visible"/>
                                          </p:to>
                                        </p:set>
                                        <p:anim calcmode="lin" valueType="num">
                                          <p:cBhvr>
                                            <p:cTn id="42" dur="250" fill="hold"/>
                                            <p:tgtEl>
                                              <p:spTgt spid="85"/>
                                            </p:tgtEl>
                                            <p:attrNameLst>
                                              <p:attrName>ppt_w</p:attrName>
                                            </p:attrNameLst>
                                          </p:cBhvr>
                                          <p:tavLst>
                                            <p:tav tm="0">
                                              <p:val>
                                                <p:fltVal val="0"/>
                                              </p:val>
                                            </p:tav>
                                            <p:tav tm="100000">
                                              <p:val>
                                                <p:strVal val="#ppt_w"/>
                                              </p:val>
                                            </p:tav>
                                          </p:tavLst>
                                        </p:anim>
                                        <p:anim calcmode="lin" valueType="num">
                                          <p:cBhvr>
                                            <p:cTn id="43" dur="250" fill="hold"/>
                                            <p:tgtEl>
                                              <p:spTgt spid="85"/>
                                            </p:tgtEl>
                                            <p:attrNameLst>
                                              <p:attrName>ppt_h</p:attrName>
                                            </p:attrNameLst>
                                          </p:cBhvr>
                                          <p:tavLst>
                                            <p:tav tm="0">
                                              <p:val>
                                                <p:fltVal val="0"/>
                                              </p:val>
                                            </p:tav>
                                            <p:tav tm="100000">
                                              <p:val>
                                                <p:strVal val="#ppt_h"/>
                                              </p:val>
                                            </p:tav>
                                          </p:tavLst>
                                        </p:anim>
                                        <p:animEffect transition="in" filter="fade">
                                          <p:cBhvr>
                                            <p:cTn id="44" dur="250"/>
                                            <p:tgtEl>
                                              <p:spTgt spid="85"/>
                                            </p:tgtEl>
                                          </p:cBhvr>
                                        </p:animEffect>
                                      </p:childTnLst>
                                    </p:cTn>
                                  </p:par>
                                </p:childTnLst>
                              </p:cTn>
                            </p:par>
                            <p:par>
                              <p:cTn id="45" fill="hold">
                                <p:stCondLst>
                                  <p:cond delay="2001"/>
                                </p:stCondLst>
                                <p:childTnLst>
                                  <p:par>
                                    <p:cTn id="46" presetID="26" presetClass="emph" presetSubtype="0" fill="hold" nodeType="afterEffect">
                                      <p:stCondLst>
                                        <p:cond delay="0"/>
                                      </p:stCondLst>
                                      <p:childTnLst>
                                        <p:animEffect transition="out" filter="fade">
                                          <p:cBhvr>
                                            <p:cTn id="47" dur="250" tmFilter="0, 0; .2, .5; .8, .5; 1, 0"/>
                                            <p:tgtEl>
                                              <p:spTgt spid="85"/>
                                            </p:tgtEl>
                                          </p:cBhvr>
                                        </p:animEffect>
                                        <p:animScale>
                                          <p:cBhvr>
                                            <p:cTn id="48" dur="125" autoRev="1" fill="hold"/>
                                            <p:tgtEl>
                                              <p:spTgt spid="85"/>
                                            </p:tgtEl>
                                          </p:cBhvr>
                                          <p:by x="105000" y="105000"/>
                                        </p:animScale>
                                      </p:childTnLst>
                                    </p:cTn>
                                  </p:par>
                                </p:childTnLst>
                              </p:cTn>
                            </p:par>
                            <p:par>
                              <p:cTn id="49" fill="hold">
                                <p:stCondLst>
                                  <p:cond delay="2251"/>
                                </p:stCondLst>
                                <p:childTnLst>
                                  <p:par>
                                    <p:cTn id="50" presetID="16" presetClass="entr" presetSubtype="37" fill="hold" grpId="0" nodeType="afterEffect">
                                      <p:stCondLst>
                                        <p:cond delay="300"/>
                                      </p:stCondLst>
                                      <p:childTnLst>
                                        <p:set>
                                          <p:cBhvr>
                                            <p:cTn id="51" dur="1" fill="hold">
                                              <p:stCondLst>
                                                <p:cond delay="0"/>
                                              </p:stCondLst>
                                            </p:cTn>
                                            <p:tgtEl>
                                              <p:spTgt spid="75"/>
                                            </p:tgtEl>
                                            <p:attrNameLst>
                                              <p:attrName>style.visibility</p:attrName>
                                            </p:attrNameLst>
                                          </p:cBhvr>
                                          <p:to>
                                            <p:strVal val="visible"/>
                                          </p:to>
                                        </p:set>
                                        <p:animEffect transition="in" filter="barn(outVertical)">
                                          <p:cBhvr>
                                            <p:cTn id="52" dur="250"/>
                                            <p:tgtEl>
                                              <p:spTgt spid="75"/>
                                            </p:tgtEl>
                                          </p:cBhvr>
                                        </p:animEffect>
                                      </p:childTnLst>
                                    </p:cTn>
                                  </p:par>
                                  <p:par>
                                    <p:cTn id="53" presetID="53" presetClass="entr" presetSubtype="16"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p:cTn id="55" dur="250" fill="hold"/>
                                            <p:tgtEl>
                                              <p:spTgt spid="88"/>
                                            </p:tgtEl>
                                            <p:attrNameLst>
                                              <p:attrName>ppt_w</p:attrName>
                                            </p:attrNameLst>
                                          </p:cBhvr>
                                          <p:tavLst>
                                            <p:tav tm="0">
                                              <p:val>
                                                <p:fltVal val="0"/>
                                              </p:val>
                                            </p:tav>
                                            <p:tav tm="100000">
                                              <p:val>
                                                <p:strVal val="#ppt_w"/>
                                              </p:val>
                                            </p:tav>
                                          </p:tavLst>
                                        </p:anim>
                                        <p:anim calcmode="lin" valueType="num">
                                          <p:cBhvr>
                                            <p:cTn id="56" dur="250" fill="hold"/>
                                            <p:tgtEl>
                                              <p:spTgt spid="88"/>
                                            </p:tgtEl>
                                            <p:attrNameLst>
                                              <p:attrName>ppt_h</p:attrName>
                                            </p:attrNameLst>
                                          </p:cBhvr>
                                          <p:tavLst>
                                            <p:tav tm="0">
                                              <p:val>
                                                <p:fltVal val="0"/>
                                              </p:val>
                                            </p:tav>
                                            <p:tav tm="100000">
                                              <p:val>
                                                <p:strVal val="#ppt_h"/>
                                              </p:val>
                                            </p:tav>
                                          </p:tavLst>
                                        </p:anim>
                                        <p:animEffect transition="in" filter="fade">
                                          <p:cBhvr>
                                            <p:cTn id="57" dur="250"/>
                                            <p:tgtEl>
                                              <p:spTgt spid="88"/>
                                            </p:tgtEl>
                                          </p:cBhvr>
                                        </p:animEffect>
                                      </p:childTnLst>
                                    </p:cTn>
                                  </p:par>
                                </p:childTnLst>
                              </p:cTn>
                            </p:par>
                            <p:par>
                              <p:cTn id="58" fill="hold">
                                <p:stCondLst>
                                  <p:cond delay="2801"/>
                                </p:stCondLst>
                                <p:childTnLst>
                                  <p:par>
                                    <p:cTn id="59" presetID="32" presetClass="emph" presetSubtype="0" fill="hold" nodeType="afterEffect">
                                      <p:stCondLst>
                                        <p:cond delay="0"/>
                                      </p:stCondLst>
                                      <p:childTnLst>
                                        <p:animRot by="120000">
                                          <p:cBhvr>
                                            <p:cTn id="60" dur="1" fill="hold">
                                              <p:stCondLst>
                                                <p:cond delay="0"/>
                                              </p:stCondLst>
                                            </p:cTn>
                                            <p:tgtEl>
                                              <p:spTgt spid="88"/>
                                            </p:tgtEl>
                                            <p:attrNameLst>
                                              <p:attrName>r</p:attrName>
                                            </p:attrNameLst>
                                          </p:cBhvr>
                                        </p:animRot>
                                        <p:animRot by="-240000">
                                          <p:cBhvr>
                                            <p:cTn id="61" dur="2" fill="hold">
                                              <p:stCondLst>
                                                <p:cond delay="49"/>
                                              </p:stCondLst>
                                            </p:cTn>
                                            <p:tgtEl>
                                              <p:spTgt spid="88"/>
                                            </p:tgtEl>
                                            <p:attrNameLst>
                                              <p:attrName>r</p:attrName>
                                            </p:attrNameLst>
                                          </p:cBhvr>
                                        </p:animRot>
                                        <p:animRot by="240000">
                                          <p:cBhvr>
                                            <p:cTn id="62" dur="2" fill="hold">
                                              <p:stCondLst>
                                                <p:cond delay="99"/>
                                              </p:stCondLst>
                                            </p:cTn>
                                            <p:tgtEl>
                                              <p:spTgt spid="88"/>
                                            </p:tgtEl>
                                            <p:attrNameLst>
                                              <p:attrName>r</p:attrName>
                                            </p:attrNameLst>
                                          </p:cBhvr>
                                        </p:animRot>
                                        <p:animRot by="-240000">
                                          <p:cBhvr>
                                            <p:cTn id="63" dur="2" fill="hold">
                                              <p:stCondLst>
                                                <p:cond delay="148"/>
                                              </p:stCondLst>
                                            </p:cTn>
                                            <p:tgtEl>
                                              <p:spTgt spid="88"/>
                                            </p:tgtEl>
                                            <p:attrNameLst>
                                              <p:attrName>r</p:attrName>
                                            </p:attrNameLst>
                                          </p:cBhvr>
                                        </p:animRot>
                                        <p:animRot by="120000">
                                          <p:cBhvr>
                                            <p:cTn id="64" dur="2" fill="hold">
                                              <p:stCondLst>
                                                <p:cond delay="249"/>
                                              </p:stCondLst>
                                            </p:cTn>
                                            <p:tgtEl>
                                              <p:spTgt spid="88"/>
                                            </p:tgtEl>
                                            <p:attrNameLst>
                                              <p:attrName>r</p:attrName>
                                            </p:attrNameLst>
                                          </p:cBhvr>
                                        </p:animRot>
                                      </p:childTnLst>
                                    </p:cTn>
                                  </p:par>
                                </p:childTnLst>
                              </p:cTn>
                            </p:par>
                            <p:par>
                              <p:cTn id="65" fill="hold">
                                <p:stCondLst>
                                  <p:cond delay="3052"/>
                                </p:stCondLst>
                                <p:childTnLst>
                                  <p:par>
                                    <p:cTn id="66" presetID="37" presetClass="entr" presetSubtype="0" fill="hold" nodeType="afterEffect">
                                      <p:stCondLst>
                                        <p:cond delay="0"/>
                                      </p:stCondLst>
                                      <p:childTnLst>
                                        <p:set>
                                          <p:cBhvr>
                                            <p:cTn id="67" dur="1" fill="hold">
                                              <p:stCondLst>
                                                <p:cond delay="0"/>
                                              </p:stCondLst>
                                            </p:cTn>
                                            <p:tgtEl>
                                              <p:spTgt spid="134"/>
                                            </p:tgtEl>
                                            <p:attrNameLst>
                                              <p:attrName>style.visibility</p:attrName>
                                            </p:attrNameLst>
                                          </p:cBhvr>
                                          <p:to>
                                            <p:strVal val="visible"/>
                                          </p:to>
                                        </p:set>
                                        <p:animEffect transition="in" filter="fade">
                                          <p:cBhvr>
                                            <p:cTn id="68" dur="250"/>
                                            <p:tgtEl>
                                              <p:spTgt spid="134"/>
                                            </p:tgtEl>
                                          </p:cBhvr>
                                        </p:animEffect>
                                        <p:anim calcmode="lin" valueType="num">
                                          <p:cBhvr>
                                            <p:cTn id="69" dur="250" fill="hold"/>
                                            <p:tgtEl>
                                              <p:spTgt spid="134"/>
                                            </p:tgtEl>
                                            <p:attrNameLst>
                                              <p:attrName>ppt_x</p:attrName>
                                            </p:attrNameLst>
                                          </p:cBhvr>
                                          <p:tavLst>
                                            <p:tav tm="0">
                                              <p:val>
                                                <p:strVal val="#ppt_x"/>
                                              </p:val>
                                            </p:tav>
                                            <p:tav tm="100000">
                                              <p:val>
                                                <p:strVal val="#ppt_x"/>
                                              </p:val>
                                            </p:tav>
                                          </p:tavLst>
                                        </p:anim>
                                        <p:anim calcmode="lin" valueType="num">
                                          <p:cBhvr>
                                            <p:cTn id="70" dur="225" decel="100000" fill="hold"/>
                                            <p:tgtEl>
                                              <p:spTgt spid="134"/>
                                            </p:tgtEl>
                                            <p:attrNameLst>
                                              <p:attrName>ppt_y</p:attrName>
                                            </p:attrNameLst>
                                          </p:cBhvr>
                                          <p:tavLst>
                                            <p:tav tm="0">
                                              <p:val>
                                                <p:strVal val="#ppt_y+1"/>
                                              </p:val>
                                            </p:tav>
                                            <p:tav tm="100000">
                                              <p:val>
                                                <p:strVal val="#ppt_y-.03"/>
                                              </p:val>
                                            </p:tav>
                                          </p:tavLst>
                                        </p:anim>
                                        <p:anim calcmode="lin" valueType="num">
                                          <p:cBhvr>
                                            <p:cTn id="71" dur="1" accel="100000" fill="hold">
                                              <p:stCondLst>
                                                <p:cond delay="249"/>
                                              </p:stCondLst>
                                            </p:cTn>
                                            <p:tgtEl>
                                              <p:spTgt spid="134"/>
                                            </p:tgtEl>
                                            <p:attrNameLst>
                                              <p:attrName>ppt_y</p:attrName>
                                            </p:attrNameLst>
                                          </p:cBhvr>
                                          <p:tavLst>
                                            <p:tav tm="0">
                                              <p:val>
                                                <p:strVal val="#ppt_y-.03"/>
                                              </p:val>
                                            </p:tav>
                                            <p:tav tm="100000">
                                              <p:val>
                                                <p:strVal val="#ppt_y"/>
                                              </p:val>
                                            </p:tav>
                                          </p:tavLst>
                                        </p:anim>
                                      </p:childTnLst>
                                    </p:cTn>
                                  </p:par>
                                </p:childTnLst>
                              </p:cTn>
                            </p:par>
                            <p:par>
                              <p:cTn id="72" fill="hold">
                                <p:stCondLst>
                                  <p:cond delay="3302"/>
                                </p:stCondLst>
                                <p:childTnLst>
                                  <p:par>
                                    <p:cTn id="73" presetID="1" presetClass="entr" presetSubtype="0" fill="hold" nodeType="afterEffect">
                                      <p:stCondLst>
                                        <p:cond delay="0"/>
                                      </p:stCondLst>
                                      <p:childTnLst>
                                        <p:set>
                                          <p:cBhvr>
                                            <p:cTn id="74" dur="1" fill="hold">
                                              <p:stCondLst>
                                                <p:cond delay="249"/>
                                              </p:stCondLst>
                                            </p:cTn>
                                            <p:tgtEl>
                                              <p:spTgt spid="125"/>
                                            </p:tgtEl>
                                            <p:attrNameLst>
                                              <p:attrName>style.visibility</p:attrName>
                                            </p:attrNameLst>
                                          </p:cBhvr>
                                          <p:to>
                                            <p:strVal val="visible"/>
                                          </p:to>
                                        </p:set>
                                      </p:childTnLst>
                                    </p:cTn>
                                  </p:par>
                                </p:childTnLst>
                              </p:cTn>
                            </p:par>
                            <p:par>
                              <p:cTn id="75" fill="hold">
                                <p:stCondLst>
                                  <p:cond delay="3552"/>
                                </p:stCondLst>
                                <p:childTnLst>
                                  <p:par>
                                    <p:cTn id="76" presetID="22" presetClass="entr" presetSubtype="8" fill="hold" nodeType="after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wipe(left)">
                                          <p:cBhvr>
                                            <p:cTn id="78" dur="250"/>
                                            <p:tgtEl>
                                              <p:spTgt spid="128"/>
                                            </p:tgtEl>
                                          </p:cBhvr>
                                        </p:animEffect>
                                      </p:childTnLst>
                                    </p:cTn>
                                  </p:par>
                                </p:childTnLst>
                              </p:cTn>
                            </p:par>
                            <p:par>
                              <p:cTn id="79" fill="hold">
                                <p:stCondLst>
                                  <p:cond delay="3802"/>
                                </p:stCondLst>
                                <p:childTnLst>
                                  <p:par>
                                    <p:cTn id="80" presetID="1" presetClass="entr" presetSubtype="0" fill="hold" nodeType="afterEffect">
                                      <p:stCondLst>
                                        <p:cond delay="0"/>
                                      </p:stCondLst>
                                      <p:childTnLst>
                                        <p:set>
                                          <p:cBhvr>
                                            <p:cTn id="81" dur="1" fill="hold">
                                              <p:stCondLst>
                                                <p:cond delay="249"/>
                                              </p:stCondLst>
                                            </p:cTn>
                                            <p:tgtEl>
                                              <p:spTgt spid="122"/>
                                            </p:tgtEl>
                                            <p:attrNameLst>
                                              <p:attrName>style.visibility</p:attrName>
                                            </p:attrNameLst>
                                          </p:cBhvr>
                                          <p:to>
                                            <p:strVal val="visible"/>
                                          </p:to>
                                        </p:set>
                                      </p:childTnLst>
                                    </p:cTn>
                                  </p:par>
                                </p:childTnLst>
                              </p:cTn>
                            </p:par>
                            <p:par>
                              <p:cTn id="82" fill="hold">
                                <p:stCondLst>
                                  <p:cond delay="4052"/>
                                </p:stCondLst>
                                <p:childTnLst>
                                  <p:par>
                                    <p:cTn id="83" presetID="2" presetClass="entr" presetSubtype="2" accel="70000" fill="hold" grpId="0" nodeType="afterEffect">
                                      <p:stCondLst>
                                        <p:cond delay="0"/>
                                      </p:stCondLst>
                                      <p:childTnLst>
                                        <p:set>
                                          <p:cBhvr>
                                            <p:cTn id="84" dur="1" fill="hold">
                                              <p:stCondLst>
                                                <p:cond delay="0"/>
                                              </p:stCondLst>
                                            </p:cTn>
                                            <p:tgtEl>
                                              <p:spTgt spid="121"/>
                                            </p:tgtEl>
                                            <p:attrNameLst>
                                              <p:attrName>style.visibility</p:attrName>
                                            </p:attrNameLst>
                                          </p:cBhvr>
                                          <p:to>
                                            <p:strVal val="visible"/>
                                          </p:to>
                                        </p:set>
                                        <p:anim calcmode="lin" valueType="num">
                                          <p:cBhvr additive="base">
                                            <p:cTn id="85" dur="250" fill="hold"/>
                                            <p:tgtEl>
                                              <p:spTgt spid="121"/>
                                            </p:tgtEl>
                                            <p:attrNameLst>
                                              <p:attrName>ppt_x</p:attrName>
                                            </p:attrNameLst>
                                          </p:cBhvr>
                                          <p:tavLst>
                                            <p:tav tm="0">
                                              <p:val>
                                                <p:strVal val="1+#ppt_w/2"/>
                                              </p:val>
                                            </p:tav>
                                            <p:tav tm="100000">
                                              <p:val>
                                                <p:strVal val="#ppt_x"/>
                                              </p:val>
                                            </p:tav>
                                          </p:tavLst>
                                        </p:anim>
                                        <p:anim calcmode="lin" valueType="num">
                                          <p:cBhvr additive="base">
                                            <p:cTn id="86" dur="250" fill="hold"/>
                                            <p:tgtEl>
                                              <p:spTgt spid="121"/>
                                            </p:tgtEl>
                                            <p:attrNameLst>
                                              <p:attrName>ppt_y</p:attrName>
                                            </p:attrNameLst>
                                          </p:cBhvr>
                                          <p:tavLst>
                                            <p:tav tm="0">
                                              <p:val>
                                                <p:strVal val="#ppt_y"/>
                                              </p:val>
                                            </p:tav>
                                            <p:tav tm="100000">
                                              <p:val>
                                                <p:strVal val="#ppt_y"/>
                                              </p:val>
                                            </p:tav>
                                          </p:tavLst>
                                        </p:anim>
                                      </p:childTnLst>
                                    </p:cTn>
                                  </p:par>
                                </p:childTnLst>
                              </p:cTn>
                            </p:par>
                            <p:par>
                              <p:cTn id="87" fill="hold">
                                <p:stCondLst>
                                  <p:cond delay="4302"/>
                                </p:stCondLst>
                                <p:childTnLst>
                                  <p:par>
                                    <p:cTn id="88" presetID="53" presetClass="entr" presetSubtype="16" fill="hold" nodeType="afterEffect">
                                      <p:stCondLst>
                                        <p:cond delay="0"/>
                                      </p:stCondLst>
                                      <p:childTnLst>
                                        <p:set>
                                          <p:cBhvr>
                                            <p:cTn id="89" dur="1" fill="hold">
                                              <p:stCondLst>
                                                <p:cond delay="0"/>
                                              </p:stCondLst>
                                            </p:cTn>
                                            <p:tgtEl>
                                              <p:spTgt spid="131"/>
                                            </p:tgtEl>
                                            <p:attrNameLst>
                                              <p:attrName>style.visibility</p:attrName>
                                            </p:attrNameLst>
                                          </p:cBhvr>
                                          <p:to>
                                            <p:strVal val="visible"/>
                                          </p:to>
                                        </p:set>
                                        <p:anim calcmode="lin" valueType="num">
                                          <p:cBhvr>
                                            <p:cTn id="90" dur="250" fill="hold"/>
                                            <p:tgtEl>
                                              <p:spTgt spid="131"/>
                                            </p:tgtEl>
                                            <p:attrNameLst>
                                              <p:attrName>ppt_w</p:attrName>
                                            </p:attrNameLst>
                                          </p:cBhvr>
                                          <p:tavLst>
                                            <p:tav tm="0">
                                              <p:val>
                                                <p:fltVal val="0"/>
                                              </p:val>
                                            </p:tav>
                                            <p:tav tm="100000">
                                              <p:val>
                                                <p:strVal val="#ppt_w"/>
                                              </p:val>
                                            </p:tav>
                                          </p:tavLst>
                                        </p:anim>
                                        <p:anim calcmode="lin" valueType="num">
                                          <p:cBhvr>
                                            <p:cTn id="91" dur="250" fill="hold"/>
                                            <p:tgtEl>
                                              <p:spTgt spid="131"/>
                                            </p:tgtEl>
                                            <p:attrNameLst>
                                              <p:attrName>ppt_h</p:attrName>
                                            </p:attrNameLst>
                                          </p:cBhvr>
                                          <p:tavLst>
                                            <p:tav tm="0">
                                              <p:val>
                                                <p:fltVal val="0"/>
                                              </p:val>
                                            </p:tav>
                                            <p:tav tm="100000">
                                              <p:val>
                                                <p:strVal val="#ppt_h"/>
                                              </p:val>
                                            </p:tav>
                                          </p:tavLst>
                                        </p:anim>
                                        <p:animEffect transition="in" filter="fade">
                                          <p:cBhvr>
                                            <p:cTn id="92" dur="250"/>
                                            <p:tgtEl>
                                              <p:spTgt spid="131"/>
                                            </p:tgtEl>
                                          </p:cBhvr>
                                        </p:animEffect>
                                      </p:childTnLst>
                                    </p:cTn>
                                  </p:par>
                                </p:childTnLst>
                              </p:cTn>
                            </p:par>
                            <p:par>
                              <p:cTn id="93" fill="hold">
                                <p:stCondLst>
                                  <p:cond delay="4552"/>
                                </p:stCondLst>
                                <p:childTnLst>
                                  <p:par>
                                    <p:cTn id="94" presetID="26" presetClass="emph" presetSubtype="0" fill="hold" nodeType="afterEffect">
                                      <p:stCondLst>
                                        <p:cond delay="0"/>
                                      </p:stCondLst>
                                      <p:childTnLst>
                                        <p:animEffect transition="out" filter="fade">
                                          <p:cBhvr>
                                            <p:cTn id="95" dur="250" tmFilter="0, 0; .2, .5; .8, .5; 1, 0"/>
                                            <p:tgtEl>
                                              <p:spTgt spid="131"/>
                                            </p:tgtEl>
                                          </p:cBhvr>
                                        </p:animEffect>
                                        <p:animScale>
                                          <p:cBhvr>
                                            <p:cTn id="96" dur="125" autoRev="1" fill="hold"/>
                                            <p:tgtEl>
                                              <p:spTgt spid="131"/>
                                            </p:tgtEl>
                                          </p:cBhvr>
                                          <p:by x="105000" y="105000"/>
                                        </p:animScale>
                                      </p:childTnLst>
                                    </p:cTn>
                                  </p:par>
                                </p:childTnLst>
                              </p:cTn>
                            </p:par>
                            <p:par>
                              <p:cTn id="97" fill="hold">
                                <p:stCondLst>
                                  <p:cond delay="4802"/>
                                </p:stCondLst>
                                <p:childTnLst>
                                  <p:par>
                                    <p:cTn id="98" presetID="16" presetClass="entr" presetSubtype="37" fill="hold" grpId="0" nodeType="afterEffect">
                                      <p:stCondLst>
                                        <p:cond delay="300"/>
                                      </p:stCondLst>
                                      <p:childTnLst>
                                        <p:set>
                                          <p:cBhvr>
                                            <p:cTn id="99" dur="1" fill="hold">
                                              <p:stCondLst>
                                                <p:cond delay="0"/>
                                              </p:stCondLst>
                                            </p:cTn>
                                            <p:tgtEl>
                                              <p:spTgt spid="139"/>
                                            </p:tgtEl>
                                            <p:attrNameLst>
                                              <p:attrName>style.visibility</p:attrName>
                                            </p:attrNameLst>
                                          </p:cBhvr>
                                          <p:to>
                                            <p:strVal val="visible"/>
                                          </p:to>
                                        </p:set>
                                        <p:animEffect transition="in" filter="barn(outVertical)">
                                          <p:cBhvr>
                                            <p:cTn id="100" dur="250"/>
                                            <p:tgtEl>
                                              <p:spTgt spid="139"/>
                                            </p:tgtEl>
                                          </p:cBhvr>
                                        </p:animEffect>
                                      </p:childTnLst>
                                    </p:cTn>
                                  </p:par>
                                </p:childTnLst>
                              </p:cTn>
                            </p:par>
                            <p:par>
                              <p:cTn id="101" fill="hold">
                                <p:stCondLst>
                                  <p:cond delay="5352"/>
                                </p:stCondLst>
                                <p:childTnLst>
                                  <p:par>
                                    <p:cTn id="102" presetID="37" presetClass="entr" presetSubtype="0" fill="hold" nodeType="afterEffect">
                                      <p:stCondLst>
                                        <p:cond delay="0"/>
                                      </p:stCondLst>
                                      <p:childTnLst>
                                        <p:set>
                                          <p:cBhvr>
                                            <p:cTn id="103" dur="1" fill="hold">
                                              <p:stCondLst>
                                                <p:cond delay="0"/>
                                              </p:stCondLst>
                                            </p:cTn>
                                            <p:tgtEl>
                                              <p:spTgt spid="158"/>
                                            </p:tgtEl>
                                            <p:attrNameLst>
                                              <p:attrName>style.visibility</p:attrName>
                                            </p:attrNameLst>
                                          </p:cBhvr>
                                          <p:to>
                                            <p:strVal val="visible"/>
                                          </p:to>
                                        </p:set>
                                        <p:animEffect transition="in" filter="fade">
                                          <p:cBhvr>
                                            <p:cTn id="104" dur="250"/>
                                            <p:tgtEl>
                                              <p:spTgt spid="158"/>
                                            </p:tgtEl>
                                          </p:cBhvr>
                                        </p:animEffect>
                                        <p:anim calcmode="lin" valueType="num">
                                          <p:cBhvr>
                                            <p:cTn id="105" dur="250" fill="hold"/>
                                            <p:tgtEl>
                                              <p:spTgt spid="158"/>
                                            </p:tgtEl>
                                            <p:attrNameLst>
                                              <p:attrName>ppt_x</p:attrName>
                                            </p:attrNameLst>
                                          </p:cBhvr>
                                          <p:tavLst>
                                            <p:tav tm="0">
                                              <p:val>
                                                <p:strVal val="#ppt_x"/>
                                              </p:val>
                                            </p:tav>
                                            <p:tav tm="100000">
                                              <p:val>
                                                <p:strVal val="#ppt_x"/>
                                              </p:val>
                                            </p:tav>
                                          </p:tavLst>
                                        </p:anim>
                                        <p:anim calcmode="lin" valueType="num">
                                          <p:cBhvr>
                                            <p:cTn id="106" dur="225" decel="100000" fill="hold"/>
                                            <p:tgtEl>
                                              <p:spTgt spid="158"/>
                                            </p:tgtEl>
                                            <p:attrNameLst>
                                              <p:attrName>ppt_y</p:attrName>
                                            </p:attrNameLst>
                                          </p:cBhvr>
                                          <p:tavLst>
                                            <p:tav tm="0">
                                              <p:val>
                                                <p:strVal val="#ppt_y+1"/>
                                              </p:val>
                                            </p:tav>
                                            <p:tav tm="100000">
                                              <p:val>
                                                <p:strVal val="#ppt_y-.03"/>
                                              </p:val>
                                            </p:tav>
                                          </p:tavLst>
                                        </p:anim>
                                        <p:anim calcmode="lin" valueType="num">
                                          <p:cBhvr>
                                            <p:cTn id="107" dur="1" accel="100000" fill="hold">
                                              <p:stCondLst>
                                                <p:cond delay="249"/>
                                              </p:stCondLst>
                                            </p:cTn>
                                            <p:tgtEl>
                                              <p:spTgt spid="158"/>
                                            </p:tgtEl>
                                            <p:attrNameLst>
                                              <p:attrName>ppt_y</p:attrName>
                                            </p:attrNameLst>
                                          </p:cBhvr>
                                          <p:tavLst>
                                            <p:tav tm="0">
                                              <p:val>
                                                <p:strVal val="#ppt_y-.03"/>
                                              </p:val>
                                            </p:tav>
                                            <p:tav tm="100000">
                                              <p:val>
                                                <p:strVal val="#ppt_y"/>
                                              </p:val>
                                            </p:tav>
                                          </p:tavLst>
                                        </p:anim>
                                      </p:childTnLst>
                                    </p:cTn>
                                  </p:par>
                                </p:childTnLst>
                              </p:cTn>
                            </p:par>
                            <p:par>
                              <p:cTn id="108" fill="hold">
                                <p:stCondLst>
                                  <p:cond delay="5602"/>
                                </p:stCondLst>
                                <p:childTnLst>
                                  <p:par>
                                    <p:cTn id="109" presetID="16" presetClass="entr" presetSubtype="37" fill="hold" grpId="0" nodeType="afterEffect">
                                      <p:stCondLst>
                                        <p:cond delay="200"/>
                                      </p:stCondLst>
                                      <p:childTnLst>
                                        <p:set>
                                          <p:cBhvr>
                                            <p:cTn id="110" dur="1" fill="hold">
                                              <p:stCondLst>
                                                <p:cond delay="0"/>
                                              </p:stCondLst>
                                            </p:cTn>
                                            <p:tgtEl>
                                              <p:spTgt spid="163"/>
                                            </p:tgtEl>
                                            <p:attrNameLst>
                                              <p:attrName>style.visibility</p:attrName>
                                            </p:attrNameLst>
                                          </p:cBhvr>
                                          <p:to>
                                            <p:strVal val="visible"/>
                                          </p:to>
                                        </p:set>
                                        <p:animEffect transition="in" filter="barn(outVertical)">
                                          <p:cBhvr>
                                            <p:cTn id="111" dur="250"/>
                                            <p:tgtEl>
                                              <p:spTgt spid="163"/>
                                            </p:tgtEl>
                                          </p:cBhvr>
                                        </p:animEffect>
                                      </p:childTnLst>
                                    </p:cTn>
                                  </p:par>
                                  <p:par>
                                    <p:cTn id="112" presetID="53" presetClass="entr" presetSubtype="16" fill="hold" nodeType="withEffect">
                                      <p:stCondLst>
                                        <p:cond delay="0"/>
                                      </p:stCondLst>
                                      <p:childTnLst>
                                        <p:set>
                                          <p:cBhvr>
                                            <p:cTn id="113" dur="1" fill="hold">
                                              <p:stCondLst>
                                                <p:cond delay="0"/>
                                              </p:stCondLst>
                                            </p:cTn>
                                            <p:tgtEl>
                                              <p:spTgt spid="164"/>
                                            </p:tgtEl>
                                            <p:attrNameLst>
                                              <p:attrName>style.visibility</p:attrName>
                                            </p:attrNameLst>
                                          </p:cBhvr>
                                          <p:to>
                                            <p:strVal val="visible"/>
                                          </p:to>
                                        </p:set>
                                        <p:anim calcmode="lin" valueType="num">
                                          <p:cBhvr>
                                            <p:cTn id="114" dur="250" fill="hold"/>
                                            <p:tgtEl>
                                              <p:spTgt spid="164"/>
                                            </p:tgtEl>
                                            <p:attrNameLst>
                                              <p:attrName>ppt_w</p:attrName>
                                            </p:attrNameLst>
                                          </p:cBhvr>
                                          <p:tavLst>
                                            <p:tav tm="0">
                                              <p:val>
                                                <p:fltVal val="0"/>
                                              </p:val>
                                            </p:tav>
                                            <p:tav tm="100000">
                                              <p:val>
                                                <p:strVal val="#ppt_w"/>
                                              </p:val>
                                            </p:tav>
                                          </p:tavLst>
                                        </p:anim>
                                        <p:anim calcmode="lin" valueType="num">
                                          <p:cBhvr>
                                            <p:cTn id="115" dur="250" fill="hold"/>
                                            <p:tgtEl>
                                              <p:spTgt spid="164"/>
                                            </p:tgtEl>
                                            <p:attrNameLst>
                                              <p:attrName>ppt_h</p:attrName>
                                            </p:attrNameLst>
                                          </p:cBhvr>
                                          <p:tavLst>
                                            <p:tav tm="0">
                                              <p:val>
                                                <p:fltVal val="0"/>
                                              </p:val>
                                            </p:tav>
                                            <p:tav tm="100000">
                                              <p:val>
                                                <p:strVal val="#ppt_h"/>
                                              </p:val>
                                            </p:tav>
                                          </p:tavLst>
                                        </p:anim>
                                        <p:animEffect transition="in" filter="fade">
                                          <p:cBhvr>
                                            <p:cTn id="116" dur="250"/>
                                            <p:tgtEl>
                                              <p:spTgt spid="164"/>
                                            </p:tgtEl>
                                          </p:cBhvr>
                                        </p:animEffect>
                                      </p:childTnLst>
                                    </p:cTn>
                                  </p:par>
                                </p:childTnLst>
                              </p:cTn>
                            </p:par>
                            <p:par>
                              <p:cTn id="117" fill="hold">
                                <p:stCondLst>
                                  <p:cond delay="6052"/>
                                </p:stCondLst>
                                <p:childTnLst>
                                  <p:par>
                                    <p:cTn id="118" presetID="32" presetClass="emph" presetSubtype="0" fill="hold" nodeType="afterEffect">
                                      <p:stCondLst>
                                        <p:cond delay="0"/>
                                      </p:stCondLst>
                                      <p:childTnLst>
                                        <p:animRot by="120000">
                                          <p:cBhvr>
                                            <p:cTn id="119" dur="1" fill="hold">
                                              <p:stCondLst>
                                                <p:cond delay="0"/>
                                              </p:stCondLst>
                                            </p:cTn>
                                            <p:tgtEl>
                                              <p:spTgt spid="164"/>
                                            </p:tgtEl>
                                            <p:attrNameLst>
                                              <p:attrName>r</p:attrName>
                                            </p:attrNameLst>
                                          </p:cBhvr>
                                        </p:animRot>
                                        <p:animRot by="-240000">
                                          <p:cBhvr>
                                            <p:cTn id="120" dur="2" fill="hold">
                                              <p:stCondLst>
                                                <p:cond delay="50"/>
                                              </p:stCondLst>
                                            </p:cTn>
                                            <p:tgtEl>
                                              <p:spTgt spid="164"/>
                                            </p:tgtEl>
                                            <p:attrNameLst>
                                              <p:attrName>r</p:attrName>
                                            </p:attrNameLst>
                                          </p:cBhvr>
                                        </p:animRot>
                                        <p:animRot by="240000">
                                          <p:cBhvr>
                                            <p:cTn id="121" dur="2" fill="hold">
                                              <p:stCondLst>
                                                <p:cond delay="99"/>
                                              </p:stCondLst>
                                            </p:cTn>
                                            <p:tgtEl>
                                              <p:spTgt spid="164"/>
                                            </p:tgtEl>
                                            <p:attrNameLst>
                                              <p:attrName>r</p:attrName>
                                            </p:attrNameLst>
                                          </p:cBhvr>
                                        </p:animRot>
                                        <p:animRot by="-240000">
                                          <p:cBhvr>
                                            <p:cTn id="122" dur="2" fill="hold">
                                              <p:stCondLst>
                                                <p:cond delay="149"/>
                                              </p:stCondLst>
                                            </p:cTn>
                                            <p:tgtEl>
                                              <p:spTgt spid="164"/>
                                            </p:tgtEl>
                                            <p:attrNameLst>
                                              <p:attrName>r</p:attrName>
                                            </p:attrNameLst>
                                          </p:cBhvr>
                                        </p:animRot>
                                        <p:animRot by="120000">
                                          <p:cBhvr>
                                            <p:cTn id="123" dur="2" fill="hold">
                                              <p:stCondLst>
                                                <p:cond delay="249"/>
                                              </p:stCondLst>
                                            </p:cTn>
                                            <p:tgtEl>
                                              <p:spTgt spid="164"/>
                                            </p:tgtEl>
                                            <p:attrNameLst>
                                              <p:attrName>r</p:attrName>
                                            </p:attrNameLst>
                                          </p:cBhvr>
                                        </p:animRot>
                                      </p:childTnLst>
                                    </p:cTn>
                                  </p:par>
                                </p:childTnLst>
                              </p:cTn>
                            </p:par>
                            <p:par>
                              <p:cTn id="124" fill="hold">
                                <p:stCondLst>
                                  <p:cond delay="6303"/>
                                </p:stCondLst>
                                <p:childTnLst>
                                  <p:par>
                                    <p:cTn id="125" presetID="37" presetClass="entr" presetSubtype="0" fill="hold" nodeType="afterEffect">
                                      <p:stCondLst>
                                        <p:cond delay="0"/>
                                      </p:stCondLst>
                                      <p:childTnLst>
                                        <p:set>
                                          <p:cBhvr>
                                            <p:cTn id="126" dur="1" fill="hold">
                                              <p:stCondLst>
                                                <p:cond delay="0"/>
                                              </p:stCondLst>
                                            </p:cTn>
                                            <p:tgtEl>
                                              <p:spTgt spid="180"/>
                                            </p:tgtEl>
                                            <p:attrNameLst>
                                              <p:attrName>style.visibility</p:attrName>
                                            </p:attrNameLst>
                                          </p:cBhvr>
                                          <p:to>
                                            <p:strVal val="visible"/>
                                          </p:to>
                                        </p:set>
                                        <p:animEffect transition="in" filter="fade">
                                          <p:cBhvr>
                                            <p:cTn id="127" dur="250"/>
                                            <p:tgtEl>
                                              <p:spTgt spid="180"/>
                                            </p:tgtEl>
                                          </p:cBhvr>
                                        </p:animEffect>
                                        <p:anim calcmode="lin" valueType="num">
                                          <p:cBhvr>
                                            <p:cTn id="128" dur="250" fill="hold"/>
                                            <p:tgtEl>
                                              <p:spTgt spid="180"/>
                                            </p:tgtEl>
                                            <p:attrNameLst>
                                              <p:attrName>ppt_x</p:attrName>
                                            </p:attrNameLst>
                                          </p:cBhvr>
                                          <p:tavLst>
                                            <p:tav tm="0">
                                              <p:val>
                                                <p:strVal val="#ppt_x"/>
                                              </p:val>
                                            </p:tav>
                                            <p:tav tm="100000">
                                              <p:val>
                                                <p:strVal val="#ppt_x"/>
                                              </p:val>
                                            </p:tav>
                                          </p:tavLst>
                                        </p:anim>
                                        <p:anim calcmode="lin" valueType="num">
                                          <p:cBhvr>
                                            <p:cTn id="129" dur="225" decel="100000" fill="hold"/>
                                            <p:tgtEl>
                                              <p:spTgt spid="180"/>
                                            </p:tgtEl>
                                            <p:attrNameLst>
                                              <p:attrName>ppt_y</p:attrName>
                                            </p:attrNameLst>
                                          </p:cBhvr>
                                          <p:tavLst>
                                            <p:tav tm="0">
                                              <p:val>
                                                <p:strVal val="#ppt_y+1"/>
                                              </p:val>
                                            </p:tav>
                                            <p:tav tm="100000">
                                              <p:val>
                                                <p:strVal val="#ppt_y-.03"/>
                                              </p:val>
                                            </p:tav>
                                          </p:tavLst>
                                        </p:anim>
                                        <p:anim calcmode="lin" valueType="num">
                                          <p:cBhvr>
                                            <p:cTn id="130" dur="1" accel="100000" fill="hold">
                                              <p:stCondLst>
                                                <p:cond delay="249"/>
                                              </p:stCondLst>
                                            </p:cTn>
                                            <p:tgtEl>
                                              <p:spTgt spid="180"/>
                                            </p:tgtEl>
                                            <p:attrNameLst>
                                              <p:attrName>ppt_y</p:attrName>
                                            </p:attrNameLst>
                                          </p:cBhvr>
                                          <p:tavLst>
                                            <p:tav tm="0">
                                              <p:val>
                                                <p:strVal val="#ppt_y-.03"/>
                                              </p:val>
                                            </p:tav>
                                            <p:tav tm="100000">
                                              <p:val>
                                                <p:strVal val="#ppt_y"/>
                                              </p:val>
                                            </p:tav>
                                          </p:tavLst>
                                        </p:anim>
                                      </p:childTnLst>
                                    </p:cTn>
                                  </p:par>
                                </p:childTnLst>
                              </p:cTn>
                            </p:par>
                            <p:par>
                              <p:cTn id="131" fill="hold">
                                <p:stCondLst>
                                  <p:cond delay="6553"/>
                                </p:stCondLst>
                                <p:childTnLst>
                                  <p:par>
                                    <p:cTn id="132" presetID="1" presetClass="entr" presetSubtype="0" fill="hold" nodeType="afterEffect">
                                      <p:stCondLst>
                                        <p:cond delay="0"/>
                                      </p:stCondLst>
                                      <p:childTnLst>
                                        <p:set>
                                          <p:cBhvr>
                                            <p:cTn id="133" dur="1" fill="hold">
                                              <p:stCondLst>
                                                <p:cond delay="249"/>
                                              </p:stCondLst>
                                            </p:cTn>
                                            <p:tgtEl>
                                              <p:spTgt spid="173"/>
                                            </p:tgtEl>
                                            <p:attrNameLst>
                                              <p:attrName>style.visibility</p:attrName>
                                            </p:attrNameLst>
                                          </p:cBhvr>
                                          <p:to>
                                            <p:strVal val="visible"/>
                                          </p:to>
                                        </p:set>
                                      </p:childTnLst>
                                    </p:cTn>
                                  </p:par>
                                </p:childTnLst>
                              </p:cTn>
                            </p:par>
                            <p:par>
                              <p:cTn id="134" fill="hold">
                                <p:stCondLst>
                                  <p:cond delay="6803"/>
                                </p:stCondLst>
                                <p:childTnLst>
                                  <p:par>
                                    <p:cTn id="135" presetID="22" presetClass="entr" presetSubtype="8" fill="hold" nodeType="afterEffect">
                                      <p:stCondLst>
                                        <p:cond delay="0"/>
                                      </p:stCondLst>
                                      <p:childTnLst>
                                        <p:set>
                                          <p:cBhvr>
                                            <p:cTn id="136" dur="1" fill="hold">
                                              <p:stCondLst>
                                                <p:cond delay="0"/>
                                              </p:stCondLst>
                                            </p:cTn>
                                            <p:tgtEl>
                                              <p:spTgt spid="176"/>
                                            </p:tgtEl>
                                            <p:attrNameLst>
                                              <p:attrName>style.visibility</p:attrName>
                                            </p:attrNameLst>
                                          </p:cBhvr>
                                          <p:to>
                                            <p:strVal val="visible"/>
                                          </p:to>
                                        </p:set>
                                        <p:animEffect transition="in" filter="wipe(left)">
                                          <p:cBhvr>
                                            <p:cTn id="137" dur="250"/>
                                            <p:tgtEl>
                                              <p:spTgt spid="176"/>
                                            </p:tgtEl>
                                          </p:cBhvr>
                                        </p:animEffect>
                                      </p:childTnLst>
                                    </p:cTn>
                                  </p:par>
                                </p:childTnLst>
                              </p:cTn>
                            </p:par>
                            <p:par>
                              <p:cTn id="138" fill="hold">
                                <p:stCondLst>
                                  <p:cond delay="7053"/>
                                </p:stCondLst>
                                <p:childTnLst>
                                  <p:par>
                                    <p:cTn id="139" presetID="1" presetClass="entr" presetSubtype="0" fill="hold" nodeType="afterEffect">
                                      <p:stCondLst>
                                        <p:cond delay="0"/>
                                      </p:stCondLst>
                                      <p:childTnLst>
                                        <p:set>
                                          <p:cBhvr>
                                            <p:cTn id="140" dur="1" fill="hold">
                                              <p:stCondLst>
                                                <p:cond delay="249"/>
                                              </p:stCondLst>
                                            </p:cTn>
                                            <p:tgtEl>
                                              <p:spTgt spid="170"/>
                                            </p:tgtEl>
                                            <p:attrNameLst>
                                              <p:attrName>style.visibility</p:attrName>
                                            </p:attrNameLst>
                                          </p:cBhvr>
                                          <p:to>
                                            <p:strVal val="visible"/>
                                          </p:to>
                                        </p:set>
                                      </p:childTnLst>
                                    </p:cTn>
                                  </p:par>
                                </p:childTnLst>
                              </p:cTn>
                            </p:par>
                            <p:par>
                              <p:cTn id="141" fill="hold">
                                <p:stCondLst>
                                  <p:cond delay="7303"/>
                                </p:stCondLst>
                                <p:childTnLst>
                                  <p:par>
                                    <p:cTn id="142" presetID="2" presetClass="entr" presetSubtype="2" accel="70000" fill="hold" grpId="0" nodeType="afterEffect">
                                      <p:stCondLst>
                                        <p:cond delay="0"/>
                                      </p:stCondLst>
                                      <p:childTnLst>
                                        <p:set>
                                          <p:cBhvr>
                                            <p:cTn id="143" dur="1" fill="hold">
                                              <p:stCondLst>
                                                <p:cond delay="0"/>
                                              </p:stCondLst>
                                            </p:cTn>
                                            <p:tgtEl>
                                              <p:spTgt spid="169"/>
                                            </p:tgtEl>
                                            <p:attrNameLst>
                                              <p:attrName>style.visibility</p:attrName>
                                            </p:attrNameLst>
                                          </p:cBhvr>
                                          <p:to>
                                            <p:strVal val="visible"/>
                                          </p:to>
                                        </p:set>
                                        <p:anim calcmode="lin" valueType="num">
                                          <p:cBhvr additive="base">
                                            <p:cTn id="144" dur="250" fill="hold"/>
                                            <p:tgtEl>
                                              <p:spTgt spid="169"/>
                                            </p:tgtEl>
                                            <p:attrNameLst>
                                              <p:attrName>ppt_x</p:attrName>
                                            </p:attrNameLst>
                                          </p:cBhvr>
                                          <p:tavLst>
                                            <p:tav tm="0">
                                              <p:val>
                                                <p:strVal val="1+#ppt_w/2"/>
                                              </p:val>
                                            </p:tav>
                                            <p:tav tm="100000">
                                              <p:val>
                                                <p:strVal val="#ppt_x"/>
                                              </p:val>
                                            </p:tav>
                                          </p:tavLst>
                                        </p:anim>
                                        <p:anim calcmode="lin" valueType="num">
                                          <p:cBhvr additive="base">
                                            <p:cTn id="145" dur="250" fill="hold"/>
                                            <p:tgtEl>
                                              <p:spTgt spid="169"/>
                                            </p:tgtEl>
                                            <p:attrNameLst>
                                              <p:attrName>ppt_y</p:attrName>
                                            </p:attrNameLst>
                                          </p:cBhvr>
                                          <p:tavLst>
                                            <p:tav tm="0">
                                              <p:val>
                                                <p:strVal val="#ppt_y"/>
                                              </p:val>
                                            </p:tav>
                                            <p:tav tm="100000">
                                              <p:val>
                                                <p:strVal val="#ppt_y"/>
                                              </p:val>
                                            </p:tav>
                                          </p:tavLst>
                                        </p:anim>
                                      </p:childTnLst>
                                    </p:cTn>
                                  </p:par>
                                </p:childTnLst>
                              </p:cTn>
                            </p:par>
                            <p:par>
                              <p:cTn id="146" fill="hold">
                                <p:stCondLst>
                                  <p:cond delay="7553"/>
                                </p:stCondLst>
                                <p:childTnLst>
                                  <p:par>
                                    <p:cTn id="147" presetID="53" presetClass="entr" presetSubtype="16" fill="hold" nodeType="afterEffect">
                                      <p:stCondLst>
                                        <p:cond delay="0"/>
                                      </p:stCondLst>
                                      <p:childTnLst>
                                        <p:set>
                                          <p:cBhvr>
                                            <p:cTn id="148" dur="1" fill="hold">
                                              <p:stCondLst>
                                                <p:cond delay="0"/>
                                              </p:stCondLst>
                                            </p:cTn>
                                            <p:tgtEl>
                                              <p:spTgt spid="189"/>
                                            </p:tgtEl>
                                            <p:attrNameLst>
                                              <p:attrName>style.visibility</p:attrName>
                                            </p:attrNameLst>
                                          </p:cBhvr>
                                          <p:to>
                                            <p:strVal val="visible"/>
                                          </p:to>
                                        </p:set>
                                        <p:anim calcmode="lin" valueType="num">
                                          <p:cBhvr>
                                            <p:cTn id="149" dur="250" fill="hold"/>
                                            <p:tgtEl>
                                              <p:spTgt spid="189"/>
                                            </p:tgtEl>
                                            <p:attrNameLst>
                                              <p:attrName>ppt_w</p:attrName>
                                            </p:attrNameLst>
                                          </p:cBhvr>
                                          <p:tavLst>
                                            <p:tav tm="0">
                                              <p:val>
                                                <p:fltVal val="0"/>
                                              </p:val>
                                            </p:tav>
                                            <p:tav tm="100000">
                                              <p:val>
                                                <p:strVal val="#ppt_w"/>
                                              </p:val>
                                            </p:tav>
                                          </p:tavLst>
                                        </p:anim>
                                        <p:anim calcmode="lin" valueType="num">
                                          <p:cBhvr>
                                            <p:cTn id="150" dur="250" fill="hold"/>
                                            <p:tgtEl>
                                              <p:spTgt spid="189"/>
                                            </p:tgtEl>
                                            <p:attrNameLst>
                                              <p:attrName>ppt_h</p:attrName>
                                            </p:attrNameLst>
                                          </p:cBhvr>
                                          <p:tavLst>
                                            <p:tav tm="0">
                                              <p:val>
                                                <p:fltVal val="0"/>
                                              </p:val>
                                            </p:tav>
                                            <p:tav tm="100000">
                                              <p:val>
                                                <p:strVal val="#ppt_h"/>
                                              </p:val>
                                            </p:tav>
                                          </p:tavLst>
                                        </p:anim>
                                        <p:animEffect transition="in" filter="fade">
                                          <p:cBhvr>
                                            <p:cTn id="151" dur="250"/>
                                            <p:tgtEl>
                                              <p:spTgt spid="189"/>
                                            </p:tgtEl>
                                          </p:cBhvr>
                                        </p:animEffect>
                                      </p:childTnLst>
                                    </p:cTn>
                                  </p:par>
                                </p:childTnLst>
                              </p:cTn>
                            </p:par>
                            <p:par>
                              <p:cTn id="152" fill="hold">
                                <p:stCondLst>
                                  <p:cond delay="7803"/>
                                </p:stCondLst>
                                <p:childTnLst>
                                  <p:par>
                                    <p:cTn id="153" presetID="26" presetClass="emph" presetSubtype="0" fill="hold" nodeType="afterEffect">
                                      <p:stCondLst>
                                        <p:cond delay="0"/>
                                      </p:stCondLst>
                                      <p:childTnLst>
                                        <p:animEffect transition="out" filter="fade">
                                          <p:cBhvr>
                                            <p:cTn id="154" dur="250" tmFilter="0, 0; .2, .5; .8, .5; 1, 0"/>
                                            <p:tgtEl>
                                              <p:spTgt spid="189"/>
                                            </p:tgtEl>
                                          </p:cBhvr>
                                        </p:animEffect>
                                        <p:animScale>
                                          <p:cBhvr>
                                            <p:cTn id="155" dur="125" autoRev="1" fill="hold"/>
                                            <p:tgtEl>
                                              <p:spTgt spid="189"/>
                                            </p:tgtEl>
                                          </p:cBhvr>
                                          <p:by x="105000" y="105000"/>
                                        </p:animScale>
                                      </p:childTnLst>
                                    </p:cTn>
                                  </p:par>
                                </p:childTnLst>
                              </p:cTn>
                            </p:par>
                            <p:par>
                              <p:cTn id="156" fill="hold">
                                <p:stCondLst>
                                  <p:cond delay="8053"/>
                                </p:stCondLst>
                                <p:childTnLst>
                                  <p:par>
                                    <p:cTn id="157" presetID="16" presetClass="entr" presetSubtype="37" fill="hold" grpId="0" nodeType="afterEffect">
                                      <p:stCondLst>
                                        <p:cond delay="300"/>
                                      </p:stCondLst>
                                      <p:childTnLst>
                                        <p:set>
                                          <p:cBhvr>
                                            <p:cTn id="158" dur="1" fill="hold">
                                              <p:stCondLst>
                                                <p:cond delay="0"/>
                                              </p:stCondLst>
                                            </p:cTn>
                                            <p:tgtEl>
                                              <p:spTgt spid="179"/>
                                            </p:tgtEl>
                                            <p:attrNameLst>
                                              <p:attrName>style.visibility</p:attrName>
                                            </p:attrNameLst>
                                          </p:cBhvr>
                                          <p:to>
                                            <p:strVal val="visible"/>
                                          </p:to>
                                        </p:set>
                                        <p:animEffect transition="in" filter="barn(outVertical)">
                                          <p:cBhvr>
                                            <p:cTn id="159" dur="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5" grpId="0"/>
          <p:bldP spid="121" grpId="0" animBg="1"/>
          <p:bldP spid="139" grpId="0"/>
          <p:bldP spid="163" grpId="0"/>
          <p:bldP spid="169" grpId="0" animBg="1"/>
          <p:bldP spid="17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一、计算器布局设置</a:t>
            </a:r>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455" y="2247900"/>
            <a:ext cx="7156309" cy="4118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444481" y="1461254"/>
            <a:ext cx="4499119" cy="461665"/>
          </a:xfrm>
          <a:prstGeom prst="rect">
            <a:avLst/>
          </a:prstGeom>
        </p:spPr>
        <p:txBody>
          <a:bodyPr wrap="square">
            <a:spAutoFit/>
          </a:bodyPr>
          <a:lstStyle/>
          <a:p>
            <a:r>
              <a:rPr lang="zh-CN" altLang="zh-CN" sz="2400" dirty="0" smtClean="0"/>
              <a:t>计算器</a:t>
            </a:r>
            <a:r>
              <a:rPr lang="zh-CN" altLang="en-US" sz="2400" dirty="0" smtClean="0"/>
              <a:t>界面</a:t>
            </a:r>
            <a:r>
              <a:rPr lang="zh-CN" altLang="zh-CN" sz="2400" dirty="0" smtClean="0"/>
              <a:t>大致</a:t>
            </a:r>
            <a:r>
              <a:rPr lang="zh-CN" altLang="zh-CN" sz="2400" dirty="0"/>
              <a:t>结构如</a:t>
            </a:r>
            <a:r>
              <a:rPr lang="zh-CN" altLang="zh-CN" sz="2400" dirty="0" smtClean="0"/>
              <a:t>图</a:t>
            </a:r>
            <a:r>
              <a:rPr lang="en-US" altLang="zh-CN" sz="2400" dirty="0" smtClean="0"/>
              <a:t>10-1</a:t>
            </a:r>
            <a:endParaRPr lang="zh-CN" altLang="en-US" sz="2400" dirty="0"/>
          </a:p>
        </p:txBody>
      </p:sp>
    </p:spTree>
    <p:extLst>
      <p:ext uri="{BB962C8B-B14F-4D97-AF65-F5344CB8AC3E}">
        <p14:creationId xmlns:p14="http://schemas.microsoft.com/office/powerpoint/2010/main" val="82343794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一、计算器布局设置</a:t>
            </a:r>
            <a:endParaRPr lang="zh-CN" altLang="en-US" dirty="0"/>
          </a:p>
        </p:txBody>
      </p:sp>
      <p:sp>
        <p:nvSpPr>
          <p:cNvPr id="3" name="矩形 2"/>
          <p:cNvSpPr/>
          <p:nvPr/>
        </p:nvSpPr>
        <p:spPr>
          <a:xfrm>
            <a:off x="1377880" y="1094138"/>
            <a:ext cx="5054589" cy="461665"/>
          </a:xfrm>
          <a:prstGeom prst="rect">
            <a:avLst/>
          </a:prstGeom>
        </p:spPr>
        <p:txBody>
          <a:bodyPr wrap="none">
            <a:spAutoFit/>
          </a:bodyPr>
          <a:lstStyle/>
          <a:p>
            <a:r>
              <a:rPr lang="zh-CN" altLang="en-US" sz="2400" dirty="0" smtClean="0"/>
              <a:t>根据图</a:t>
            </a:r>
            <a:r>
              <a:rPr lang="en-US" altLang="zh-CN" sz="2400" dirty="0" smtClean="0"/>
              <a:t>10-1</a:t>
            </a:r>
            <a:r>
              <a:rPr lang="zh-CN" altLang="en-US" sz="2400" dirty="0" smtClean="0"/>
              <a:t>，设计容器及容器的布局</a:t>
            </a:r>
            <a:endParaRPr lang="zh-CN" altLang="en-US"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469" y="1922780"/>
            <a:ext cx="4694237" cy="4136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7">
            <a:extLst>
              <a:ext uri="{FF2B5EF4-FFF2-40B4-BE49-F238E27FC236}">
                <a16:creationId xmlns="" xmlns:a16="http://schemas.microsoft.com/office/drawing/2014/main" id="{4FA5150D-3948-4435-B64C-B9F5026C6C64}"/>
              </a:ext>
            </a:extLst>
          </p:cNvPr>
          <p:cNvSpPr txBox="1"/>
          <p:nvPr/>
        </p:nvSpPr>
        <p:spPr>
          <a:xfrm>
            <a:off x="1569538" y="2029149"/>
            <a:ext cx="4979852" cy="313932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增加两个二级</a:t>
            </a:r>
            <a:r>
              <a:rPr lang="zh-CN" altLang="zh-CN" sz="2400" dirty="0" smtClean="0"/>
              <a:t>容器</a:t>
            </a:r>
            <a:endParaRPr lang="en-US" altLang="zh-CN" sz="2400" dirty="0" smtClean="0"/>
          </a:p>
          <a:p>
            <a:pPr marL="457200" indent="-457200">
              <a:lnSpc>
                <a:spcPct val="150000"/>
              </a:lnSpc>
              <a:buFont typeface="Wingdings" pitchFamily="2" charset="2"/>
              <a:buChar char="u"/>
            </a:pPr>
            <a:endParaRPr lang="en-US" altLang="zh-CN" sz="2400" dirty="0"/>
          </a:p>
          <a:p>
            <a:pPr marL="457200" indent="-457200">
              <a:lnSpc>
                <a:spcPct val="150000"/>
              </a:lnSpc>
              <a:buFont typeface="Wingdings" pitchFamily="2" charset="2"/>
              <a:buChar char="u"/>
            </a:pPr>
            <a:r>
              <a:rPr lang="zh-CN" altLang="zh-CN" sz="2400" dirty="0"/>
              <a:t>布局设置</a:t>
            </a:r>
            <a:endParaRPr lang="en-US" altLang="zh-CN" sz="2400" dirty="0" smtClean="0"/>
          </a:p>
          <a:p>
            <a:pPr>
              <a:lnSpc>
                <a:spcPct val="150000"/>
              </a:lnSpc>
            </a:pPr>
            <a:r>
              <a:rPr lang="en-US" altLang="zh-CN" sz="2400" dirty="0" smtClean="0"/>
              <a:t>   </a:t>
            </a:r>
            <a:r>
              <a:rPr lang="en-US" altLang="zh-CN" sz="2000" dirty="0" err="1" smtClean="0"/>
              <a:t>mainPanel</a:t>
            </a:r>
            <a:r>
              <a:rPr lang="zh-CN" altLang="en-US" sz="2000" dirty="0" smtClean="0"/>
              <a:t>设置</a:t>
            </a:r>
            <a:r>
              <a:rPr lang="en-US" altLang="zh-CN" sz="2000" dirty="0" err="1" smtClean="0"/>
              <a:t>BorderLayout</a:t>
            </a:r>
            <a:endParaRPr lang="en-US" altLang="zh-CN" sz="2000" dirty="0" smtClean="0"/>
          </a:p>
          <a:p>
            <a:pPr>
              <a:lnSpc>
                <a:spcPct val="150000"/>
              </a:lnSpc>
            </a:pPr>
            <a:r>
              <a:rPr lang="en-US" altLang="zh-CN" sz="2000" dirty="0"/>
              <a:t> </a:t>
            </a:r>
            <a:r>
              <a:rPr lang="en-US" altLang="zh-CN" sz="2000" dirty="0" smtClean="0"/>
              <a:t>   </a:t>
            </a:r>
            <a:r>
              <a:rPr lang="en-US" altLang="zh-CN" sz="2000" dirty="0" err="1" smtClean="0"/>
              <a:t>keyPanel</a:t>
            </a:r>
            <a:r>
              <a:rPr lang="zh-CN" altLang="en-US" sz="2000" dirty="0" smtClean="0"/>
              <a:t>设置</a:t>
            </a:r>
            <a:r>
              <a:rPr lang="zh-CN" altLang="zh-CN" sz="2000" dirty="0"/>
              <a:t>网格</a:t>
            </a:r>
            <a:r>
              <a:rPr lang="zh-CN" altLang="zh-CN" sz="2000" dirty="0" smtClean="0"/>
              <a:t>布局</a:t>
            </a:r>
            <a:endParaRPr lang="en-US" altLang="zh-CN" sz="2000" dirty="0" smtClean="0"/>
          </a:p>
          <a:p>
            <a:pPr>
              <a:lnSpc>
                <a:spcPct val="150000"/>
              </a:lnSpc>
            </a:pPr>
            <a:r>
              <a:rPr lang="en-US" altLang="zh-CN" sz="2000" dirty="0"/>
              <a:t> </a:t>
            </a:r>
            <a:r>
              <a:rPr lang="en-US" altLang="zh-CN" sz="2000" dirty="0" smtClean="0"/>
              <a:t>   </a:t>
            </a:r>
            <a:r>
              <a:rPr lang="en-US" altLang="zh-CN" sz="2000" dirty="0" err="1" smtClean="0"/>
              <a:t>mainPanel</a:t>
            </a:r>
            <a:r>
              <a:rPr lang="zh-CN" altLang="en-US" sz="2000" dirty="0" smtClean="0"/>
              <a:t>设置</a:t>
            </a:r>
            <a:r>
              <a:rPr lang="en-US" altLang="zh-CN" sz="2000" dirty="0" smtClean="0"/>
              <a:t>null</a:t>
            </a:r>
            <a:r>
              <a:rPr lang="zh-CN" altLang="en-US" sz="2000" dirty="0" smtClean="0"/>
              <a:t>布局</a:t>
            </a:r>
            <a:endParaRPr lang="en-US" altLang="zh-CN" sz="2000" dirty="0" smtClean="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8252" y="2600038"/>
            <a:ext cx="4142175" cy="23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12616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a:t>
            </a:r>
            <a:r>
              <a:rPr lang="zh-CN" altLang="en-US" dirty="0"/>
              <a:t>计算器布局</a:t>
            </a:r>
            <a:r>
              <a:rPr lang="zh-CN" altLang="en-US" dirty="0" smtClean="0"/>
              <a:t>设置</a:t>
            </a:r>
            <a:endParaRPr lang="zh-CN" altLang="en-US" dirty="0"/>
          </a:p>
        </p:txBody>
      </p:sp>
      <p:sp>
        <p:nvSpPr>
          <p:cNvPr id="112" name="TextBox 7">
            <a:extLst>
              <a:ext uri="{FF2B5EF4-FFF2-40B4-BE49-F238E27FC236}">
                <a16:creationId xmlns="" xmlns:a16="http://schemas.microsoft.com/office/drawing/2014/main" id="{4FA5150D-3948-4435-B64C-B9F5026C6C64}"/>
              </a:ext>
            </a:extLst>
          </p:cNvPr>
          <p:cNvSpPr txBox="1"/>
          <p:nvPr/>
        </p:nvSpPr>
        <p:spPr>
          <a:xfrm>
            <a:off x="998038" y="1278804"/>
            <a:ext cx="3528242" cy="48872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布局代码实现</a:t>
            </a:r>
            <a:endParaRPr lang="en-US" altLang="zh-CN" sz="2400" dirty="0" smtClean="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0" y="1439863"/>
            <a:ext cx="6294120" cy="534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12686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a:t>
            </a:r>
            <a:r>
              <a:rPr lang="zh-CN" altLang="en-US" dirty="0"/>
              <a:t>计算器布局</a:t>
            </a:r>
            <a:r>
              <a:rPr lang="zh-CN" altLang="en-US" dirty="0" smtClean="0"/>
              <a:t>设置</a:t>
            </a:r>
            <a:endParaRPr lang="zh-CN" altLang="en-US" dirty="0"/>
          </a:p>
        </p:txBody>
      </p:sp>
      <p:sp>
        <p:nvSpPr>
          <p:cNvPr id="112" name="TextBox 7">
            <a:extLst>
              <a:ext uri="{FF2B5EF4-FFF2-40B4-BE49-F238E27FC236}">
                <a16:creationId xmlns="" xmlns:a16="http://schemas.microsoft.com/office/drawing/2014/main" id="{4FA5150D-3948-4435-B64C-B9F5026C6C64}"/>
              </a:ext>
            </a:extLst>
          </p:cNvPr>
          <p:cNvSpPr txBox="1"/>
          <p:nvPr/>
        </p:nvSpPr>
        <p:spPr>
          <a:xfrm>
            <a:off x="1043758" y="1522958"/>
            <a:ext cx="3528242" cy="48872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布局方法调用</a:t>
            </a:r>
            <a:endParaRPr lang="en-US" altLang="zh-CN" sz="2400" dirty="0" smtClean="0"/>
          </a:p>
        </p:txBody>
      </p:sp>
      <p:sp>
        <p:nvSpPr>
          <p:cNvPr id="3" name="矩形 2"/>
          <p:cNvSpPr/>
          <p:nvPr/>
        </p:nvSpPr>
        <p:spPr>
          <a:xfrm>
            <a:off x="1931670" y="2610690"/>
            <a:ext cx="8001000" cy="830997"/>
          </a:xfrm>
          <a:prstGeom prst="rect">
            <a:avLst/>
          </a:prstGeom>
        </p:spPr>
        <p:txBody>
          <a:bodyPr wrap="square">
            <a:spAutoFit/>
          </a:bodyPr>
          <a:lstStyle/>
          <a:p>
            <a:r>
              <a:rPr lang="zh-CN" altLang="zh-CN" sz="2400" dirty="0"/>
              <a:t>在</a:t>
            </a:r>
            <a:r>
              <a:rPr lang="en-US" altLang="zh-CN" sz="2400" dirty="0" err="1"/>
              <a:t>initialGUI</a:t>
            </a:r>
            <a:r>
              <a:rPr lang="en-US" altLang="zh-CN" sz="2400" dirty="0"/>
              <a:t>(</a:t>
            </a:r>
            <a:r>
              <a:rPr lang="en-US" altLang="zh-CN" sz="2400" dirty="0" err="1"/>
              <a:t>title,width,height</a:t>
            </a:r>
            <a:r>
              <a:rPr lang="en-US" altLang="zh-CN" sz="2400" dirty="0"/>
              <a:t>)</a:t>
            </a:r>
            <a:r>
              <a:rPr lang="zh-CN" altLang="zh-CN" sz="2400" dirty="0"/>
              <a:t>方法的恰当位置上，调用上面的布局方法。</a:t>
            </a:r>
          </a:p>
        </p:txBody>
      </p:sp>
    </p:spTree>
    <p:extLst>
      <p:ext uri="{BB962C8B-B14F-4D97-AF65-F5344CB8AC3E}">
        <p14:creationId xmlns:p14="http://schemas.microsoft.com/office/powerpoint/2010/main" val="128543425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微软雅黑" panose="020B0503020204020204" pitchFamily="34" charset="-122"/>
                <a:ea typeface="微软雅黑" panose="020B0503020204020204" pitchFamily="34" charset="-122"/>
              </a:rPr>
              <a:t>二、</a:t>
            </a:r>
            <a:r>
              <a:rPr lang="zh-CN" altLang="zh-CN" dirty="0"/>
              <a:t>界面布局设计</a:t>
            </a:r>
            <a:endParaRPr lang="zh-CN" altLang="en-US" dirty="0">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 xmlns:a16="http://schemas.microsoft.com/office/drawing/2014/main" id="{4FA5150D-3948-4435-B64C-B9F5026C6C64}"/>
              </a:ext>
            </a:extLst>
          </p:cNvPr>
          <p:cNvSpPr txBox="1"/>
          <p:nvPr/>
        </p:nvSpPr>
        <p:spPr>
          <a:xfrm>
            <a:off x="998038" y="1323168"/>
            <a:ext cx="5002712" cy="48872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en-US" sz="2400" dirty="0" smtClean="0"/>
              <a:t>界面设计思路 </a:t>
            </a:r>
            <a:endParaRPr lang="en-US" altLang="zh-CN" sz="2400" dirty="0" smtClean="0"/>
          </a:p>
        </p:txBody>
      </p:sp>
      <p:sp>
        <p:nvSpPr>
          <p:cNvPr id="3" name="矩形 2"/>
          <p:cNvSpPr/>
          <p:nvPr/>
        </p:nvSpPr>
        <p:spPr>
          <a:xfrm>
            <a:off x="1516380" y="2039540"/>
            <a:ext cx="9353550" cy="461665"/>
          </a:xfrm>
          <a:prstGeom prst="rect">
            <a:avLst/>
          </a:prstGeom>
        </p:spPr>
        <p:txBody>
          <a:bodyPr wrap="square">
            <a:spAutoFit/>
          </a:bodyPr>
          <a:lstStyle/>
          <a:p>
            <a:r>
              <a:rPr lang="zh-CN" altLang="zh-CN" sz="2400" b="1" dirty="0"/>
              <a:t>灵活设计中间容器，并为每个中间容器设置恰当的</a:t>
            </a:r>
            <a:r>
              <a:rPr lang="zh-CN" altLang="zh-CN" sz="2400" b="1" dirty="0" smtClean="0"/>
              <a:t>布局</a:t>
            </a:r>
            <a:endParaRPr lang="zh-CN" altLang="en-US" sz="2400" b="1" dirty="0"/>
          </a:p>
        </p:txBody>
      </p:sp>
      <p:sp>
        <p:nvSpPr>
          <p:cNvPr id="19" name="TextBox 7">
            <a:extLst>
              <a:ext uri="{FF2B5EF4-FFF2-40B4-BE49-F238E27FC236}">
                <a16:creationId xmlns="" xmlns:a16="http://schemas.microsoft.com/office/drawing/2014/main" id="{4FA5150D-3948-4435-B64C-B9F5026C6C64}"/>
              </a:ext>
            </a:extLst>
          </p:cNvPr>
          <p:cNvSpPr txBox="1"/>
          <p:nvPr/>
        </p:nvSpPr>
        <p:spPr>
          <a:xfrm>
            <a:off x="998038" y="2980518"/>
            <a:ext cx="5002712" cy="48872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容器加载布局方法</a:t>
            </a:r>
            <a:endParaRPr lang="en-US" altLang="zh-CN" sz="2400" dirty="0" smtClean="0"/>
          </a:p>
        </p:txBody>
      </p:sp>
      <p:sp>
        <p:nvSpPr>
          <p:cNvPr id="4" name="矩形 3"/>
          <p:cNvSpPr/>
          <p:nvPr/>
        </p:nvSpPr>
        <p:spPr>
          <a:xfrm>
            <a:off x="1516380" y="3744575"/>
            <a:ext cx="9353550" cy="400110"/>
          </a:xfrm>
          <a:prstGeom prst="rect">
            <a:avLst/>
          </a:prstGeom>
        </p:spPr>
        <p:txBody>
          <a:bodyPr wrap="square">
            <a:spAutoFit/>
          </a:bodyPr>
          <a:lstStyle/>
          <a:p>
            <a:r>
              <a:rPr lang="zh-CN" altLang="zh-CN" sz="2000" b="1" dirty="0"/>
              <a:t>通过调用容器的</a:t>
            </a:r>
            <a:r>
              <a:rPr lang="en-US" altLang="zh-CN" sz="2000" b="1" dirty="0" err="1"/>
              <a:t>setLayout</a:t>
            </a:r>
            <a:r>
              <a:rPr lang="zh-CN" altLang="zh-CN" sz="2000" b="1" dirty="0"/>
              <a:t>方法，将布局对象作为参数即可</a:t>
            </a:r>
            <a:endParaRPr lang="zh-CN" altLang="en-US" sz="2000" b="1" dirty="0"/>
          </a:p>
        </p:txBody>
      </p:sp>
    </p:spTree>
    <p:extLst>
      <p:ext uri="{BB962C8B-B14F-4D97-AF65-F5344CB8AC3E}">
        <p14:creationId xmlns:p14="http://schemas.microsoft.com/office/powerpoint/2010/main" val="367276670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微软雅黑" pitchFamily="34" charset="-122"/>
                <a:ea typeface="微软雅黑" pitchFamily="34" charset="-122"/>
              </a:rPr>
              <a:t>三、拓展练习</a:t>
            </a:r>
            <a:endParaRPr lang="zh-CN" altLang="en-US" dirty="0">
              <a:latin typeface="微软雅黑" pitchFamily="34" charset="-122"/>
              <a:ea typeface="微软雅黑" pitchFamily="34" charset="-122"/>
            </a:endParaRPr>
          </a:p>
        </p:txBody>
      </p:sp>
      <p:sp>
        <p:nvSpPr>
          <p:cNvPr id="3" name="矩形 2"/>
          <p:cNvSpPr/>
          <p:nvPr/>
        </p:nvSpPr>
        <p:spPr>
          <a:xfrm>
            <a:off x="1337310" y="1965960"/>
            <a:ext cx="9669780" cy="830997"/>
          </a:xfrm>
          <a:prstGeom prst="rect">
            <a:avLst/>
          </a:prstGeom>
        </p:spPr>
        <p:txBody>
          <a:bodyPr wrap="square">
            <a:spAutoFit/>
          </a:bodyPr>
          <a:lstStyle/>
          <a:p>
            <a:r>
              <a:rPr lang="zh-CN" altLang="zh-CN" sz="2400" dirty="0"/>
              <a:t>如果将</a:t>
            </a:r>
            <a:r>
              <a:rPr lang="en-US" altLang="zh-CN" sz="2400" dirty="0" err="1"/>
              <a:t>mainPanel</a:t>
            </a:r>
            <a:r>
              <a:rPr lang="zh-CN" altLang="zh-CN" sz="2400" dirty="0"/>
              <a:t>布局管理器设置为边界布局管理器，又如何实现？请在布局方法代码上直接</a:t>
            </a:r>
            <a:r>
              <a:rPr lang="zh-CN" altLang="zh-CN" sz="2400" dirty="0" smtClean="0"/>
              <a:t>修改</a:t>
            </a:r>
            <a:r>
              <a:rPr lang="zh-CN" altLang="en-US" sz="2400" dirty="0" smtClean="0"/>
              <a:t>。</a:t>
            </a:r>
            <a:r>
              <a:rPr lang="zh-CN" altLang="zh-CN" sz="2400" dirty="0" smtClean="0"/>
              <a:t>试试</a:t>
            </a:r>
            <a:r>
              <a:rPr lang="zh-CN" altLang="zh-CN" sz="2400" dirty="0"/>
              <a:t>吧！</a:t>
            </a:r>
          </a:p>
        </p:txBody>
      </p:sp>
    </p:spTree>
    <p:extLst>
      <p:ext uri="{BB962C8B-B14F-4D97-AF65-F5344CB8AC3E}">
        <p14:creationId xmlns:p14="http://schemas.microsoft.com/office/powerpoint/2010/main" val="337264063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a:extLst>
              <a:ext uri="{FF2B5EF4-FFF2-40B4-BE49-F238E27FC236}">
                <a16:creationId xmlns:a16="http://schemas.microsoft.com/office/drawing/2014/main" xmlns="" id="{6B6CDEBD-7386-4DE6-AB24-C8F02A5A1E43}"/>
              </a:ext>
            </a:extLst>
          </p:cNvPr>
          <p:cNvGrpSpPr/>
          <p:nvPr/>
        </p:nvGrpSpPr>
        <p:grpSpPr>
          <a:xfrm>
            <a:off x="1149226" y="1038455"/>
            <a:ext cx="2072960" cy="2584754"/>
            <a:chOff x="3295850" y="1908877"/>
            <a:chExt cx="3738030" cy="4660916"/>
          </a:xfrm>
        </p:grpSpPr>
        <p:sp>
          <p:nvSpPr>
            <p:cNvPr id="61" name="圆角矩形 2">
              <a:extLst>
                <a:ext uri="{FF2B5EF4-FFF2-40B4-BE49-F238E27FC236}">
                  <a16:creationId xmlns:a16="http://schemas.microsoft.com/office/drawing/2014/main" xmlns="" id="{B9E81AB6-365E-45A3-9BC4-D1E99F3B7D68}"/>
                </a:ext>
              </a:extLst>
            </p:cNvPr>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2" name="Freeform 5">
              <a:extLst>
                <a:ext uri="{FF2B5EF4-FFF2-40B4-BE49-F238E27FC236}">
                  <a16:creationId xmlns:a16="http://schemas.microsoft.com/office/drawing/2014/main" xmlns="" id="{04D476C9-9B37-41AF-8D3D-D917C58C7E46}"/>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圆角矩形 4">
              <a:extLst>
                <a:ext uri="{FF2B5EF4-FFF2-40B4-BE49-F238E27FC236}">
                  <a16:creationId xmlns:a16="http://schemas.microsoft.com/office/drawing/2014/main" xmlns="" id="{AB8EE2A3-B7C1-43D8-BF8B-C7472081796D}"/>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4" name="Freeform 5">
              <a:extLst>
                <a:ext uri="{FF2B5EF4-FFF2-40B4-BE49-F238E27FC236}">
                  <a16:creationId xmlns:a16="http://schemas.microsoft.com/office/drawing/2014/main" xmlns="" id="{55A71309-71F7-4AA5-9A03-94CF28D42CDD}"/>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65" name="圆角矩形 6">
            <a:extLst>
              <a:ext uri="{FF2B5EF4-FFF2-40B4-BE49-F238E27FC236}">
                <a16:creationId xmlns:a16="http://schemas.microsoft.com/office/drawing/2014/main" xmlns="" id="{85297BD1-400C-4729-8D4E-E8B9410D9A62}"/>
              </a:ext>
            </a:extLst>
          </p:cNvPr>
          <p:cNvSpPr/>
          <p:nvPr/>
        </p:nvSpPr>
        <p:spPr>
          <a:xfrm>
            <a:off x="2702951" y="1502982"/>
            <a:ext cx="389495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66" name="组合 65">
            <a:extLst>
              <a:ext uri="{FF2B5EF4-FFF2-40B4-BE49-F238E27FC236}">
                <a16:creationId xmlns:a16="http://schemas.microsoft.com/office/drawing/2014/main" xmlns="" id="{100FC2DC-D394-4E4C-8100-4DD8C988CA5D}"/>
              </a:ext>
            </a:extLst>
          </p:cNvPr>
          <p:cNvGrpSpPr/>
          <p:nvPr/>
        </p:nvGrpSpPr>
        <p:grpSpPr>
          <a:xfrm>
            <a:off x="2773240" y="1816839"/>
            <a:ext cx="118508" cy="118509"/>
            <a:chOff x="4486616" y="3001075"/>
            <a:chExt cx="274695" cy="274699"/>
          </a:xfrm>
        </p:grpSpPr>
        <p:sp>
          <p:nvSpPr>
            <p:cNvPr id="67" name="椭圆 66">
              <a:extLst>
                <a:ext uri="{FF2B5EF4-FFF2-40B4-BE49-F238E27FC236}">
                  <a16:creationId xmlns:a16="http://schemas.microsoft.com/office/drawing/2014/main" xmlns="" id="{1DCF19A5-4C64-4A81-B4C3-7DD9B6424BD3}"/>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8" name="椭圆 67">
              <a:extLst>
                <a:ext uri="{FF2B5EF4-FFF2-40B4-BE49-F238E27FC236}">
                  <a16:creationId xmlns:a16="http://schemas.microsoft.com/office/drawing/2014/main" xmlns="" id="{C54EEF69-7D39-459E-B33D-AC10DDCB20FD}"/>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9" name="组合 68">
            <a:extLst>
              <a:ext uri="{FF2B5EF4-FFF2-40B4-BE49-F238E27FC236}">
                <a16:creationId xmlns:a16="http://schemas.microsoft.com/office/drawing/2014/main" xmlns="" id="{04DA6F15-45DF-45C8-A05C-71A713934ED2}"/>
              </a:ext>
            </a:extLst>
          </p:cNvPr>
          <p:cNvGrpSpPr/>
          <p:nvPr/>
        </p:nvGrpSpPr>
        <p:grpSpPr>
          <a:xfrm>
            <a:off x="2473735" y="1816839"/>
            <a:ext cx="118508" cy="118509"/>
            <a:chOff x="4486616" y="3001075"/>
            <a:chExt cx="274695" cy="274699"/>
          </a:xfrm>
        </p:grpSpPr>
        <p:sp>
          <p:nvSpPr>
            <p:cNvPr id="70" name="椭圆 69">
              <a:extLst>
                <a:ext uri="{FF2B5EF4-FFF2-40B4-BE49-F238E27FC236}">
                  <a16:creationId xmlns:a16="http://schemas.microsoft.com/office/drawing/2014/main" xmlns="" id="{4FE55CCD-201E-4801-B4B4-CDC276B7B08A}"/>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1" name="椭圆 70">
              <a:extLst>
                <a:ext uri="{FF2B5EF4-FFF2-40B4-BE49-F238E27FC236}">
                  <a16:creationId xmlns:a16="http://schemas.microsoft.com/office/drawing/2014/main" xmlns="" id="{656E4AE9-C94E-4321-B2F2-7BC2895104F0}"/>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72" name="组合 71">
            <a:extLst>
              <a:ext uri="{FF2B5EF4-FFF2-40B4-BE49-F238E27FC236}">
                <a16:creationId xmlns:a16="http://schemas.microsoft.com/office/drawing/2014/main" xmlns="" id="{3A7ADDFB-7BDA-42E5-8C4F-A2DBA956AB30}"/>
              </a:ext>
            </a:extLst>
          </p:cNvPr>
          <p:cNvGrpSpPr/>
          <p:nvPr/>
        </p:nvGrpSpPr>
        <p:grpSpPr>
          <a:xfrm>
            <a:off x="2540292" y="1850501"/>
            <a:ext cx="288238" cy="46073"/>
            <a:chOff x="4318304" y="3089060"/>
            <a:chExt cx="384317" cy="61430"/>
          </a:xfrm>
        </p:grpSpPr>
        <p:sp>
          <p:nvSpPr>
            <p:cNvPr id="73" name="圆角矩形 14">
              <a:extLst>
                <a:ext uri="{FF2B5EF4-FFF2-40B4-BE49-F238E27FC236}">
                  <a16:creationId xmlns:a16="http://schemas.microsoft.com/office/drawing/2014/main" xmlns="" id="{A5D65E3F-D85E-42C9-9674-C42028237FC5}"/>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4" name="圆角矩形 15">
              <a:extLst>
                <a:ext uri="{FF2B5EF4-FFF2-40B4-BE49-F238E27FC236}">
                  <a16:creationId xmlns:a16="http://schemas.microsoft.com/office/drawing/2014/main" xmlns="" id="{081B1ED9-4BD6-4F8C-B04F-6D5B8A6B605B}"/>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75" name="文本框 74">
            <a:extLst>
              <a:ext uri="{FF2B5EF4-FFF2-40B4-BE49-F238E27FC236}">
                <a16:creationId xmlns:a16="http://schemas.microsoft.com/office/drawing/2014/main" xmlns="" id="{CEB00264-8DCA-4EC8-B7C1-D3059744FBF2}"/>
              </a:ext>
            </a:extLst>
          </p:cNvPr>
          <p:cNvSpPr txBox="1"/>
          <p:nvPr/>
        </p:nvSpPr>
        <p:spPr>
          <a:xfrm>
            <a:off x="3457863" y="1618622"/>
            <a:ext cx="3047932"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组件添加</a:t>
            </a:r>
            <a:endParaRPr lang="zh-CN" altLang="en-US" sz="2700" dirty="0">
              <a:solidFill>
                <a:schemeClr val="bg1"/>
              </a:solidFill>
              <a:latin typeface="造字工房悦黑体验版细体" pitchFamily="50" charset="-122"/>
              <a:ea typeface="造字工房悦黑体验版细体" pitchFamily="50" charset="-122"/>
            </a:endParaRPr>
          </a:p>
        </p:txBody>
      </p:sp>
      <p:grpSp>
        <p:nvGrpSpPr>
          <p:cNvPr id="76" name="组合 75">
            <a:extLst>
              <a:ext uri="{FF2B5EF4-FFF2-40B4-BE49-F238E27FC236}">
                <a16:creationId xmlns:a16="http://schemas.microsoft.com/office/drawing/2014/main" xmlns="" id="{4DCB6AA6-920B-4714-AC15-845791286ACB}"/>
              </a:ext>
            </a:extLst>
          </p:cNvPr>
          <p:cNvGrpSpPr/>
          <p:nvPr/>
        </p:nvGrpSpPr>
        <p:grpSpPr>
          <a:xfrm>
            <a:off x="1594472" y="1606550"/>
            <a:ext cx="589923" cy="553376"/>
            <a:chOff x="3108756" y="2110160"/>
            <a:chExt cx="745081" cy="698920"/>
          </a:xfrm>
          <a:solidFill>
            <a:schemeClr val="bg1"/>
          </a:solidFill>
        </p:grpSpPr>
        <p:sp>
          <p:nvSpPr>
            <p:cNvPr id="77" name="Freeform 489">
              <a:extLst>
                <a:ext uri="{FF2B5EF4-FFF2-40B4-BE49-F238E27FC236}">
                  <a16:creationId xmlns:a16="http://schemas.microsoft.com/office/drawing/2014/main" xmlns="" id="{0A2A98BA-74DF-4ED7-BB83-B051E1004E85}"/>
                </a:ext>
              </a:extLst>
            </p:cNvPr>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8" name="Freeform 490">
              <a:extLst>
                <a:ext uri="{FF2B5EF4-FFF2-40B4-BE49-F238E27FC236}">
                  <a16:creationId xmlns:a16="http://schemas.microsoft.com/office/drawing/2014/main" xmlns="" id="{23D973A6-59D2-47B9-B415-5FFEE88954FB}"/>
                </a:ext>
              </a:extLst>
            </p:cNvPr>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9" name="Freeform 491">
              <a:extLst>
                <a:ext uri="{FF2B5EF4-FFF2-40B4-BE49-F238E27FC236}">
                  <a16:creationId xmlns:a16="http://schemas.microsoft.com/office/drawing/2014/main" xmlns="" id="{72B508DA-30F0-4D7F-9C65-EF1A163DAAD7}"/>
                </a:ext>
              </a:extLst>
            </p:cNvPr>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0" name="Rectangle 492">
              <a:extLst>
                <a:ext uri="{FF2B5EF4-FFF2-40B4-BE49-F238E27FC236}">
                  <a16:creationId xmlns:a16="http://schemas.microsoft.com/office/drawing/2014/main" xmlns="" id="{49ED2B52-67A8-40B5-9E35-15FD6F11145A}"/>
                </a:ext>
              </a:extLst>
            </p:cNvPr>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1" name="Rectangle 493">
              <a:extLst>
                <a:ext uri="{FF2B5EF4-FFF2-40B4-BE49-F238E27FC236}">
                  <a16:creationId xmlns:a16="http://schemas.microsoft.com/office/drawing/2014/main" xmlns="" id="{6CA8A95D-8DD5-4D4C-B364-E9C5840B78C2}"/>
                </a:ext>
              </a:extLst>
            </p:cNvPr>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2" name="Rectangle 494">
              <a:extLst>
                <a:ext uri="{FF2B5EF4-FFF2-40B4-BE49-F238E27FC236}">
                  <a16:creationId xmlns:a16="http://schemas.microsoft.com/office/drawing/2014/main" xmlns="" id="{2EE0F6C8-F58E-4BDE-A9E5-BF82DD7B0DBE}"/>
                </a:ext>
              </a:extLst>
            </p:cNvPr>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3" name="Rectangle 495">
              <a:extLst>
                <a:ext uri="{FF2B5EF4-FFF2-40B4-BE49-F238E27FC236}">
                  <a16:creationId xmlns:a16="http://schemas.microsoft.com/office/drawing/2014/main" xmlns="" id="{05AFB1B6-7833-492B-B40C-23021C2F6BEF}"/>
                </a:ext>
              </a:extLst>
            </p:cNvPr>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4" name="Freeform 496">
              <a:extLst>
                <a:ext uri="{FF2B5EF4-FFF2-40B4-BE49-F238E27FC236}">
                  <a16:creationId xmlns:a16="http://schemas.microsoft.com/office/drawing/2014/main" xmlns="" id="{75001282-5BFF-4492-9BDA-80F241C84226}"/>
                </a:ext>
              </a:extLst>
            </p:cNvPr>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85" name="组合 84">
            <a:extLst>
              <a:ext uri="{FF2B5EF4-FFF2-40B4-BE49-F238E27FC236}">
                <a16:creationId xmlns:a16="http://schemas.microsoft.com/office/drawing/2014/main" xmlns="" id="{E96D7370-DFAA-4037-B901-0EA97851887B}"/>
              </a:ext>
            </a:extLst>
          </p:cNvPr>
          <p:cNvGrpSpPr/>
          <p:nvPr/>
        </p:nvGrpSpPr>
        <p:grpSpPr>
          <a:xfrm>
            <a:off x="3074766" y="1696786"/>
            <a:ext cx="484115" cy="429667"/>
            <a:chOff x="5030931" y="2884106"/>
            <a:chExt cx="645486" cy="572889"/>
          </a:xfrm>
        </p:grpSpPr>
        <p:sp>
          <p:nvSpPr>
            <p:cNvPr id="86" name="椭圆 85">
              <a:extLst>
                <a:ext uri="{FF2B5EF4-FFF2-40B4-BE49-F238E27FC236}">
                  <a16:creationId xmlns:a16="http://schemas.microsoft.com/office/drawing/2014/main" xmlns="" id="{405EC44C-CD09-4BD0-9449-72134A137778}"/>
                </a:ext>
              </a:extLst>
            </p:cNvPr>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7" name="文本框 86">
              <a:extLst>
                <a:ext uri="{FF2B5EF4-FFF2-40B4-BE49-F238E27FC236}">
                  <a16:creationId xmlns:a16="http://schemas.microsoft.com/office/drawing/2014/main" xmlns="" id="{BABEF5B7-2C61-4585-A4D9-E183F361A649}"/>
                </a:ext>
              </a:extLst>
            </p:cNvPr>
            <p:cNvSpPr txBox="1"/>
            <p:nvPr/>
          </p:nvSpPr>
          <p:spPr>
            <a:xfrm>
              <a:off x="5030931" y="2902999"/>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grpSp>
        <p:nvGrpSpPr>
          <p:cNvPr id="88" name="组合 87">
            <a:extLst>
              <a:ext uri="{FF2B5EF4-FFF2-40B4-BE49-F238E27FC236}">
                <a16:creationId xmlns:a16="http://schemas.microsoft.com/office/drawing/2014/main" xmlns="" id="{CF4094C9-417A-4D81-9506-647E0CBCB320}"/>
              </a:ext>
            </a:extLst>
          </p:cNvPr>
          <p:cNvGrpSpPr/>
          <p:nvPr/>
        </p:nvGrpSpPr>
        <p:grpSpPr>
          <a:xfrm>
            <a:off x="2452555" y="2263891"/>
            <a:ext cx="2065817" cy="2584754"/>
            <a:chOff x="3295850" y="1895995"/>
            <a:chExt cx="3725149" cy="4660916"/>
          </a:xfrm>
        </p:grpSpPr>
        <p:sp>
          <p:nvSpPr>
            <p:cNvPr id="117" name="圆角矩形 2">
              <a:extLst>
                <a:ext uri="{FF2B5EF4-FFF2-40B4-BE49-F238E27FC236}">
                  <a16:creationId xmlns:a16="http://schemas.microsoft.com/office/drawing/2014/main" xmlns="" id="{9886BFD2-671B-4923-9477-E7F28C726FC6}"/>
                </a:ext>
              </a:extLst>
            </p:cNvPr>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8" name="Freeform 5">
              <a:extLst>
                <a:ext uri="{FF2B5EF4-FFF2-40B4-BE49-F238E27FC236}">
                  <a16:creationId xmlns:a16="http://schemas.microsoft.com/office/drawing/2014/main" xmlns="" id="{F50659DB-EE3F-403A-BB24-D1E8B1CEA891}"/>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19" name="圆角矩形 4">
              <a:extLst>
                <a:ext uri="{FF2B5EF4-FFF2-40B4-BE49-F238E27FC236}">
                  <a16:creationId xmlns:a16="http://schemas.microsoft.com/office/drawing/2014/main" xmlns="" id="{06E73318-EE61-4772-B02A-34AE1D7DF626}"/>
                </a:ext>
              </a:extLst>
            </p:cNvPr>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0" name="Freeform 5">
              <a:extLst>
                <a:ext uri="{FF2B5EF4-FFF2-40B4-BE49-F238E27FC236}">
                  <a16:creationId xmlns:a16="http://schemas.microsoft.com/office/drawing/2014/main" xmlns="" id="{46AF450D-4FFD-4745-8B3E-F00E2E0AB147}"/>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5A681"/>
            </a:solidFill>
            <a:ln w="25400">
              <a:no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dirty="0">
                <a:solidFill>
                  <a:prstClr val="black"/>
                </a:solidFill>
              </a:endParaRPr>
            </a:p>
          </p:txBody>
        </p:sp>
      </p:grpSp>
      <p:sp>
        <p:nvSpPr>
          <p:cNvPr id="121" name="圆角矩形 6">
            <a:extLst>
              <a:ext uri="{FF2B5EF4-FFF2-40B4-BE49-F238E27FC236}">
                <a16:creationId xmlns:a16="http://schemas.microsoft.com/office/drawing/2014/main" xmlns="" id="{66355D0B-6409-43B6-97B3-1FCCE1C26C1D}"/>
              </a:ext>
            </a:extLst>
          </p:cNvPr>
          <p:cNvSpPr/>
          <p:nvPr/>
        </p:nvSpPr>
        <p:spPr>
          <a:xfrm>
            <a:off x="4005247" y="2737850"/>
            <a:ext cx="3894951" cy="751080"/>
          </a:xfrm>
          <a:prstGeom prst="roundRect">
            <a:avLst>
              <a:gd name="adj" fmla="val 9976"/>
            </a:avLst>
          </a:prstGeom>
          <a:solidFill>
            <a:srgbClr val="15A681"/>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22" name="组合 121">
            <a:extLst>
              <a:ext uri="{FF2B5EF4-FFF2-40B4-BE49-F238E27FC236}">
                <a16:creationId xmlns:a16="http://schemas.microsoft.com/office/drawing/2014/main" xmlns="" id="{4016F0BF-CEB7-44B6-AC32-ABA34668B1D7}"/>
              </a:ext>
            </a:extLst>
          </p:cNvPr>
          <p:cNvGrpSpPr/>
          <p:nvPr/>
        </p:nvGrpSpPr>
        <p:grpSpPr>
          <a:xfrm>
            <a:off x="4075536" y="3051707"/>
            <a:ext cx="118508" cy="118509"/>
            <a:chOff x="4486616" y="3001075"/>
            <a:chExt cx="274695" cy="274699"/>
          </a:xfrm>
        </p:grpSpPr>
        <p:sp>
          <p:nvSpPr>
            <p:cNvPr id="123" name="椭圆 122">
              <a:extLst>
                <a:ext uri="{FF2B5EF4-FFF2-40B4-BE49-F238E27FC236}">
                  <a16:creationId xmlns:a16="http://schemas.microsoft.com/office/drawing/2014/main" xmlns="" id="{AE7732D0-D581-4B7F-99A3-356AB3A38FD2}"/>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4" name="椭圆 123">
              <a:extLst>
                <a:ext uri="{FF2B5EF4-FFF2-40B4-BE49-F238E27FC236}">
                  <a16:creationId xmlns:a16="http://schemas.microsoft.com/office/drawing/2014/main" xmlns="" id="{42E777F8-89B0-4718-B3A7-737F1E6B29B3}"/>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5" name="组合 124">
            <a:extLst>
              <a:ext uri="{FF2B5EF4-FFF2-40B4-BE49-F238E27FC236}">
                <a16:creationId xmlns:a16="http://schemas.microsoft.com/office/drawing/2014/main" xmlns="" id="{773BD735-0E71-43DD-990A-CEB00750FFF9}"/>
              </a:ext>
            </a:extLst>
          </p:cNvPr>
          <p:cNvGrpSpPr/>
          <p:nvPr/>
        </p:nvGrpSpPr>
        <p:grpSpPr>
          <a:xfrm>
            <a:off x="3776031" y="3051707"/>
            <a:ext cx="118508" cy="118509"/>
            <a:chOff x="4486616" y="3001075"/>
            <a:chExt cx="274695" cy="274699"/>
          </a:xfrm>
        </p:grpSpPr>
        <p:sp>
          <p:nvSpPr>
            <p:cNvPr id="126" name="椭圆 125">
              <a:extLst>
                <a:ext uri="{FF2B5EF4-FFF2-40B4-BE49-F238E27FC236}">
                  <a16:creationId xmlns:a16="http://schemas.microsoft.com/office/drawing/2014/main" xmlns="" id="{0A0F0FF6-D563-4FC7-974B-E10007ED5472}"/>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7" name="椭圆 126">
              <a:extLst>
                <a:ext uri="{FF2B5EF4-FFF2-40B4-BE49-F238E27FC236}">
                  <a16:creationId xmlns:a16="http://schemas.microsoft.com/office/drawing/2014/main" xmlns="" id="{A5A2FD42-0B27-4088-BAB7-1461C1078255}"/>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8" name="组合 127">
            <a:extLst>
              <a:ext uri="{FF2B5EF4-FFF2-40B4-BE49-F238E27FC236}">
                <a16:creationId xmlns:a16="http://schemas.microsoft.com/office/drawing/2014/main" xmlns="" id="{86257325-6976-4E39-9D73-12B32C5CBC0F}"/>
              </a:ext>
            </a:extLst>
          </p:cNvPr>
          <p:cNvGrpSpPr/>
          <p:nvPr/>
        </p:nvGrpSpPr>
        <p:grpSpPr>
          <a:xfrm>
            <a:off x="3842590" y="3085369"/>
            <a:ext cx="288238" cy="46073"/>
            <a:chOff x="4317617" y="3104300"/>
            <a:chExt cx="384317" cy="61430"/>
          </a:xfrm>
        </p:grpSpPr>
        <p:sp>
          <p:nvSpPr>
            <p:cNvPr id="129" name="圆角矩形 14">
              <a:extLst>
                <a:ext uri="{FF2B5EF4-FFF2-40B4-BE49-F238E27FC236}">
                  <a16:creationId xmlns:a16="http://schemas.microsoft.com/office/drawing/2014/main" xmlns="" id="{6CBFD9D9-7599-42F8-9F66-D5825D094D74}"/>
                </a:ext>
              </a:extLst>
            </p:cNvPr>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0" name="圆角矩形 15">
              <a:extLst>
                <a:ext uri="{FF2B5EF4-FFF2-40B4-BE49-F238E27FC236}">
                  <a16:creationId xmlns:a16="http://schemas.microsoft.com/office/drawing/2014/main" xmlns="" id="{9CDCC375-B550-4FCF-B298-147B3A16A3FB}"/>
                </a:ext>
              </a:extLst>
            </p:cNvPr>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31" name="组合 130">
            <a:extLst>
              <a:ext uri="{FF2B5EF4-FFF2-40B4-BE49-F238E27FC236}">
                <a16:creationId xmlns:a16="http://schemas.microsoft.com/office/drawing/2014/main" xmlns="" id="{3D28E955-DFB5-4983-8C32-64564D8AEE62}"/>
              </a:ext>
            </a:extLst>
          </p:cNvPr>
          <p:cNvGrpSpPr/>
          <p:nvPr/>
        </p:nvGrpSpPr>
        <p:grpSpPr>
          <a:xfrm>
            <a:off x="4237799" y="2920224"/>
            <a:ext cx="491776" cy="429667"/>
            <a:chOff x="5030931" y="2884106"/>
            <a:chExt cx="655701" cy="572889"/>
          </a:xfrm>
        </p:grpSpPr>
        <p:sp>
          <p:nvSpPr>
            <p:cNvPr id="132" name="椭圆 131">
              <a:extLst>
                <a:ext uri="{FF2B5EF4-FFF2-40B4-BE49-F238E27FC236}">
                  <a16:creationId xmlns:a16="http://schemas.microsoft.com/office/drawing/2014/main" xmlns="" id="{8083CFF6-41FB-4F0C-B25E-818A52342ED9}"/>
                </a:ext>
              </a:extLst>
            </p:cNvPr>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文本框 132">
              <a:extLst>
                <a:ext uri="{FF2B5EF4-FFF2-40B4-BE49-F238E27FC236}">
                  <a16:creationId xmlns:a16="http://schemas.microsoft.com/office/drawing/2014/main" xmlns="" id="{167A85C5-7E72-4EA6-90DE-B80FEE0EEC8C}"/>
                </a:ext>
              </a:extLst>
            </p:cNvPr>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15A681"/>
                  </a:solidFill>
                  <a:latin typeface="Impact" panose="020B0806030902050204" pitchFamily="34" charset="0"/>
                </a:rPr>
                <a:t>02</a:t>
              </a:r>
              <a:endParaRPr lang="zh-CN" altLang="en-US" sz="2100" dirty="0">
                <a:solidFill>
                  <a:srgbClr val="15A681"/>
                </a:solidFill>
                <a:latin typeface="Impact" panose="020B0806030902050204" pitchFamily="34" charset="0"/>
              </a:endParaRPr>
            </a:p>
          </p:txBody>
        </p:sp>
      </p:grpSp>
      <p:grpSp>
        <p:nvGrpSpPr>
          <p:cNvPr id="134" name="组合 133">
            <a:extLst>
              <a:ext uri="{FF2B5EF4-FFF2-40B4-BE49-F238E27FC236}">
                <a16:creationId xmlns:a16="http://schemas.microsoft.com/office/drawing/2014/main" xmlns="" id="{ACD1A2EB-AFD9-4B61-9A42-53292F0D4580}"/>
              </a:ext>
            </a:extLst>
          </p:cNvPr>
          <p:cNvGrpSpPr/>
          <p:nvPr/>
        </p:nvGrpSpPr>
        <p:grpSpPr>
          <a:xfrm>
            <a:off x="2910652" y="2911358"/>
            <a:ext cx="539637" cy="423360"/>
            <a:chOff x="4172643" y="3997027"/>
            <a:chExt cx="736426" cy="577745"/>
          </a:xfrm>
          <a:solidFill>
            <a:schemeClr val="bg1"/>
          </a:solidFill>
        </p:grpSpPr>
        <p:sp>
          <p:nvSpPr>
            <p:cNvPr id="135" name="Freeform 14">
              <a:extLst>
                <a:ext uri="{FF2B5EF4-FFF2-40B4-BE49-F238E27FC236}">
                  <a16:creationId xmlns:a16="http://schemas.microsoft.com/office/drawing/2014/main" xmlns="" id="{82910B92-4E81-40FD-9634-C7D711E29BBC}"/>
                </a:ext>
              </a:extLst>
            </p:cNvPr>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6" name="Freeform 15">
              <a:extLst>
                <a:ext uri="{FF2B5EF4-FFF2-40B4-BE49-F238E27FC236}">
                  <a16:creationId xmlns:a16="http://schemas.microsoft.com/office/drawing/2014/main" xmlns="" id="{4DB4CD97-88B0-44DD-A8A6-89E225C7333E}"/>
                </a:ext>
              </a:extLst>
            </p:cNvPr>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7" name="Freeform 16">
              <a:extLst>
                <a:ext uri="{FF2B5EF4-FFF2-40B4-BE49-F238E27FC236}">
                  <a16:creationId xmlns:a16="http://schemas.microsoft.com/office/drawing/2014/main" xmlns="" id="{561491F0-47CF-4B81-8443-466E9BE02093}"/>
                </a:ext>
              </a:extLst>
            </p:cNvPr>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8" name="Freeform 17">
              <a:extLst>
                <a:ext uri="{FF2B5EF4-FFF2-40B4-BE49-F238E27FC236}">
                  <a16:creationId xmlns:a16="http://schemas.microsoft.com/office/drawing/2014/main" xmlns="" id="{8F896A06-C6FE-4D93-955F-BD98F81C2750}"/>
                </a:ext>
              </a:extLst>
            </p:cNvPr>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39" name="文本框 138">
            <a:extLst>
              <a:ext uri="{FF2B5EF4-FFF2-40B4-BE49-F238E27FC236}">
                <a16:creationId xmlns:a16="http://schemas.microsoft.com/office/drawing/2014/main" xmlns="" id="{42E1D17A-1F78-4862-A60B-ED4EB29F762B}"/>
              </a:ext>
            </a:extLst>
          </p:cNvPr>
          <p:cNvSpPr txBox="1"/>
          <p:nvPr/>
        </p:nvSpPr>
        <p:spPr>
          <a:xfrm>
            <a:off x="4639926" y="2872191"/>
            <a:ext cx="2998108"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组件添加小结</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156" name="椭圆 155">
            <a:extLst>
              <a:ext uri="{FF2B5EF4-FFF2-40B4-BE49-F238E27FC236}">
                <a16:creationId xmlns:a16="http://schemas.microsoft.com/office/drawing/2014/main" xmlns="" id="{7C44004D-4EE8-45C2-85C7-92BE554FD9BF}"/>
              </a:ext>
            </a:extLst>
          </p:cNvPr>
          <p:cNvSpPr/>
          <p:nvPr/>
        </p:nvSpPr>
        <p:spPr>
          <a:xfrm>
            <a:off x="5560622" y="4199587"/>
            <a:ext cx="422057" cy="42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58" name="组合 157">
            <a:extLst>
              <a:ext uri="{FF2B5EF4-FFF2-40B4-BE49-F238E27FC236}">
                <a16:creationId xmlns:a16="http://schemas.microsoft.com/office/drawing/2014/main" xmlns="" id="{D1A91614-B003-4101-BC89-0DA7704895D1}"/>
              </a:ext>
            </a:extLst>
          </p:cNvPr>
          <p:cNvGrpSpPr/>
          <p:nvPr/>
        </p:nvGrpSpPr>
        <p:grpSpPr>
          <a:xfrm>
            <a:off x="4054469" y="4124626"/>
            <a:ext cx="598901" cy="497016"/>
            <a:chOff x="9404083" y="1238855"/>
            <a:chExt cx="801342" cy="665020"/>
          </a:xfrm>
          <a:solidFill>
            <a:schemeClr val="bg1"/>
          </a:solidFill>
        </p:grpSpPr>
        <p:sp>
          <p:nvSpPr>
            <p:cNvPr id="159" name="Freeform 583">
              <a:extLst>
                <a:ext uri="{FF2B5EF4-FFF2-40B4-BE49-F238E27FC236}">
                  <a16:creationId xmlns:a16="http://schemas.microsoft.com/office/drawing/2014/main" xmlns="" id="{8D7E4CFB-8A9F-4036-9FAA-585FE5212177}"/>
                </a:ext>
              </a:extLst>
            </p:cNvPr>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0" name="Freeform 584">
              <a:extLst>
                <a:ext uri="{FF2B5EF4-FFF2-40B4-BE49-F238E27FC236}">
                  <a16:creationId xmlns:a16="http://schemas.microsoft.com/office/drawing/2014/main" xmlns="" id="{40A6DF49-E5D1-4F57-9B5F-0207D1FF360B}"/>
                </a:ext>
              </a:extLst>
            </p:cNvPr>
            <p:cNvSpPr>
              <a:spLocks/>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1" name="Freeform 585">
              <a:extLst>
                <a:ext uri="{FF2B5EF4-FFF2-40B4-BE49-F238E27FC236}">
                  <a16:creationId xmlns:a16="http://schemas.microsoft.com/office/drawing/2014/main" xmlns="" id="{ECD1B9DD-EA93-4F30-8DC2-E8DFA8AD5026}"/>
                </a:ext>
              </a:extLst>
            </p:cNvPr>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2" name="Freeform 586">
              <a:extLst>
                <a:ext uri="{FF2B5EF4-FFF2-40B4-BE49-F238E27FC236}">
                  <a16:creationId xmlns:a16="http://schemas.microsoft.com/office/drawing/2014/main" xmlns="" id="{0DD01B64-52E3-427E-97D3-86BD73205EDB}"/>
                </a:ext>
              </a:extLst>
            </p:cNvPr>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63" name="文本框 162">
            <a:extLst>
              <a:ext uri="{FF2B5EF4-FFF2-40B4-BE49-F238E27FC236}">
                <a16:creationId xmlns:a16="http://schemas.microsoft.com/office/drawing/2014/main" xmlns="" id="{D1782CA4-2583-49CC-A4B7-A0DFAC09084E}"/>
              </a:ext>
            </a:extLst>
          </p:cNvPr>
          <p:cNvSpPr txBox="1"/>
          <p:nvPr/>
        </p:nvSpPr>
        <p:spPr>
          <a:xfrm>
            <a:off x="6000992" y="4148484"/>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构造方法的调用</a:t>
            </a:r>
          </a:p>
        </p:txBody>
      </p:sp>
      <p:grpSp>
        <p:nvGrpSpPr>
          <p:cNvPr id="164" name="组合 163">
            <a:extLst>
              <a:ext uri="{FF2B5EF4-FFF2-40B4-BE49-F238E27FC236}">
                <a16:creationId xmlns:a16="http://schemas.microsoft.com/office/drawing/2014/main" xmlns="" id="{D237980A-9A8D-40BE-B93E-73C982693853}"/>
              </a:ext>
            </a:extLst>
          </p:cNvPr>
          <p:cNvGrpSpPr/>
          <p:nvPr/>
        </p:nvGrpSpPr>
        <p:grpSpPr>
          <a:xfrm>
            <a:off x="3629983" y="3621300"/>
            <a:ext cx="2072960" cy="2584754"/>
            <a:chOff x="3295850" y="1908877"/>
            <a:chExt cx="3738030" cy="4660916"/>
          </a:xfrm>
        </p:grpSpPr>
        <p:sp>
          <p:nvSpPr>
            <p:cNvPr id="165" name="圆角矩形 2">
              <a:extLst>
                <a:ext uri="{FF2B5EF4-FFF2-40B4-BE49-F238E27FC236}">
                  <a16:creationId xmlns:a16="http://schemas.microsoft.com/office/drawing/2014/main" xmlns="" id="{05AD33A6-C474-4AAF-AC49-D3A21DAC22AE}"/>
                </a:ext>
              </a:extLst>
            </p:cNvPr>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6" name="Freeform 5">
              <a:extLst>
                <a:ext uri="{FF2B5EF4-FFF2-40B4-BE49-F238E27FC236}">
                  <a16:creationId xmlns:a16="http://schemas.microsoft.com/office/drawing/2014/main" xmlns="" id="{69CAF7D5-B58D-48FD-8CBC-815B52454D1D}"/>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7" name="圆角矩形 4">
              <a:extLst>
                <a:ext uri="{FF2B5EF4-FFF2-40B4-BE49-F238E27FC236}">
                  <a16:creationId xmlns:a16="http://schemas.microsoft.com/office/drawing/2014/main" xmlns="" id="{8BD7294D-262F-4032-BE5B-17A3CCA16C49}"/>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8" name="Freeform 5">
              <a:extLst>
                <a:ext uri="{FF2B5EF4-FFF2-40B4-BE49-F238E27FC236}">
                  <a16:creationId xmlns:a16="http://schemas.microsoft.com/office/drawing/2014/main" xmlns="" id="{F38D5FC5-EE52-4246-B8B4-31C50E5ECFDD}"/>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69" name="圆角矩形 6">
            <a:extLst>
              <a:ext uri="{FF2B5EF4-FFF2-40B4-BE49-F238E27FC236}">
                <a16:creationId xmlns:a16="http://schemas.microsoft.com/office/drawing/2014/main" xmlns="" id="{1DE29119-A9C5-4484-926D-7FBBD347E410}"/>
              </a:ext>
            </a:extLst>
          </p:cNvPr>
          <p:cNvSpPr/>
          <p:nvPr/>
        </p:nvSpPr>
        <p:spPr>
          <a:xfrm>
            <a:off x="5351637" y="4106820"/>
            <a:ext cx="414561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grpSp>
        <p:nvGrpSpPr>
          <p:cNvPr id="170" name="组合 169">
            <a:extLst>
              <a:ext uri="{FF2B5EF4-FFF2-40B4-BE49-F238E27FC236}">
                <a16:creationId xmlns:a16="http://schemas.microsoft.com/office/drawing/2014/main" xmlns="" id="{2CA9F5F5-6B0A-4E5A-BF2E-DB1DBAA4E318}"/>
              </a:ext>
            </a:extLst>
          </p:cNvPr>
          <p:cNvGrpSpPr/>
          <p:nvPr/>
        </p:nvGrpSpPr>
        <p:grpSpPr>
          <a:xfrm>
            <a:off x="5327466" y="4410180"/>
            <a:ext cx="118508" cy="118509"/>
            <a:chOff x="4486616" y="3001075"/>
            <a:chExt cx="274695" cy="274699"/>
          </a:xfrm>
        </p:grpSpPr>
        <p:sp>
          <p:nvSpPr>
            <p:cNvPr id="171" name="椭圆 170">
              <a:extLst>
                <a:ext uri="{FF2B5EF4-FFF2-40B4-BE49-F238E27FC236}">
                  <a16:creationId xmlns:a16="http://schemas.microsoft.com/office/drawing/2014/main" xmlns="" id="{6018C0B5-7B6E-4670-8E13-C88089C6FA1E}"/>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2" name="椭圆 171">
              <a:extLst>
                <a:ext uri="{FF2B5EF4-FFF2-40B4-BE49-F238E27FC236}">
                  <a16:creationId xmlns:a16="http://schemas.microsoft.com/office/drawing/2014/main" xmlns="" id="{99CE1912-4733-4029-B936-6FFEAB5FBE7B}"/>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3" name="组合 172">
            <a:extLst>
              <a:ext uri="{FF2B5EF4-FFF2-40B4-BE49-F238E27FC236}">
                <a16:creationId xmlns:a16="http://schemas.microsoft.com/office/drawing/2014/main" xmlns="" id="{D750B89D-C9DF-49F0-853B-6D6C5C3E5D31}"/>
              </a:ext>
            </a:extLst>
          </p:cNvPr>
          <p:cNvGrpSpPr/>
          <p:nvPr/>
        </p:nvGrpSpPr>
        <p:grpSpPr>
          <a:xfrm>
            <a:off x="4975483" y="4420677"/>
            <a:ext cx="118508" cy="118509"/>
            <a:chOff x="4486616" y="3001075"/>
            <a:chExt cx="274695" cy="274699"/>
          </a:xfrm>
        </p:grpSpPr>
        <p:sp>
          <p:nvSpPr>
            <p:cNvPr id="174" name="椭圆 173">
              <a:extLst>
                <a:ext uri="{FF2B5EF4-FFF2-40B4-BE49-F238E27FC236}">
                  <a16:creationId xmlns:a16="http://schemas.microsoft.com/office/drawing/2014/main" xmlns="" id="{FAB7AE23-8F98-4ED0-B463-972D92739FB7}"/>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5" name="椭圆 174">
              <a:extLst>
                <a:ext uri="{FF2B5EF4-FFF2-40B4-BE49-F238E27FC236}">
                  <a16:creationId xmlns:a16="http://schemas.microsoft.com/office/drawing/2014/main" xmlns="" id="{21258C54-768F-4763-895F-F04340824C2A}"/>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6" name="组合 175">
            <a:extLst>
              <a:ext uri="{FF2B5EF4-FFF2-40B4-BE49-F238E27FC236}">
                <a16:creationId xmlns:a16="http://schemas.microsoft.com/office/drawing/2014/main" xmlns="" id="{4F3511B4-D07A-4F99-8A44-74BA4AAC2013}"/>
              </a:ext>
            </a:extLst>
          </p:cNvPr>
          <p:cNvGrpSpPr/>
          <p:nvPr/>
        </p:nvGrpSpPr>
        <p:grpSpPr>
          <a:xfrm>
            <a:off x="5063034" y="4454332"/>
            <a:ext cx="288238" cy="46073"/>
            <a:chOff x="4318304" y="3089060"/>
            <a:chExt cx="384317" cy="61430"/>
          </a:xfrm>
        </p:grpSpPr>
        <p:sp>
          <p:nvSpPr>
            <p:cNvPr id="177" name="圆角矩形 14">
              <a:extLst>
                <a:ext uri="{FF2B5EF4-FFF2-40B4-BE49-F238E27FC236}">
                  <a16:creationId xmlns:a16="http://schemas.microsoft.com/office/drawing/2014/main" xmlns="" id="{10AC37E5-E74E-4B7C-9BC9-6ADFA56C39F9}"/>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8" name="圆角矩形 15">
              <a:extLst>
                <a:ext uri="{FF2B5EF4-FFF2-40B4-BE49-F238E27FC236}">
                  <a16:creationId xmlns:a16="http://schemas.microsoft.com/office/drawing/2014/main" xmlns="" id="{68D78A0B-2904-40A9-BE03-FFD008637F82}"/>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79" name="文本框 178">
            <a:extLst>
              <a:ext uri="{FF2B5EF4-FFF2-40B4-BE49-F238E27FC236}">
                <a16:creationId xmlns:a16="http://schemas.microsoft.com/office/drawing/2014/main" xmlns="" id="{386C78A7-5A1F-47E1-B840-863F90E30316}"/>
              </a:ext>
            </a:extLst>
          </p:cNvPr>
          <p:cNvSpPr txBox="1"/>
          <p:nvPr/>
        </p:nvSpPr>
        <p:spPr>
          <a:xfrm>
            <a:off x="5796480" y="4200236"/>
            <a:ext cx="3092123" cy="523220"/>
          </a:xfrm>
          <a:prstGeom prst="rect">
            <a:avLst/>
          </a:prstGeom>
          <a:noFill/>
        </p:spPr>
        <p:txBody>
          <a:bodyPr wrap="square" rtlCol="0">
            <a:spAutoFit/>
          </a:bodyPr>
          <a:lstStyle/>
          <a:p>
            <a:pPr algn="ctr"/>
            <a:r>
              <a:rPr lang="zh-CN" altLang="en-US" sz="2800" dirty="0" smtClean="0"/>
              <a:t>拓展练习</a:t>
            </a:r>
            <a:endParaRPr lang="zh-CN" altLang="en-US" sz="2800" dirty="0"/>
          </a:p>
        </p:txBody>
      </p:sp>
      <p:grpSp>
        <p:nvGrpSpPr>
          <p:cNvPr id="180" name="组合 179">
            <a:extLst>
              <a:ext uri="{FF2B5EF4-FFF2-40B4-BE49-F238E27FC236}">
                <a16:creationId xmlns:a16="http://schemas.microsoft.com/office/drawing/2014/main" xmlns="" id="{FB2FE281-E9C3-4AC7-80B8-DEE79179079D}"/>
              </a:ext>
            </a:extLst>
          </p:cNvPr>
          <p:cNvGrpSpPr/>
          <p:nvPr/>
        </p:nvGrpSpPr>
        <p:grpSpPr>
          <a:xfrm>
            <a:off x="4127706" y="4178899"/>
            <a:ext cx="589923" cy="553376"/>
            <a:chOff x="3108756" y="2110160"/>
            <a:chExt cx="745081" cy="698920"/>
          </a:xfrm>
          <a:solidFill>
            <a:schemeClr val="bg1"/>
          </a:solidFill>
        </p:grpSpPr>
        <p:sp>
          <p:nvSpPr>
            <p:cNvPr id="181" name="Freeform 489">
              <a:extLst>
                <a:ext uri="{FF2B5EF4-FFF2-40B4-BE49-F238E27FC236}">
                  <a16:creationId xmlns:a16="http://schemas.microsoft.com/office/drawing/2014/main" xmlns="" id="{A8DA73C3-071F-4A82-AC07-B62847A2956B}"/>
                </a:ext>
              </a:extLst>
            </p:cNvPr>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2" name="Freeform 490">
              <a:extLst>
                <a:ext uri="{FF2B5EF4-FFF2-40B4-BE49-F238E27FC236}">
                  <a16:creationId xmlns:a16="http://schemas.microsoft.com/office/drawing/2014/main" xmlns="" id="{4CF8DC54-7D5D-417E-8AA4-744C3AF451EE}"/>
                </a:ext>
              </a:extLst>
            </p:cNvPr>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3" name="Freeform 491">
              <a:extLst>
                <a:ext uri="{FF2B5EF4-FFF2-40B4-BE49-F238E27FC236}">
                  <a16:creationId xmlns:a16="http://schemas.microsoft.com/office/drawing/2014/main" xmlns="" id="{D3E5B614-63D7-42FA-B1AE-403BCBCE4107}"/>
                </a:ext>
              </a:extLst>
            </p:cNvPr>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4" name="Rectangle 492">
              <a:extLst>
                <a:ext uri="{FF2B5EF4-FFF2-40B4-BE49-F238E27FC236}">
                  <a16:creationId xmlns:a16="http://schemas.microsoft.com/office/drawing/2014/main" xmlns="" id="{7D06738A-2803-465E-B334-4304EF5C9AFA}"/>
                </a:ext>
              </a:extLst>
            </p:cNvPr>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5" name="Rectangle 493">
              <a:extLst>
                <a:ext uri="{FF2B5EF4-FFF2-40B4-BE49-F238E27FC236}">
                  <a16:creationId xmlns:a16="http://schemas.microsoft.com/office/drawing/2014/main" xmlns="" id="{8BA8DA33-24CB-42DA-891D-49F3581BCC16}"/>
                </a:ext>
              </a:extLst>
            </p:cNvPr>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6" name="Rectangle 494">
              <a:extLst>
                <a:ext uri="{FF2B5EF4-FFF2-40B4-BE49-F238E27FC236}">
                  <a16:creationId xmlns:a16="http://schemas.microsoft.com/office/drawing/2014/main" xmlns="" id="{A0041AD1-203E-42A6-BF5E-E9DBF3EB6AEB}"/>
                </a:ext>
              </a:extLst>
            </p:cNvPr>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7" name="Rectangle 495">
              <a:extLst>
                <a:ext uri="{FF2B5EF4-FFF2-40B4-BE49-F238E27FC236}">
                  <a16:creationId xmlns:a16="http://schemas.microsoft.com/office/drawing/2014/main" xmlns="" id="{8FC9835A-C862-43AB-88B9-62E89E4C7B60}"/>
                </a:ext>
              </a:extLst>
            </p:cNvPr>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8" name="Freeform 496">
              <a:extLst>
                <a:ext uri="{FF2B5EF4-FFF2-40B4-BE49-F238E27FC236}">
                  <a16:creationId xmlns:a16="http://schemas.microsoft.com/office/drawing/2014/main" xmlns="" id="{73EAAFAE-51FD-4380-8CFE-AFDD961713F8}"/>
                </a:ext>
              </a:extLst>
            </p:cNvPr>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189" name="组合 188">
            <a:extLst>
              <a:ext uri="{FF2B5EF4-FFF2-40B4-BE49-F238E27FC236}">
                <a16:creationId xmlns:a16="http://schemas.microsoft.com/office/drawing/2014/main" xmlns="" id="{EA50081E-3870-4D33-92A5-F77B25281E05}"/>
              </a:ext>
            </a:extLst>
          </p:cNvPr>
          <p:cNvGrpSpPr/>
          <p:nvPr/>
        </p:nvGrpSpPr>
        <p:grpSpPr>
          <a:xfrm>
            <a:off x="5649968" y="4227136"/>
            <a:ext cx="484113" cy="422057"/>
            <a:chOff x="4876994" y="2618201"/>
            <a:chExt cx="645486" cy="562744"/>
          </a:xfrm>
        </p:grpSpPr>
        <p:sp>
          <p:nvSpPr>
            <p:cNvPr id="190" name="椭圆 189">
              <a:extLst>
                <a:ext uri="{FF2B5EF4-FFF2-40B4-BE49-F238E27FC236}">
                  <a16:creationId xmlns:a16="http://schemas.microsoft.com/office/drawing/2014/main" xmlns="" id="{17AD1A6F-4258-48B9-84AD-D9C82A858F91}"/>
                </a:ext>
              </a:extLst>
            </p:cNvPr>
            <p:cNvSpPr/>
            <p:nvPr/>
          </p:nvSpPr>
          <p:spPr>
            <a:xfrm>
              <a:off x="4901405" y="2618201"/>
              <a:ext cx="562743" cy="5627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1" name="文本框 190">
              <a:extLst>
                <a:ext uri="{FF2B5EF4-FFF2-40B4-BE49-F238E27FC236}">
                  <a16:creationId xmlns:a16="http://schemas.microsoft.com/office/drawing/2014/main" xmlns="" id="{98B3A08A-2A42-4170-B34C-A8A71F17D5DE}"/>
                </a:ext>
              </a:extLst>
            </p:cNvPr>
            <p:cNvSpPr txBox="1"/>
            <p:nvPr/>
          </p:nvSpPr>
          <p:spPr>
            <a:xfrm>
              <a:off x="4876994" y="2623098"/>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03</a:t>
              </a:r>
              <a:endParaRPr lang="zh-CN" altLang="en-US" sz="2100" dirty="0">
                <a:solidFill>
                  <a:srgbClr val="FFB850"/>
                </a:solidFill>
                <a:latin typeface="Impact" panose="020B0806030902050204" pitchFamily="34" charset="0"/>
              </a:endParaRPr>
            </a:p>
          </p:txBody>
        </p:sp>
      </p:grpSp>
      <p:sp>
        <p:nvSpPr>
          <p:cNvPr id="91" name="文本占位符 1"/>
          <p:cNvSpPr>
            <a:spLocks noGrp="1"/>
          </p:cNvSpPr>
          <p:nvPr>
            <p:ph type="body" sz="quarter" idx="10"/>
          </p:nvPr>
        </p:nvSpPr>
        <p:spPr>
          <a:xfrm>
            <a:off x="731838" y="473777"/>
            <a:ext cx="6808927" cy="470648"/>
          </a:xfrm>
        </p:spPr>
        <p:txBody>
          <a:bodyPr/>
          <a:lstStyle/>
          <a:p>
            <a:r>
              <a:rPr lang="en-US" altLang="zh-CN" dirty="0"/>
              <a:t>10-3   </a:t>
            </a:r>
            <a:r>
              <a:rPr lang="zh-CN" altLang="en-US" dirty="0"/>
              <a:t>组件设计</a:t>
            </a:r>
            <a:endParaRPr lang="en-US" altLang="zh-CN" dirty="0"/>
          </a:p>
        </p:txBody>
      </p:sp>
    </p:spTree>
    <p:extLst>
      <p:ext uri="{BB962C8B-B14F-4D97-AF65-F5344CB8AC3E}">
        <p14:creationId xmlns:p14="http://schemas.microsoft.com/office/powerpoint/2010/main" val="122719085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250" fill="hold"/>
                                            <p:tgtEl>
                                              <p:spTgt spid="60"/>
                                            </p:tgtEl>
                                            <p:attrNameLst>
                                              <p:attrName>ppt_w</p:attrName>
                                            </p:attrNameLst>
                                          </p:cBhvr>
                                          <p:tavLst>
                                            <p:tav tm="0">
                                              <p:val>
                                                <p:fltVal val="0"/>
                                              </p:val>
                                            </p:tav>
                                            <p:tav tm="100000">
                                              <p:val>
                                                <p:strVal val="#ppt_w"/>
                                              </p:val>
                                            </p:tav>
                                          </p:tavLst>
                                        </p:anim>
                                        <p:anim calcmode="lin" valueType="num">
                                          <p:cBhvr>
                                            <p:cTn id="8" dur="250" fill="hold"/>
                                            <p:tgtEl>
                                              <p:spTgt spid="60"/>
                                            </p:tgtEl>
                                            <p:attrNameLst>
                                              <p:attrName>ppt_h</p:attrName>
                                            </p:attrNameLst>
                                          </p:cBhvr>
                                          <p:tavLst>
                                            <p:tav tm="0">
                                              <p:val>
                                                <p:fltVal val="0"/>
                                              </p:val>
                                            </p:tav>
                                            <p:tav tm="100000">
                                              <p:val>
                                                <p:strVal val="#ppt_h"/>
                                              </p:val>
                                            </p:tav>
                                          </p:tavLst>
                                        </p:anim>
                                        <p:animEffect transition="in" filter="fade">
                                          <p:cBhvr>
                                            <p:cTn id="9" dur="250"/>
                                            <p:tgtEl>
                                              <p:spTgt spid="60"/>
                                            </p:tgtEl>
                                          </p:cBhvr>
                                        </p:animEffect>
                                      </p:childTnLst>
                                    </p:cTn>
                                  </p:par>
                                </p:childTnLst>
                              </p:cTn>
                            </p:par>
                            <p:par>
                              <p:cTn id="10" fill="hold">
                                <p:stCondLst>
                                  <p:cond delay="250"/>
                                </p:stCondLst>
                                <p:childTnLst>
                                  <p:par>
                                    <p:cTn id="11" presetID="32" presetClass="emph" presetSubtype="0" fill="hold" nodeType="afterEffect">
                                      <p:stCondLst>
                                        <p:cond delay="0"/>
                                      </p:stCondLst>
                                      <p:childTnLst>
                                        <p:animRot by="120000">
                                          <p:cBhvr>
                                            <p:cTn id="12" dur="1" fill="hold">
                                              <p:stCondLst>
                                                <p:cond delay="0"/>
                                              </p:stCondLst>
                                            </p:cTn>
                                            <p:tgtEl>
                                              <p:spTgt spid="60"/>
                                            </p:tgtEl>
                                            <p:attrNameLst>
                                              <p:attrName>r</p:attrName>
                                            </p:attrNameLst>
                                          </p:cBhvr>
                                        </p:animRot>
                                        <p:animRot by="-240000">
                                          <p:cBhvr>
                                            <p:cTn id="13" dur="2" fill="hold">
                                              <p:stCondLst>
                                                <p:cond delay="49"/>
                                              </p:stCondLst>
                                            </p:cTn>
                                            <p:tgtEl>
                                              <p:spTgt spid="60"/>
                                            </p:tgtEl>
                                            <p:attrNameLst>
                                              <p:attrName>r</p:attrName>
                                            </p:attrNameLst>
                                          </p:cBhvr>
                                        </p:animRot>
                                        <p:animRot by="240000">
                                          <p:cBhvr>
                                            <p:cTn id="14" dur="2" fill="hold">
                                              <p:stCondLst>
                                                <p:cond delay="99"/>
                                              </p:stCondLst>
                                            </p:cTn>
                                            <p:tgtEl>
                                              <p:spTgt spid="60"/>
                                            </p:tgtEl>
                                            <p:attrNameLst>
                                              <p:attrName>r</p:attrName>
                                            </p:attrNameLst>
                                          </p:cBhvr>
                                        </p:animRot>
                                        <p:animRot by="-240000">
                                          <p:cBhvr>
                                            <p:cTn id="15" dur="2" fill="hold">
                                              <p:stCondLst>
                                                <p:cond delay="148"/>
                                              </p:stCondLst>
                                            </p:cTn>
                                            <p:tgtEl>
                                              <p:spTgt spid="60"/>
                                            </p:tgtEl>
                                            <p:attrNameLst>
                                              <p:attrName>r</p:attrName>
                                            </p:attrNameLst>
                                          </p:cBhvr>
                                        </p:animRot>
                                        <p:animRot by="120000">
                                          <p:cBhvr>
                                            <p:cTn id="16" dur="2" fill="hold">
                                              <p:stCondLst>
                                                <p:cond delay="249"/>
                                              </p:stCondLst>
                                            </p:cTn>
                                            <p:tgtEl>
                                              <p:spTgt spid="60"/>
                                            </p:tgtEl>
                                            <p:attrNameLst>
                                              <p:attrName>r</p:attrName>
                                            </p:attrNameLst>
                                          </p:cBhvr>
                                        </p:animRot>
                                      </p:childTnLst>
                                    </p:cTn>
                                  </p:par>
                                </p:childTnLst>
                              </p:cTn>
                            </p:par>
                            <p:par>
                              <p:cTn id="17" fill="hold">
                                <p:stCondLst>
                                  <p:cond delay="501"/>
                                </p:stCondLst>
                                <p:childTnLst>
                                  <p:par>
                                    <p:cTn id="18" presetID="37"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250"/>
                                            <p:tgtEl>
                                              <p:spTgt spid="76"/>
                                            </p:tgtEl>
                                          </p:cBhvr>
                                        </p:animEffec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25" decel="100000" fill="hold"/>
                                            <p:tgtEl>
                                              <p:spTgt spid="76"/>
                                            </p:tgtEl>
                                            <p:attrNameLst>
                                              <p:attrName>ppt_y</p:attrName>
                                            </p:attrNameLst>
                                          </p:cBhvr>
                                          <p:tavLst>
                                            <p:tav tm="0">
                                              <p:val>
                                                <p:strVal val="#ppt_y+1"/>
                                              </p:val>
                                            </p:tav>
                                            <p:tav tm="100000">
                                              <p:val>
                                                <p:strVal val="#ppt_y-.03"/>
                                              </p:val>
                                            </p:tav>
                                          </p:tavLst>
                                        </p:anim>
                                        <p:anim calcmode="lin" valueType="num">
                                          <p:cBhvr>
                                            <p:cTn id="23" dur="1" accel="100000" fill="hold">
                                              <p:stCondLst>
                                                <p:cond delay="249"/>
                                              </p:stCondLst>
                                            </p:cTn>
                                            <p:tgtEl>
                                              <p:spTgt spid="76"/>
                                            </p:tgtEl>
                                            <p:attrNameLst>
                                              <p:attrName>ppt_y</p:attrName>
                                            </p:attrNameLst>
                                          </p:cBhvr>
                                          <p:tavLst>
                                            <p:tav tm="0">
                                              <p:val>
                                                <p:strVal val="#ppt_y-.03"/>
                                              </p:val>
                                            </p:tav>
                                            <p:tav tm="100000">
                                              <p:val>
                                                <p:strVal val="#ppt_y"/>
                                              </p:val>
                                            </p:tav>
                                          </p:tavLst>
                                        </p:anim>
                                      </p:childTnLst>
                                    </p:cTn>
                                  </p:par>
                                </p:childTnLst>
                              </p:cTn>
                            </p:par>
                            <p:par>
                              <p:cTn id="24" fill="hold">
                                <p:stCondLst>
                                  <p:cond delay="751"/>
                                </p:stCondLst>
                                <p:childTnLst>
                                  <p:par>
                                    <p:cTn id="25" presetID="1" presetClass="entr" presetSubtype="0" fill="hold" nodeType="afterEffect">
                                      <p:stCondLst>
                                        <p:cond delay="0"/>
                                      </p:stCondLst>
                                      <p:childTnLst>
                                        <p:set>
                                          <p:cBhvr>
                                            <p:cTn id="26" dur="1" fill="hold">
                                              <p:stCondLst>
                                                <p:cond delay="249"/>
                                              </p:stCondLst>
                                            </p:cTn>
                                            <p:tgtEl>
                                              <p:spTgt spid="69"/>
                                            </p:tgtEl>
                                            <p:attrNameLst>
                                              <p:attrName>style.visibility</p:attrName>
                                            </p:attrNameLst>
                                          </p:cBhvr>
                                          <p:to>
                                            <p:strVal val="visible"/>
                                          </p:to>
                                        </p:set>
                                      </p:childTnLst>
                                    </p:cTn>
                                  </p:par>
                                </p:childTnLst>
                              </p:cTn>
                            </p:par>
                            <p:par>
                              <p:cTn id="27" fill="hold">
                                <p:stCondLst>
                                  <p:cond delay="1001"/>
                                </p:stCondLst>
                                <p:childTnLst>
                                  <p:par>
                                    <p:cTn id="28" presetID="22" presetClass="entr" presetSubtype="8"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250"/>
                                            <p:tgtEl>
                                              <p:spTgt spid="72"/>
                                            </p:tgtEl>
                                          </p:cBhvr>
                                        </p:animEffect>
                                      </p:childTnLst>
                                    </p:cTn>
                                  </p:par>
                                </p:childTnLst>
                              </p:cTn>
                            </p:par>
                            <p:par>
                              <p:cTn id="31" fill="hold">
                                <p:stCondLst>
                                  <p:cond delay="1251"/>
                                </p:stCondLst>
                                <p:childTnLst>
                                  <p:par>
                                    <p:cTn id="32" presetID="1" presetClass="entr" presetSubtype="0" fill="hold" nodeType="afterEffect">
                                      <p:stCondLst>
                                        <p:cond delay="0"/>
                                      </p:stCondLst>
                                      <p:childTnLst>
                                        <p:set>
                                          <p:cBhvr>
                                            <p:cTn id="33" dur="1" fill="hold">
                                              <p:stCondLst>
                                                <p:cond delay="249"/>
                                              </p:stCondLst>
                                            </p:cTn>
                                            <p:tgtEl>
                                              <p:spTgt spid="66"/>
                                            </p:tgtEl>
                                            <p:attrNameLst>
                                              <p:attrName>style.visibility</p:attrName>
                                            </p:attrNameLst>
                                          </p:cBhvr>
                                          <p:to>
                                            <p:strVal val="visible"/>
                                          </p:to>
                                        </p:set>
                                      </p:childTnLst>
                                    </p:cTn>
                                  </p:par>
                                </p:childTnLst>
                              </p:cTn>
                            </p:par>
                            <p:par>
                              <p:cTn id="34" fill="hold">
                                <p:stCondLst>
                                  <p:cond delay="1501"/>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14:bounceEnd="50000">
                                          <p:cBhvr additive="base">
                                            <p:cTn id="37" dur="250" fill="hold"/>
                                            <p:tgtEl>
                                              <p:spTgt spid="65"/>
                                            </p:tgtEl>
                                            <p:attrNameLst>
                                              <p:attrName>ppt_x</p:attrName>
                                            </p:attrNameLst>
                                          </p:cBhvr>
                                          <p:tavLst>
                                            <p:tav tm="0">
                                              <p:val>
                                                <p:strVal val="1+#ppt_w/2"/>
                                              </p:val>
                                            </p:tav>
                                            <p:tav tm="100000">
                                              <p:val>
                                                <p:strVal val="#ppt_x"/>
                                              </p:val>
                                            </p:tav>
                                          </p:tavLst>
                                        </p:anim>
                                        <p:anim calcmode="lin" valueType="num" p14:bounceEnd="50000">
                                          <p:cBhvr additive="base">
                                            <p:cTn id="38" dur="250" fill="hold"/>
                                            <p:tgtEl>
                                              <p:spTgt spid="65"/>
                                            </p:tgtEl>
                                            <p:attrNameLst>
                                              <p:attrName>ppt_y</p:attrName>
                                            </p:attrNameLst>
                                          </p:cBhvr>
                                          <p:tavLst>
                                            <p:tav tm="0">
                                              <p:val>
                                                <p:strVal val="#ppt_y"/>
                                              </p:val>
                                            </p:tav>
                                            <p:tav tm="100000">
                                              <p:val>
                                                <p:strVal val="#ppt_y"/>
                                              </p:val>
                                            </p:tav>
                                          </p:tavLst>
                                        </p:anim>
                                      </p:childTnLst>
                                    </p:cTn>
                                  </p:par>
                                </p:childTnLst>
                              </p:cTn>
                            </p:par>
                            <p:par>
                              <p:cTn id="39" fill="hold">
                                <p:stCondLst>
                                  <p:cond delay="1751"/>
                                </p:stCondLst>
                                <p:childTnLst>
                                  <p:par>
                                    <p:cTn id="40" presetID="53" presetClass="entr" presetSubtype="16" fill="hold" nodeType="afterEffect">
                                      <p:stCondLst>
                                        <p:cond delay="0"/>
                                      </p:stCondLst>
                                      <p:childTnLst>
                                        <p:set>
                                          <p:cBhvr>
                                            <p:cTn id="41" dur="1" fill="hold">
                                              <p:stCondLst>
                                                <p:cond delay="0"/>
                                              </p:stCondLst>
                                            </p:cTn>
                                            <p:tgtEl>
                                              <p:spTgt spid="85"/>
                                            </p:tgtEl>
                                            <p:attrNameLst>
                                              <p:attrName>style.visibility</p:attrName>
                                            </p:attrNameLst>
                                          </p:cBhvr>
                                          <p:to>
                                            <p:strVal val="visible"/>
                                          </p:to>
                                        </p:set>
                                        <p:anim calcmode="lin" valueType="num">
                                          <p:cBhvr>
                                            <p:cTn id="42" dur="250" fill="hold"/>
                                            <p:tgtEl>
                                              <p:spTgt spid="85"/>
                                            </p:tgtEl>
                                            <p:attrNameLst>
                                              <p:attrName>ppt_w</p:attrName>
                                            </p:attrNameLst>
                                          </p:cBhvr>
                                          <p:tavLst>
                                            <p:tav tm="0">
                                              <p:val>
                                                <p:fltVal val="0"/>
                                              </p:val>
                                            </p:tav>
                                            <p:tav tm="100000">
                                              <p:val>
                                                <p:strVal val="#ppt_w"/>
                                              </p:val>
                                            </p:tav>
                                          </p:tavLst>
                                        </p:anim>
                                        <p:anim calcmode="lin" valueType="num">
                                          <p:cBhvr>
                                            <p:cTn id="43" dur="250" fill="hold"/>
                                            <p:tgtEl>
                                              <p:spTgt spid="85"/>
                                            </p:tgtEl>
                                            <p:attrNameLst>
                                              <p:attrName>ppt_h</p:attrName>
                                            </p:attrNameLst>
                                          </p:cBhvr>
                                          <p:tavLst>
                                            <p:tav tm="0">
                                              <p:val>
                                                <p:fltVal val="0"/>
                                              </p:val>
                                            </p:tav>
                                            <p:tav tm="100000">
                                              <p:val>
                                                <p:strVal val="#ppt_h"/>
                                              </p:val>
                                            </p:tav>
                                          </p:tavLst>
                                        </p:anim>
                                        <p:animEffect transition="in" filter="fade">
                                          <p:cBhvr>
                                            <p:cTn id="44" dur="250"/>
                                            <p:tgtEl>
                                              <p:spTgt spid="85"/>
                                            </p:tgtEl>
                                          </p:cBhvr>
                                        </p:animEffect>
                                      </p:childTnLst>
                                    </p:cTn>
                                  </p:par>
                                </p:childTnLst>
                              </p:cTn>
                            </p:par>
                            <p:par>
                              <p:cTn id="45" fill="hold">
                                <p:stCondLst>
                                  <p:cond delay="2001"/>
                                </p:stCondLst>
                                <p:childTnLst>
                                  <p:par>
                                    <p:cTn id="46" presetID="26" presetClass="emph" presetSubtype="0" fill="hold" nodeType="afterEffect">
                                      <p:stCondLst>
                                        <p:cond delay="0"/>
                                      </p:stCondLst>
                                      <p:childTnLst>
                                        <p:animEffect transition="out" filter="fade">
                                          <p:cBhvr>
                                            <p:cTn id="47" dur="250" tmFilter="0, 0; .2, .5; .8, .5; 1, 0"/>
                                            <p:tgtEl>
                                              <p:spTgt spid="85"/>
                                            </p:tgtEl>
                                          </p:cBhvr>
                                        </p:animEffect>
                                        <p:animScale>
                                          <p:cBhvr>
                                            <p:cTn id="48" dur="125" autoRev="1" fill="hold"/>
                                            <p:tgtEl>
                                              <p:spTgt spid="85"/>
                                            </p:tgtEl>
                                          </p:cBhvr>
                                          <p:by x="105000" y="105000"/>
                                        </p:animScale>
                                      </p:childTnLst>
                                    </p:cTn>
                                  </p:par>
                                </p:childTnLst>
                              </p:cTn>
                            </p:par>
                            <p:par>
                              <p:cTn id="49" fill="hold">
                                <p:stCondLst>
                                  <p:cond delay="2251"/>
                                </p:stCondLst>
                                <p:childTnLst>
                                  <p:par>
                                    <p:cTn id="50" presetID="16" presetClass="entr" presetSubtype="37" fill="hold" grpId="0" nodeType="afterEffect">
                                      <p:stCondLst>
                                        <p:cond delay="300"/>
                                      </p:stCondLst>
                                      <p:childTnLst>
                                        <p:set>
                                          <p:cBhvr>
                                            <p:cTn id="51" dur="1" fill="hold">
                                              <p:stCondLst>
                                                <p:cond delay="0"/>
                                              </p:stCondLst>
                                            </p:cTn>
                                            <p:tgtEl>
                                              <p:spTgt spid="75"/>
                                            </p:tgtEl>
                                            <p:attrNameLst>
                                              <p:attrName>style.visibility</p:attrName>
                                            </p:attrNameLst>
                                          </p:cBhvr>
                                          <p:to>
                                            <p:strVal val="visible"/>
                                          </p:to>
                                        </p:set>
                                        <p:animEffect transition="in" filter="barn(outVertical)">
                                          <p:cBhvr>
                                            <p:cTn id="52" dur="250"/>
                                            <p:tgtEl>
                                              <p:spTgt spid="75"/>
                                            </p:tgtEl>
                                          </p:cBhvr>
                                        </p:animEffect>
                                      </p:childTnLst>
                                    </p:cTn>
                                  </p:par>
                                  <p:par>
                                    <p:cTn id="53" presetID="53" presetClass="entr" presetSubtype="16"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p:cTn id="55" dur="250" fill="hold"/>
                                            <p:tgtEl>
                                              <p:spTgt spid="88"/>
                                            </p:tgtEl>
                                            <p:attrNameLst>
                                              <p:attrName>ppt_w</p:attrName>
                                            </p:attrNameLst>
                                          </p:cBhvr>
                                          <p:tavLst>
                                            <p:tav tm="0">
                                              <p:val>
                                                <p:fltVal val="0"/>
                                              </p:val>
                                            </p:tav>
                                            <p:tav tm="100000">
                                              <p:val>
                                                <p:strVal val="#ppt_w"/>
                                              </p:val>
                                            </p:tav>
                                          </p:tavLst>
                                        </p:anim>
                                        <p:anim calcmode="lin" valueType="num">
                                          <p:cBhvr>
                                            <p:cTn id="56" dur="250" fill="hold"/>
                                            <p:tgtEl>
                                              <p:spTgt spid="88"/>
                                            </p:tgtEl>
                                            <p:attrNameLst>
                                              <p:attrName>ppt_h</p:attrName>
                                            </p:attrNameLst>
                                          </p:cBhvr>
                                          <p:tavLst>
                                            <p:tav tm="0">
                                              <p:val>
                                                <p:fltVal val="0"/>
                                              </p:val>
                                            </p:tav>
                                            <p:tav tm="100000">
                                              <p:val>
                                                <p:strVal val="#ppt_h"/>
                                              </p:val>
                                            </p:tav>
                                          </p:tavLst>
                                        </p:anim>
                                        <p:animEffect transition="in" filter="fade">
                                          <p:cBhvr>
                                            <p:cTn id="57" dur="250"/>
                                            <p:tgtEl>
                                              <p:spTgt spid="88"/>
                                            </p:tgtEl>
                                          </p:cBhvr>
                                        </p:animEffect>
                                      </p:childTnLst>
                                    </p:cTn>
                                  </p:par>
                                </p:childTnLst>
                              </p:cTn>
                            </p:par>
                            <p:par>
                              <p:cTn id="58" fill="hold">
                                <p:stCondLst>
                                  <p:cond delay="2801"/>
                                </p:stCondLst>
                                <p:childTnLst>
                                  <p:par>
                                    <p:cTn id="59" presetID="32" presetClass="emph" presetSubtype="0" fill="hold" nodeType="afterEffect">
                                      <p:stCondLst>
                                        <p:cond delay="0"/>
                                      </p:stCondLst>
                                      <p:childTnLst>
                                        <p:animRot by="120000">
                                          <p:cBhvr>
                                            <p:cTn id="60" dur="1" fill="hold">
                                              <p:stCondLst>
                                                <p:cond delay="0"/>
                                              </p:stCondLst>
                                            </p:cTn>
                                            <p:tgtEl>
                                              <p:spTgt spid="88"/>
                                            </p:tgtEl>
                                            <p:attrNameLst>
                                              <p:attrName>r</p:attrName>
                                            </p:attrNameLst>
                                          </p:cBhvr>
                                        </p:animRot>
                                        <p:animRot by="-240000">
                                          <p:cBhvr>
                                            <p:cTn id="61" dur="2" fill="hold">
                                              <p:stCondLst>
                                                <p:cond delay="49"/>
                                              </p:stCondLst>
                                            </p:cTn>
                                            <p:tgtEl>
                                              <p:spTgt spid="88"/>
                                            </p:tgtEl>
                                            <p:attrNameLst>
                                              <p:attrName>r</p:attrName>
                                            </p:attrNameLst>
                                          </p:cBhvr>
                                        </p:animRot>
                                        <p:animRot by="240000">
                                          <p:cBhvr>
                                            <p:cTn id="62" dur="2" fill="hold">
                                              <p:stCondLst>
                                                <p:cond delay="99"/>
                                              </p:stCondLst>
                                            </p:cTn>
                                            <p:tgtEl>
                                              <p:spTgt spid="88"/>
                                            </p:tgtEl>
                                            <p:attrNameLst>
                                              <p:attrName>r</p:attrName>
                                            </p:attrNameLst>
                                          </p:cBhvr>
                                        </p:animRot>
                                        <p:animRot by="-240000">
                                          <p:cBhvr>
                                            <p:cTn id="63" dur="2" fill="hold">
                                              <p:stCondLst>
                                                <p:cond delay="148"/>
                                              </p:stCondLst>
                                            </p:cTn>
                                            <p:tgtEl>
                                              <p:spTgt spid="88"/>
                                            </p:tgtEl>
                                            <p:attrNameLst>
                                              <p:attrName>r</p:attrName>
                                            </p:attrNameLst>
                                          </p:cBhvr>
                                        </p:animRot>
                                        <p:animRot by="120000">
                                          <p:cBhvr>
                                            <p:cTn id="64" dur="2" fill="hold">
                                              <p:stCondLst>
                                                <p:cond delay="249"/>
                                              </p:stCondLst>
                                            </p:cTn>
                                            <p:tgtEl>
                                              <p:spTgt spid="88"/>
                                            </p:tgtEl>
                                            <p:attrNameLst>
                                              <p:attrName>r</p:attrName>
                                            </p:attrNameLst>
                                          </p:cBhvr>
                                        </p:animRot>
                                      </p:childTnLst>
                                    </p:cTn>
                                  </p:par>
                                </p:childTnLst>
                              </p:cTn>
                            </p:par>
                            <p:par>
                              <p:cTn id="65" fill="hold">
                                <p:stCondLst>
                                  <p:cond delay="3052"/>
                                </p:stCondLst>
                                <p:childTnLst>
                                  <p:par>
                                    <p:cTn id="66" presetID="37" presetClass="entr" presetSubtype="0" fill="hold" nodeType="afterEffect">
                                      <p:stCondLst>
                                        <p:cond delay="0"/>
                                      </p:stCondLst>
                                      <p:childTnLst>
                                        <p:set>
                                          <p:cBhvr>
                                            <p:cTn id="67" dur="1" fill="hold">
                                              <p:stCondLst>
                                                <p:cond delay="0"/>
                                              </p:stCondLst>
                                            </p:cTn>
                                            <p:tgtEl>
                                              <p:spTgt spid="134"/>
                                            </p:tgtEl>
                                            <p:attrNameLst>
                                              <p:attrName>style.visibility</p:attrName>
                                            </p:attrNameLst>
                                          </p:cBhvr>
                                          <p:to>
                                            <p:strVal val="visible"/>
                                          </p:to>
                                        </p:set>
                                        <p:animEffect transition="in" filter="fade">
                                          <p:cBhvr>
                                            <p:cTn id="68" dur="250"/>
                                            <p:tgtEl>
                                              <p:spTgt spid="134"/>
                                            </p:tgtEl>
                                          </p:cBhvr>
                                        </p:animEffect>
                                        <p:anim calcmode="lin" valueType="num">
                                          <p:cBhvr>
                                            <p:cTn id="69" dur="250" fill="hold"/>
                                            <p:tgtEl>
                                              <p:spTgt spid="134"/>
                                            </p:tgtEl>
                                            <p:attrNameLst>
                                              <p:attrName>ppt_x</p:attrName>
                                            </p:attrNameLst>
                                          </p:cBhvr>
                                          <p:tavLst>
                                            <p:tav tm="0">
                                              <p:val>
                                                <p:strVal val="#ppt_x"/>
                                              </p:val>
                                            </p:tav>
                                            <p:tav tm="100000">
                                              <p:val>
                                                <p:strVal val="#ppt_x"/>
                                              </p:val>
                                            </p:tav>
                                          </p:tavLst>
                                        </p:anim>
                                        <p:anim calcmode="lin" valueType="num">
                                          <p:cBhvr>
                                            <p:cTn id="70" dur="225" decel="100000" fill="hold"/>
                                            <p:tgtEl>
                                              <p:spTgt spid="134"/>
                                            </p:tgtEl>
                                            <p:attrNameLst>
                                              <p:attrName>ppt_y</p:attrName>
                                            </p:attrNameLst>
                                          </p:cBhvr>
                                          <p:tavLst>
                                            <p:tav tm="0">
                                              <p:val>
                                                <p:strVal val="#ppt_y+1"/>
                                              </p:val>
                                            </p:tav>
                                            <p:tav tm="100000">
                                              <p:val>
                                                <p:strVal val="#ppt_y-.03"/>
                                              </p:val>
                                            </p:tav>
                                          </p:tavLst>
                                        </p:anim>
                                        <p:anim calcmode="lin" valueType="num">
                                          <p:cBhvr>
                                            <p:cTn id="71" dur="1" accel="100000" fill="hold">
                                              <p:stCondLst>
                                                <p:cond delay="249"/>
                                              </p:stCondLst>
                                            </p:cTn>
                                            <p:tgtEl>
                                              <p:spTgt spid="134"/>
                                            </p:tgtEl>
                                            <p:attrNameLst>
                                              <p:attrName>ppt_y</p:attrName>
                                            </p:attrNameLst>
                                          </p:cBhvr>
                                          <p:tavLst>
                                            <p:tav tm="0">
                                              <p:val>
                                                <p:strVal val="#ppt_y-.03"/>
                                              </p:val>
                                            </p:tav>
                                            <p:tav tm="100000">
                                              <p:val>
                                                <p:strVal val="#ppt_y"/>
                                              </p:val>
                                            </p:tav>
                                          </p:tavLst>
                                        </p:anim>
                                      </p:childTnLst>
                                    </p:cTn>
                                  </p:par>
                                </p:childTnLst>
                              </p:cTn>
                            </p:par>
                            <p:par>
                              <p:cTn id="72" fill="hold">
                                <p:stCondLst>
                                  <p:cond delay="3302"/>
                                </p:stCondLst>
                                <p:childTnLst>
                                  <p:par>
                                    <p:cTn id="73" presetID="1" presetClass="entr" presetSubtype="0" fill="hold" nodeType="afterEffect">
                                      <p:stCondLst>
                                        <p:cond delay="0"/>
                                      </p:stCondLst>
                                      <p:childTnLst>
                                        <p:set>
                                          <p:cBhvr>
                                            <p:cTn id="74" dur="1" fill="hold">
                                              <p:stCondLst>
                                                <p:cond delay="249"/>
                                              </p:stCondLst>
                                            </p:cTn>
                                            <p:tgtEl>
                                              <p:spTgt spid="125"/>
                                            </p:tgtEl>
                                            <p:attrNameLst>
                                              <p:attrName>style.visibility</p:attrName>
                                            </p:attrNameLst>
                                          </p:cBhvr>
                                          <p:to>
                                            <p:strVal val="visible"/>
                                          </p:to>
                                        </p:set>
                                      </p:childTnLst>
                                    </p:cTn>
                                  </p:par>
                                </p:childTnLst>
                              </p:cTn>
                            </p:par>
                            <p:par>
                              <p:cTn id="75" fill="hold">
                                <p:stCondLst>
                                  <p:cond delay="3552"/>
                                </p:stCondLst>
                                <p:childTnLst>
                                  <p:par>
                                    <p:cTn id="76" presetID="22" presetClass="entr" presetSubtype="8" fill="hold" nodeType="after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wipe(left)">
                                          <p:cBhvr>
                                            <p:cTn id="78" dur="250"/>
                                            <p:tgtEl>
                                              <p:spTgt spid="128"/>
                                            </p:tgtEl>
                                          </p:cBhvr>
                                        </p:animEffect>
                                      </p:childTnLst>
                                    </p:cTn>
                                  </p:par>
                                </p:childTnLst>
                              </p:cTn>
                            </p:par>
                            <p:par>
                              <p:cTn id="79" fill="hold">
                                <p:stCondLst>
                                  <p:cond delay="3802"/>
                                </p:stCondLst>
                                <p:childTnLst>
                                  <p:par>
                                    <p:cTn id="80" presetID="1" presetClass="entr" presetSubtype="0" fill="hold" nodeType="afterEffect">
                                      <p:stCondLst>
                                        <p:cond delay="0"/>
                                      </p:stCondLst>
                                      <p:childTnLst>
                                        <p:set>
                                          <p:cBhvr>
                                            <p:cTn id="81" dur="1" fill="hold">
                                              <p:stCondLst>
                                                <p:cond delay="249"/>
                                              </p:stCondLst>
                                            </p:cTn>
                                            <p:tgtEl>
                                              <p:spTgt spid="122"/>
                                            </p:tgtEl>
                                            <p:attrNameLst>
                                              <p:attrName>style.visibility</p:attrName>
                                            </p:attrNameLst>
                                          </p:cBhvr>
                                          <p:to>
                                            <p:strVal val="visible"/>
                                          </p:to>
                                        </p:set>
                                      </p:childTnLst>
                                    </p:cTn>
                                  </p:par>
                                </p:childTnLst>
                              </p:cTn>
                            </p:par>
                            <p:par>
                              <p:cTn id="82" fill="hold">
                                <p:stCondLst>
                                  <p:cond delay="4052"/>
                                </p:stCondLst>
                                <p:childTnLst>
                                  <p:par>
                                    <p:cTn id="83" presetID="2" presetClass="entr" presetSubtype="2" accel="70000" fill="hold" grpId="0" nodeType="afterEffect" p14:presetBounceEnd="50000">
                                      <p:stCondLst>
                                        <p:cond delay="0"/>
                                      </p:stCondLst>
                                      <p:childTnLst>
                                        <p:set>
                                          <p:cBhvr>
                                            <p:cTn id="84" dur="1" fill="hold">
                                              <p:stCondLst>
                                                <p:cond delay="0"/>
                                              </p:stCondLst>
                                            </p:cTn>
                                            <p:tgtEl>
                                              <p:spTgt spid="121"/>
                                            </p:tgtEl>
                                            <p:attrNameLst>
                                              <p:attrName>style.visibility</p:attrName>
                                            </p:attrNameLst>
                                          </p:cBhvr>
                                          <p:to>
                                            <p:strVal val="visible"/>
                                          </p:to>
                                        </p:set>
                                        <p:anim calcmode="lin" valueType="num" p14:bounceEnd="50000">
                                          <p:cBhvr additive="base">
                                            <p:cTn id="85" dur="250" fill="hold"/>
                                            <p:tgtEl>
                                              <p:spTgt spid="121"/>
                                            </p:tgtEl>
                                            <p:attrNameLst>
                                              <p:attrName>ppt_x</p:attrName>
                                            </p:attrNameLst>
                                          </p:cBhvr>
                                          <p:tavLst>
                                            <p:tav tm="0">
                                              <p:val>
                                                <p:strVal val="1+#ppt_w/2"/>
                                              </p:val>
                                            </p:tav>
                                            <p:tav tm="100000">
                                              <p:val>
                                                <p:strVal val="#ppt_x"/>
                                              </p:val>
                                            </p:tav>
                                          </p:tavLst>
                                        </p:anim>
                                        <p:anim calcmode="lin" valueType="num" p14:bounceEnd="50000">
                                          <p:cBhvr additive="base">
                                            <p:cTn id="86" dur="250" fill="hold"/>
                                            <p:tgtEl>
                                              <p:spTgt spid="121"/>
                                            </p:tgtEl>
                                            <p:attrNameLst>
                                              <p:attrName>ppt_y</p:attrName>
                                            </p:attrNameLst>
                                          </p:cBhvr>
                                          <p:tavLst>
                                            <p:tav tm="0">
                                              <p:val>
                                                <p:strVal val="#ppt_y"/>
                                              </p:val>
                                            </p:tav>
                                            <p:tav tm="100000">
                                              <p:val>
                                                <p:strVal val="#ppt_y"/>
                                              </p:val>
                                            </p:tav>
                                          </p:tavLst>
                                        </p:anim>
                                      </p:childTnLst>
                                    </p:cTn>
                                  </p:par>
                                </p:childTnLst>
                              </p:cTn>
                            </p:par>
                            <p:par>
                              <p:cTn id="87" fill="hold">
                                <p:stCondLst>
                                  <p:cond delay="4302"/>
                                </p:stCondLst>
                                <p:childTnLst>
                                  <p:par>
                                    <p:cTn id="88" presetID="53" presetClass="entr" presetSubtype="16" fill="hold" nodeType="afterEffect">
                                      <p:stCondLst>
                                        <p:cond delay="0"/>
                                      </p:stCondLst>
                                      <p:childTnLst>
                                        <p:set>
                                          <p:cBhvr>
                                            <p:cTn id="89" dur="1" fill="hold">
                                              <p:stCondLst>
                                                <p:cond delay="0"/>
                                              </p:stCondLst>
                                            </p:cTn>
                                            <p:tgtEl>
                                              <p:spTgt spid="131"/>
                                            </p:tgtEl>
                                            <p:attrNameLst>
                                              <p:attrName>style.visibility</p:attrName>
                                            </p:attrNameLst>
                                          </p:cBhvr>
                                          <p:to>
                                            <p:strVal val="visible"/>
                                          </p:to>
                                        </p:set>
                                        <p:anim calcmode="lin" valueType="num">
                                          <p:cBhvr>
                                            <p:cTn id="90" dur="250" fill="hold"/>
                                            <p:tgtEl>
                                              <p:spTgt spid="131"/>
                                            </p:tgtEl>
                                            <p:attrNameLst>
                                              <p:attrName>ppt_w</p:attrName>
                                            </p:attrNameLst>
                                          </p:cBhvr>
                                          <p:tavLst>
                                            <p:tav tm="0">
                                              <p:val>
                                                <p:fltVal val="0"/>
                                              </p:val>
                                            </p:tav>
                                            <p:tav tm="100000">
                                              <p:val>
                                                <p:strVal val="#ppt_w"/>
                                              </p:val>
                                            </p:tav>
                                          </p:tavLst>
                                        </p:anim>
                                        <p:anim calcmode="lin" valueType="num">
                                          <p:cBhvr>
                                            <p:cTn id="91" dur="250" fill="hold"/>
                                            <p:tgtEl>
                                              <p:spTgt spid="131"/>
                                            </p:tgtEl>
                                            <p:attrNameLst>
                                              <p:attrName>ppt_h</p:attrName>
                                            </p:attrNameLst>
                                          </p:cBhvr>
                                          <p:tavLst>
                                            <p:tav tm="0">
                                              <p:val>
                                                <p:fltVal val="0"/>
                                              </p:val>
                                            </p:tav>
                                            <p:tav tm="100000">
                                              <p:val>
                                                <p:strVal val="#ppt_h"/>
                                              </p:val>
                                            </p:tav>
                                          </p:tavLst>
                                        </p:anim>
                                        <p:animEffect transition="in" filter="fade">
                                          <p:cBhvr>
                                            <p:cTn id="92" dur="250"/>
                                            <p:tgtEl>
                                              <p:spTgt spid="131"/>
                                            </p:tgtEl>
                                          </p:cBhvr>
                                        </p:animEffect>
                                      </p:childTnLst>
                                    </p:cTn>
                                  </p:par>
                                </p:childTnLst>
                              </p:cTn>
                            </p:par>
                            <p:par>
                              <p:cTn id="93" fill="hold">
                                <p:stCondLst>
                                  <p:cond delay="4552"/>
                                </p:stCondLst>
                                <p:childTnLst>
                                  <p:par>
                                    <p:cTn id="94" presetID="26" presetClass="emph" presetSubtype="0" fill="hold" nodeType="afterEffect">
                                      <p:stCondLst>
                                        <p:cond delay="0"/>
                                      </p:stCondLst>
                                      <p:childTnLst>
                                        <p:animEffect transition="out" filter="fade">
                                          <p:cBhvr>
                                            <p:cTn id="95" dur="250" tmFilter="0, 0; .2, .5; .8, .5; 1, 0"/>
                                            <p:tgtEl>
                                              <p:spTgt spid="131"/>
                                            </p:tgtEl>
                                          </p:cBhvr>
                                        </p:animEffect>
                                        <p:animScale>
                                          <p:cBhvr>
                                            <p:cTn id="96" dur="125" autoRev="1" fill="hold"/>
                                            <p:tgtEl>
                                              <p:spTgt spid="131"/>
                                            </p:tgtEl>
                                          </p:cBhvr>
                                          <p:by x="105000" y="105000"/>
                                        </p:animScale>
                                      </p:childTnLst>
                                    </p:cTn>
                                  </p:par>
                                </p:childTnLst>
                              </p:cTn>
                            </p:par>
                            <p:par>
                              <p:cTn id="97" fill="hold">
                                <p:stCondLst>
                                  <p:cond delay="4802"/>
                                </p:stCondLst>
                                <p:childTnLst>
                                  <p:par>
                                    <p:cTn id="98" presetID="16" presetClass="entr" presetSubtype="37" fill="hold" grpId="0" nodeType="afterEffect">
                                      <p:stCondLst>
                                        <p:cond delay="300"/>
                                      </p:stCondLst>
                                      <p:childTnLst>
                                        <p:set>
                                          <p:cBhvr>
                                            <p:cTn id="99" dur="1" fill="hold">
                                              <p:stCondLst>
                                                <p:cond delay="0"/>
                                              </p:stCondLst>
                                            </p:cTn>
                                            <p:tgtEl>
                                              <p:spTgt spid="139"/>
                                            </p:tgtEl>
                                            <p:attrNameLst>
                                              <p:attrName>style.visibility</p:attrName>
                                            </p:attrNameLst>
                                          </p:cBhvr>
                                          <p:to>
                                            <p:strVal val="visible"/>
                                          </p:to>
                                        </p:set>
                                        <p:animEffect transition="in" filter="barn(outVertical)">
                                          <p:cBhvr>
                                            <p:cTn id="100" dur="250"/>
                                            <p:tgtEl>
                                              <p:spTgt spid="139"/>
                                            </p:tgtEl>
                                          </p:cBhvr>
                                        </p:animEffect>
                                      </p:childTnLst>
                                    </p:cTn>
                                  </p:par>
                                </p:childTnLst>
                              </p:cTn>
                            </p:par>
                            <p:par>
                              <p:cTn id="101" fill="hold">
                                <p:stCondLst>
                                  <p:cond delay="5352"/>
                                </p:stCondLst>
                                <p:childTnLst>
                                  <p:par>
                                    <p:cTn id="102" presetID="37" presetClass="entr" presetSubtype="0" fill="hold" nodeType="afterEffect">
                                      <p:stCondLst>
                                        <p:cond delay="0"/>
                                      </p:stCondLst>
                                      <p:childTnLst>
                                        <p:set>
                                          <p:cBhvr>
                                            <p:cTn id="103" dur="1" fill="hold">
                                              <p:stCondLst>
                                                <p:cond delay="0"/>
                                              </p:stCondLst>
                                            </p:cTn>
                                            <p:tgtEl>
                                              <p:spTgt spid="158"/>
                                            </p:tgtEl>
                                            <p:attrNameLst>
                                              <p:attrName>style.visibility</p:attrName>
                                            </p:attrNameLst>
                                          </p:cBhvr>
                                          <p:to>
                                            <p:strVal val="visible"/>
                                          </p:to>
                                        </p:set>
                                        <p:animEffect transition="in" filter="fade">
                                          <p:cBhvr>
                                            <p:cTn id="104" dur="250"/>
                                            <p:tgtEl>
                                              <p:spTgt spid="158"/>
                                            </p:tgtEl>
                                          </p:cBhvr>
                                        </p:animEffect>
                                        <p:anim calcmode="lin" valueType="num">
                                          <p:cBhvr>
                                            <p:cTn id="105" dur="250" fill="hold"/>
                                            <p:tgtEl>
                                              <p:spTgt spid="158"/>
                                            </p:tgtEl>
                                            <p:attrNameLst>
                                              <p:attrName>ppt_x</p:attrName>
                                            </p:attrNameLst>
                                          </p:cBhvr>
                                          <p:tavLst>
                                            <p:tav tm="0">
                                              <p:val>
                                                <p:strVal val="#ppt_x"/>
                                              </p:val>
                                            </p:tav>
                                            <p:tav tm="100000">
                                              <p:val>
                                                <p:strVal val="#ppt_x"/>
                                              </p:val>
                                            </p:tav>
                                          </p:tavLst>
                                        </p:anim>
                                        <p:anim calcmode="lin" valueType="num">
                                          <p:cBhvr>
                                            <p:cTn id="106" dur="225" decel="100000" fill="hold"/>
                                            <p:tgtEl>
                                              <p:spTgt spid="158"/>
                                            </p:tgtEl>
                                            <p:attrNameLst>
                                              <p:attrName>ppt_y</p:attrName>
                                            </p:attrNameLst>
                                          </p:cBhvr>
                                          <p:tavLst>
                                            <p:tav tm="0">
                                              <p:val>
                                                <p:strVal val="#ppt_y+1"/>
                                              </p:val>
                                            </p:tav>
                                            <p:tav tm="100000">
                                              <p:val>
                                                <p:strVal val="#ppt_y-.03"/>
                                              </p:val>
                                            </p:tav>
                                          </p:tavLst>
                                        </p:anim>
                                        <p:anim calcmode="lin" valueType="num">
                                          <p:cBhvr>
                                            <p:cTn id="107" dur="1" accel="100000" fill="hold">
                                              <p:stCondLst>
                                                <p:cond delay="249"/>
                                              </p:stCondLst>
                                            </p:cTn>
                                            <p:tgtEl>
                                              <p:spTgt spid="158"/>
                                            </p:tgtEl>
                                            <p:attrNameLst>
                                              <p:attrName>ppt_y</p:attrName>
                                            </p:attrNameLst>
                                          </p:cBhvr>
                                          <p:tavLst>
                                            <p:tav tm="0">
                                              <p:val>
                                                <p:strVal val="#ppt_y-.03"/>
                                              </p:val>
                                            </p:tav>
                                            <p:tav tm="100000">
                                              <p:val>
                                                <p:strVal val="#ppt_y"/>
                                              </p:val>
                                            </p:tav>
                                          </p:tavLst>
                                        </p:anim>
                                      </p:childTnLst>
                                    </p:cTn>
                                  </p:par>
                                </p:childTnLst>
                              </p:cTn>
                            </p:par>
                            <p:par>
                              <p:cTn id="108" fill="hold">
                                <p:stCondLst>
                                  <p:cond delay="5602"/>
                                </p:stCondLst>
                                <p:childTnLst>
                                  <p:par>
                                    <p:cTn id="109" presetID="16" presetClass="entr" presetSubtype="37" fill="hold" grpId="0" nodeType="afterEffect">
                                      <p:stCondLst>
                                        <p:cond delay="200"/>
                                      </p:stCondLst>
                                      <p:childTnLst>
                                        <p:set>
                                          <p:cBhvr>
                                            <p:cTn id="110" dur="1" fill="hold">
                                              <p:stCondLst>
                                                <p:cond delay="0"/>
                                              </p:stCondLst>
                                            </p:cTn>
                                            <p:tgtEl>
                                              <p:spTgt spid="163"/>
                                            </p:tgtEl>
                                            <p:attrNameLst>
                                              <p:attrName>style.visibility</p:attrName>
                                            </p:attrNameLst>
                                          </p:cBhvr>
                                          <p:to>
                                            <p:strVal val="visible"/>
                                          </p:to>
                                        </p:set>
                                        <p:animEffect transition="in" filter="barn(outVertical)">
                                          <p:cBhvr>
                                            <p:cTn id="111" dur="250"/>
                                            <p:tgtEl>
                                              <p:spTgt spid="163"/>
                                            </p:tgtEl>
                                          </p:cBhvr>
                                        </p:animEffect>
                                      </p:childTnLst>
                                    </p:cTn>
                                  </p:par>
                                  <p:par>
                                    <p:cTn id="112" presetID="53" presetClass="entr" presetSubtype="16" fill="hold" nodeType="withEffect">
                                      <p:stCondLst>
                                        <p:cond delay="0"/>
                                      </p:stCondLst>
                                      <p:childTnLst>
                                        <p:set>
                                          <p:cBhvr>
                                            <p:cTn id="113" dur="1" fill="hold">
                                              <p:stCondLst>
                                                <p:cond delay="0"/>
                                              </p:stCondLst>
                                            </p:cTn>
                                            <p:tgtEl>
                                              <p:spTgt spid="164"/>
                                            </p:tgtEl>
                                            <p:attrNameLst>
                                              <p:attrName>style.visibility</p:attrName>
                                            </p:attrNameLst>
                                          </p:cBhvr>
                                          <p:to>
                                            <p:strVal val="visible"/>
                                          </p:to>
                                        </p:set>
                                        <p:anim calcmode="lin" valueType="num">
                                          <p:cBhvr>
                                            <p:cTn id="114" dur="250" fill="hold"/>
                                            <p:tgtEl>
                                              <p:spTgt spid="164"/>
                                            </p:tgtEl>
                                            <p:attrNameLst>
                                              <p:attrName>ppt_w</p:attrName>
                                            </p:attrNameLst>
                                          </p:cBhvr>
                                          <p:tavLst>
                                            <p:tav tm="0">
                                              <p:val>
                                                <p:fltVal val="0"/>
                                              </p:val>
                                            </p:tav>
                                            <p:tav tm="100000">
                                              <p:val>
                                                <p:strVal val="#ppt_w"/>
                                              </p:val>
                                            </p:tav>
                                          </p:tavLst>
                                        </p:anim>
                                        <p:anim calcmode="lin" valueType="num">
                                          <p:cBhvr>
                                            <p:cTn id="115" dur="250" fill="hold"/>
                                            <p:tgtEl>
                                              <p:spTgt spid="164"/>
                                            </p:tgtEl>
                                            <p:attrNameLst>
                                              <p:attrName>ppt_h</p:attrName>
                                            </p:attrNameLst>
                                          </p:cBhvr>
                                          <p:tavLst>
                                            <p:tav tm="0">
                                              <p:val>
                                                <p:fltVal val="0"/>
                                              </p:val>
                                            </p:tav>
                                            <p:tav tm="100000">
                                              <p:val>
                                                <p:strVal val="#ppt_h"/>
                                              </p:val>
                                            </p:tav>
                                          </p:tavLst>
                                        </p:anim>
                                        <p:animEffect transition="in" filter="fade">
                                          <p:cBhvr>
                                            <p:cTn id="116" dur="250"/>
                                            <p:tgtEl>
                                              <p:spTgt spid="164"/>
                                            </p:tgtEl>
                                          </p:cBhvr>
                                        </p:animEffect>
                                      </p:childTnLst>
                                    </p:cTn>
                                  </p:par>
                                </p:childTnLst>
                              </p:cTn>
                            </p:par>
                            <p:par>
                              <p:cTn id="117" fill="hold">
                                <p:stCondLst>
                                  <p:cond delay="6052"/>
                                </p:stCondLst>
                                <p:childTnLst>
                                  <p:par>
                                    <p:cTn id="118" presetID="32" presetClass="emph" presetSubtype="0" fill="hold" nodeType="afterEffect">
                                      <p:stCondLst>
                                        <p:cond delay="0"/>
                                      </p:stCondLst>
                                      <p:childTnLst>
                                        <p:animRot by="120000">
                                          <p:cBhvr>
                                            <p:cTn id="119" dur="1" fill="hold">
                                              <p:stCondLst>
                                                <p:cond delay="0"/>
                                              </p:stCondLst>
                                            </p:cTn>
                                            <p:tgtEl>
                                              <p:spTgt spid="164"/>
                                            </p:tgtEl>
                                            <p:attrNameLst>
                                              <p:attrName>r</p:attrName>
                                            </p:attrNameLst>
                                          </p:cBhvr>
                                        </p:animRot>
                                        <p:animRot by="-240000">
                                          <p:cBhvr>
                                            <p:cTn id="120" dur="2" fill="hold">
                                              <p:stCondLst>
                                                <p:cond delay="50"/>
                                              </p:stCondLst>
                                            </p:cTn>
                                            <p:tgtEl>
                                              <p:spTgt spid="164"/>
                                            </p:tgtEl>
                                            <p:attrNameLst>
                                              <p:attrName>r</p:attrName>
                                            </p:attrNameLst>
                                          </p:cBhvr>
                                        </p:animRot>
                                        <p:animRot by="240000">
                                          <p:cBhvr>
                                            <p:cTn id="121" dur="2" fill="hold">
                                              <p:stCondLst>
                                                <p:cond delay="99"/>
                                              </p:stCondLst>
                                            </p:cTn>
                                            <p:tgtEl>
                                              <p:spTgt spid="164"/>
                                            </p:tgtEl>
                                            <p:attrNameLst>
                                              <p:attrName>r</p:attrName>
                                            </p:attrNameLst>
                                          </p:cBhvr>
                                        </p:animRot>
                                        <p:animRot by="-240000">
                                          <p:cBhvr>
                                            <p:cTn id="122" dur="2" fill="hold">
                                              <p:stCondLst>
                                                <p:cond delay="149"/>
                                              </p:stCondLst>
                                            </p:cTn>
                                            <p:tgtEl>
                                              <p:spTgt spid="164"/>
                                            </p:tgtEl>
                                            <p:attrNameLst>
                                              <p:attrName>r</p:attrName>
                                            </p:attrNameLst>
                                          </p:cBhvr>
                                        </p:animRot>
                                        <p:animRot by="120000">
                                          <p:cBhvr>
                                            <p:cTn id="123" dur="2" fill="hold">
                                              <p:stCondLst>
                                                <p:cond delay="249"/>
                                              </p:stCondLst>
                                            </p:cTn>
                                            <p:tgtEl>
                                              <p:spTgt spid="164"/>
                                            </p:tgtEl>
                                            <p:attrNameLst>
                                              <p:attrName>r</p:attrName>
                                            </p:attrNameLst>
                                          </p:cBhvr>
                                        </p:animRot>
                                      </p:childTnLst>
                                    </p:cTn>
                                  </p:par>
                                </p:childTnLst>
                              </p:cTn>
                            </p:par>
                            <p:par>
                              <p:cTn id="124" fill="hold">
                                <p:stCondLst>
                                  <p:cond delay="6303"/>
                                </p:stCondLst>
                                <p:childTnLst>
                                  <p:par>
                                    <p:cTn id="125" presetID="37" presetClass="entr" presetSubtype="0" fill="hold" nodeType="afterEffect">
                                      <p:stCondLst>
                                        <p:cond delay="0"/>
                                      </p:stCondLst>
                                      <p:childTnLst>
                                        <p:set>
                                          <p:cBhvr>
                                            <p:cTn id="126" dur="1" fill="hold">
                                              <p:stCondLst>
                                                <p:cond delay="0"/>
                                              </p:stCondLst>
                                            </p:cTn>
                                            <p:tgtEl>
                                              <p:spTgt spid="180"/>
                                            </p:tgtEl>
                                            <p:attrNameLst>
                                              <p:attrName>style.visibility</p:attrName>
                                            </p:attrNameLst>
                                          </p:cBhvr>
                                          <p:to>
                                            <p:strVal val="visible"/>
                                          </p:to>
                                        </p:set>
                                        <p:animEffect transition="in" filter="fade">
                                          <p:cBhvr>
                                            <p:cTn id="127" dur="250"/>
                                            <p:tgtEl>
                                              <p:spTgt spid="180"/>
                                            </p:tgtEl>
                                          </p:cBhvr>
                                        </p:animEffect>
                                        <p:anim calcmode="lin" valueType="num">
                                          <p:cBhvr>
                                            <p:cTn id="128" dur="250" fill="hold"/>
                                            <p:tgtEl>
                                              <p:spTgt spid="180"/>
                                            </p:tgtEl>
                                            <p:attrNameLst>
                                              <p:attrName>ppt_x</p:attrName>
                                            </p:attrNameLst>
                                          </p:cBhvr>
                                          <p:tavLst>
                                            <p:tav tm="0">
                                              <p:val>
                                                <p:strVal val="#ppt_x"/>
                                              </p:val>
                                            </p:tav>
                                            <p:tav tm="100000">
                                              <p:val>
                                                <p:strVal val="#ppt_x"/>
                                              </p:val>
                                            </p:tav>
                                          </p:tavLst>
                                        </p:anim>
                                        <p:anim calcmode="lin" valueType="num">
                                          <p:cBhvr>
                                            <p:cTn id="129" dur="225" decel="100000" fill="hold"/>
                                            <p:tgtEl>
                                              <p:spTgt spid="180"/>
                                            </p:tgtEl>
                                            <p:attrNameLst>
                                              <p:attrName>ppt_y</p:attrName>
                                            </p:attrNameLst>
                                          </p:cBhvr>
                                          <p:tavLst>
                                            <p:tav tm="0">
                                              <p:val>
                                                <p:strVal val="#ppt_y+1"/>
                                              </p:val>
                                            </p:tav>
                                            <p:tav tm="100000">
                                              <p:val>
                                                <p:strVal val="#ppt_y-.03"/>
                                              </p:val>
                                            </p:tav>
                                          </p:tavLst>
                                        </p:anim>
                                        <p:anim calcmode="lin" valueType="num">
                                          <p:cBhvr>
                                            <p:cTn id="130" dur="1" accel="100000" fill="hold">
                                              <p:stCondLst>
                                                <p:cond delay="249"/>
                                              </p:stCondLst>
                                            </p:cTn>
                                            <p:tgtEl>
                                              <p:spTgt spid="180"/>
                                            </p:tgtEl>
                                            <p:attrNameLst>
                                              <p:attrName>ppt_y</p:attrName>
                                            </p:attrNameLst>
                                          </p:cBhvr>
                                          <p:tavLst>
                                            <p:tav tm="0">
                                              <p:val>
                                                <p:strVal val="#ppt_y-.03"/>
                                              </p:val>
                                            </p:tav>
                                            <p:tav tm="100000">
                                              <p:val>
                                                <p:strVal val="#ppt_y"/>
                                              </p:val>
                                            </p:tav>
                                          </p:tavLst>
                                        </p:anim>
                                      </p:childTnLst>
                                    </p:cTn>
                                  </p:par>
                                </p:childTnLst>
                              </p:cTn>
                            </p:par>
                            <p:par>
                              <p:cTn id="131" fill="hold">
                                <p:stCondLst>
                                  <p:cond delay="6553"/>
                                </p:stCondLst>
                                <p:childTnLst>
                                  <p:par>
                                    <p:cTn id="132" presetID="1" presetClass="entr" presetSubtype="0" fill="hold" nodeType="afterEffect">
                                      <p:stCondLst>
                                        <p:cond delay="0"/>
                                      </p:stCondLst>
                                      <p:childTnLst>
                                        <p:set>
                                          <p:cBhvr>
                                            <p:cTn id="133" dur="1" fill="hold">
                                              <p:stCondLst>
                                                <p:cond delay="249"/>
                                              </p:stCondLst>
                                            </p:cTn>
                                            <p:tgtEl>
                                              <p:spTgt spid="173"/>
                                            </p:tgtEl>
                                            <p:attrNameLst>
                                              <p:attrName>style.visibility</p:attrName>
                                            </p:attrNameLst>
                                          </p:cBhvr>
                                          <p:to>
                                            <p:strVal val="visible"/>
                                          </p:to>
                                        </p:set>
                                      </p:childTnLst>
                                    </p:cTn>
                                  </p:par>
                                </p:childTnLst>
                              </p:cTn>
                            </p:par>
                            <p:par>
                              <p:cTn id="134" fill="hold">
                                <p:stCondLst>
                                  <p:cond delay="6803"/>
                                </p:stCondLst>
                                <p:childTnLst>
                                  <p:par>
                                    <p:cTn id="135" presetID="22" presetClass="entr" presetSubtype="8" fill="hold" nodeType="afterEffect">
                                      <p:stCondLst>
                                        <p:cond delay="0"/>
                                      </p:stCondLst>
                                      <p:childTnLst>
                                        <p:set>
                                          <p:cBhvr>
                                            <p:cTn id="136" dur="1" fill="hold">
                                              <p:stCondLst>
                                                <p:cond delay="0"/>
                                              </p:stCondLst>
                                            </p:cTn>
                                            <p:tgtEl>
                                              <p:spTgt spid="176"/>
                                            </p:tgtEl>
                                            <p:attrNameLst>
                                              <p:attrName>style.visibility</p:attrName>
                                            </p:attrNameLst>
                                          </p:cBhvr>
                                          <p:to>
                                            <p:strVal val="visible"/>
                                          </p:to>
                                        </p:set>
                                        <p:animEffect transition="in" filter="wipe(left)">
                                          <p:cBhvr>
                                            <p:cTn id="137" dur="250"/>
                                            <p:tgtEl>
                                              <p:spTgt spid="176"/>
                                            </p:tgtEl>
                                          </p:cBhvr>
                                        </p:animEffect>
                                      </p:childTnLst>
                                    </p:cTn>
                                  </p:par>
                                </p:childTnLst>
                              </p:cTn>
                            </p:par>
                            <p:par>
                              <p:cTn id="138" fill="hold">
                                <p:stCondLst>
                                  <p:cond delay="7053"/>
                                </p:stCondLst>
                                <p:childTnLst>
                                  <p:par>
                                    <p:cTn id="139" presetID="1" presetClass="entr" presetSubtype="0" fill="hold" nodeType="afterEffect">
                                      <p:stCondLst>
                                        <p:cond delay="0"/>
                                      </p:stCondLst>
                                      <p:childTnLst>
                                        <p:set>
                                          <p:cBhvr>
                                            <p:cTn id="140" dur="1" fill="hold">
                                              <p:stCondLst>
                                                <p:cond delay="249"/>
                                              </p:stCondLst>
                                            </p:cTn>
                                            <p:tgtEl>
                                              <p:spTgt spid="170"/>
                                            </p:tgtEl>
                                            <p:attrNameLst>
                                              <p:attrName>style.visibility</p:attrName>
                                            </p:attrNameLst>
                                          </p:cBhvr>
                                          <p:to>
                                            <p:strVal val="visible"/>
                                          </p:to>
                                        </p:set>
                                      </p:childTnLst>
                                    </p:cTn>
                                  </p:par>
                                </p:childTnLst>
                              </p:cTn>
                            </p:par>
                            <p:par>
                              <p:cTn id="141" fill="hold">
                                <p:stCondLst>
                                  <p:cond delay="7303"/>
                                </p:stCondLst>
                                <p:childTnLst>
                                  <p:par>
                                    <p:cTn id="142" presetID="2" presetClass="entr" presetSubtype="2" accel="70000" fill="hold" grpId="0" nodeType="afterEffect" p14:presetBounceEnd="50000">
                                      <p:stCondLst>
                                        <p:cond delay="0"/>
                                      </p:stCondLst>
                                      <p:childTnLst>
                                        <p:set>
                                          <p:cBhvr>
                                            <p:cTn id="143" dur="1" fill="hold">
                                              <p:stCondLst>
                                                <p:cond delay="0"/>
                                              </p:stCondLst>
                                            </p:cTn>
                                            <p:tgtEl>
                                              <p:spTgt spid="169"/>
                                            </p:tgtEl>
                                            <p:attrNameLst>
                                              <p:attrName>style.visibility</p:attrName>
                                            </p:attrNameLst>
                                          </p:cBhvr>
                                          <p:to>
                                            <p:strVal val="visible"/>
                                          </p:to>
                                        </p:set>
                                        <p:anim calcmode="lin" valueType="num" p14:bounceEnd="50000">
                                          <p:cBhvr additive="base">
                                            <p:cTn id="144" dur="250" fill="hold"/>
                                            <p:tgtEl>
                                              <p:spTgt spid="169"/>
                                            </p:tgtEl>
                                            <p:attrNameLst>
                                              <p:attrName>ppt_x</p:attrName>
                                            </p:attrNameLst>
                                          </p:cBhvr>
                                          <p:tavLst>
                                            <p:tav tm="0">
                                              <p:val>
                                                <p:strVal val="1+#ppt_w/2"/>
                                              </p:val>
                                            </p:tav>
                                            <p:tav tm="100000">
                                              <p:val>
                                                <p:strVal val="#ppt_x"/>
                                              </p:val>
                                            </p:tav>
                                          </p:tavLst>
                                        </p:anim>
                                        <p:anim calcmode="lin" valueType="num" p14:bounceEnd="50000">
                                          <p:cBhvr additive="base">
                                            <p:cTn id="145" dur="250" fill="hold"/>
                                            <p:tgtEl>
                                              <p:spTgt spid="169"/>
                                            </p:tgtEl>
                                            <p:attrNameLst>
                                              <p:attrName>ppt_y</p:attrName>
                                            </p:attrNameLst>
                                          </p:cBhvr>
                                          <p:tavLst>
                                            <p:tav tm="0">
                                              <p:val>
                                                <p:strVal val="#ppt_y"/>
                                              </p:val>
                                            </p:tav>
                                            <p:tav tm="100000">
                                              <p:val>
                                                <p:strVal val="#ppt_y"/>
                                              </p:val>
                                            </p:tav>
                                          </p:tavLst>
                                        </p:anim>
                                      </p:childTnLst>
                                    </p:cTn>
                                  </p:par>
                                </p:childTnLst>
                              </p:cTn>
                            </p:par>
                            <p:par>
                              <p:cTn id="146" fill="hold">
                                <p:stCondLst>
                                  <p:cond delay="7553"/>
                                </p:stCondLst>
                                <p:childTnLst>
                                  <p:par>
                                    <p:cTn id="147" presetID="53" presetClass="entr" presetSubtype="16" fill="hold" nodeType="afterEffect">
                                      <p:stCondLst>
                                        <p:cond delay="0"/>
                                      </p:stCondLst>
                                      <p:childTnLst>
                                        <p:set>
                                          <p:cBhvr>
                                            <p:cTn id="148" dur="1" fill="hold">
                                              <p:stCondLst>
                                                <p:cond delay="0"/>
                                              </p:stCondLst>
                                            </p:cTn>
                                            <p:tgtEl>
                                              <p:spTgt spid="189"/>
                                            </p:tgtEl>
                                            <p:attrNameLst>
                                              <p:attrName>style.visibility</p:attrName>
                                            </p:attrNameLst>
                                          </p:cBhvr>
                                          <p:to>
                                            <p:strVal val="visible"/>
                                          </p:to>
                                        </p:set>
                                        <p:anim calcmode="lin" valueType="num">
                                          <p:cBhvr>
                                            <p:cTn id="149" dur="250" fill="hold"/>
                                            <p:tgtEl>
                                              <p:spTgt spid="189"/>
                                            </p:tgtEl>
                                            <p:attrNameLst>
                                              <p:attrName>ppt_w</p:attrName>
                                            </p:attrNameLst>
                                          </p:cBhvr>
                                          <p:tavLst>
                                            <p:tav tm="0">
                                              <p:val>
                                                <p:fltVal val="0"/>
                                              </p:val>
                                            </p:tav>
                                            <p:tav tm="100000">
                                              <p:val>
                                                <p:strVal val="#ppt_w"/>
                                              </p:val>
                                            </p:tav>
                                          </p:tavLst>
                                        </p:anim>
                                        <p:anim calcmode="lin" valueType="num">
                                          <p:cBhvr>
                                            <p:cTn id="150" dur="250" fill="hold"/>
                                            <p:tgtEl>
                                              <p:spTgt spid="189"/>
                                            </p:tgtEl>
                                            <p:attrNameLst>
                                              <p:attrName>ppt_h</p:attrName>
                                            </p:attrNameLst>
                                          </p:cBhvr>
                                          <p:tavLst>
                                            <p:tav tm="0">
                                              <p:val>
                                                <p:fltVal val="0"/>
                                              </p:val>
                                            </p:tav>
                                            <p:tav tm="100000">
                                              <p:val>
                                                <p:strVal val="#ppt_h"/>
                                              </p:val>
                                            </p:tav>
                                          </p:tavLst>
                                        </p:anim>
                                        <p:animEffect transition="in" filter="fade">
                                          <p:cBhvr>
                                            <p:cTn id="151" dur="250"/>
                                            <p:tgtEl>
                                              <p:spTgt spid="189"/>
                                            </p:tgtEl>
                                          </p:cBhvr>
                                        </p:animEffect>
                                      </p:childTnLst>
                                    </p:cTn>
                                  </p:par>
                                </p:childTnLst>
                              </p:cTn>
                            </p:par>
                            <p:par>
                              <p:cTn id="152" fill="hold">
                                <p:stCondLst>
                                  <p:cond delay="7803"/>
                                </p:stCondLst>
                                <p:childTnLst>
                                  <p:par>
                                    <p:cTn id="153" presetID="26" presetClass="emph" presetSubtype="0" fill="hold" nodeType="afterEffect">
                                      <p:stCondLst>
                                        <p:cond delay="0"/>
                                      </p:stCondLst>
                                      <p:childTnLst>
                                        <p:animEffect transition="out" filter="fade">
                                          <p:cBhvr>
                                            <p:cTn id="154" dur="250" tmFilter="0, 0; .2, .5; .8, .5; 1, 0"/>
                                            <p:tgtEl>
                                              <p:spTgt spid="189"/>
                                            </p:tgtEl>
                                          </p:cBhvr>
                                        </p:animEffect>
                                        <p:animScale>
                                          <p:cBhvr>
                                            <p:cTn id="155" dur="125" autoRev="1" fill="hold"/>
                                            <p:tgtEl>
                                              <p:spTgt spid="189"/>
                                            </p:tgtEl>
                                          </p:cBhvr>
                                          <p:by x="105000" y="105000"/>
                                        </p:animScale>
                                      </p:childTnLst>
                                    </p:cTn>
                                  </p:par>
                                </p:childTnLst>
                              </p:cTn>
                            </p:par>
                            <p:par>
                              <p:cTn id="156" fill="hold">
                                <p:stCondLst>
                                  <p:cond delay="8053"/>
                                </p:stCondLst>
                                <p:childTnLst>
                                  <p:par>
                                    <p:cTn id="157" presetID="16" presetClass="entr" presetSubtype="37" fill="hold" grpId="0" nodeType="afterEffect">
                                      <p:stCondLst>
                                        <p:cond delay="300"/>
                                      </p:stCondLst>
                                      <p:childTnLst>
                                        <p:set>
                                          <p:cBhvr>
                                            <p:cTn id="158" dur="1" fill="hold">
                                              <p:stCondLst>
                                                <p:cond delay="0"/>
                                              </p:stCondLst>
                                            </p:cTn>
                                            <p:tgtEl>
                                              <p:spTgt spid="179"/>
                                            </p:tgtEl>
                                            <p:attrNameLst>
                                              <p:attrName>style.visibility</p:attrName>
                                            </p:attrNameLst>
                                          </p:cBhvr>
                                          <p:to>
                                            <p:strVal val="visible"/>
                                          </p:to>
                                        </p:set>
                                        <p:animEffect transition="in" filter="barn(outVertical)">
                                          <p:cBhvr>
                                            <p:cTn id="159" dur="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5" grpId="0"/>
          <p:bldP spid="121" grpId="0" animBg="1"/>
          <p:bldP spid="139" grpId="0"/>
          <p:bldP spid="163" grpId="0"/>
          <p:bldP spid="169" grpId="0" animBg="1"/>
          <p:bldP spid="17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250" fill="hold"/>
                                            <p:tgtEl>
                                              <p:spTgt spid="60"/>
                                            </p:tgtEl>
                                            <p:attrNameLst>
                                              <p:attrName>ppt_w</p:attrName>
                                            </p:attrNameLst>
                                          </p:cBhvr>
                                          <p:tavLst>
                                            <p:tav tm="0">
                                              <p:val>
                                                <p:fltVal val="0"/>
                                              </p:val>
                                            </p:tav>
                                            <p:tav tm="100000">
                                              <p:val>
                                                <p:strVal val="#ppt_w"/>
                                              </p:val>
                                            </p:tav>
                                          </p:tavLst>
                                        </p:anim>
                                        <p:anim calcmode="lin" valueType="num">
                                          <p:cBhvr>
                                            <p:cTn id="8" dur="250" fill="hold"/>
                                            <p:tgtEl>
                                              <p:spTgt spid="60"/>
                                            </p:tgtEl>
                                            <p:attrNameLst>
                                              <p:attrName>ppt_h</p:attrName>
                                            </p:attrNameLst>
                                          </p:cBhvr>
                                          <p:tavLst>
                                            <p:tav tm="0">
                                              <p:val>
                                                <p:fltVal val="0"/>
                                              </p:val>
                                            </p:tav>
                                            <p:tav tm="100000">
                                              <p:val>
                                                <p:strVal val="#ppt_h"/>
                                              </p:val>
                                            </p:tav>
                                          </p:tavLst>
                                        </p:anim>
                                        <p:animEffect transition="in" filter="fade">
                                          <p:cBhvr>
                                            <p:cTn id="9" dur="250"/>
                                            <p:tgtEl>
                                              <p:spTgt spid="60"/>
                                            </p:tgtEl>
                                          </p:cBhvr>
                                        </p:animEffect>
                                      </p:childTnLst>
                                    </p:cTn>
                                  </p:par>
                                </p:childTnLst>
                              </p:cTn>
                            </p:par>
                            <p:par>
                              <p:cTn id="10" fill="hold">
                                <p:stCondLst>
                                  <p:cond delay="250"/>
                                </p:stCondLst>
                                <p:childTnLst>
                                  <p:par>
                                    <p:cTn id="11" presetID="32" presetClass="emph" presetSubtype="0" fill="hold" nodeType="afterEffect">
                                      <p:stCondLst>
                                        <p:cond delay="0"/>
                                      </p:stCondLst>
                                      <p:childTnLst>
                                        <p:animRot by="120000">
                                          <p:cBhvr>
                                            <p:cTn id="12" dur="1" fill="hold">
                                              <p:stCondLst>
                                                <p:cond delay="0"/>
                                              </p:stCondLst>
                                            </p:cTn>
                                            <p:tgtEl>
                                              <p:spTgt spid="60"/>
                                            </p:tgtEl>
                                            <p:attrNameLst>
                                              <p:attrName>r</p:attrName>
                                            </p:attrNameLst>
                                          </p:cBhvr>
                                        </p:animRot>
                                        <p:animRot by="-240000">
                                          <p:cBhvr>
                                            <p:cTn id="13" dur="2" fill="hold">
                                              <p:stCondLst>
                                                <p:cond delay="49"/>
                                              </p:stCondLst>
                                            </p:cTn>
                                            <p:tgtEl>
                                              <p:spTgt spid="60"/>
                                            </p:tgtEl>
                                            <p:attrNameLst>
                                              <p:attrName>r</p:attrName>
                                            </p:attrNameLst>
                                          </p:cBhvr>
                                        </p:animRot>
                                        <p:animRot by="240000">
                                          <p:cBhvr>
                                            <p:cTn id="14" dur="2" fill="hold">
                                              <p:stCondLst>
                                                <p:cond delay="99"/>
                                              </p:stCondLst>
                                            </p:cTn>
                                            <p:tgtEl>
                                              <p:spTgt spid="60"/>
                                            </p:tgtEl>
                                            <p:attrNameLst>
                                              <p:attrName>r</p:attrName>
                                            </p:attrNameLst>
                                          </p:cBhvr>
                                        </p:animRot>
                                        <p:animRot by="-240000">
                                          <p:cBhvr>
                                            <p:cTn id="15" dur="2" fill="hold">
                                              <p:stCondLst>
                                                <p:cond delay="148"/>
                                              </p:stCondLst>
                                            </p:cTn>
                                            <p:tgtEl>
                                              <p:spTgt spid="60"/>
                                            </p:tgtEl>
                                            <p:attrNameLst>
                                              <p:attrName>r</p:attrName>
                                            </p:attrNameLst>
                                          </p:cBhvr>
                                        </p:animRot>
                                        <p:animRot by="120000">
                                          <p:cBhvr>
                                            <p:cTn id="16" dur="2" fill="hold">
                                              <p:stCondLst>
                                                <p:cond delay="249"/>
                                              </p:stCondLst>
                                            </p:cTn>
                                            <p:tgtEl>
                                              <p:spTgt spid="60"/>
                                            </p:tgtEl>
                                            <p:attrNameLst>
                                              <p:attrName>r</p:attrName>
                                            </p:attrNameLst>
                                          </p:cBhvr>
                                        </p:animRot>
                                      </p:childTnLst>
                                    </p:cTn>
                                  </p:par>
                                </p:childTnLst>
                              </p:cTn>
                            </p:par>
                            <p:par>
                              <p:cTn id="17" fill="hold">
                                <p:stCondLst>
                                  <p:cond delay="501"/>
                                </p:stCondLst>
                                <p:childTnLst>
                                  <p:par>
                                    <p:cTn id="18" presetID="37"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250"/>
                                            <p:tgtEl>
                                              <p:spTgt spid="76"/>
                                            </p:tgtEl>
                                          </p:cBhvr>
                                        </p:animEffec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25" decel="100000" fill="hold"/>
                                            <p:tgtEl>
                                              <p:spTgt spid="76"/>
                                            </p:tgtEl>
                                            <p:attrNameLst>
                                              <p:attrName>ppt_y</p:attrName>
                                            </p:attrNameLst>
                                          </p:cBhvr>
                                          <p:tavLst>
                                            <p:tav tm="0">
                                              <p:val>
                                                <p:strVal val="#ppt_y+1"/>
                                              </p:val>
                                            </p:tav>
                                            <p:tav tm="100000">
                                              <p:val>
                                                <p:strVal val="#ppt_y-.03"/>
                                              </p:val>
                                            </p:tav>
                                          </p:tavLst>
                                        </p:anim>
                                        <p:anim calcmode="lin" valueType="num">
                                          <p:cBhvr>
                                            <p:cTn id="23" dur="1" accel="100000" fill="hold">
                                              <p:stCondLst>
                                                <p:cond delay="249"/>
                                              </p:stCondLst>
                                            </p:cTn>
                                            <p:tgtEl>
                                              <p:spTgt spid="76"/>
                                            </p:tgtEl>
                                            <p:attrNameLst>
                                              <p:attrName>ppt_y</p:attrName>
                                            </p:attrNameLst>
                                          </p:cBhvr>
                                          <p:tavLst>
                                            <p:tav tm="0">
                                              <p:val>
                                                <p:strVal val="#ppt_y-.03"/>
                                              </p:val>
                                            </p:tav>
                                            <p:tav tm="100000">
                                              <p:val>
                                                <p:strVal val="#ppt_y"/>
                                              </p:val>
                                            </p:tav>
                                          </p:tavLst>
                                        </p:anim>
                                      </p:childTnLst>
                                    </p:cTn>
                                  </p:par>
                                </p:childTnLst>
                              </p:cTn>
                            </p:par>
                            <p:par>
                              <p:cTn id="24" fill="hold">
                                <p:stCondLst>
                                  <p:cond delay="751"/>
                                </p:stCondLst>
                                <p:childTnLst>
                                  <p:par>
                                    <p:cTn id="25" presetID="1" presetClass="entr" presetSubtype="0" fill="hold" nodeType="afterEffect">
                                      <p:stCondLst>
                                        <p:cond delay="0"/>
                                      </p:stCondLst>
                                      <p:childTnLst>
                                        <p:set>
                                          <p:cBhvr>
                                            <p:cTn id="26" dur="1" fill="hold">
                                              <p:stCondLst>
                                                <p:cond delay="249"/>
                                              </p:stCondLst>
                                            </p:cTn>
                                            <p:tgtEl>
                                              <p:spTgt spid="69"/>
                                            </p:tgtEl>
                                            <p:attrNameLst>
                                              <p:attrName>style.visibility</p:attrName>
                                            </p:attrNameLst>
                                          </p:cBhvr>
                                          <p:to>
                                            <p:strVal val="visible"/>
                                          </p:to>
                                        </p:set>
                                      </p:childTnLst>
                                    </p:cTn>
                                  </p:par>
                                </p:childTnLst>
                              </p:cTn>
                            </p:par>
                            <p:par>
                              <p:cTn id="27" fill="hold">
                                <p:stCondLst>
                                  <p:cond delay="1001"/>
                                </p:stCondLst>
                                <p:childTnLst>
                                  <p:par>
                                    <p:cTn id="28" presetID="22" presetClass="entr" presetSubtype="8"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250"/>
                                            <p:tgtEl>
                                              <p:spTgt spid="72"/>
                                            </p:tgtEl>
                                          </p:cBhvr>
                                        </p:animEffect>
                                      </p:childTnLst>
                                    </p:cTn>
                                  </p:par>
                                </p:childTnLst>
                              </p:cTn>
                            </p:par>
                            <p:par>
                              <p:cTn id="31" fill="hold">
                                <p:stCondLst>
                                  <p:cond delay="1251"/>
                                </p:stCondLst>
                                <p:childTnLst>
                                  <p:par>
                                    <p:cTn id="32" presetID="1" presetClass="entr" presetSubtype="0" fill="hold" nodeType="afterEffect">
                                      <p:stCondLst>
                                        <p:cond delay="0"/>
                                      </p:stCondLst>
                                      <p:childTnLst>
                                        <p:set>
                                          <p:cBhvr>
                                            <p:cTn id="33" dur="1" fill="hold">
                                              <p:stCondLst>
                                                <p:cond delay="249"/>
                                              </p:stCondLst>
                                            </p:cTn>
                                            <p:tgtEl>
                                              <p:spTgt spid="66"/>
                                            </p:tgtEl>
                                            <p:attrNameLst>
                                              <p:attrName>style.visibility</p:attrName>
                                            </p:attrNameLst>
                                          </p:cBhvr>
                                          <p:to>
                                            <p:strVal val="visible"/>
                                          </p:to>
                                        </p:set>
                                      </p:childTnLst>
                                    </p:cTn>
                                  </p:par>
                                </p:childTnLst>
                              </p:cTn>
                            </p:par>
                            <p:par>
                              <p:cTn id="34" fill="hold">
                                <p:stCondLst>
                                  <p:cond delay="1501"/>
                                </p:stCondLst>
                                <p:childTnLst>
                                  <p:par>
                                    <p:cTn id="35" presetID="2" presetClass="entr" presetSubtype="2" accel="70000"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250" fill="hold"/>
                                            <p:tgtEl>
                                              <p:spTgt spid="65"/>
                                            </p:tgtEl>
                                            <p:attrNameLst>
                                              <p:attrName>ppt_x</p:attrName>
                                            </p:attrNameLst>
                                          </p:cBhvr>
                                          <p:tavLst>
                                            <p:tav tm="0">
                                              <p:val>
                                                <p:strVal val="1+#ppt_w/2"/>
                                              </p:val>
                                            </p:tav>
                                            <p:tav tm="100000">
                                              <p:val>
                                                <p:strVal val="#ppt_x"/>
                                              </p:val>
                                            </p:tav>
                                          </p:tavLst>
                                        </p:anim>
                                        <p:anim calcmode="lin" valueType="num">
                                          <p:cBhvr additive="base">
                                            <p:cTn id="38" dur="250" fill="hold"/>
                                            <p:tgtEl>
                                              <p:spTgt spid="65"/>
                                            </p:tgtEl>
                                            <p:attrNameLst>
                                              <p:attrName>ppt_y</p:attrName>
                                            </p:attrNameLst>
                                          </p:cBhvr>
                                          <p:tavLst>
                                            <p:tav tm="0">
                                              <p:val>
                                                <p:strVal val="#ppt_y"/>
                                              </p:val>
                                            </p:tav>
                                            <p:tav tm="100000">
                                              <p:val>
                                                <p:strVal val="#ppt_y"/>
                                              </p:val>
                                            </p:tav>
                                          </p:tavLst>
                                        </p:anim>
                                      </p:childTnLst>
                                    </p:cTn>
                                  </p:par>
                                </p:childTnLst>
                              </p:cTn>
                            </p:par>
                            <p:par>
                              <p:cTn id="39" fill="hold">
                                <p:stCondLst>
                                  <p:cond delay="1751"/>
                                </p:stCondLst>
                                <p:childTnLst>
                                  <p:par>
                                    <p:cTn id="40" presetID="53" presetClass="entr" presetSubtype="16" fill="hold" nodeType="afterEffect">
                                      <p:stCondLst>
                                        <p:cond delay="0"/>
                                      </p:stCondLst>
                                      <p:childTnLst>
                                        <p:set>
                                          <p:cBhvr>
                                            <p:cTn id="41" dur="1" fill="hold">
                                              <p:stCondLst>
                                                <p:cond delay="0"/>
                                              </p:stCondLst>
                                            </p:cTn>
                                            <p:tgtEl>
                                              <p:spTgt spid="85"/>
                                            </p:tgtEl>
                                            <p:attrNameLst>
                                              <p:attrName>style.visibility</p:attrName>
                                            </p:attrNameLst>
                                          </p:cBhvr>
                                          <p:to>
                                            <p:strVal val="visible"/>
                                          </p:to>
                                        </p:set>
                                        <p:anim calcmode="lin" valueType="num">
                                          <p:cBhvr>
                                            <p:cTn id="42" dur="250" fill="hold"/>
                                            <p:tgtEl>
                                              <p:spTgt spid="85"/>
                                            </p:tgtEl>
                                            <p:attrNameLst>
                                              <p:attrName>ppt_w</p:attrName>
                                            </p:attrNameLst>
                                          </p:cBhvr>
                                          <p:tavLst>
                                            <p:tav tm="0">
                                              <p:val>
                                                <p:fltVal val="0"/>
                                              </p:val>
                                            </p:tav>
                                            <p:tav tm="100000">
                                              <p:val>
                                                <p:strVal val="#ppt_w"/>
                                              </p:val>
                                            </p:tav>
                                          </p:tavLst>
                                        </p:anim>
                                        <p:anim calcmode="lin" valueType="num">
                                          <p:cBhvr>
                                            <p:cTn id="43" dur="250" fill="hold"/>
                                            <p:tgtEl>
                                              <p:spTgt spid="85"/>
                                            </p:tgtEl>
                                            <p:attrNameLst>
                                              <p:attrName>ppt_h</p:attrName>
                                            </p:attrNameLst>
                                          </p:cBhvr>
                                          <p:tavLst>
                                            <p:tav tm="0">
                                              <p:val>
                                                <p:fltVal val="0"/>
                                              </p:val>
                                            </p:tav>
                                            <p:tav tm="100000">
                                              <p:val>
                                                <p:strVal val="#ppt_h"/>
                                              </p:val>
                                            </p:tav>
                                          </p:tavLst>
                                        </p:anim>
                                        <p:animEffect transition="in" filter="fade">
                                          <p:cBhvr>
                                            <p:cTn id="44" dur="250"/>
                                            <p:tgtEl>
                                              <p:spTgt spid="85"/>
                                            </p:tgtEl>
                                          </p:cBhvr>
                                        </p:animEffect>
                                      </p:childTnLst>
                                    </p:cTn>
                                  </p:par>
                                </p:childTnLst>
                              </p:cTn>
                            </p:par>
                            <p:par>
                              <p:cTn id="45" fill="hold">
                                <p:stCondLst>
                                  <p:cond delay="2001"/>
                                </p:stCondLst>
                                <p:childTnLst>
                                  <p:par>
                                    <p:cTn id="46" presetID="26" presetClass="emph" presetSubtype="0" fill="hold" nodeType="afterEffect">
                                      <p:stCondLst>
                                        <p:cond delay="0"/>
                                      </p:stCondLst>
                                      <p:childTnLst>
                                        <p:animEffect transition="out" filter="fade">
                                          <p:cBhvr>
                                            <p:cTn id="47" dur="250" tmFilter="0, 0; .2, .5; .8, .5; 1, 0"/>
                                            <p:tgtEl>
                                              <p:spTgt spid="85"/>
                                            </p:tgtEl>
                                          </p:cBhvr>
                                        </p:animEffect>
                                        <p:animScale>
                                          <p:cBhvr>
                                            <p:cTn id="48" dur="125" autoRev="1" fill="hold"/>
                                            <p:tgtEl>
                                              <p:spTgt spid="85"/>
                                            </p:tgtEl>
                                          </p:cBhvr>
                                          <p:by x="105000" y="105000"/>
                                        </p:animScale>
                                      </p:childTnLst>
                                    </p:cTn>
                                  </p:par>
                                </p:childTnLst>
                              </p:cTn>
                            </p:par>
                            <p:par>
                              <p:cTn id="49" fill="hold">
                                <p:stCondLst>
                                  <p:cond delay="2251"/>
                                </p:stCondLst>
                                <p:childTnLst>
                                  <p:par>
                                    <p:cTn id="50" presetID="16" presetClass="entr" presetSubtype="37" fill="hold" grpId="0" nodeType="afterEffect">
                                      <p:stCondLst>
                                        <p:cond delay="300"/>
                                      </p:stCondLst>
                                      <p:childTnLst>
                                        <p:set>
                                          <p:cBhvr>
                                            <p:cTn id="51" dur="1" fill="hold">
                                              <p:stCondLst>
                                                <p:cond delay="0"/>
                                              </p:stCondLst>
                                            </p:cTn>
                                            <p:tgtEl>
                                              <p:spTgt spid="75"/>
                                            </p:tgtEl>
                                            <p:attrNameLst>
                                              <p:attrName>style.visibility</p:attrName>
                                            </p:attrNameLst>
                                          </p:cBhvr>
                                          <p:to>
                                            <p:strVal val="visible"/>
                                          </p:to>
                                        </p:set>
                                        <p:animEffect transition="in" filter="barn(outVertical)">
                                          <p:cBhvr>
                                            <p:cTn id="52" dur="250"/>
                                            <p:tgtEl>
                                              <p:spTgt spid="75"/>
                                            </p:tgtEl>
                                          </p:cBhvr>
                                        </p:animEffect>
                                      </p:childTnLst>
                                    </p:cTn>
                                  </p:par>
                                  <p:par>
                                    <p:cTn id="53" presetID="53" presetClass="entr" presetSubtype="16"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p:cTn id="55" dur="250" fill="hold"/>
                                            <p:tgtEl>
                                              <p:spTgt spid="88"/>
                                            </p:tgtEl>
                                            <p:attrNameLst>
                                              <p:attrName>ppt_w</p:attrName>
                                            </p:attrNameLst>
                                          </p:cBhvr>
                                          <p:tavLst>
                                            <p:tav tm="0">
                                              <p:val>
                                                <p:fltVal val="0"/>
                                              </p:val>
                                            </p:tav>
                                            <p:tav tm="100000">
                                              <p:val>
                                                <p:strVal val="#ppt_w"/>
                                              </p:val>
                                            </p:tav>
                                          </p:tavLst>
                                        </p:anim>
                                        <p:anim calcmode="lin" valueType="num">
                                          <p:cBhvr>
                                            <p:cTn id="56" dur="250" fill="hold"/>
                                            <p:tgtEl>
                                              <p:spTgt spid="88"/>
                                            </p:tgtEl>
                                            <p:attrNameLst>
                                              <p:attrName>ppt_h</p:attrName>
                                            </p:attrNameLst>
                                          </p:cBhvr>
                                          <p:tavLst>
                                            <p:tav tm="0">
                                              <p:val>
                                                <p:fltVal val="0"/>
                                              </p:val>
                                            </p:tav>
                                            <p:tav tm="100000">
                                              <p:val>
                                                <p:strVal val="#ppt_h"/>
                                              </p:val>
                                            </p:tav>
                                          </p:tavLst>
                                        </p:anim>
                                        <p:animEffect transition="in" filter="fade">
                                          <p:cBhvr>
                                            <p:cTn id="57" dur="250"/>
                                            <p:tgtEl>
                                              <p:spTgt spid="88"/>
                                            </p:tgtEl>
                                          </p:cBhvr>
                                        </p:animEffect>
                                      </p:childTnLst>
                                    </p:cTn>
                                  </p:par>
                                </p:childTnLst>
                              </p:cTn>
                            </p:par>
                            <p:par>
                              <p:cTn id="58" fill="hold">
                                <p:stCondLst>
                                  <p:cond delay="2801"/>
                                </p:stCondLst>
                                <p:childTnLst>
                                  <p:par>
                                    <p:cTn id="59" presetID="32" presetClass="emph" presetSubtype="0" fill="hold" nodeType="afterEffect">
                                      <p:stCondLst>
                                        <p:cond delay="0"/>
                                      </p:stCondLst>
                                      <p:childTnLst>
                                        <p:animRot by="120000">
                                          <p:cBhvr>
                                            <p:cTn id="60" dur="1" fill="hold">
                                              <p:stCondLst>
                                                <p:cond delay="0"/>
                                              </p:stCondLst>
                                            </p:cTn>
                                            <p:tgtEl>
                                              <p:spTgt spid="88"/>
                                            </p:tgtEl>
                                            <p:attrNameLst>
                                              <p:attrName>r</p:attrName>
                                            </p:attrNameLst>
                                          </p:cBhvr>
                                        </p:animRot>
                                        <p:animRot by="-240000">
                                          <p:cBhvr>
                                            <p:cTn id="61" dur="2" fill="hold">
                                              <p:stCondLst>
                                                <p:cond delay="49"/>
                                              </p:stCondLst>
                                            </p:cTn>
                                            <p:tgtEl>
                                              <p:spTgt spid="88"/>
                                            </p:tgtEl>
                                            <p:attrNameLst>
                                              <p:attrName>r</p:attrName>
                                            </p:attrNameLst>
                                          </p:cBhvr>
                                        </p:animRot>
                                        <p:animRot by="240000">
                                          <p:cBhvr>
                                            <p:cTn id="62" dur="2" fill="hold">
                                              <p:stCondLst>
                                                <p:cond delay="99"/>
                                              </p:stCondLst>
                                            </p:cTn>
                                            <p:tgtEl>
                                              <p:spTgt spid="88"/>
                                            </p:tgtEl>
                                            <p:attrNameLst>
                                              <p:attrName>r</p:attrName>
                                            </p:attrNameLst>
                                          </p:cBhvr>
                                        </p:animRot>
                                        <p:animRot by="-240000">
                                          <p:cBhvr>
                                            <p:cTn id="63" dur="2" fill="hold">
                                              <p:stCondLst>
                                                <p:cond delay="148"/>
                                              </p:stCondLst>
                                            </p:cTn>
                                            <p:tgtEl>
                                              <p:spTgt spid="88"/>
                                            </p:tgtEl>
                                            <p:attrNameLst>
                                              <p:attrName>r</p:attrName>
                                            </p:attrNameLst>
                                          </p:cBhvr>
                                        </p:animRot>
                                        <p:animRot by="120000">
                                          <p:cBhvr>
                                            <p:cTn id="64" dur="2" fill="hold">
                                              <p:stCondLst>
                                                <p:cond delay="249"/>
                                              </p:stCondLst>
                                            </p:cTn>
                                            <p:tgtEl>
                                              <p:spTgt spid="88"/>
                                            </p:tgtEl>
                                            <p:attrNameLst>
                                              <p:attrName>r</p:attrName>
                                            </p:attrNameLst>
                                          </p:cBhvr>
                                        </p:animRot>
                                      </p:childTnLst>
                                    </p:cTn>
                                  </p:par>
                                </p:childTnLst>
                              </p:cTn>
                            </p:par>
                            <p:par>
                              <p:cTn id="65" fill="hold">
                                <p:stCondLst>
                                  <p:cond delay="3052"/>
                                </p:stCondLst>
                                <p:childTnLst>
                                  <p:par>
                                    <p:cTn id="66" presetID="37" presetClass="entr" presetSubtype="0" fill="hold" nodeType="afterEffect">
                                      <p:stCondLst>
                                        <p:cond delay="0"/>
                                      </p:stCondLst>
                                      <p:childTnLst>
                                        <p:set>
                                          <p:cBhvr>
                                            <p:cTn id="67" dur="1" fill="hold">
                                              <p:stCondLst>
                                                <p:cond delay="0"/>
                                              </p:stCondLst>
                                            </p:cTn>
                                            <p:tgtEl>
                                              <p:spTgt spid="134"/>
                                            </p:tgtEl>
                                            <p:attrNameLst>
                                              <p:attrName>style.visibility</p:attrName>
                                            </p:attrNameLst>
                                          </p:cBhvr>
                                          <p:to>
                                            <p:strVal val="visible"/>
                                          </p:to>
                                        </p:set>
                                        <p:animEffect transition="in" filter="fade">
                                          <p:cBhvr>
                                            <p:cTn id="68" dur="250"/>
                                            <p:tgtEl>
                                              <p:spTgt spid="134"/>
                                            </p:tgtEl>
                                          </p:cBhvr>
                                        </p:animEffect>
                                        <p:anim calcmode="lin" valueType="num">
                                          <p:cBhvr>
                                            <p:cTn id="69" dur="250" fill="hold"/>
                                            <p:tgtEl>
                                              <p:spTgt spid="134"/>
                                            </p:tgtEl>
                                            <p:attrNameLst>
                                              <p:attrName>ppt_x</p:attrName>
                                            </p:attrNameLst>
                                          </p:cBhvr>
                                          <p:tavLst>
                                            <p:tav tm="0">
                                              <p:val>
                                                <p:strVal val="#ppt_x"/>
                                              </p:val>
                                            </p:tav>
                                            <p:tav tm="100000">
                                              <p:val>
                                                <p:strVal val="#ppt_x"/>
                                              </p:val>
                                            </p:tav>
                                          </p:tavLst>
                                        </p:anim>
                                        <p:anim calcmode="lin" valueType="num">
                                          <p:cBhvr>
                                            <p:cTn id="70" dur="225" decel="100000" fill="hold"/>
                                            <p:tgtEl>
                                              <p:spTgt spid="134"/>
                                            </p:tgtEl>
                                            <p:attrNameLst>
                                              <p:attrName>ppt_y</p:attrName>
                                            </p:attrNameLst>
                                          </p:cBhvr>
                                          <p:tavLst>
                                            <p:tav tm="0">
                                              <p:val>
                                                <p:strVal val="#ppt_y+1"/>
                                              </p:val>
                                            </p:tav>
                                            <p:tav tm="100000">
                                              <p:val>
                                                <p:strVal val="#ppt_y-.03"/>
                                              </p:val>
                                            </p:tav>
                                          </p:tavLst>
                                        </p:anim>
                                        <p:anim calcmode="lin" valueType="num">
                                          <p:cBhvr>
                                            <p:cTn id="71" dur="1" accel="100000" fill="hold">
                                              <p:stCondLst>
                                                <p:cond delay="249"/>
                                              </p:stCondLst>
                                            </p:cTn>
                                            <p:tgtEl>
                                              <p:spTgt spid="134"/>
                                            </p:tgtEl>
                                            <p:attrNameLst>
                                              <p:attrName>ppt_y</p:attrName>
                                            </p:attrNameLst>
                                          </p:cBhvr>
                                          <p:tavLst>
                                            <p:tav tm="0">
                                              <p:val>
                                                <p:strVal val="#ppt_y-.03"/>
                                              </p:val>
                                            </p:tav>
                                            <p:tav tm="100000">
                                              <p:val>
                                                <p:strVal val="#ppt_y"/>
                                              </p:val>
                                            </p:tav>
                                          </p:tavLst>
                                        </p:anim>
                                      </p:childTnLst>
                                    </p:cTn>
                                  </p:par>
                                </p:childTnLst>
                              </p:cTn>
                            </p:par>
                            <p:par>
                              <p:cTn id="72" fill="hold">
                                <p:stCondLst>
                                  <p:cond delay="3302"/>
                                </p:stCondLst>
                                <p:childTnLst>
                                  <p:par>
                                    <p:cTn id="73" presetID="1" presetClass="entr" presetSubtype="0" fill="hold" nodeType="afterEffect">
                                      <p:stCondLst>
                                        <p:cond delay="0"/>
                                      </p:stCondLst>
                                      <p:childTnLst>
                                        <p:set>
                                          <p:cBhvr>
                                            <p:cTn id="74" dur="1" fill="hold">
                                              <p:stCondLst>
                                                <p:cond delay="249"/>
                                              </p:stCondLst>
                                            </p:cTn>
                                            <p:tgtEl>
                                              <p:spTgt spid="125"/>
                                            </p:tgtEl>
                                            <p:attrNameLst>
                                              <p:attrName>style.visibility</p:attrName>
                                            </p:attrNameLst>
                                          </p:cBhvr>
                                          <p:to>
                                            <p:strVal val="visible"/>
                                          </p:to>
                                        </p:set>
                                      </p:childTnLst>
                                    </p:cTn>
                                  </p:par>
                                </p:childTnLst>
                              </p:cTn>
                            </p:par>
                            <p:par>
                              <p:cTn id="75" fill="hold">
                                <p:stCondLst>
                                  <p:cond delay="3552"/>
                                </p:stCondLst>
                                <p:childTnLst>
                                  <p:par>
                                    <p:cTn id="76" presetID="22" presetClass="entr" presetSubtype="8" fill="hold" nodeType="after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wipe(left)">
                                          <p:cBhvr>
                                            <p:cTn id="78" dur="250"/>
                                            <p:tgtEl>
                                              <p:spTgt spid="128"/>
                                            </p:tgtEl>
                                          </p:cBhvr>
                                        </p:animEffect>
                                      </p:childTnLst>
                                    </p:cTn>
                                  </p:par>
                                </p:childTnLst>
                              </p:cTn>
                            </p:par>
                            <p:par>
                              <p:cTn id="79" fill="hold">
                                <p:stCondLst>
                                  <p:cond delay="3802"/>
                                </p:stCondLst>
                                <p:childTnLst>
                                  <p:par>
                                    <p:cTn id="80" presetID="1" presetClass="entr" presetSubtype="0" fill="hold" nodeType="afterEffect">
                                      <p:stCondLst>
                                        <p:cond delay="0"/>
                                      </p:stCondLst>
                                      <p:childTnLst>
                                        <p:set>
                                          <p:cBhvr>
                                            <p:cTn id="81" dur="1" fill="hold">
                                              <p:stCondLst>
                                                <p:cond delay="249"/>
                                              </p:stCondLst>
                                            </p:cTn>
                                            <p:tgtEl>
                                              <p:spTgt spid="122"/>
                                            </p:tgtEl>
                                            <p:attrNameLst>
                                              <p:attrName>style.visibility</p:attrName>
                                            </p:attrNameLst>
                                          </p:cBhvr>
                                          <p:to>
                                            <p:strVal val="visible"/>
                                          </p:to>
                                        </p:set>
                                      </p:childTnLst>
                                    </p:cTn>
                                  </p:par>
                                </p:childTnLst>
                              </p:cTn>
                            </p:par>
                            <p:par>
                              <p:cTn id="82" fill="hold">
                                <p:stCondLst>
                                  <p:cond delay="4052"/>
                                </p:stCondLst>
                                <p:childTnLst>
                                  <p:par>
                                    <p:cTn id="83" presetID="2" presetClass="entr" presetSubtype="2" accel="70000" fill="hold" grpId="0" nodeType="afterEffect">
                                      <p:stCondLst>
                                        <p:cond delay="0"/>
                                      </p:stCondLst>
                                      <p:childTnLst>
                                        <p:set>
                                          <p:cBhvr>
                                            <p:cTn id="84" dur="1" fill="hold">
                                              <p:stCondLst>
                                                <p:cond delay="0"/>
                                              </p:stCondLst>
                                            </p:cTn>
                                            <p:tgtEl>
                                              <p:spTgt spid="121"/>
                                            </p:tgtEl>
                                            <p:attrNameLst>
                                              <p:attrName>style.visibility</p:attrName>
                                            </p:attrNameLst>
                                          </p:cBhvr>
                                          <p:to>
                                            <p:strVal val="visible"/>
                                          </p:to>
                                        </p:set>
                                        <p:anim calcmode="lin" valueType="num">
                                          <p:cBhvr additive="base">
                                            <p:cTn id="85" dur="250" fill="hold"/>
                                            <p:tgtEl>
                                              <p:spTgt spid="121"/>
                                            </p:tgtEl>
                                            <p:attrNameLst>
                                              <p:attrName>ppt_x</p:attrName>
                                            </p:attrNameLst>
                                          </p:cBhvr>
                                          <p:tavLst>
                                            <p:tav tm="0">
                                              <p:val>
                                                <p:strVal val="1+#ppt_w/2"/>
                                              </p:val>
                                            </p:tav>
                                            <p:tav tm="100000">
                                              <p:val>
                                                <p:strVal val="#ppt_x"/>
                                              </p:val>
                                            </p:tav>
                                          </p:tavLst>
                                        </p:anim>
                                        <p:anim calcmode="lin" valueType="num">
                                          <p:cBhvr additive="base">
                                            <p:cTn id="86" dur="250" fill="hold"/>
                                            <p:tgtEl>
                                              <p:spTgt spid="121"/>
                                            </p:tgtEl>
                                            <p:attrNameLst>
                                              <p:attrName>ppt_y</p:attrName>
                                            </p:attrNameLst>
                                          </p:cBhvr>
                                          <p:tavLst>
                                            <p:tav tm="0">
                                              <p:val>
                                                <p:strVal val="#ppt_y"/>
                                              </p:val>
                                            </p:tav>
                                            <p:tav tm="100000">
                                              <p:val>
                                                <p:strVal val="#ppt_y"/>
                                              </p:val>
                                            </p:tav>
                                          </p:tavLst>
                                        </p:anim>
                                      </p:childTnLst>
                                    </p:cTn>
                                  </p:par>
                                </p:childTnLst>
                              </p:cTn>
                            </p:par>
                            <p:par>
                              <p:cTn id="87" fill="hold">
                                <p:stCondLst>
                                  <p:cond delay="4302"/>
                                </p:stCondLst>
                                <p:childTnLst>
                                  <p:par>
                                    <p:cTn id="88" presetID="53" presetClass="entr" presetSubtype="16" fill="hold" nodeType="afterEffect">
                                      <p:stCondLst>
                                        <p:cond delay="0"/>
                                      </p:stCondLst>
                                      <p:childTnLst>
                                        <p:set>
                                          <p:cBhvr>
                                            <p:cTn id="89" dur="1" fill="hold">
                                              <p:stCondLst>
                                                <p:cond delay="0"/>
                                              </p:stCondLst>
                                            </p:cTn>
                                            <p:tgtEl>
                                              <p:spTgt spid="131"/>
                                            </p:tgtEl>
                                            <p:attrNameLst>
                                              <p:attrName>style.visibility</p:attrName>
                                            </p:attrNameLst>
                                          </p:cBhvr>
                                          <p:to>
                                            <p:strVal val="visible"/>
                                          </p:to>
                                        </p:set>
                                        <p:anim calcmode="lin" valueType="num">
                                          <p:cBhvr>
                                            <p:cTn id="90" dur="250" fill="hold"/>
                                            <p:tgtEl>
                                              <p:spTgt spid="131"/>
                                            </p:tgtEl>
                                            <p:attrNameLst>
                                              <p:attrName>ppt_w</p:attrName>
                                            </p:attrNameLst>
                                          </p:cBhvr>
                                          <p:tavLst>
                                            <p:tav tm="0">
                                              <p:val>
                                                <p:fltVal val="0"/>
                                              </p:val>
                                            </p:tav>
                                            <p:tav tm="100000">
                                              <p:val>
                                                <p:strVal val="#ppt_w"/>
                                              </p:val>
                                            </p:tav>
                                          </p:tavLst>
                                        </p:anim>
                                        <p:anim calcmode="lin" valueType="num">
                                          <p:cBhvr>
                                            <p:cTn id="91" dur="250" fill="hold"/>
                                            <p:tgtEl>
                                              <p:spTgt spid="131"/>
                                            </p:tgtEl>
                                            <p:attrNameLst>
                                              <p:attrName>ppt_h</p:attrName>
                                            </p:attrNameLst>
                                          </p:cBhvr>
                                          <p:tavLst>
                                            <p:tav tm="0">
                                              <p:val>
                                                <p:fltVal val="0"/>
                                              </p:val>
                                            </p:tav>
                                            <p:tav tm="100000">
                                              <p:val>
                                                <p:strVal val="#ppt_h"/>
                                              </p:val>
                                            </p:tav>
                                          </p:tavLst>
                                        </p:anim>
                                        <p:animEffect transition="in" filter="fade">
                                          <p:cBhvr>
                                            <p:cTn id="92" dur="250"/>
                                            <p:tgtEl>
                                              <p:spTgt spid="131"/>
                                            </p:tgtEl>
                                          </p:cBhvr>
                                        </p:animEffect>
                                      </p:childTnLst>
                                    </p:cTn>
                                  </p:par>
                                </p:childTnLst>
                              </p:cTn>
                            </p:par>
                            <p:par>
                              <p:cTn id="93" fill="hold">
                                <p:stCondLst>
                                  <p:cond delay="4552"/>
                                </p:stCondLst>
                                <p:childTnLst>
                                  <p:par>
                                    <p:cTn id="94" presetID="26" presetClass="emph" presetSubtype="0" fill="hold" nodeType="afterEffect">
                                      <p:stCondLst>
                                        <p:cond delay="0"/>
                                      </p:stCondLst>
                                      <p:childTnLst>
                                        <p:animEffect transition="out" filter="fade">
                                          <p:cBhvr>
                                            <p:cTn id="95" dur="250" tmFilter="0, 0; .2, .5; .8, .5; 1, 0"/>
                                            <p:tgtEl>
                                              <p:spTgt spid="131"/>
                                            </p:tgtEl>
                                          </p:cBhvr>
                                        </p:animEffect>
                                        <p:animScale>
                                          <p:cBhvr>
                                            <p:cTn id="96" dur="125" autoRev="1" fill="hold"/>
                                            <p:tgtEl>
                                              <p:spTgt spid="131"/>
                                            </p:tgtEl>
                                          </p:cBhvr>
                                          <p:by x="105000" y="105000"/>
                                        </p:animScale>
                                      </p:childTnLst>
                                    </p:cTn>
                                  </p:par>
                                </p:childTnLst>
                              </p:cTn>
                            </p:par>
                            <p:par>
                              <p:cTn id="97" fill="hold">
                                <p:stCondLst>
                                  <p:cond delay="4802"/>
                                </p:stCondLst>
                                <p:childTnLst>
                                  <p:par>
                                    <p:cTn id="98" presetID="16" presetClass="entr" presetSubtype="37" fill="hold" grpId="0" nodeType="afterEffect">
                                      <p:stCondLst>
                                        <p:cond delay="300"/>
                                      </p:stCondLst>
                                      <p:childTnLst>
                                        <p:set>
                                          <p:cBhvr>
                                            <p:cTn id="99" dur="1" fill="hold">
                                              <p:stCondLst>
                                                <p:cond delay="0"/>
                                              </p:stCondLst>
                                            </p:cTn>
                                            <p:tgtEl>
                                              <p:spTgt spid="139"/>
                                            </p:tgtEl>
                                            <p:attrNameLst>
                                              <p:attrName>style.visibility</p:attrName>
                                            </p:attrNameLst>
                                          </p:cBhvr>
                                          <p:to>
                                            <p:strVal val="visible"/>
                                          </p:to>
                                        </p:set>
                                        <p:animEffect transition="in" filter="barn(outVertical)">
                                          <p:cBhvr>
                                            <p:cTn id="100" dur="250"/>
                                            <p:tgtEl>
                                              <p:spTgt spid="139"/>
                                            </p:tgtEl>
                                          </p:cBhvr>
                                        </p:animEffect>
                                      </p:childTnLst>
                                    </p:cTn>
                                  </p:par>
                                </p:childTnLst>
                              </p:cTn>
                            </p:par>
                            <p:par>
                              <p:cTn id="101" fill="hold">
                                <p:stCondLst>
                                  <p:cond delay="5352"/>
                                </p:stCondLst>
                                <p:childTnLst>
                                  <p:par>
                                    <p:cTn id="102" presetID="37" presetClass="entr" presetSubtype="0" fill="hold" nodeType="afterEffect">
                                      <p:stCondLst>
                                        <p:cond delay="0"/>
                                      </p:stCondLst>
                                      <p:childTnLst>
                                        <p:set>
                                          <p:cBhvr>
                                            <p:cTn id="103" dur="1" fill="hold">
                                              <p:stCondLst>
                                                <p:cond delay="0"/>
                                              </p:stCondLst>
                                            </p:cTn>
                                            <p:tgtEl>
                                              <p:spTgt spid="158"/>
                                            </p:tgtEl>
                                            <p:attrNameLst>
                                              <p:attrName>style.visibility</p:attrName>
                                            </p:attrNameLst>
                                          </p:cBhvr>
                                          <p:to>
                                            <p:strVal val="visible"/>
                                          </p:to>
                                        </p:set>
                                        <p:animEffect transition="in" filter="fade">
                                          <p:cBhvr>
                                            <p:cTn id="104" dur="250"/>
                                            <p:tgtEl>
                                              <p:spTgt spid="158"/>
                                            </p:tgtEl>
                                          </p:cBhvr>
                                        </p:animEffect>
                                        <p:anim calcmode="lin" valueType="num">
                                          <p:cBhvr>
                                            <p:cTn id="105" dur="250" fill="hold"/>
                                            <p:tgtEl>
                                              <p:spTgt spid="158"/>
                                            </p:tgtEl>
                                            <p:attrNameLst>
                                              <p:attrName>ppt_x</p:attrName>
                                            </p:attrNameLst>
                                          </p:cBhvr>
                                          <p:tavLst>
                                            <p:tav tm="0">
                                              <p:val>
                                                <p:strVal val="#ppt_x"/>
                                              </p:val>
                                            </p:tav>
                                            <p:tav tm="100000">
                                              <p:val>
                                                <p:strVal val="#ppt_x"/>
                                              </p:val>
                                            </p:tav>
                                          </p:tavLst>
                                        </p:anim>
                                        <p:anim calcmode="lin" valueType="num">
                                          <p:cBhvr>
                                            <p:cTn id="106" dur="225" decel="100000" fill="hold"/>
                                            <p:tgtEl>
                                              <p:spTgt spid="158"/>
                                            </p:tgtEl>
                                            <p:attrNameLst>
                                              <p:attrName>ppt_y</p:attrName>
                                            </p:attrNameLst>
                                          </p:cBhvr>
                                          <p:tavLst>
                                            <p:tav tm="0">
                                              <p:val>
                                                <p:strVal val="#ppt_y+1"/>
                                              </p:val>
                                            </p:tav>
                                            <p:tav tm="100000">
                                              <p:val>
                                                <p:strVal val="#ppt_y-.03"/>
                                              </p:val>
                                            </p:tav>
                                          </p:tavLst>
                                        </p:anim>
                                        <p:anim calcmode="lin" valueType="num">
                                          <p:cBhvr>
                                            <p:cTn id="107" dur="1" accel="100000" fill="hold">
                                              <p:stCondLst>
                                                <p:cond delay="249"/>
                                              </p:stCondLst>
                                            </p:cTn>
                                            <p:tgtEl>
                                              <p:spTgt spid="158"/>
                                            </p:tgtEl>
                                            <p:attrNameLst>
                                              <p:attrName>ppt_y</p:attrName>
                                            </p:attrNameLst>
                                          </p:cBhvr>
                                          <p:tavLst>
                                            <p:tav tm="0">
                                              <p:val>
                                                <p:strVal val="#ppt_y-.03"/>
                                              </p:val>
                                            </p:tav>
                                            <p:tav tm="100000">
                                              <p:val>
                                                <p:strVal val="#ppt_y"/>
                                              </p:val>
                                            </p:tav>
                                          </p:tavLst>
                                        </p:anim>
                                      </p:childTnLst>
                                    </p:cTn>
                                  </p:par>
                                </p:childTnLst>
                              </p:cTn>
                            </p:par>
                            <p:par>
                              <p:cTn id="108" fill="hold">
                                <p:stCondLst>
                                  <p:cond delay="5602"/>
                                </p:stCondLst>
                                <p:childTnLst>
                                  <p:par>
                                    <p:cTn id="109" presetID="16" presetClass="entr" presetSubtype="37" fill="hold" grpId="0" nodeType="afterEffect">
                                      <p:stCondLst>
                                        <p:cond delay="200"/>
                                      </p:stCondLst>
                                      <p:childTnLst>
                                        <p:set>
                                          <p:cBhvr>
                                            <p:cTn id="110" dur="1" fill="hold">
                                              <p:stCondLst>
                                                <p:cond delay="0"/>
                                              </p:stCondLst>
                                            </p:cTn>
                                            <p:tgtEl>
                                              <p:spTgt spid="163"/>
                                            </p:tgtEl>
                                            <p:attrNameLst>
                                              <p:attrName>style.visibility</p:attrName>
                                            </p:attrNameLst>
                                          </p:cBhvr>
                                          <p:to>
                                            <p:strVal val="visible"/>
                                          </p:to>
                                        </p:set>
                                        <p:animEffect transition="in" filter="barn(outVertical)">
                                          <p:cBhvr>
                                            <p:cTn id="111" dur="250"/>
                                            <p:tgtEl>
                                              <p:spTgt spid="163"/>
                                            </p:tgtEl>
                                          </p:cBhvr>
                                        </p:animEffect>
                                      </p:childTnLst>
                                    </p:cTn>
                                  </p:par>
                                  <p:par>
                                    <p:cTn id="112" presetID="53" presetClass="entr" presetSubtype="16" fill="hold" nodeType="withEffect">
                                      <p:stCondLst>
                                        <p:cond delay="0"/>
                                      </p:stCondLst>
                                      <p:childTnLst>
                                        <p:set>
                                          <p:cBhvr>
                                            <p:cTn id="113" dur="1" fill="hold">
                                              <p:stCondLst>
                                                <p:cond delay="0"/>
                                              </p:stCondLst>
                                            </p:cTn>
                                            <p:tgtEl>
                                              <p:spTgt spid="164"/>
                                            </p:tgtEl>
                                            <p:attrNameLst>
                                              <p:attrName>style.visibility</p:attrName>
                                            </p:attrNameLst>
                                          </p:cBhvr>
                                          <p:to>
                                            <p:strVal val="visible"/>
                                          </p:to>
                                        </p:set>
                                        <p:anim calcmode="lin" valueType="num">
                                          <p:cBhvr>
                                            <p:cTn id="114" dur="250" fill="hold"/>
                                            <p:tgtEl>
                                              <p:spTgt spid="164"/>
                                            </p:tgtEl>
                                            <p:attrNameLst>
                                              <p:attrName>ppt_w</p:attrName>
                                            </p:attrNameLst>
                                          </p:cBhvr>
                                          <p:tavLst>
                                            <p:tav tm="0">
                                              <p:val>
                                                <p:fltVal val="0"/>
                                              </p:val>
                                            </p:tav>
                                            <p:tav tm="100000">
                                              <p:val>
                                                <p:strVal val="#ppt_w"/>
                                              </p:val>
                                            </p:tav>
                                          </p:tavLst>
                                        </p:anim>
                                        <p:anim calcmode="lin" valueType="num">
                                          <p:cBhvr>
                                            <p:cTn id="115" dur="250" fill="hold"/>
                                            <p:tgtEl>
                                              <p:spTgt spid="164"/>
                                            </p:tgtEl>
                                            <p:attrNameLst>
                                              <p:attrName>ppt_h</p:attrName>
                                            </p:attrNameLst>
                                          </p:cBhvr>
                                          <p:tavLst>
                                            <p:tav tm="0">
                                              <p:val>
                                                <p:fltVal val="0"/>
                                              </p:val>
                                            </p:tav>
                                            <p:tav tm="100000">
                                              <p:val>
                                                <p:strVal val="#ppt_h"/>
                                              </p:val>
                                            </p:tav>
                                          </p:tavLst>
                                        </p:anim>
                                        <p:animEffect transition="in" filter="fade">
                                          <p:cBhvr>
                                            <p:cTn id="116" dur="250"/>
                                            <p:tgtEl>
                                              <p:spTgt spid="164"/>
                                            </p:tgtEl>
                                          </p:cBhvr>
                                        </p:animEffect>
                                      </p:childTnLst>
                                    </p:cTn>
                                  </p:par>
                                </p:childTnLst>
                              </p:cTn>
                            </p:par>
                            <p:par>
                              <p:cTn id="117" fill="hold">
                                <p:stCondLst>
                                  <p:cond delay="6052"/>
                                </p:stCondLst>
                                <p:childTnLst>
                                  <p:par>
                                    <p:cTn id="118" presetID="32" presetClass="emph" presetSubtype="0" fill="hold" nodeType="afterEffect">
                                      <p:stCondLst>
                                        <p:cond delay="0"/>
                                      </p:stCondLst>
                                      <p:childTnLst>
                                        <p:animRot by="120000">
                                          <p:cBhvr>
                                            <p:cTn id="119" dur="1" fill="hold">
                                              <p:stCondLst>
                                                <p:cond delay="0"/>
                                              </p:stCondLst>
                                            </p:cTn>
                                            <p:tgtEl>
                                              <p:spTgt spid="164"/>
                                            </p:tgtEl>
                                            <p:attrNameLst>
                                              <p:attrName>r</p:attrName>
                                            </p:attrNameLst>
                                          </p:cBhvr>
                                        </p:animRot>
                                        <p:animRot by="-240000">
                                          <p:cBhvr>
                                            <p:cTn id="120" dur="2" fill="hold">
                                              <p:stCondLst>
                                                <p:cond delay="50"/>
                                              </p:stCondLst>
                                            </p:cTn>
                                            <p:tgtEl>
                                              <p:spTgt spid="164"/>
                                            </p:tgtEl>
                                            <p:attrNameLst>
                                              <p:attrName>r</p:attrName>
                                            </p:attrNameLst>
                                          </p:cBhvr>
                                        </p:animRot>
                                        <p:animRot by="240000">
                                          <p:cBhvr>
                                            <p:cTn id="121" dur="2" fill="hold">
                                              <p:stCondLst>
                                                <p:cond delay="99"/>
                                              </p:stCondLst>
                                            </p:cTn>
                                            <p:tgtEl>
                                              <p:spTgt spid="164"/>
                                            </p:tgtEl>
                                            <p:attrNameLst>
                                              <p:attrName>r</p:attrName>
                                            </p:attrNameLst>
                                          </p:cBhvr>
                                        </p:animRot>
                                        <p:animRot by="-240000">
                                          <p:cBhvr>
                                            <p:cTn id="122" dur="2" fill="hold">
                                              <p:stCondLst>
                                                <p:cond delay="149"/>
                                              </p:stCondLst>
                                            </p:cTn>
                                            <p:tgtEl>
                                              <p:spTgt spid="164"/>
                                            </p:tgtEl>
                                            <p:attrNameLst>
                                              <p:attrName>r</p:attrName>
                                            </p:attrNameLst>
                                          </p:cBhvr>
                                        </p:animRot>
                                        <p:animRot by="120000">
                                          <p:cBhvr>
                                            <p:cTn id="123" dur="2" fill="hold">
                                              <p:stCondLst>
                                                <p:cond delay="249"/>
                                              </p:stCondLst>
                                            </p:cTn>
                                            <p:tgtEl>
                                              <p:spTgt spid="164"/>
                                            </p:tgtEl>
                                            <p:attrNameLst>
                                              <p:attrName>r</p:attrName>
                                            </p:attrNameLst>
                                          </p:cBhvr>
                                        </p:animRot>
                                      </p:childTnLst>
                                    </p:cTn>
                                  </p:par>
                                </p:childTnLst>
                              </p:cTn>
                            </p:par>
                            <p:par>
                              <p:cTn id="124" fill="hold">
                                <p:stCondLst>
                                  <p:cond delay="6303"/>
                                </p:stCondLst>
                                <p:childTnLst>
                                  <p:par>
                                    <p:cTn id="125" presetID="37" presetClass="entr" presetSubtype="0" fill="hold" nodeType="afterEffect">
                                      <p:stCondLst>
                                        <p:cond delay="0"/>
                                      </p:stCondLst>
                                      <p:childTnLst>
                                        <p:set>
                                          <p:cBhvr>
                                            <p:cTn id="126" dur="1" fill="hold">
                                              <p:stCondLst>
                                                <p:cond delay="0"/>
                                              </p:stCondLst>
                                            </p:cTn>
                                            <p:tgtEl>
                                              <p:spTgt spid="180"/>
                                            </p:tgtEl>
                                            <p:attrNameLst>
                                              <p:attrName>style.visibility</p:attrName>
                                            </p:attrNameLst>
                                          </p:cBhvr>
                                          <p:to>
                                            <p:strVal val="visible"/>
                                          </p:to>
                                        </p:set>
                                        <p:animEffect transition="in" filter="fade">
                                          <p:cBhvr>
                                            <p:cTn id="127" dur="250"/>
                                            <p:tgtEl>
                                              <p:spTgt spid="180"/>
                                            </p:tgtEl>
                                          </p:cBhvr>
                                        </p:animEffect>
                                        <p:anim calcmode="lin" valueType="num">
                                          <p:cBhvr>
                                            <p:cTn id="128" dur="250" fill="hold"/>
                                            <p:tgtEl>
                                              <p:spTgt spid="180"/>
                                            </p:tgtEl>
                                            <p:attrNameLst>
                                              <p:attrName>ppt_x</p:attrName>
                                            </p:attrNameLst>
                                          </p:cBhvr>
                                          <p:tavLst>
                                            <p:tav tm="0">
                                              <p:val>
                                                <p:strVal val="#ppt_x"/>
                                              </p:val>
                                            </p:tav>
                                            <p:tav tm="100000">
                                              <p:val>
                                                <p:strVal val="#ppt_x"/>
                                              </p:val>
                                            </p:tav>
                                          </p:tavLst>
                                        </p:anim>
                                        <p:anim calcmode="lin" valueType="num">
                                          <p:cBhvr>
                                            <p:cTn id="129" dur="225" decel="100000" fill="hold"/>
                                            <p:tgtEl>
                                              <p:spTgt spid="180"/>
                                            </p:tgtEl>
                                            <p:attrNameLst>
                                              <p:attrName>ppt_y</p:attrName>
                                            </p:attrNameLst>
                                          </p:cBhvr>
                                          <p:tavLst>
                                            <p:tav tm="0">
                                              <p:val>
                                                <p:strVal val="#ppt_y+1"/>
                                              </p:val>
                                            </p:tav>
                                            <p:tav tm="100000">
                                              <p:val>
                                                <p:strVal val="#ppt_y-.03"/>
                                              </p:val>
                                            </p:tav>
                                          </p:tavLst>
                                        </p:anim>
                                        <p:anim calcmode="lin" valueType="num">
                                          <p:cBhvr>
                                            <p:cTn id="130" dur="1" accel="100000" fill="hold">
                                              <p:stCondLst>
                                                <p:cond delay="249"/>
                                              </p:stCondLst>
                                            </p:cTn>
                                            <p:tgtEl>
                                              <p:spTgt spid="180"/>
                                            </p:tgtEl>
                                            <p:attrNameLst>
                                              <p:attrName>ppt_y</p:attrName>
                                            </p:attrNameLst>
                                          </p:cBhvr>
                                          <p:tavLst>
                                            <p:tav tm="0">
                                              <p:val>
                                                <p:strVal val="#ppt_y-.03"/>
                                              </p:val>
                                            </p:tav>
                                            <p:tav tm="100000">
                                              <p:val>
                                                <p:strVal val="#ppt_y"/>
                                              </p:val>
                                            </p:tav>
                                          </p:tavLst>
                                        </p:anim>
                                      </p:childTnLst>
                                    </p:cTn>
                                  </p:par>
                                </p:childTnLst>
                              </p:cTn>
                            </p:par>
                            <p:par>
                              <p:cTn id="131" fill="hold">
                                <p:stCondLst>
                                  <p:cond delay="6553"/>
                                </p:stCondLst>
                                <p:childTnLst>
                                  <p:par>
                                    <p:cTn id="132" presetID="1" presetClass="entr" presetSubtype="0" fill="hold" nodeType="afterEffect">
                                      <p:stCondLst>
                                        <p:cond delay="0"/>
                                      </p:stCondLst>
                                      <p:childTnLst>
                                        <p:set>
                                          <p:cBhvr>
                                            <p:cTn id="133" dur="1" fill="hold">
                                              <p:stCondLst>
                                                <p:cond delay="249"/>
                                              </p:stCondLst>
                                            </p:cTn>
                                            <p:tgtEl>
                                              <p:spTgt spid="173"/>
                                            </p:tgtEl>
                                            <p:attrNameLst>
                                              <p:attrName>style.visibility</p:attrName>
                                            </p:attrNameLst>
                                          </p:cBhvr>
                                          <p:to>
                                            <p:strVal val="visible"/>
                                          </p:to>
                                        </p:set>
                                      </p:childTnLst>
                                    </p:cTn>
                                  </p:par>
                                </p:childTnLst>
                              </p:cTn>
                            </p:par>
                            <p:par>
                              <p:cTn id="134" fill="hold">
                                <p:stCondLst>
                                  <p:cond delay="6803"/>
                                </p:stCondLst>
                                <p:childTnLst>
                                  <p:par>
                                    <p:cTn id="135" presetID="22" presetClass="entr" presetSubtype="8" fill="hold" nodeType="afterEffect">
                                      <p:stCondLst>
                                        <p:cond delay="0"/>
                                      </p:stCondLst>
                                      <p:childTnLst>
                                        <p:set>
                                          <p:cBhvr>
                                            <p:cTn id="136" dur="1" fill="hold">
                                              <p:stCondLst>
                                                <p:cond delay="0"/>
                                              </p:stCondLst>
                                            </p:cTn>
                                            <p:tgtEl>
                                              <p:spTgt spid="176"/>
                                            </p:tgtEl>
                                            <p:attrNameLst>
                                              <p:attrName>style.visibility</p:attrName>
                                            </p:attrNameLst>
                                          </p:cBhvr>
                                          <p:to>
                                            <p:strVal val="visible"/>
                                          </p:to>
                                        </p:set>
                                        <p:animEffect transition="in" filter="wipe(left)">
                                          <p:cBhvr>
                                            <p:cTn id="137" dur="250"/>
                                            <p:tgtEl>
                                              <p:spTgt spid="176"/>
                                            </p:tgtEl>
                                          </p:cBhvr>
                                        </p:animEffect>
                                      </p:childTnLst>
                                    </p:cTn>
                                  </p:par>
                                </p:childTnLst>
                              </p:cTn>
                            </p:par>
                            <p:par>
                              <p:cTn id="138" fill="hold">
                                <p:stCondLst>
                                  <p:cond delay="7053"/>
                                </p:stCondLst>
                                <p:childTnLst>
                                  <p:par>
                                    <p:cTn id="139" presetID="1" presetClass="entr" presetSubtype="0" fill="hold" nodeType="afterEffect">
                                      <p:stCondLst>
                                        <p:cond delay="0"/>
                                      </p:stCondLst>
                                      <p:childTnLst>
                                        <p:set>
                                          <p:cBhvr>
                                            <p:cTn id="140" dur="1" fill="hold">
                                              <p:stCondLst>
                                                <p:cond delay="249"/>
                                              </p:stCondLst>
                                            </p:cTn>
                                            <p:tgtEl>
                                              <p:spTgt spid="170"/>
                                            </p:tgtEl>
                                            <p:attrNameLst>
                                              <p:attrName>style.visibility</p:attrName>
                                            </p:attrNameLst>
                                          </p:cBhvr>
                                          <p:to>
                                            <p:strVal val="visible"/>
                                          </p:to>
                                        </p:set>
                                      </p:childTnLst>
                                    </p:cTn>
                                  </p:par>
                                </p:childTnLst>
                              </p:cTn>
                            </p:par>
                            <p:par>
                              <p:cTn id="141" fill="hold">
                                <p:stCondLst>
                                  <p:cond delay="7303"/>
                                </p:stCondLst>
                                <p:childTnLst>
                                  <p:par>
                                    <p:cTn id="142" presetID="2" presetClass="entr" presetSubtype="2" accel="70000" fill="hold" grpId="0" nodeType="afterEffect">
                                      <p:stCondLst>
                                        <p:cond delay="0"/>
                                      </p:stCondLst>
                                      <p:childTnLst>
                                        <p:set>
                                          <p:cBhvr>
                                            <p:cTn id="143" dur="1" fill="hold">
                                              <p:stCondLst>
                                                <p:cond delay="0"/>
                                              </p:stCondLst>
                                            </p:cTn>
                                            <p:tgtEl>
                                              <p:spTgt spid="169"/>
                                            </p:tgtEl>
                                            <p:attrNameLst>
                                              <p:attrName>style.visibility</p:attrName>
                                            </p:attrNameLst>
                                          </p:cBhvr>
                                          <p:to>
                                            <p:strVal val="visible"/>
                                          </p:to>
                                        </p:set>
                                        <p:anim calcmode="lin" valueType="num">
                                          <p:cBhvr additive="base">
                                            <p:cTn id="144" dur="250" fill="hold"/>
                                            <p:tgtEl>
                                              <p:spTgt spid="169"/>
                                            </p:tgtEl>
                                            <p:attrNameLst>
                                              <p:attrName>ppt_x</p:attrName>
                                            </p:attrNameLst>
                                          </p:cBhvr>
                                          <p:tavLst>
                                            <p:tav tm="0">
                                              <p:val>
                                                <p:strVal val="1+#ppt_w/2"/>
                                              </p:val>
                                            </p:tav>
                                            <p:tav tm="100000">
                                              <p:val>
                                                <p:strVal val="#ppt_x"/>
                                              </p:val>
                                            </p:tav>
                                          </p:tavLst>
                                        </p:anim>
                                        <p:anim calcmode="lin" valueType="num">
                                          <p:cBhvr additive="base">
                                            <p:cTn id="145" dur="250" fill="hold"/>
                                            <p:tgtEl>
                                              <p:spTgt spid="169"/>
                                            </p:tgtEl>
                                            <p:attrNameLst>
                                              <p:attrName>ppt_y</p:attrName>
                                            </p:attrNameLst>
                                          </p:cBhvr>
                                          <p:tavLst>
                                            <p:tav tm="0">
                                              <p:val>
                                                <p:strVal val="#ppt_y"/>
                                              </p:val>
                                            </p:tav>
                                            <p:tav tm="100000">
                                              <p:val>
                                                <p:strVal val="#ppt_y"/>
                                              </p:val>
                                            </p:tav>
                                          </p:tavLst>
                                        </p:anim>
                                      </p:childTnLst>
                                    </p:cTn>
                                  </p:par>
                                </p:childTnLst>
                              </p:cTn>
                            </p:par>
                            <p:par>
                              <p:cTn id="146" fill="hold">
                                <p:stCondLst>
                                  <p:cond delay="7553"/>
                                </p:stCondLst>
                                <p:childTnLst>
                                  <p:par>
                                    <p:cTn id="147" presetID="53" presetClass="entr" presetSubtype="16" fill="hold" nodeType="afterEffect">
                                      <p:stCondLst>
                                        <p:cond delay="0"/>
                                      </p:stCondLst>
                                      <p:childTnLst>
                                        <p:set>
                                          <p:cBhvr>
                                            <p:cTn id="148" dur="1" fill="hold">
                                              <p:stCondLst>
                                                <p:cond delay="0"/>
                                              </p:stCondLst>
                                            </p:cTn>
                                            <p:tgtEl>
                                              <p:spTgt spid="189"/>
                                            </p:tgtEl>
                                            <p:attrNameLst>
                                              <p:attrName>style.visibility</p:attrName>
                                            </p:attrNameLst>
                                          </p:cBhvr>
                                          <p:to>
                                            <p:strVal val="visible"/>
                                          </p:to>
                                        </p:set>
                                        <p:anim calcmode="lin" valueType="num">
                                          <p:cBhvr>
                                            <p:cTn id="149" dur="250" fill="hold"/>
                                            <p:tgtEl>
                                              <p:spTgt spid="189"/>
                                            </p:tgtEl>
                                            <p:attrNameLst>
                                              <p:attrName>ppt_w</p:attrName>
                                            </p:attrNameLst>
                                          </p:cBhvr>
                                          <p:tavLst>
                                            <p:tav tm="0">
                                              <p:val>
                                                <p:fltVal val="0"/>
                                              </p:val>
                                            </p:tav>
                                            <p:tav tm="100000">
                                              <p:val>
                                                <p:strVal val="#ppt_w"/>
                                              </p:val>
                                            </p:tav>
                                          </p:tavLst>
                                        </p:anim>
                                        <p:anim calcmode="lin" valueType="num">
                                          <p:cBhvr>
                                            <p:cTn id="150" dur="250" fill="hold"/>
                                            <p:tgtEl>
                                              <p:spTgt spid="189"/>
                                            </p:tgtEl>
                                            <p:attrNameLst>
                                              <p:attrName>ppt_h</p:attrName>
                                            </p:attrNameLst>
                                          </p:cBhvr>
                                          <p:tavLst>
                                            <p:tav tm="0">
                                              <p:val>
                                                <p:fltVal val="0"/>
                                              </p:val>
                                            </p:tav>
                                            <p:tav tm="100000">
                                              <p:val>
                                                <p:strVal val="#ppt_h"/>
                                              </p:val>
                                            </p:tav>
                                          </p:tavLst>
                                        </p:anim>
                                        <p:animEffect transition="in" filter="fade">
                                          <p:cBhvr>
                                            <p:cTn id="151" dur="250"/>
                                            <p:tgtEl>
                                              <p:spTgt spid="189"/>
                                            </p:tgtEl>
                                          </p:cBhvr>
                                        </p:animEffect>
                                      </p:childTnLst>
                                    </p:cTn>
                                  </p:par>
                                </p:childTnLst>
                              </p:cTn>
                            </p:par>
                            <p:par>
                              <p:cTn id="152" fill="hold">
                                <p:stCondLst>
                                  <p:cond delay="7803"/>
                                </p:stCondLst>
                                <p:childTnLst>
                                  <p:par>
                                    <p:cTn id="153" presetID="26" presetClass="emph" presetSubtype="0" fill="hold" nodeType="afterEffect">
                                      <p:stCondLst>
                                        <p:cond delay="0"/>
                                      </p:stCondLst>
                                      <p:childTnLst>
                                        <p:animEffect transition="out" filter="fade">
                                          <p:cBhvr>
                                            <p:cTn id="154" dur="250" tmFilter="0, 0; .2, .5; .8, .5; 1, 0"/>
                                            <p:tgtEl>
                                              <p:spTgt spid="189"/>
                                            </p:tgtEl>
                                          </p:cBhvr>
                                        </p:animEffect>
                                        <p:animScale>
                                          <p:cBhvr>
                                            <p:cTn id="155" dur="125" autoRev="1" fill="hold"/>
                                            <p:tgtEl>
                                              <p:spTgt spid="189"/>
                                            </p:tgtEl>
                                          </p:cBhvr>
                                          <p:by x="105000" y="105000"/>
                                        </p:animScale>
                                      </p:childTnLst>
                                    </p:cTn>
                                  </p:par>
                                </p:childTnLst>
                              </p:cTn>
                            </p:par>
                            <p:par>
                              <p:cTn id="156" fill="hold">
                                <p:stCondLst>
                                  <p:cond delay="8053"/>
                                </p:stCondLst>
                                <p:childTnLst>
                                  <p:par>
                                    <p:cTn id="157" presetID="16" presetClass="entr" presetSubtype="37" fill="hold" grpId="0" nodeType="afterEffect">
                                      <p:stCondLst>
                                        <p:cond delay="300"/>
                                      </p:stCondLst>
                                      <p:childTnLst>
                                        <p:set>
                                          <p:cBhvr>
                                            <p:cTn id="158" dur="1" fill="hold">
                                              <p:stCondLst>
                                                <p:cond delay="0"/>
                                              </p:stCondLst>
                                            </p:cTn>
                                            <p:tgtEl>
                                              <p:spTgt spid="179"/>
                                            </p:tgtEl>
                                            <p:attrNameLst>
                                              <p:attrName>style.visibility</p:attrName>
                                            </p:attrNameLst>
                                          </p:cBhvr>
                                          <p:to>
                                            <p:strVal val="visible"/>
                                          </p:to>
                                        </p:set>
                                        <p:animEffect transition="in" filter="barn(outVertical)">
                                          <p:cBhvr>
                                            <p:cTn id="159" dur="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5" grpId="0"/>
          <p:bldP spid="121" grpId="0" animBg="1"/>
          <p:bldP spid="139" grpId="0"/>
          <p:bldP spid="163" grpId="0"/>
          <p:bldP spid="169" grpId="0" animBg="1"/>
          <p:bldP spid="179"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一、组件添加</a:t>
            </a:r>
            <a:endParaRPr lang="zh-CN" altLang="en-US" dirty="0"/>
          </a:p>
        </p:txBody>
      </p:sp>
      <p:sp>
        <p:nvSpPr>
          <p:cNvPr id="12" name="TextBox 7">
            <a:extLst>
              <a:ext uri="{FF2B5EF4-FFF2-40B4-BE49-F238E27FC236}">
                <a16:creationId xmlns:a16="http://schemas.microsoft.com/office/drawing/2014/main" xmlns="" id="{4FA5150D-3948-4435-B64C-B9F5026C6C64}"/>
              </a:ext>
            </a:extLst>
          </p:cNvPr>
          <p:cNvSpPr txBox="1"/>
          <p:nvPr/>
        </p:nvSpPr>
        <p:spPr>
          <a:xfrm>
            <a:off x="1561736" y="1041023"/>
            <a:ext cx="6633574" cy="664797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显示区域添加显示</a:t>
            </a:r>
            <a:r>
              <a:rPr lang="zh-CN" altLang="zh-CN" sz="2400" dirty="0" smtClean="0"/>
              <a:t>组件</a:t>
            </a:r>
            <a:endParaRPr lang="en-US" altLang="zh-CN" sz="2400" dirty="0" smtClean="0"/>
          </a:p>
          <a:p>
            <a:pPr>
              <a:lnSpc>
                <a:spcPct val="150000"/>
              </a:lnSpc>
            </a:pPr>
            <a:r>
              <a:rPr lang="en-US" altLang="zh-CN" sz="2400" dirty="0" smtClean="0"/>
              <a:t>  </a:t>
            </a:r>
            <a:r>
              <a:rPr lang="zh-CN" altLang="zh-CN" sz="2400" dirty="0" smtClean="0"/>
              <a:t>①</a:t>
            </a:r>
            <a:r>
              <a:rPr lang="zh-CN" altLang="zh-CN" sz="2400" dirty="0"/>
              <a:t>显示组件</a:t>
            </a:r>
          </a:p>
          <a:p>
            <a:pPr>
              <a:lnSpc>
                <a:spcPct val="150000"/>
              </a:lnSpc>
            </a:pPr>
            <a:endParaRPr lang="en-US" altLang="zh-CN" sz="2400" dirty="0" smtClean="0"/>
          </a:p>
          <a:p>
            <a:pPr>
              <a:lnSpc>
                <a:spcPct val="150000"/>
              </a:lnSpc>
            </a:pPr>
            <a:r>
              <a:rPr lang="en-US" altLang="zh-CN" sz="2400" dirty="0" smtClean="0"/>
              <a:t>  </a:t>
            </a:r>
            <a:r>
              <a:rPr lang="zh-CN" altLang="zh-CN" sz="2400" dirty="0" smtClean="0"/>
              <a:t>②</a:t>
            </a:r>
            <a:r>
              <a:rPr lang="zh-CN" altLang="zh-CN" sz="2400" dirty="0"/>
              <a:t>实例化组件</a:t>
            </a:r>
          </a:p>
          <a:p>
            <a:pPr>
              <a:lnSpc>
                <a:spcPct val="150000"/>
              </a:lnSpc>
            </a:pPr>
            <a:endParaRPr lang="en-US" altLang="zh-CN" sz="2400" dirty="0"/>
          </a:p>
          <a:p>
            <a:pPr>
              <a:lnSpc>
                <a:spcPct val="150000"/>
              </a:lnSpc>
            </a:pPr>
            <a:r>
              <a:rPr lang="en-US" altLang="zh-CN" sz="2400" dirty="0" smtClean="0"/>
              <a:t>  </a:t>
            </a:r>
            <a:r>
              <a:rPr lang="zh-CN" altLang="zh-CN" sz="2400" dirty="0" smtClean="0"/>
              <a:t>③</a:t>
            </a:r>
            <a:r>
              <a:rPr lang="zh-CN" altLang="zh-CN" sz="2400" dirty="0"/>
              <a:t>设置组件样式等</a:t>
            </a:r>
          </a:p>
          <a:p>
            <a:pPr>
              <a:lnSpc>
                <a:spcPct val="150000"/>
              </a:lnSpc>
            </a:pPr>
            <a:r>
              <a:rPr lang="en-US" altLang="zh-CN" sz="2400" dirty="0" smtClean="0"/>
              <a:t>   </a:t>
            </a:r>
          </a:p>
          <a:p>
            <a:pPr>
              <a:lnSpc>
                <a:spcPct val="150000"/>
              </a:lnSpc>
            </a:pPr>
            <a:endParaRPr lang="en-US" altLang="zh-CN" sz="2400" dirty="0"/>
          </a:p>
          <a:p>
            <a:pPr>
              <a:lnSpc>
                <a:spcPct val="150000"/>
              </a:lnSpc>
            </a:pPr>
            <a:r>
              <a:rPr lang="en-US" altLang="zh-CN" sz="2400" dirty="0" smtClean="0"/>
              <a:t>  </a:t>
            </a:r>
            <a:r>
              <a:rPr lang="zh-CN" altLang="zh-CN" sz="2400" dirty="0" smtClean="0"/>
              <a:t>④</a:t>
            </a:r>
            <a:r>
              <a:rPr lang="zh-CN" altLang="zh-CN" sz="2400" dirty="0"/>
              <a:t>将组件添加到对应的容器</a:t>
            </a:r>
          </a:p>
          <a:p>
            <a:pPr>
              <a:lnSpc>
                <a:spcPct val="150000"/>
              </a:lnSpc>
            </a:pPr>
            <a:endParaRPr lang="en-US" altLang="zh-CN" sz="2400" dirty="0" smtClean="0"/>
          </a:p>
          <a:p>
            <a:pPr>
              <a:lnSpc>
                <a:spcPct val="150000"/>
              </a:lnSpc>
            </a:pPr>
            <a:endParaRPr lang="en-US" altLang="zh-CN" sz="2400" dirty="0" smtClean="0"/>
          </a:p>
          <a:p>
            <a:pPr>
              <a:lnSpc>
                <a:spcPct val="150000"/>
              </a:lnSpc>
            </a:pPr>
            <a:endParaRPr lang="en-US" altLang="zh-CN" sz="2400"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5528" y="2208690"/>
            <a:ext cx="3737622"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528" y="3293244"/>
            <a:ext cx="2680272" cy="43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5528" y="4406556"/>
            <a:ext cx="5213829" cy="1197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5528" y="6060758"/>
            <a:ext cx="2701187" cy="374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33335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一、组件添加</a:t>
            </a:r>
            <a:endParaRPr lang="zh-CN" altLang="en-US" dirty="0"/>
          </a:p>
        </p:txBody>
      </p:sp>
      <p:sp>
        <p:nvSpPr>
          <p:cNvPr id="12" name="TextBox 7">
            <a:extLst>
              <a:ext uri="{FF2B5EF4-FFF2-40B4-BE49-F238E27FC236}">
                <a16:creationId xmlns:a16="http://schemas.microsoft.com/office/drawing/2014/main" xmlns="" id="{4FA5150D-3948-4435-B64C-B9F5026C6C64}"/>
              </a:ext>
            </a:extLst>
          </p:cNvPr>
          <p:cNvSpPr txBox="1"/>
          <p:nvPr/>
        </p:nvSpPr>
        <p:spPr>
          <a:xfrm>
            <a:off x="1561736" y="1041023"/>
            <a:ext cx="6633574" cy="421140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按键区域添加按钮</a:t>
            </a:r>
            <a:r>
              <a:rPr lang="zh-CN" altLang="zh-CN" sz="2400" dirty="0" smtClean="0"/>
              <a:t>组件</a:t>
            </a:r>
            <a:endParaRPr lang="en-US" altLang="zh-CN" sz="2400" dirty="0" smtClean="0"/>
          </a:p>
          <a:p>
            <a:r>
              <a:rPr lang="en-US" altLang="zh-CN" sz="2400" dirty="0"/>
              <a:t> </a:t>
            </a:r>
            <a:r>
              <a:rPr lang="en-US" altLang="zh-CN" sz="2400" dirty="0" smtClean="0"/>
              <a:t> </a:t>
            </a:r>
          </a:p>
          <a:p>
            <a:r>
              <a:rPr lang="en-US" altLang="zh-CN" sz="2400" dirty="0"/>
              <a:t> </a:t>
            </a:r>
            <a:r>
              <a:rPr lang="en-US" altLang="zh-CN" sz="2400" dirty="0" smtClean="0"/>
              <a:t> </a:t>
            </a:r>
            <a:r>
              <a:rPr lang="zh-CN" altLang="zh-CN" sz="2400" dirty="0" smtClean="0"/>
              <a:t>①</a:t>
            </a:r>
            <a:r>
              <a:rPr lang="zh-CN" altLang="zh-CN" sz="2400" dirty="0"/>
              <a:t>按钮组件</a:t>
            </a:r>
            <a:r>
              <a:rPr lang="zh-CN" altLang="zh-CN" sz="2400" dirty="0" smtClean="0"/>
              <a:t>组</a:t>
            </a:r>
            <a:endParaRPr lang="en-US" altLang="zh-CN" sz="2400" dirty="0" smtClean="0"/>
          </a:p>
          <a:p>
            <a:pPr>
              <a:lnSpc>
                <a:spcPct val="150000"/>
              </a:lnSpc>
            </a:pPr>
            <a:r>
              <a:rPr lang="en-US" altLang="zh-CN" sz="2400" dirty="0" smtClean="0"/>
              <a:t>  </a:t>
            </a:r>
          </a:p>
          <a:p>
            <a:pPr>
              <a:lnSpc>
                <a:spcPct val="150000"/>
              </a:lnSpc>
            </a:pPr>
            <a:r>
              <a:rPr lang="en-US" altLang="zh-CN" sz="2400" dirty="0" smtClean="0"/>
              <a:t> </a:t>
            </a:r>
            <a:endParaRPr lang="en-US" altLang="zh-CN" sz="2400" dirty="0"/>
          </a:p>
          <a:p>
            <a:pPr>
              <a:lnSpc>
                <a:spcPct val="150000"/>
              </a:lnSpc>
            </a:pPr>
            <a:r>
              <a:rPr lang="en-US" altLang="zh-CN" sz="2400" dirty="0" smtClean="0"/>
              <a:t>   </a:t>
            </a:r>
            <a:r>
              <a:rPr lang="zh-CN" altLang="zh-CN" sz="2400" dirty="0"/>
              <a:t>②实例化按钮组件</a:t>
            </a:r>
          </a:p>
          <a:p>
            <a:pPr>
              <a:lnSpc>
                <a:spcPct val="150000"/>
              </a:lnSpc>
            </a:pPr>
            <a:r>
              <a:rPr lang="en-US" altLang="zh-CN" sz="2400" dirty="0" smtClean="0"/>
              <a:t>   </a:t>
            </a:r>
          </a:p>
          <a:p>
            <a:pPr>
              <a:lnSpc>
                <a:spcPct val="150000"/>
              </a:lnSpc>
            </a:pPr>
            <a:endParaRPr lang="en-US" altLang="zh-CN" sz="2400" dirty="0" smtClean="0"/>
          </a:p>
          <a:p>
            <a:pPr>
              <a:lnSpc>
                <a:spcPct val="150000"/>
              </a:lnSpc>
            </a:pPr>
            <a:endParaRPr lang="en-US" altLang="zh-CN"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701" y="2002114"/>
            <a:ext cx="2419122" cy="58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355" y="3661259"/>
            <a:ext cx="3246397" cy="51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66757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引入</a:t>
            </a:r>
          </a:p>
        </p:txBody>
      </p:sp>
      <p:sp>
        <p:nvSpPr>
          <p:cNvPr id="12" name="Freeform 5">
            <a:extLst>
              <a:ext uri="{FF2B5EF4-FFF2-40B4-BE49-F238E27FC236}">
                <a16:creationId xmlns="" xmlns:a16="http://schemas.microsoft.com/office/drawing/2014/main" id="{62ED6525-A0E0-42B6-AD8B-0C747415E6B5}"/>
              </a:ext>
            </a:extLst>
          </p:cNvPr>
          <p:cNvSpPr>
            <a:spLocks/>
          </p:cNvSpPr>
          <p:nvPr/>
        </p:nvSpPr>
        <p:spPr bwMode="auto">
          <a:xfrm>
            <a:off x="1373839" y="1903368"/>
            <a:ext cx="1930712" cy="174074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15A681">
              <a:alpha val="85000"/>
            </a:srgbClr>
          </a:solidFill>
          <a:ln w="9525" cap="flat">
            <a:noFill/>
            <a:prstDash val="solid"/>
            <a:miter lim="800000"/>
            <a:headEnd/>
            <a:tailEnd/>
          </a:ln>
          <a:extLst/>
        </p:spPr>
        <p:txBody>
          <a:bodyPr vert="horz" wrap="square" lIns="121917" tIns="60958" rIns="121917" bIns="60958" numCol="1" anchor="t" anchorCtr="0" compatLnSpc="1">
            <a:prstTxWarp prst="textNoShape">
              <a:avLst/>
            </a:prstTxWarp>
          </a:bodyPr>
          <a:lstStyle/>
          <a:p>
            <a:endParaRPr lang="zh-CN" altLang="en-US" dirty="0"/>
          </a:p>
        </p:txBody>
      </p:sp>
      <p:sp>
        <p:nvSpPr>
          <p:cNvPr id="13" name="TextBox 2">
            <a:extLst>
              <a:ext uri="{FF2B5EF4-FFF2-40B4-BE49-F238E27FC236}">
                <a16:creationId xmlns="" xmlns:a16="http://schemas.microsoft.com/office/drawing/2014/main" id="{436F3727-0797-48DB-B7BA-2BE5AA09B736}"/>
              </a:ext>
            </a:extLst>
          </p:cNvPr>
          <p:cNvSpPr txBox="1"/>
          <p:nvPr/>
        </p:nvSpPr>
        <p:spPr>
          <a:xfrm>
            <a:off x="1840824" y="2568558"/>
            <a:ext cx="851272" cy="4154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700" b="1" dirty="0"/>
              <a:t>问题</a:t>
            </a:r>
          </a:p>
        </p:txBody>
      </p:sp>
      <p:sp>
        <p:nvSpPr>
          <p:cNvPr id="14" name="矩形 3">
            <a:extLst>
              <a:ext uri="{FF2B5EF4-FFF2-40B4-BE49-F238E27FC236}">
                <a16:creationId xmlns="" xmlns:a16="http://schemas.microsoft.com/office/drawing/2014/main" id="{C73CF810-D7B8-4D88-94F8-49398F16E2D8}"/>
              </a:ext>
            </a:extLst>
          </p:cNvPr>
          <p:cNvSpPr/>
          <p:nvPr/>
        </p:nvSpPr>
        <p:spPr>
          <a:xfrm>
            <a:off x="3394319" y="1973598"/>
            <a:ext cx="8034481" cy="1544996"/>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5" name="Freeform 5">
            <a:extLst>
              <a:ext uri="{FF2B5EF4-FFF2-40B4-BE49-F238E27FC236}">
                <a16:creationId xmlns="" xmlns:a16="http://schemas.microsoft.com/office/drawing/2014/main" id="{20F76471-0E90-41A3-9ECA-DE58702B0907}"/>
              </a:ext>
            </a:extLst>
          </p:cNvPr>
          <p:cNvSpPr>
            <a:spLocks/>
          </p:cNvSpPr>
          <p:nvPr/>
        </p:nvSpPr>
        <p:spPr bwMode="auto">
          <a:xfrm>
            <a:off x="1330369" y="3999962"/>
            <a:ext cx="1930712" cy="174074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15A681">
              <a:alpha val="70000"/>
            </a:srgbClr>
          </a:solidFill>
          <a:ln w="9525" cap="flat">
            <a:noFill/>
            <a:prstDash val="solid"/>
            <a:miter lim="800000"/>
            <a:headEnd/>
            <a:tailEnd/>
          </a:ln>
          <a:extLst/>
        </p:spPr>
        <p:txBody>
          <a:bodyPr vert="horz" wrap="square" lIns="121917" tIns="60958" rIns="121917" bIns="60958" numCol="1" anchor="t" anchorCtr="0" compatLnSpc="1">
            <a:prstTxWarp prst="textNoShape">
              <a:avLst/>
            </a:prstTxWarp>
          </a:bodyPr>
          <a:lstStyle/>
          <a:p>
            <a:endParaRPr lang="zh-CN" altLang="en-US"/>
          </a:p>
        </p:txBody>
      </p:sp>
      <p:sp>
        <p:nvSpPr>
          <p:cNvPr id="17" name="矩形 3">
            <a:extLst>
              <a:ext uri="{FF2B5EF4-FFF2-40B4-BE49-F238E27FC236}">
                <a16:creationId xmlns="" xmlns:a16="http://schemas.microsoft.com/office/drawing/2014/main" id="{F87495ED-239B-4B90-B203-3612EA803FE5}"/>
              </a:ext>
            </a:extLst>
          </p:cNvPr>
          <p:cNvSpPr/>
          <p:nvPr/>
        </p:nvSpPr>
        <p:spPr>
          <a:xfrm>
            <a:off x="3468333" y="4139959"/>
            <a:ext cx="7856464" cy="1544996"/>
          </a:xfrm>
          <a:custGeom>
            <a:avLst/>
            <a:gdLst/>
            <a:ahLst/>
            <a:cxnLst/>
            <a:rect l="l" t="t" r="r" b="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no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9" name="组合 18">
            <a:extLst>
              <a:ext uri="{FF2B5EF4-FFF2-40B4-BE49-F238E27FC236}">
                <a16:creationId xmlns="" xmlns:a16="http://schemas.microsoft.com/office/drawing/2014/main" id="{A476F8A3-D8D3-4C18-A4DF-B5285A6EFB49}"/>
              </a:ext>
            </a:extLst>
          </p:cNvPr>
          <p:cNvGrpSpPr/>
          <p:nvPr/>
        </p:nvGrpSpPr>
        <p:grpSpPr>
          <a:xfrm>
            <a:off x="2727500" y="2557185"/>
            <a:ext cx="480379" cy="433115"/>
            <a:chOff x="2142410" y="2298139"/>
            <a:chExt cx="360284" cy="324836"/>
          </a:xfrm>
        </p:grpSpPr>
        <p:sp>
          <p:nvSpPr>
            <p:cNvPr id="20" name="Freeform 5">
              <a:extLst>
                <a:ext uri="{FF2B5EF4-FFF2-40B4-BE49-F238E27FC236}">
                  <a16:creationId xmlns="" xmlns:a16="http://schemas.microsoft.com/office/drawing/2014/main" id="{25A543B9-DC6A-4A55-93FA-31171597519B}"/>
                </a:ext>
              </a:extLst>
            </p:cNvPr>
            <p:cNvSpPr>
              <a:spLocks/>
            </p:cNvSpPr>
            <p:nvPr/>
          </p:nvSpPr>
          <p:spPr bwMode="auto">
            <a:xfrm flipH="1" flipV="1">
              <a:off x="2142410" y="2298139"/>
              <a:ext cx="360284" cy="3248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lumMod val="60000"/>
                <a:lumOff val="4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1" name="TextBox 10">
              <a:extLst>
                <a:ext uri="{FF2B5EF4-FFF2-40B4-BE49-F238E27FC236}">
                  <a16:creationId xmlns="" xmlns:a16="http://schemas.microsoft.com/office/drawing/2014/main" id="{F26B9B2A-108C-4591-8E5A-E88CAB833B01}"/>
                </a:ext>
              </a:extLst>
            </p:cNvPr>
            <p:cNvSpPr txBox="1"/>
            <p:nvPr/>
          </p:nvSpPr>
          <p:spPr>
            <a:xfrm>
              <a:off x="2221796" y="2306669"/>
              <a:ext cx="201512" cy="31162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2700" b="1" dirty="0">
                  <a:solidFill>
                    <a:schemeClr val="accent1"/>
                  </a:solidFill>
                </a:rPr>
                <a:t>1</a:t>
              </a:r>
              <a:endParaRPr lang="zh-CN" altLang="en-US" sz="2700" b="1" dirty="0">
                <a:solidFill>
                  <a:schemeClr val="accent1"/>
                </a:solidFill>
              </a:endParaRPr>
            </a:p>
          </p:txBody>
        </p:sp>
      </p:grpSp>
      <p:sp>
        <p:nvSpPr>
          <p:cNvPr id="22" name="TextBox 11">
            <a:extLst>
              <a:ext uri="{FF2B5EF4-FFF2-40B4-BE49-F238E27FC236}">
                <a16:creationId xmlns="" xmlns:a16="http://schemas.microsoft.com/office/drawing/2014/main" id="{487AEC87-03B6-4C06-BE58-115519AB4FD6}"/>
              </a:ext>
            </a:extLst>
          </p:cNvPr>
          <p:cNvSpPr txBox="1"/>
          <p:nvPr/>
        </p:nvSpPr>
        <p:spPr>
          <a:xfrm>
            <a:off x="3401281" y="3508134"/>
            <a:ext cx="851272" cy="4154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700" b="1" dirty="0"/>
              <a:t>问题</a:t>
            </a:r>
          </a:p>
        </p:txBody>
      </p:sp>
      <p:grpSp>
        <p:nvGrpSpPr>
          <p:cNvPr id="23" name="组合 22">
            <a:extLst>
              <a:ext uri="{FF2B5EF4-FFF2-40B4-BE49-F238E27FC236}">
                <a16:creationId xmlns="" xmlns:a16="http://schemas.microsoft.com/office/drawing/2014/main" id="{A2D7FA47-1443-46BF-974B-5B57E66A37CC}"/>
              </a:ext>
            </a:extLst>
          </p:cNvPr>
          <p:cNvGrpSpPr/>
          <p:nvPr/>
        </p:nvGrpSpPr>
        <p:grpSpPr>
          <a:xfrm>
            <a:off x="2668157" y="4654791"/>
            <a:ext cx="480379" cy="433115"/>
            <a:chOff x="2142410" y="2298139"/>
            <a:chExt cx="360284" cy="324836"/>
          </a:xfrm>
        </p:grpSpPr>
        <p:sp>
          <p:nvSpPr>
            <p:cNvPr id="24" name="Freeform 5">
              <a:extLst>
                <a:ext uri="{FF2B5EF4-FFF2-40B4-BE49-F238E27FC236}">
                  <a16:creationId xmlns="" xmlns:a16="http://schemas.microsoft.com/office/drawing/2014/main" id="{525053F4-CB23-45FB-A636-643CE49D5348}"/>
                </a:ext>
              </a:extLst>
            </p:cNvPr>
            <p:cNvSpPr>
              <a:spLocks/>
            </p:cNvSpPr>
            <p:nvPr/>
          </p:nvSpPr>
          <p:spPr bwMode="auto">
            <a:xfrm flipH="1" flipV="1">
              <a:off x="2142410" y="2298139"/>
              <a:ext cx="360284" cy="3248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lumMod val="60000"/>
                <a:lumOff val="4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5" name="TextBox 14">
              <a:extLst>
                <a:ext uri="{FF2B5EF4-FFF2-40B4-BE49-F238E27FC236}">
                  <a16:creationId xmlns="" xmlns:a16="http://schemas.microsoft.com/office/drawing/2014/main" id="{58B0C489-5B65-43A4-9D25-16B7183BE0A5}"/>
                </a:ext>
              </a:extLst>
            </p:cNvPr>
            <p:cNvSpPr txBox="1"/>
            <p:nvPr/>
          </p:nvSpPr>
          <p:spPr>
            <a:xfrm>
              <a:off x="2221796" y="2306669"/>
              <a:ext cx="201512" cy="31162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2700" b="1" dirty="0">
                  <a:solidFill>
                    <a:schemeClr val="accent2"/>
                  </a:solidFill>
                </a:rPr>
                <a:t>2</a:t>
              </a:r>
              <a:endParaRPr lang="zh-CN" altLang="en-US" sz="2700" b="1" dirty="0">
                <a:solidFill>
                  <a:schemeClr val="accent2"/>
                </a:solidFill>
              </a:endParaRPr>
            </a:p>
          </p:txBody>
        </p:sp>
      </p:grpSp>
      <p:sp>
        <p:nvSpPr>
          <p:cNvPr id="26" name="TextBox 15">
            <a:extLst>
              <a:ext uri="{FF2B5EF4-FFF2-40B4-BE49-F238E27FC236}">
                <a16:creationId xmlns="" xmlns:a16="http://schemas.microsoft.com/office/drawing/2014/main" id="{7E830AD7-9204-40C2-AAFE-DE199D162168}"/>
              </a:ext>
            </a:extLst>
          </p:cNvPr>
          <p:cNvSpPr txBox="1"/>
          <p:nvPr/>
        </p:nvSpPr>
        <p:spPr>
          <a:xfrm>
            <a:off x="1801009" y="4448158"/>
            <a:ext cx="851272" cy="4154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700" b="1" dirty="0"/>
              <a:t>问题</a:t>
            </a:r>
          </a:p>
        </p:txBody>
      </p:sp>
      <p:sp>
        <p:nvSpPr>
          <p:cNvPr id="30" name="TextBox 19">
            <a:extLst>
              <a:ext uri="{FF2B5EF4-FFF2-40B4-BE49-F238E27FC236}">
                <a16:creationId xmlns="" xmlns:a16="http://schemas.microsoft.com/office/drawing/2014/main" id="{D1C48E1B-8560-49C2-BCE4-73F7D17C3B75}"/>
              </a:ext>
            </a:extLst>
          </p:cNvPr>
          <p:cNvSpPr txBox="1"/>
          <p:nvPr/>
        </p:nvSpPr>
        <p:spPr>
          <a:xfrm>
            <a:off x="3721961" y="2599864"/>
            <a:ext cx="7036072" cy="249877"/>
          </a:xfrm>
          <a:prstGeom prst="rect">
            <a:avLst/>
          </a:prstGeom>
          <a:noFill/>
        </p:spPr>
        <p:txBody>
          <a:bodyPr wrap="square" lIns="0" tIns="0" rIns="0" bIns="0" rtlCol="0">
            <a:spAutoFit/>
          </a:bodyPr>
          <a:lstStyle/>
          <a:p>
            <a:pPr algn="just">
              <a:lnSpc>
                <a:spcPts val="1867"/>
              </a:lnSpc>
              <a:spcBef>
                <a:spcPts val="300"/>
              </a:spcBef>
            </a:pPr>
            <a:r>
              <a:rPr lang="zh-CN" altLang="en-US" sz="2200" dirty="0" smtClean="0">
                <a:solidFill>
                  <a:schemeClr val="tx1">
                    <a:lumMod val="75000"/>
                  </a:schemeClr>
                </a:solidFill>
                <a:latin typeface="微软雅黑" pitchFamily="34" charset="-122"/>
                <a:ea typeface="微软雅黑" pitchFamily="34" charset="-122"/>
              </a:rPr>
              <a:t>设计一个应用程序图形界面需要具备的知识有哪些？</a:t>
            </a:r>
            <a:endParaRPr lang="zh-CN" altLang="en-US" sz="2200" dirty="0">
              <a:solidFill>
                <a:schemeClr val="tx1">
                  <a:lumMod val="75000"/>
                </a:schemeClr>
              </a:solidFill>
              <a:latin typeface="微软雅黑" pitchFamily="34" charset="-122"/>
              <a:ea typeface="微软雅黑" pitchFamily="34" charset="-122"/>
            </a:endParaRPr>
          </a:p>
        </p:txBody>
      </p:sp>
      <p:sp>
        <p:nvSpPr>
          <p:cNvPr id="31" name="TextBox 20">
            <a:extLst>
              <a:ext uri="{FF2B5EF4-FFF2-40B4-BE49-F238E27FC236}">
                <a16:creationId xmlns="" xmlns:a16="http://schemas.microsoft.com/office/drawing/2014/main" id="{46B98250-1963-428D-A643-022F39F7A9B4}"/>
              </a:ext>
            </a:extLst>
          </p:cNvPr>
          <p:cNvSpPr txBox="1"/>
          <p:nvPr/>
        </p:nvSpPr>
        <p:spPr>
          <a:xfrm>
            <a:off x="3914874" y="4702329"/>
            <a:ext cx="6937619" cy="249877"/>
          </a:xfrm>
          <a:prstGeom prst="rect">
            <a:avLst/>
          </a:prstGeom>
          <a:noFill/>
        </p:spPr>
        <p:txBody>
          <a:bodyPr wrap="square" lIns="0" tIns="0" rIns="0" bIns="0" rtlCol="0">
            <a:spAutoFit/>
          </a:bodyPr>
          <a:lstStyle/>
          <a:p>
            <a:pPr algn="just">
              <a:lnSpc>
                <a:spcPts val="1867"/>
              </a:lnSpc>
              <a:spcBef>
                <a:spcPts val="300"/>
              </a:spcBef>
            </a:pPr>
            <a:r>
              <a:rPr lang="zh-CN" altLang="en-US" sz="2200" dirty="0" smtClean="0">
                <a:solidFill>
                  <a:schemeClr val="tx1">
                    <a:lumMod val="75000"/>
                  </a:schemeClr>
                </a:solidFill>
                <a:latin typeface="微软雅黑" pitchFamily="34" charset="-122"/>
                <a:ea typeface="微软雅黑" pitchFamily="34" charset="-122"/>
              </a:rPr>
              <a:t>一个计算器界面和功能有哪些？</a:t>
            </a:r>
            <a:endParaRPr lang="zh-CN" altLang="en-US" sz="2200" dirty="0">
              <a:solidFill>
                <a:schemeClr val="tx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6720319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anim calcmode="lin" valueType="num">
                                      <p:cBhvr>
                                        <p:cTn id="17" dur="500" fill="hold"/>
                                        <p:tgtEl>
                                          <p:spTgt spid="12"/>
                                        </p:tgtEl>
                                        <p:attrNameLst>
                                          <p:attrName>ppt_x</p:attrName>
                                        </p:attrNameLst>
                                      </p:cBhvr>
                                      <p:tavLst>
                                        <p:tav tm="0">
                                          <p:val>
                                            <p:fltVal val="0.5"/>
                                          </p:val>
                                        </p:tav>
                                        <p:tav tm="100000">
                                          <p:val>
                                            <p:strVal val="#ppt_x"/>
                                          </p:val>
                                        </p:tav>
                                      </p:tavLst>
                                    </p:anim>
                                    <p:anim calcmode="lin" valueType="num">
                                      <p:cBhvr>
                                        <p:cTn id="18" dur="500" fill="hold"/>
                                        <p:tgtEl>
                                          <p:spTgt spid="12"/>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anim calcmode="lin" valueType="num">
                                      <p:cBhvr>
                                        <p:cTn id="24" dur="500" fill="hold"/>
                                        <p:tgtEl>
                                          <p:spTgt spid="19"/>
                                        </p:tgtEl>
                                        <p:attrNameLst>
                                          <p:attrName>ppt_x</p:attrName>
                                        </p:attrNameLst>
                                      </p:cBhvr>
                                      <p:tavLst>
                                        <p:tav tm="0">
                                          <p:val>
                                            <p:fltVal val="0.5"/>
                                          </p:val>
                                        </p:tav>
                                        <p:tav tm="100000">
                                          <p:val>
                                            <p:strVal val="#ppt_x"/>
                                          </p:val>
                                        </p:tav>
                                      </p:tavLst>
                                    </p:anim>
                                    <p:anim calcmode="lin" valueType="num">
                                      <p:cBhvr>
                                        <p:cTn id="25" dur="500" fill="hold"/>
                                        <p:tgtEl>
                                          <p:spTgt spid="19"/>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00"/>
                                  </p:st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anim calcmode="lin" valueType="num">
                                      <p:cBhvr>
                                        <p:cTn id="31" dur="500" fill="hold"/>
                                        <p:tgtEl>
                                          <p:spTgt spid="26"/>
                                        </p:tgtEl>
                                        <p:attrNameLst>
                                          <p:attrName>ppt_x</p:attrName>
                                        </p:attrNameLst>
                                      </p:cBhvr>
                                      <p:tavLst>
                                        <p:tav tm="0">
                                          <p:val>
                                            <p:fltVal val="0.5"/>
                                          </p:val>
                                        </p:tav>
                                        <p:tav tm="100000">
                                          <p:val>
                                            <p:strVal val="#ppt_x"/>
                                          </p:val>
                                        </p:tav>
                                      </p:tavLst>
                                    </p:anim>
                                    <p:anim calcmode="lin" valueType="num">
                                      <p:cBhvr>
                                        <p:cTn id="32" dur="500" fill="hold"/>
                                        <p:tgtEl>
                                          <p:spTgt spid="26"/>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4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anim calcmode="lin" valueType="num">
                                      <p:cBhvr>
                                        <p:cTn id="38" dur="500" fill="hold"/>
                                        <p:tgtEl>
                                          <p:spTgt spid="15"/>
                                        </p:tgtEl>
                                        <p:attrNameLst>
                                          <p:attrName>ppt_x</p:attrName>
                                        </p:attrNameLst>
                                      </p:cBhvr>
                                      <p:tavLst>
                                        <p:tav tm="0">
                                          <p:val>
                                            <p:fltVal val="0.5"/>
                                          </p:val>
                                        </p:tav>
                                        <p:tav tm="100000">
                                          <p:val>
                                            <p:strVal val="#ppt_x"/>
                                          </p:val>
                                        </p:tav>
                                      </p:tavLst>
                                    </p:anim>
                                    <p:anim calcmode="lin" valueType="num">
                                      <p:cBhvr>
                                        <p:cTn id="39" dur="500" fill="hold"/>
                                        <p:tgtEl>
                                          <p:spTgt spid="15"/>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40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anim calcmode="lin" valueType="num">
                                      <p:cBhvr>
                                        <p:cTn id="45" dur="500" fill="hold"/>
                                        <p:tgtEl>
                                          <p:spTgt spid="22"/>
                                        </p:tgtEl>
                                        <p:attrNameLst>
                                          <p:attrName>ppt_x</p:attrName>
                                        </p:attrNameLst>
                                      </p:cBhvr>
                                      <p:tavLst>
                                        <p:tav tm="0">
                                          <p:val>
                                            <p:fltVal val="0.5"/>
                                          </p:val>
                                        </p:tav>
                                        <p:tav tm="100000">
                                          <p:val>
                                            <p:strVal val="#ppt_x"/>
                                          </p:val>
                                        </p:tav>
                                      </p:tavLst>
                                    </p:anim>
                                    <p:anim calcmode="lin" valueType="num">
                                      <p:cBhvr>
                                        <p:cTn id="46" dur="500" fill="hold"/>
                                        <p:tgtEl>
                                          <p:spTgt spid="2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40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anim calcmode="lin" valueType="num">
                                      <p:cBhvr>
                                        <p:cTn id="52" dur="500" fill="hold"/>
                                        <p:tgtEl>
                                          <p:spTgt spid="23"/>
                                        </p:tgtEl>
                                        <p:attrNameLst>
                                          <p:attrName>ppt_x</p:attrName>
                                        </p:attrNameLst>
                                      </p:cBhvr>
                                      <p:tavLst>
                                        <p:tav tm="0">
                                          <p:val>
                                            <p:fltVal val="0.5"/>
                                          </p:val>
                                        </p:tav>
                                        <p:tav tm="100000">
                                          <p:val>
                                            <p:strVal val="#ppt_x"/>
                                          </p:val>
                                        </p:tav>
                                      </p:tavLst>
                                    </p:anim>
                                    <p:anim calcmode="lin" valueType="num">
                                      <p:cBhvr>
                                        <p:cTn id="53" dur="500" fill="hold"/>
                                        <p:tgtEl>
                                          <p:spTgt spid="23"/>
                                        </p:tgtEl>
                                        <p:attrNameLst>
                                          <p:attrName>ppt_y</p:attrName>
                                        </p:attrNameLst>
                                      </p:cBhvr>
                                      <p:tavLst>
                                        <p:tav tm="0">
                                          <p:val>
                                            <p:fltVal val="0.5"/>
                                          </p:val>
                                        </p:tav>
                                        <p:tav tm="100000">
                                          <p:val>
                                            <p:strVal val="#ppt_y"/>
                                          </p:val>
                                        </p:tav>
                                      </p:tavLst>
                                    </p:anim>
                                  </p:childTnLst>
                                </p:cTn>
                              </p:par>
                            </p:childTnLst>
                          </p:cTn>
                        </p:par>
                        <p:par>
                          <p:cTn id="54" fill="hold">
                            <p:stCondLst>
                              <p:cond delay="900"/>
                            </p:stCondLst>
                            <p:childTnLst>
                              <p:par>
                                <p:cTn id="55" presetID="55" presetClass="entr" presetSubtype="0"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1000" fill="hold"/>
                                        <p:tgtEl>
                                          <p:spTgt spid="30"/>
                                        </p:tgtEl>
                                        <p:attrNameLst>
                                          <p:attrName>ppt_w</p:attrName>
                                        </p:attrNameLst>
                                      </p:cBhvr>
                                      <p:tavLst>
                                        <p:tav tm="0">
                                          <p:val>
                                            <p:strVal val="#ppt_w*0.70"/>
                                          </p:val>
                                        </p:tav>
                                        <p:tav tm="100000">
                                          <p:val>
                                            <p:strVal val="#ppt_w"/>
                                          </p:val>
                                        </p:tav>
                                      </p:tavLst>
                                    </p:anim>
                                    <p:anim calcmode="lin" valueType="num">
                                      <p:cBhvr>
                                        <p:cTn id="58" dur="1000" fill="hold"/>
                                        <p:tgtEl>
                                          <p:spTgt spid="30"/>
                                        </p:tgtEl>
                                        <p:attrNameLst>
                                          <p:attrName>ppt_h</p:attrName>
                                        </p:attrNameLst>
                                      </p:cBhvr>
                                      <p:tavLst>
                                        <p:tav tm="0">
                                          <p:val>
                                            <p:strVal val="#ppt_h"/>
                                          </p:val>
                                        </p:tav>
                                        <p:tav tm="100000">
                                          <p:val>
                                            <p:strVal val="#ppt_h"/>
                                          </p:val>
                                        </p:tav>
                                      </p:tavLst>
                                    </p:anim>
                                    <p:animEffect transition="in" filter="fade">
                                      <p:cBhvr>
                                        <p:cTn id="59" dur="1000"/>
                                        <p:tgtEl>
                                          <p:spTgt spid="30"/>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1000" fill="hold"/>
                                        <p:tgtEl>
                                          <p:spTgt spid="14"/>
                                        </p:tgtEl>
                                        <p:attrNameLst>
                                          <p:attrName>ppt_w</p:attrName>
                                        </p:attrNameLst>
                                      </p:cBhvr>
                                      <p:tavLst>
                                        <p:tav tm="0">
                                          <p:val>
                                            <p:strVal val="#ppt_w*0.70"/>
                                          </p:val>
                                        </p:tav>
                                        <p:tav tm="100000">
                                          <p:val>
                                            <p:strVal val="#ppt_w"/>
                                          </p:val>
                                        </p:tav>
                                      </p:tavLst>
                                    </p:anim>
                                    <p:anim calcmode="lin" valueType="num">
                                      <p:cBhvr>
                                        <p:cTn id="63" dur="1000" fill="hold"/>
                                        <p:tgtEl>
                                          <p:spTgt spid="14"/>
                                        </p:tgtEl>
                                        <p:attrNameLst>
                                          <p:attrName>ppt_h</p:attrName>
                                        </p:attrNameLst>
                                      </p:cBhvr>
                                      <p:tavLst>
                                        <p:tav tm="0">
                                          <p:val>
                                            <p:strVal val="#ppt_h"/>
                                          </p:val>
                                        </p:tav>
                                        <p:tav tm="100000">
                                          <p:val>
                                            <p:strVal val="#ppt_h"/>
                                          </p:val>
                                        </p:tav>
                                      </p:tavLst>
                                    </p:anim>
                                    <p:animEffect transition="in" filter="fade">
                                      <p:cBhvr>
                                        <p:cTn id="64" dur="1000"/>
                                        <p:tgtEl>
                                          <p:spTgt spid="14"/>
                                        </p:tgtEl>
                                      </p:cBhvr>
                                    </p:animEffect>
                                  </p:childTnLst>
                                </p:cTn>
                              </p:par>
                              <p:par>
                                <p:cTn id="65" presetID="55" presetClass="entr" presetSubtype="0" fill="hold" grpId="0" nodeType="withEffect">
                                  <p:stCondLst>
                                    <p:cond delay="400"/>
                                  </p:stCondLst>
                                  <p:childTnLst>
                                    <p:set>
                                      <p:cBhvr>
                                        <p:cTn id="66" dur="1" fill="hold">
                                          <p:stCondLst>
                                            <p:cond delay="0"/>
                                          </p:stCondLst>
                                        </p:cTn>
                                        <p:tgtEl>
                                          <p:spTgt spid="31"/>
                                        </p:tgtEl>
                                        <p:attrNameLst>
                                          <p:attrName>style.visibility</p:attrName>
                                        </p:attrNameLst>
                                      </p:cBhvr>
                                      <p:to>
                                        <p:strVal val="visible"/>
                                      </p:to>
                                    </p:set>
                                    <p:anim calcmode="lin" valueType="num">
                                      <p:cBhvr>
                                        <p:cTn id="67" dur="1000" fill="hold"/>
                                        <p:tgtEl>
                                          <p:spTgt spid="31"/>
                                        </p:tgtEl>
                                        <p:attrNameLst>
                                          <p:attrName>ppt_w</p:attrName>
                                        </p:attrNameLst>
                                      </p:cBhvr>
                                      <p:tavLst>
                                        <p:tav tm="0">
                                          <p:val>
                                            <p:strVal val="#ppt_w*0.70"/>
                                          </p:val>
                                        </p:tav>
                                        <p:tav tm="100000">
                                          <p:val>
                                            <p:strVal val="#ppt_w"/>
                                          </p:val>
                                        </p:tav>
                                      </p:tavLst>
                                    </p:anim>
                                    <p:anim calcmode="lin" valueType="num">
                                      <p:cBhvr>
                                        <p:cTn id="68" dur="1000" fill="hold"/>
                                        <p:tgtEl>
                                          <p:spTgt spid="31"/>
                                        </p:tgtEl>
                                        <p:attrNameLst>
                                          <p:attrName>ppt_h</p:attrName>
                                        </p:attrNameLst>
                                      </p:cBhvr>
                                      <p:tavLst>
                                        <p:tav tm="0">
                                          <p:val>
                                            <p:strVal val="#ppt_h"/>
                                          </p:val>
                                        </p:tav>
                                        <p:tav tm="100000">
                                          <p:val>
                                            <p:strVal val="#ppt_h"/>
                                          </p:val>
                                        </p:tav>
                                      </p:tavLst>
                                    </p:anim>
                                    <p:animEffect transition="in" filter="fade">
                                      <p:cBhvr>
                                        <p:cTn id="69" dur="1000"/>
                                        <p:tgtEl>
                                          <p:spTgt spid="31"/>
                                        </p:tgtEl>
                                      </p:cBhvr>
                                    </p:animEffect>
                                  </p:childTnLst>
                                </p:cTn>
                              </p:par>
                              <p:par>
                                <p:cTn id="70" presetID="55" presetClass="entr" presetSubtype="0" fill="hold" grpId="0" nodeType="withEffect">
                                  <p:stCondLst>
                                    <p:cond delay="400"/>
                                  </p:stCondLst>
                                  <p:childTnLst>
                                    <p:set>
                                      <p:cBhvr>
                                        <p:cTn id="71" dur="1" fill="hold">
                                          <p:stCondLst>
                                            <p:cond delay="0"/>
                                          </p:stCondLst>
                                        </p:cTn>
                                        <p:tgtEl>
                                          <p:spTgt spid="17"/>
                                        </p:tgtEl>
                                        <p:attrNameLst>
                                          <p:attrName>style.visibility</p:attrName>
                                        </p:attrNameLst>
                                      </p:cBhvr>
                                      <p:to>
                                        <p:strVal val="visible"/>
                                      </p:to>
                                    </p:set>
                                    <p:anim calcmode="lin" valueType="num">
                                      <p:cBhvr>
                                        <p:cTn id="72" dur="1000" fill="hold"/>
                                        <p:tgtEl>
                                          <p:spTgt spid="17"/>
                                        </p:tgtEl>
                                        <p:attrNameLst>
                                          <p:attrName>ppt_w</p:attrName>
                                        </p:attrNameLst>
                                      </p:cBhvr>
                                      <p:tavLst>
                                        <p:tav tm="0">
                                          <p:val>
                                            <p:strVal val="#ppt_w*0.70"/>
                                          </p:val>
                                        </p:tav>
                                        <p:tav tm="100000">
                                          <p:val>
                                            <p:strVal val="#ppt_w"/>
                                          </p:val>
                                        </p:tav>
                                      </p:tavLst>
                                    </p:anim>
                                    <p:anim calcmode="lin" valueType="num">
                                      <p:cBhvr>
                                        <p:cTn id="73" dur="1000" fill="hold"/>
                                        <p:tgtEl>
                                          <p:spTgt spid="17"/>
                                        </p:tgtEl>
                                        <p:attrNameLst>
                                          <p:attrName>ppt_h</p:attrName>
                                        </p:attrNameLst>
                                      </p:cBhvr>
                                      <p:tavLst>
                                        <p:tav tm="0">
                                          <p:val>
                                            <p:strVal val="#ppt_h"/>
                                          </p:val>
                                        </p:tav>
                                        <p:tav tm="100000">
                                          <p:val>
                                            <p:strVal val="#ppt_h"/>
                                          </p:val>
                                        </p:tav>
                                      </p:tavLst>
                                    </p:anim>
                                    <p:animEffect transition="in" filter="fade">
                                      <p:cBhvr>
                                        <p:cTn id="7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animBg="1"/>
      <p:bldP spid="17" grpId="0" animBg="1"/>
      <p:bldP spid="22" grpId="0"/>
      <p:bldP spid="26" grpId="0"/>
      <p:bldP spid="3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一、组件添加</a:t>
            </a:r>
            <a:endParaRPr lang="zh-CN" altLang="en-US" dirty="0"/>
          </a:p>
        </p:txBody>
      </p:sp>
      <p:sp>
        <p:nvSpPr>
          <p:cNvPr id="12" name="TextBox 7">
            <a:extLst>
              <a:ext uri="{FF2B5EF4-FFF2-40B4-BE49-F238E27FC236}">
                <a16:creationId xmlns:a16="http://schemas.microsoft.com/office/drawing/2014/main" xmlns="" id="{4FA5150D-3948-4435-B64C-B9F5026C6C64}"/>
              </a:ext>
            </a:extLst>
          </p:cNvPr>
          <p:cNvSpPr txBox="1"/>
          <p:nvPr/>
        </p:nvSpPr>
        <p:spPr>
          <a:xfrm>
            <a:off x="1561736" y="1041023"/>
            <a:ext cx="4212899" cy="258532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按键区域添加按钮</a:t>
            </a:r>
            <a:r>
              <a:rPr lang="zh-CN" altLang="zh-CN" sz="2400" dirty="0" smtClean="0"/>
              <a:t>组件</a:t>
            </a:r>
            <a:endParaRPr lang="en-US" altLang="zh-CN" sz="2400" dirty="0" smtClean="0"/>
          </a:p>
          <a:p>
            <a:pPr>
              <a:lnSpc>
                <a:spcPct val="100000"/>
              </a:lnSpc>
            </a:pPr>
            <a:r>
              <a:rPr lang="en-US" altLang="zh-CN" sz="2000" dirty="0"/>
              <a:t> </a:t>
            </a:r>
            <a:r>
              <a:rPr lang="en-US" altLang="zh-CN" sz="2000" dirty="0" smtClean="0"/>
              <a:t>    </a:t>
            </a:r>
            <a:r>
              <a:rPr lang="zh-CN" altLang="zh-CN" sz="2000" dirty="0" smtClean="0"/>
              <a:t>②</a:t>
            </a:r>
            <a:r>
              <a:rPr lang="zh-CN" altLang="zh-CN" sz="2000" dirty="0"/>
              <a:t>实例化按钮</a:t>
            </a:r>
            <a:r>
              <a:rPr lang="zh-CN" altLang="zh-CN" sz="2000" dirty="0" smtClean="0"/>
              <a:t>组件</a:t>
            </a:r>
            <a:r>
              <a:rPr lang="zh-CN" altLang="en-US" sz="2000" dirty="0" smtClean="0"/>
              <a:t>：</a:t>
            </a:r>
            <a:r>
              <a:rPr lang="en-US" altLang="zh-CN" sz="2000" dirty="0" smtClean="0"/>
              <a:t>   </a:t>
            </a:r>
            <a:r>
              <a:rPr lang="zh-CN" altLang="zh-CN" sz="2000" dirty="0" smtClean="0"/>
              <a:t>根据</a:t>
            </a:r>
            <a:r>
              <a:rPr lang="zh-CN" altLang="zh-CN" sz="2000" dirty="0"/>
              <a:t>按钮键的排列次序，对前面的两种字符串取字符的实现方法，用以下代码实现</a:t>
            </a:r>
            <a:endParaRPr lang="en-US" altLang="zh-CN" sz="2000" dirty="0" smtClean="0"/>
          </a:p>
          <a:p>
            <a:pPr>
              <a:lnSpc>
                <a:spcPct val="150000"/>
              </a:lnSpc>
            </a:pPr>
            <a:endParaRPr lang="en-US" altLang="zh-CN" sz="2400" dirty="0" smtClean="0"/>
          </a:p>
          <a:p>
            <a:pPr>
              <a:lnSpc>
                <a:spcPct val="150000"/>
              </a:lnSpc>
            </a:pPr>
            <a:endParaRPr lang="en-US" altLang="zh-CN"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5285" y="870848"/>
            <a:ext cx="5293765" cy="564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077646"/>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一、组件添加</a:t>
            </a:r>
            <a:endParaRPr lang="zh-CN" altLang="en-US" dirty="0"/>
          </a:p>
        </p:txBody>
      </p:sp>
      <p:sp>
        <p:nvSpPr>
          <p:cNvPr id="12" name="TextBox 7">
            <a:extLst>
              <a:ext uri="{FF2B5EF4-FFF2-40B4-BE49-F238E27FC236}">
                <a16:creationId xmlns:a16="http://schemas.microsoft.com/office/drawing/2014/main" xmlns="" id="{4FA5150D-3948-4435-B64C-B9F5026C6C64}"/>
              </a:ext>
            </a:extLst>
          </p:cNvPr>
          <p:cNvSpPr txBox="1"/>
          <p:nvPr/>
        </p:nvSpPr>
        <p:spPr>
          <a:xfrm>
            <a:off x="1561736" y="1041023"/>
            <a:ext cx="4212899" cy="127470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按键区域添加按钮</a:t>
            </a:r>
            <a:r>
              <a:rPr lang="zh-CN" altLang="zh-CN" sz="2400" dirty="0" smtClean="0"/>
              <a:t>组件</a:t>
            </a:r>
            <a:endParaRPr lang="en-US" altLang="zh-CN" sz="2400" dirty="0" smtClean="0"/>
          </a:p>
          <a:p>
            <a:r>
              <a:rPr lang="zh-CN" altLang="zh-CN" sz="2000" dirty="0"/>
              <a:t>③设置按钮样式和添加到容器</a:t>
            </a:r>
          </a:p>
          <a:p>
            <a:pPr>
              <a:lnSpc>
                <a:spcPct val="150000"/>
              </a:lnSpc>
            </a:pPr>
            <a:endParaRPr lang="en-US" altLang="zh-CN"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419" y="2315731"/>
            <a:ext cx="6662474" cy="1949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48495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一、添加组件</a:t>
            </a:r>
            <a:endParaRPr lang="zh-CN" altLang="en-US" dirty="0"/>
          </a:p>
        </p:txBody>
      </p:sp>
      <p:sp>
        <p:nvSpPr>
          <p:cNvPr id="112" name="TextBox 7">
            <a:extLst>
              <a:ext uri="{FF2B5EF4-FFF2-40B4-BE49-F238E27FC236}">
                <a16:creationId xmlns:a16="http://schemas.microsoft.com/office/drawing/2014/main" xmlns="" id="{4FA5150D-3948-4435-B64C-B9F5026C6C64}"/>
              </a:ext>
            </a:extLst>
          </p:cNvPr>
          <p:cNvSpPr txBox="1"/>
          <p:nvPr/>
        </p:nvSpPr>
        <p:spPr>
          <a:xfrm>
            <a:off x="998038" y="1278804"/>
            <a:ext cx="3528242" cy="48872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布局代码实现</a:t>
            </a:r>
            <a:endParaRPr lang="en-US" altLang="zh-CN" sz="2400" dirty="0" smtClean="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0" y="1439863"/>
            <a:ext cx="6294120" cy="534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64832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微软雅黑" panose="020B0503020204020204" pitchFamily="34" charset="-122"/>
                <a:ea typeface="微软雅黑" panose="020B0503020204020204" pitchFamily="34" charset="-122"/>
              </a:rPr>
              <a:t>二、组件添加小结</a:t>
            </a:r>
            <a:endParaRPr lang="zh-CN" altLang="en-US" dirty="0">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xmlns="" id="{4FA5150D-3948-4435-B64C-B9F5026C6C64}"/>
              </a:ext>
            </a:extLst>
          </p:cNvPr>
          <p:cNvSpPr txBox="1"/>
          <p:nvPr/>
        </p:nvSpPr>
        <p:spPr>
          <a:xfrm>
            <a:off x="998038" y="1323168"/>
            <a:ext cx="5002712" cy="48872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en-US" sz="2400" dirty="0" smtClean="0"/>
              <a:t>添加组件的大致步骤 </a:t>
            </a:r>
            <a:endParaRPr lang="en-US" altLang="zh-CN" sz="2400" dirty="0" smtClean="0"/>
          </a:p>
        </p:txBody>
      </p:sp>
      <p:sp>
        <p:nvSpPr>
          <p:cNvPr id="3" name="矩形 2"/>
          <p:cNvSpPr/>
          <p:nvPr/>
        </p:nvSpPr>
        <p:spPr>
          <a:xfrm>
            <a:off x="1397110" y="2337714"/>
            <a:ext cx="9353550" cy="830997"/>
          </a:xfrm>
          <a:prstGeom prst="rect">
            <a:avLst/>
          </a:prstGeom>
        </p:spPr>
        <p:txBody>
          <a:bodyPr wrap="square">
            <a:spAutoFit/>
          </a:bodyPr>
          <a:lstStyle/>
          <a:p>
            <a:r>
              <a:rPr lang="zh-CN" altLang="zh-CN" sz="2400" dirty="0"/>
              <a:t>定义组件对象、实例化对象、必要的样式设置（可选）、添加到对应容器</a:t>
            </a:r>
            <a:r>
              <a:rPr lang="zh-CN" altLang="zh-CN" sz="2400" dirty="0" smtClean="0"/>
              <a:t>。</a:t>
            </a:r>
            <a:endParaRPr lang="zh-CN" altLang="zh-CN" sz="2400" dirty="0"/>
          </a:p>
        </p:txBody>
      </p:sp>
    </p:spTree>
    <p:extLst>
      <p:ext uri="{BB962C8B-B14F-4D97-AF65-F5344CB8AC3E}">
        <p14:creationId xmlns:p14="http://schemas.microsoft.com/office/powerpoint/2010/main" val="381111566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微软雅黑" pitchFamily="34" charset="-122"/>
                <a:ea typeface="微软雅黑" pitchFamily="34" charset="-122"/>
              </a:rPr>
              <a:t>三、拓展练习</a:t>
            </a:r>
            <a:endParaRPr lang="zh-CN" altLang="en-US" dirty="0">
              <a:latin typeface="微软雅黑" pitchFamily="34" charset="-122"/>
              <a:ea typeface="微软雅黑" pitchFamily="34" charset="-122"/>
            </a:endParaRPr>
          </a:p>
        </p:txBody>
      </p:sp>
      <p:sp>
        <p:nvSpPr>
          <p:cNvPr id="3" name="矩形 2"/>
          <p:cNvSpPr/>
          <p:nvPr/>
        </p:nvSpPr>
        <p:spPr>
          <a:xfrm>
            <a:off x="1337310" y="1965960"/>
            <a:ext cx="9669780" cy="1200329"/>
          </a:xfrm>
          <a:prstGeom prst="rect">
            <a:avLst/>
          </a:prstGeom>
        </p:spPr>
        <p:txBody>
          <a:bodyPr wrap="square">
            <a:spAutoFit/>
          </a:bodyPr>
          <a:lstStyle/>
          <a:p>
            <a:r>
              <a:rPr lang="zh-CN" altLang="zh-CN" sz="2400" dirty="0"/>
              <a:t>本案例采用的添加按钮数组方式比较笨拙，实际上可以将数字字符与功能字符按照给定规律，同样可以实现以上功能，但代码却要省事得多，请你试试</a:t>
            </a:r>
            <a:r>
              <a:rPr lang="zh-CN" altLang="zh-CN" sz="2400"/>
              <a:t>如何</a:t>
            </a:r>
            <a:r>
              <a:rPr lang="zh-CN" altLang="zh-CN" sz="2400" smtClean="0"/>
              <a:t>更改</a:t>
            </a:r>
            <a:r>
              <a:rPr lang="zh-CN" altLang="en-US" sz="2400" smtClean="0"/>
              <a:t>。</a:t>
            </a:r>
            <a:r>
              <a:rPr lang="zh-CN" altLang="zh-CN" sz="2400" dirty="0" smtClean="0"/>
              <a:t>试试</a:t>
            </a:r>
            <a:r>
              <a:rPr lang="zh-CN" altLang="zh-CN" sz="2400" dirty="0"/>
              <a:t>吧！</a:t>
            </a:r>
          </a:p>
        </p:txBody>
      </p:sp>
    </p:spTree>
    <p:extLst>
      <p:ext uri="{BB962C8B-B14F-4D97-AF65-F5344CB8AC3E}">
        <p14:creationId xmlns:p14="http://schemas.microsoft.com/office/powerpoint/2010/main" val="307189725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a:extLst>
              <a:ext uri="{FF2B5EF4-FFF2-40B4-BE49-F238E27FC236}">
                <a16:creationId xmlns="" xmlns:a16="http://schemas.microsoft.com/office/drawing/2014/main" id="{6B6CDEBD-7386-4DE6-AB24-C8F02A5A1E43}"/>
              </a:ext>
            </a:extLst>
          </p:cNvPr>
          <p:cNvGrpSpPr/>
          <p:nvPr/>
        </p:nvGrpSpPr>
        <p:grpSpPr>
          <a:xfrm>
            <a:off x="1787844" y="1140742"/>
            <a:ext cx="2072960" cy="2584754"/>
            <a:chOff x="3295850" y="1908877"/>
            <a:chExt cx="3738030" cy="4660916"/>
          </a:xfrm>
        </p:grpSpPr>
        <p:sp>
          <p:nvSpPr>
            <p:cNvPr id="61" name="圆角矩形 2">
              <a:extLst>
                <a:ext uri="{FF2B5EF4-FFF2-40B4-BE49-F238E27FC236}">
                  <a16:creationId xmlns="" xmlns:a16="http://schemas.microsoft.com/office/drawing/2014/main" id="{B9E81AB6-365E-45A3-9BC4-D1E99F3B7D68}"/>
                </a:ext>
              </a:extLst>
            </p:cNvPr>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2" name="Freeform 5">
              <a:extLst>
                <a:ext uri="{FF2B5EF4-FFF2-40B4-BE49-F238E27FC236}">
                  <a16:creationId xmlns="" xmlns:a16="http://schemas.microsoft.com/office/drawing/2014/main" id="{04D476C9-9B37-41AF-8D3D-D917C58C7E46}"/>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圆角矩形 4">
              <a:extLst>
                <a:ext uri="{FF2B5EF4-FFF2-40B4-BE49-F238E27FC236}">
                  <a16:creationId xmlns="" xmlns:a16="http://schemas.microsoft.com/office/drawing/2014/main" id="{AB8EE2A3-B7C1-43D8-BF8B-C7472081796D}"/>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4" name="Freeform 5">
              <a:extLst>
                <a:ext uri="{FF2B5EF4-FFF2-40B4-BE49-F238E27FC236}">
                  <a16:creationId xmlns="" xmlns:a16="http://schemas.microsoft.com/office/drawing/2014/main" id="{55A71309-71F7-4AA5-9A03-94CF28D42CDD}"/>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65" name="圆角矩形 6">
            <a:extLst>
              <a:ext uri="{FF2B5EF4-FFF2-40B4-BE49-F238E27FC236}">
                <a16:creationId xmlns="" xmlns:a16="http://schemas.microsoft.com/office/drawing/2014/main" id="{85297BD1-400C-4729-8D4E-E8B9410D9A62}"/>
              </a:ext>
            </a:extLst>
          </p:cNvPr>
          <p:cNvSpPr/>
          <p:nvPr/>
        </p:nvSpPr>
        <p:spPr>
          <a:xfrm>
            <a:off x="3341569" y="1605269"/>
            <a:ext cx="389495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66" name="组合 65">
            <a:extLst>
              <a:ext uri="{FF2B5EF4-FFF2-40B4-BE49-F238E27FC236}">
                <a16:creationId xmlns="" xmlns:a16="http://schemas.microsoft.com/office/drawing/2014/main" id="{100FC2DC-D394-4E4C-8100-4DD8C988CA5D}"/>
              </a:ext>
            </a:extLst>
          </p:cNvPr>
          <p:cNvGrpSpPr/>
          <p:nvPr/>
        </p:nvGrpSpPr>
        <p:grpSpPr>
          <a:xfrm>
            <a:off x="3411858" y="1919126"/>
            <a:ext cx="118508" cy="118509"/>
            <a:chOff x="4486616" y="3001075"/>
            <a:chExt cx="274695" cy="274699"/>
          </a:xfrm>
        </p:grpSpPr>
        <p:sp>
          <p:nvSpPr>
            <p:cNvPr id="67" name="椭圆 66">
              <a:extLst>
                <a:ext uri="{FF2B5EF4-FFF2-40B4-BE49-F238E27FC236}">
                  <a16:creationId xmlns="" xmlns:a16="http://schemas.microsoft.com/office/drawing/2014/main" id="{1DCF19A5-4C64-4A81-B4C3-7DD9B6424BD3}"/>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8" name="椭圆 67">
              <a:extLst>
                <a:ext uri="{FF2B5EF4-FFF2-40B4-BE49-F238E27FC236}">
                  <a16:creationId xmlns="" xmlns:a16="http://schemas.microsoft.com/office/drawing/2014/main" id="{C54EEF69-7D39-459E-B33D-AC10DDCB20FD}"/>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9" name="组合 68">
            <a:extLst>
              <a:ext uri="{FF2B5EF4-FFF2-40B4-BE49-F238E27FC236}">
                <a16:creationId xmlns="" xmlns:a16="http://schemas.microsoft.com/office/drawing/2014/main" id="{04DA6F15-45DF-45C8-A05C-71A713934ED2}"/>
              </a:ext>
            </a:extLst>
          </p:cNvPr>
          <p:cNvGrpSpPr/>
          <p:nvPr/>
        </p:nvGrpSpPr>
        <p:grpSpPr>
          <a:xfrm>
            <a:off x="3112353" y="1919126"/>
            <a:ext cx="118508" cy="118509"/>
            <a:chOff x="4486616" y="3001075"/>
            <a:chExt cx="274695" cy="274699"/>
          </a:xfrm>
        </p:grpSpPr>
        <p:sp>
          <p:nvSpPr>
            <p:cNvPr id="70" name="椭圆 69">
              <a:extLst>
                <a:ext uri="{FF2B5EF4-FFF2-40B4-BE49-F238E27FC236}">
                  <a16:creationId xmlns="" xmlns:a16="http://schemas.microsoft.com/office/drawing/2014/main" id="{4FE55CCD-201E-4801-B4B4-CDC276B7B08A}"/>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1" name="椭圆 70">
              <a:extLst>
                <a:ext uri="{FF2B5EF4-FFF2-40B4-BE49-F238E27FC236}">
                  <a16:creationId xmlns="" xmlns:a16="http://schemas.microsoft.com/office/drawing/2014/main" id="{656E4AE9-C94E-4321-B2F2-7BC2895104F0}"/>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72" name="组合 71">
            <a:extLst>
              <a:ext uri="{FF2B5EF4-FFF2-40B4-BE49-F238E27FC236}">
                <a16:creationId xmlns="" xmlns:a16="http://schemas.microsoft.com/office/drawing/2014/main" id="{3A7ADDFB-7BDA-42E5-8C4F-A2DBA956AB30}"/>
              </a:ext>
            </a:extLst>
          </p:cNvPr>
          <p:cNvGrpSpPr/>
          <p:nvPr/>
        </p:nvGrpSpPr>
        <p:grpSpPr>
          <a:xfrm>
            <a:off x="3178910" y="1952788"/>
            <a:ext cx="288238" cy="46073"/>
            <a:chOff x="4318304" y="3089060"/>
            <a:chExt cx="384317" cy="61430"/>
          </a:xfrm>
        </p:grpSpPr>
        <p:sp>
          <p:nvSpPr>
            <p:cNvPr id="73" name="圆角矩形 14">
              <a:extLst>
                <a:ext uri="{FF2B5EF4-FFF2-40B4-BE49-F238E27FC236}">
                  <a16:creationId xmlns="" xmlns:a16="http://schemas.microsoft.com/office/drawing/2014/main" id="{A5D65E3F-D85E-42C9-9674-C42028237FC5}"/>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4" name="圆角矩形 15">
              <a:extLst>
                <a:ext uri="{FF2B5EF4-FFF2-40B4-BE49-F238E27FC236}">
                  <a16:creationId xmlns="" xmlns:a16="http://schemas.microsoft.com/office/drawing/2014/main" id="{081B1ED9-4BD6-4F8C-B04F-6D5B8A6B605B}"/>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75" name="文本框 74">
            <a:extLst>
              <a:ext uri="{FF2B5EF4-FFF2-40B4-BE49-F238E27FC236}">
                <a16:creationId xmlns="" xmlns:a16="http://schemas.microsoft.com/office/drawing/2014/main" id="{CEB00264-8DCA-4EC8-B7C1-D3059744FBF2}"/>
              </a:ext>
            </a:extLst>
          </p:cNvPr>
          <p:cNvSpPr txBox="1"/>
          <p:nvPr/>
        </p:nvSpPr>
        <p:spPr>
          <a:xfrm>
            <a:off x="4096481" y="1720909"/>
            <a:ext cx="3047932"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实现事件监听</a:t>
            </a:r>
            <a:endParaRPr lang="zh-CN" altLang="en-US" sz="2700" dirty="0">
              <a:solidFill>
                <a:schemeClr val="bg1"/>
              </a:solidFill>
              <a:latin typeface="造字工房悦黑体验版细体" pitchFamily="50" charset="-122"/>
              <a:ea typeface="造字工房悦黑体验版细体" pitchFamily="50" charset="-122"/>
            </a:endParaRPr>
          </a:p>
        </p:txBody>
      </p:sp>
      <p:grpSp>
        <p:nvGrpSpPr>
          <p:cNvPr id="76" name="组合 75">
            <a:extLst>
              <a:ext uri="{FF2B5EF4-FFF2-40B4-BE49-F238E27FC236}">
                <a16:creationId xmlns="" xmlns:a16="http://schemas.microsoft.com/office/drawing/2014/main" id="{4DCB6AA6-920B-4714-AC15-845791286ACB}"/>
              </a:ext>
            </a:extLst>
          </p:cNvPr>
          <p:cNvGrpSpPr/>
          <p:nvPr/>
        </p:nvGrpSpPr>
        <p:grpSpPr>
          <a:xfrm>
            <a:off x="2233090" y="1708837"/>
            <a:ext cx="589923" cy="553376"/>
            <a:chOff x="3108756" y="2110160"/>
            <a:chExt cx="745081" cy="698920"/>
          </a:xfrm>
          <a:solidFill>
            <a:schemeClr val="bg1"/>
          </a:solidFill>
        </p:grpSpPr>
        <p:sp>
          <p:nvSpPr>
            <p:cNvPr id="77" name="Freeform 489">
              <a:extLst>
                <a:ext uri="{FF2B5EF4-FFF2-40B4-BE49-F238E27FC236}">
                  <a16:creationId xmlns="" xmlns:a16="http://schemas.microsoft.com/office/drawing/2014/main" id="{0A2A98BA-74DF-4ED7-BB83-B051E1004E85}"/>
                </a:ext>
              </a:extLst>
            </p:cNvPr>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8" name="Freeform 490">
              <a:extLst>
                <a:ext uri="{FF2B5EF4-FFF2-40B4-BE49-F238E27FC236}">
                  <a16:creationId xmlns="" xmlns:a16="http://schemas.microsoft.com/office/drawing/2014/main" id="{23D973A6-59D2-47B9-B415-5FFEE88954FB}"/>
                </a:ext>
              </a:extLst>
            </p:cNvPr>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9" name="Freeform 491">
              <a:extLst>
                <a:ext uri="{FF2B5EF4-FFF2-40B4-BE49-F238E27FC236}">
                  <a16:creationId xmlns="" xmlns:a16="http://schemas.microsoft.com/office/drawing/2014/main" id="{72B508DA-30F0-4D7F-9C65-EF1A163DAAD7}"/>
                </a:ext>
              </a:extLst>
            </p:cNvPr>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0" name="Rectangle 492">
              <a:extLst>
                <a:ext uri="{FF2B5EF4-FFF2-40B4-BE49-F238E27FC236}">
                  <a16:creationId xmlns="" xmlns:a16="http://schemas.microsoft.com/office/drawing/2014/main" id="{49ED2B52-67A8-40B5-9E35-15FD6F11145A}"/>
                </a:ext>
              </a:extLst>
            </p:cNvPr>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1" name="Rectangle 493">
              <a:extLst>
                <a:ext uri="{FF2B5EF4-FFF2-40B4-BE49-F238E27FC236}">
                  <a16:creationId xmlns="" xmlns:a16="http://schemas.microsoft.com/office/drawing/2014/main" id="{6CA8A95D-8DD5-4D4C-B364-E9C5840B78C2}"/>
                </a:ext>
              </a:extLst>
            </p:cNvPr>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2" name="Rectangle 494">
              <a:extLst>
                <a:ext uri="{FF2B5EF4-FFF2-40B4-BE49-F238E27FC236}">
                  <a16:creationId xmlns="" xmlns:a16="http://schemas.microsoft.com/office/drawing/2014/main" id="{2EE0F6C8-F58E-4BDE-A9E5-BF82DD7B0DBE}"/>
                </a:ext>
              </a:extLst>
            </p:cNvPr>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3" name="Rectangle 495">
              <a:extLst>
                <a:ext uri="{FF2B5EF4-FFF2-40B4-BE49-F238E27FC236}">
                  <a16:creationId xmlns="" xmlns:a16="http://schemas.microsoft.com/office/drawing/2014/main" id="{05AFB1B6-7833-492B-B40C-23021C2F6BEF}"/>
                </a:ext>
              </a:extLst>
            </p:cNvPr>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4" name="Freeform 496">
              <a:extLst>
                <a:ext uri="{FF2B5EF4-FFF2-40B4-BE49-F238E27FC236}">
                  <a16:creationId xmlns="" xmlns:a16="http://schemas.microsoft.com/office/drawing/2014/main" id="{75001282-5BFF-4492-9BDA-80F241C84226}"/>
                </a:ext>
              </a:extLst>
            </p:cNvPr>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85" name="组合 84">
            <a:extLst>
              <a:ext uri="{FF2B5EF4-FFF2-40B4-BE49-F238E27FC236}">
                <a16:creationId xmlns="" xmlns:a16="http://schemas.microsoft.com/office/drawing/2014/main" id="{E96D7370-DFAA-4037-B901-0EA97851887B}"/>
              </a:ext>
            </a:extLst>
          </p:cNvPr>
          <p:cNvGrpSpPr/>
          <p:nvPr/>
        </p:nvGrpSpPr>
        <p:grpSpPr>
          <a:xfrm>
            <a:off x="3713384" y="1799073"/>
            <a:ext cx="484115" cy="429667"/>
            <a:chOff x="5030931" y="2884106"/>
            <a:chExt cx="645486" cy="572889"/>
          </a:xfrm>
        </p:grpSpPr>
        <p:sp>
          <p:nvSpPr>
            <p:cNvPr id="86" name="椭圆 85">
              <a:extLst>
                <a:ext uri="{FF2B5EF4-FFF2-40B4-BE49-F238E27FC236}">
                  <a16:creationId xmlns="" xmlns:a16="http://schemas.microsoft.com/office/drawing/2014/main" id="{405EC44C-CD09-4BD0-9449-72134A137778}"/>
                </a:ext>
              </a:extLst>
            </p:cNvPr>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7" name="文本框 86">
              <a:extLst>
                <a:ext uri="{FF2B5EF4-FFF2-40B4-BE49-F238E27FC236}">
                  <a16:creationId xmlns="" xmlns:a16="http://schemas.microsoft.com/office/drawing/2014/main" id="{BABEF5B7-2C61-4585-A4D9-E183F361A649}"/>
                </a:ext>
              </a:extLst>
            </p:cNvPr>
            <p:cNvSpPr txBox="1"/>
            <p:nvPr/>
          </p:nvSpPr>
          <p:spPr>
            <a:xfrm>
              <a:off x="5030931" y="2902999"/>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grpSp>
        <p:nvGrpSpPr>
          <p:cNvPr id="88" name="组合 87">
            <a:extLst>
              <a:ext uri="{FF2B5EF4-FFF2-40B4-BE49-F238E27FC236}">
                <a16:creationId xmlns="" xmlns:a16="http://schemas.microsoft.com/office/drawing/2014/main" id="{CF4094C9-417A-4D81-9506-647E0CBCB320}"/>
              </a:ext>
            </a:extLst>
          </p:cNvPr>
          <p:cNvGrpSpPr/>
          <p:nvPr/>
        </p:nvGrpSpPr>
        <p:grpSpPr>
          <a:xfrm>
            <a:off x="3091173" y="2366178"/>
            <a:ext cx="2065817" cy="2584754"/>
            <a:chOff x="3295850" y="1895995"/>
            <a:chExt cx="3725149" cy="4660916"/>
          </a:xfrm>
        </p:grpSpPr>
        <p:sp>
          <p:nvSpPr>
            <p:cNvPr id="117" name="圆角矩形 2">
              <a:extLst>
                <a:ext uri="{FF2B5EF4-FFF2-40B4-BE49-F238E27FC236}">
                  <a16:creationId xmlns="" xmlns:a16="http://schemas.microsoft.com/office/drawing/2014/main" id="{9886BFD2-671B-4923-9477-E7F28C726FC6}"/>
                </a:ext>
              </a:extLst>
            </p:cNvPr>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8" name="Freeform 5">
              <a:extLst>
                <a:ext uri="{FF2B5EF4-FFF2-40B4-BE49-F238E27FC236}">
                  <a16:creationId xmlns="" xmlns:a16="http://schemas.microsoft.com/office/drawing/2014/main" id="{F50659DB-EE3F-403A-BB24-D1E8B1CEA891}"/>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19" name="圆角矩形 4">
              <a:extLst>
                <a:ext uri="{FF2B5EF4-FFF2-40B4-BE49-F238E27FC236}">
                  <a16:creationId xmlns="" xmlns:a16="http://schemas.microsoft.com/office/drawing/2014/main" id="{06E73318-EE61-4772-B02A-34AE1D7DF626}"/>
                </a:ext>
              </a:extLst>
            </p:cNvPr>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0" name="Freeform 5">
              <a:extLst>
                <a:ext uri="{FF2B5EF4-FFF2-40B4-BE49-F238E27FC236}">
                  <a16:creationId xmlns="" xmlns:a16="http://schemas.microsoft.com/office/drawing/2014/main" id="{46AF450D-4FFD-4745-8B3E-F00E2E0AB147}"/>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5A681"/>
            </a:solidFill>
            <a:ln w="25400">
              <a:no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dirty="0">
                <a:solidFill>
                  <a:prstClr val="black"/>
                </a:solidFill>
              </a:endParaRPr>
            </a:p>
          </p:txBody>
        </p:sp>
      </p:grpSp>
      <p:sp>
        <p:nvSpPr>
          <p:cNvPr id="121" name="圆角矩形 6">
            <a:extLst>
              <a:ext uri="{FF2B5EF4-FFF2-40B4-BE49-F238E27FC236}">
                <a16:creationId xmlns="" xmlns:a16="http://schemas.microsoft.com/office/drawing/2014/main" id="{66355D0B-6409-43B6-97B3-1FCCE1C26C1D}"/>
              </a:ext>
            </a:extLst>
          </p:cNvPr>
          <p:cNvSpPr/>
          <p:nvPr/>
        </p:nvSpPr>
        <p:spPr>
          <a:xfrm>
            <a:off x="4643865" y="2840137"/>
            <a:ext cx="3894951" cy="751080"/>
          </a:xfrm>
          <a:prstGeom prst="roundRect">
            <a:avLst>
              <a:gd name="adj" fmla="val 9976"/>
            </a:avLst>
          </a:prstGeom>
          <a:solidFill>
            <a:srgbClr val="15A681"/>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22" name="组合 121">
            <a:extLst>
              <a:ext uri="{FF2B5EF4-FFF2-40B4-BE49-F238E27FC236}">
                <a16:creationId xmlns="" xmlns:a16="http://schemas.microsoft.com/office/drawing/2014/main" id="{4016F0BF-CEB7-44B6-AC32-ABA34668B1D7}"/>
              </a:ext>
            </a:extLst>
          </p:cNvPr>
          <p:cNvGrpSpPr/>
          <p:nvPr/>
        </p:nvGrpSpPr>
        <p:grpSpPr>
          <a:xfrm>
            <a:off x="4714154" y="3153994"/>
            <a:ext cx="118508" cy="118509"/>
            <a:chOff x="4486616" y="3001075"/>
            <a:chExt cx="274695" cy="274699"/>
          </a:xfrm>
        </p:grpSpPr>
        <p:sp>
          <p:nvSpPr>
            <p:cNvPr id="123" name="椭圆 122">
              <a:extLst>
                <a:ext uri="{FF2B5EF4-FFF2-40B4-BE49-F238E27FC236}">
                  <a16:creationId xmlns="" xmlns:a16="http://schemas.microsoft.com/office/drawing/2014/main" id="{AE7732D0-D581-4B7F-99A3-356AB3A38FD2}"/>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4" name="椭圆 123">
              <a:extLst>
                <a:ext uri="{FF2B5EF4-FFF2-40B4-BE49-F238E27FC236}">
                  <a16:creationId xmlns="" xmlns:a16="http://schemas.microsoft.com/office/drawing/2014/main" id="{42E777F8-89B0-4718-B3A7-737F1E6B29B3}"/>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5" name="组合 124">
            <a:extLst>
              <a:ext uri="{FF2B5EF4-FFF2-40B4-BE49-F238E27FC236}">
                <a16:creationId xmlns="" xmlns:a16="http://schemas.microsoft.com/office/drawing/2014/main" id="{773BD735-0E71-43DD-990A-CEB00750FFF9}"/>
              </a:ext>
            </a:extLst>
          </p:cNvPr>
          <p:cNvGrpSpPr/>
          <p:nvPr/>
        </p:nvGrpSpPr>
        <p:grpSpPr>
          <a:xfrm>
            <a:off x="4414649" y="3153994"/>
            <a:ext cx="118508" cy="118509"/>
            <a:chOff x="4486616" y="3001075"/>
            <a:chExt cx="274695" cy="274699"/>
          </a:xfrm>
        </p:grpSpPr>
        <p:sp>
          <p:nvSpPr>
            <p:cNvPr id="126" name="椭圆 125">
              <a:extLst>
                <a:ext uri="{FF2B5EF4-FFF2-40B4-BE49-F238E27FC236}">
                  <a16:creationId xmlns="" xmlns:a16="http://schemas.microsoft.com/office/drawing/2014/main" id="{0A0F0FF6-D563-4FC7-974B-E10007ED5472}"/>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7" name="椭圆 126">
              <a:extLst>
                <a:ext uri="{FF2B5EF4-FFF2-40B4-BE49-F238E27FC236}">
                  <a16:creationId xmlns="" xmlns:a16="http://schemas.microsoft.com/office/drawing/2014/main" id="{A5A2FD42-0B27-4088-BAB7-1461C1078255}"/>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8" name="组合 127">
            <a:extLst>
              <a:ext uri="{FF2B5EF4-FFF2-40B4-BE49-F238E27FC236}">
                <a16:creationId xmlns="" xmlns:a16="http://schemas.microsoft.com/office/drawing/2014/main" id="{86257325-6976-4E39-9D73-12B32C5CBC0F}"/>
              </a:ext>
            </a:extLst>
          </p:cNvPr>
          <p:cNvGrpSpPr/>
          <p:nvPr/>
        </p:nvGrpSpPr>
        <p:grpSpPr>
          <a:xfrm>
            <a:off x="4481208" y="3187656"/>
            <a:ext cx="288238" cy="46073"/>
            <a:chOff x="4317617" y="3104300"/>
            <a:chExt cx="384317" cy="61430"/>
          </a:xfrm>
        </p:grpSpPr>
        <p:sp>
          <p:nvSpPr>
            <p:cNvPr id="129" name="圆角矩形 14">
              <a:extLst>
                <a:ext uri="{FF2B5EF4-FFF2-40B4-BE49-F238E27FC236}">
                  <a16:creationId xmlns="" xmlns:a16="http://schemas.microsoft.com/office/drawing/2014/main" id="{6CBFD9D9-7599-42F8-9F66-D5825D094D74}"/>
                </a:ext>
              </a:extLst>
            </p:cNvPr>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0" name="圆角矩形 15">
              <a:extLst>
                <a:ext uri="{FF2B5EF4-FFF2-40B4-BE49-F238E27FC236}">
                  <a16:creationId xmlns="" xmlns:a16="http://schemas.microsoft.com/office/drawing/2014/main" id="{9CDCC375-B550-4FCF-B298-147B3A16A3FB}"/>
                </a:ext>
              </a:extLst>
            </p:cNvPr>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31" name="组合 130">
            <a:extLst>
              <a:ext uri="{FF2B5EF4-FFF2-40B4-BE49-F238E27FC236}">
                <a16:creationId xmlns="" xmlns:a16="http://schemas.microsoft.com/office/drawing/2014/main" id="{3D28E955-DFB5-4983-8C32-64564D8AEE62}"/>
              </a:ext>
            </a:extLst>
          </p:cNvPr>
          <p:cNvGrpSpPr/>
          <p:nvPr/>
        </p:nvGrpSpPr>
        <p:grpSpPr>
          <a:xfrm>
            <a:off x="4876417" y="3022511"/>
            <a:ext cx="491776" cy="429667"/>
            <a:chOff x="5030931" y="2884106"/>
            <a:chExt cx="655701" cy="572889"/>
          </a:xfrm>
        </p:grpSpPr>
        <p:sp>
          <p:nvSpPr>
            <p:cNvPr id="132" name="椭圆 131">
              <a:extLst>
                <a:ext uri="{FF2B5EF4-FFF2-40B4-BE49-F238E27FC236}">
                  <a16:creationId xmlns="" xmlns:a16="http://schemas.microsoft.com/office/drawing/2014/main" id="{8083CFF6-41FB-4F0C-B25E-818A52342ED9}"/>
                </a:ext>
              </a:extLst>
            </p:cNvPr>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文本框 132">
              <a:extLst>
                <a:ext uri="{FF2B5EF4-FFF2-40B4-BE49-F238E27FC236}">
                  <a16:creationId xmlns="" xmlns:a16="http://schemas.microsoft.com/office/drawing/2014/main" id="{167A85C5-7E72-4EA6-90DE-B80FEE0EEC8C}"/>
                </a:ext>
              </a:extLst>
            </p:cNvPr>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15A681"/>
                  </a:solidFill>
                  <a:latin typeface="Impact" panose="020B0806030902050204" pitchFamily="34" charset="0"/>
                </a:rPr>
                <a:t>02</a:t>
              </a:r>
              <a:endParaRPr lang="zh-CN" altLang="en-US" sz="2100" dirty="0">
                <a:solidFill>
                  <a:srgbClr val="15A681"/>
                </a:solidFill>
                <a:latin typeface="Impact" panose="020B0806030902050204" pitchFamily="34" charset="0"/>
              </a:endParaRPr>
            </a:p>
          </p:txBody>
        </p:sp>
      </p:grpSp>
      <p:grpSp>
        <p:nvGrpSpPr>
          <p:cNvPr id="134" name="组合 133">
            <a:extLst>
              <a:ext uri="{FF2B5EF4-FFF2-40B4-BE49-F238E27FC236}">
                <a16:creationId xmlns="" xmlns:a16="http://schemas.microsoft.com/office/drawing/2014/main" id="{ACD1A2EB-AFD9-4B61-9A42-53292F0D4580}"/>
              </a:ext>
            </a:extLst>
          </p:cNvPr>
          <p:cNvGrpSpPr/>
          <p:nvPr/>
        </p:nvGrpSpPr>
        <p:grpSpPr>
          <a:xfrm>
            <a:off x="3549270" y="3013645"/>
            <a:ext cx="539637" cy="423360"/>
            <a:chOff x="4172643" y="3997027"/>
            <a:chExt cx="736426" cy="577745"/>
          </a:xfrm>
          <a:solidFill>
            <a:schemeClr val="bg1"/>
          </a:solidFill>
        </p:grpSpPr>
        <p:sp>
          <p:nvSpPr>
            <p:cNvPr id="135" name="Freeform 14">
              <a:extLst>
                <a:ext uri="{FF2B5EF4-FFF2-40B4-BE49-F238E27FC236}">
                  <a16:creationId xmlns="" xmlns:a16="http://schemas.microsoft.com/office/drawing/2014/main" id="{82910B92-4E81-40FD-9634-C7D711E29BBC}"/>
                </a:ext>
              </a:extLst>
            </p:cNvPr>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6" name="Freeform 15">
              <a:extLst>
                <a:ext uri="{FF2B5EF4-FFF2-40B4-BE49-F238E27FC236}">
                  <a16:creationId xmlns="" xmlns:a16="http://schemas.microsoft.com/office/drawing/2014/main" id="{4DB4CD97-88B0-44DD-A8A6-89E225C7333E}"/>
                </a:ext>
              </a:extLst>
            </p:cNvPr>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7" name="Freeform 16">
              <a:extLst>
                <a:ext uri="{FF2B5EF4-FFF2-40B4-BE49-F238E27FC236}">
                  <a16:creationId xmlns="" xmlns:a16="http://schemas.microsoft.com/office/drawing/2014/main" id="{561491F0-47CF-4B81-8443-466E9BE02093}"/>
                </a:ext>
              </a:extLst>
            </p:cNvPr>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8" name="Freeform 17">
              <a:extLst>
                <a:ext uri="{FF2B5EF4-FFF2-40B4-BE49-F238E27FC236}">
                  <a16:creationId xmlns="" xmlns:a16="http://schemas.microsoft.com/office/drawing/2014/main" id="{8F896A06-C6FE-4D93-955F-BD98F81C2750}"/>
                </a:ext>
              </a:extLst>
            </p:cNvPr>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39" name="文本框 138">
            <a:extLst>
              <a:ext uri="{FF2B5EF4-FFF2-40B4-BE49-F238E27FC236}">
                <a16:creationId xmlns="" xmlns:a16="http://schemas.microsoft.com/office/drawing/2014/main" id="{42E1D17A-1F78-4862-A60B-ED4EB29F762B}"/>
              </a:ext>
            </a:extLst>
          </p:cNvPr>
          <p:cNvSpPr txBox="1"/>
          <p:nvPr/>
        </p:nvSpPr>
        <p:spPr>
          <a:xfrm>
            <a:off x="5278544" y="2974478"/>
            <a:ext cx="2998108"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事件编程小结</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156" name="椭圆 155">
            <a:extLst>
              <a:ext uri="{FF2B5EF4-FFF2-40B4-BE49-F238E27FC236}">
                <a16:creationId xmlns="" xmlns:a16="http://schemas.microsoft.com/office/drawing/2014/main" id="{7C44004D-4EE8-45C2-85C7-92BE554FD9BF}"/>
              </a:ext>
            </a:extLst>
          </p:cNvPr>
          <p:cNvSpPr/>
          <p:nvPr/>
        </p:nvSpPr>
        <p:spPr>
          <a:xfrm>
            <a:off x="6199240" y="4301874"/>
            <a:ext cx="422057" cy="42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58" name="组合 157">
            <a:extLst>
              <a:ext uri="{FF2B5EF4-FFF2-40B4-BE49-F238E27FC236}">
                <a16:creationId xmlns="" xmlns:a16="http://schemas.microsoft.com/office/drawing/2014/main" id="{D1A91614-B003-4101-BC89-0DA7704895D1}"/>
              </a:ext>
            </a:extLst>
          </p:cNvPr>
          <p:cNvGrpSpPr/>
          <p:nvPr/>
        </p:nvGrpSpPr>
        <p:grpSpPr>
          <a:xfrm>
            <a:off x="4693087" y="4226913"/>
            <a:ext cx="598901" cy="497016"/>
            <a:chOff x="9404083" y="1238855"/>
            <a:chExt cx="801342" cy="665020"/>
          </a:xfrm>
          <a:solidFill>
            <a:schemeClr val="bg1"/>
          </a:solidFill>
        </p:grpSpPr>
        <p:sp>
          <p:nvSpPr>
            <p:cNvPr id="159" name="Freeform 583">
              <a:extLst>
                <a:ext uri="{FF2B5EF4-FFF2-40B4-BE49-F238E27FC236}">
                  <a16:creationId xmlns="" xmlns:a16="http://schemas.microsoft.com/office/drawing/2014/main" id="{8D7E4CFB-8A9F-4036-9FAA-585FE5212177}"/>
                </a:ext>
              </a:extLst>
            </p:cNvPr>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0" name="Freeform 584">
              <a:extLst>
                <a:ext uri="{FF2B5EF4-FFF2-40B4-BE49-F238E27FC236}">
                  <a16:creationId xmlns="" xmlns:a16="http://schemas.microsoft.com/office/drawing/2014/main" id="{40A6DF49-E5D1-4F57-9B5F-0207D1FF360B}"/>
                </a:ext>
              </a:extLst>
            </p:cNvPr>
            <p:cNvSpPr>
              <a:spLocks/>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1" name="Freeform 585">
              <a:extLst>
                <a:ext uri="{FF2B5EF4-FFF2-40B4-BE49-F238E27FC236}">
                  <a16:creationId xmlns="" xmlns:a16="http://schemas.microsoft.com/office/drawing/2014/main" id="{ECD1B9DD-EA93-4F30-8DC2-E8DFA8AD5026}"/>
                </a:ext>
              </a:extLst>
            </p:cNvPr>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2" name="Freeform 586">
              <a:extLst>
                <a:ext uri="{FF2B5EF4-FFF2-40B4-BE49-F238E27FC236}">
                  <a16:creationId xmlns="" xmlns:a16="http://schemas.microsoft.com/office/drawing/2014/main" id="{0DD01B64-52E3-427E-97D3-86BD73205EDB}"/>
                </a:ext>
              </a:extLst>
            </p:cNvPr>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63" name="文本框 162">
            <a:extLst>
              <a:ext uri="{FF2B5EF4-FFF2-40B4-BE49-F238E27FC236}">
                <a16:creationId xmlns="" xmlns:a16="http://schemas.microsoft.com/office/drawing/2014/main" id="{D1782CA4-2583-49CC-A4B7-A0DFAC09084E}"/>
              </a:ext>
            </a:extLst>
          </p:cNvPr>
          <p:cNvSpPr txBox="1"/>
          <p:nvPr/>
        </p:nvSpPr>
        <p:spPr>
          <a:xfrm>
            <a:off x="6639610" y="4250771"/>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构造方法的调用</a:t>
            </a:r>
          </a:p>
        </p:txBody>
      </p:sp>
      <p:grpSp>
        <p:nvGrpSpPr>
          <p:cNvPr id="164" name="组合 163">
            <a:extLst>
              <a:ext uri="{FF2B5EF4-FFF2-40B4-BE49-F238E27FC236}">
                <a16:creationId xmlns="" xmlns:a16="http://schemas.microsoft.com/office/drawing/2014/main" id="{D237980A-9A8D-40BE-B93E-73C982693853}"/>
              </a:ext>
            </a:extLst>
          </p:cNvPr>
          <p:cNvGrpSpPr/>
          <p:nvPr/>
        </p:nvGrpSpPr>
        <p:grpSpPr>
          <a:xfrm>
            <a:off x="4268601" y="3723587"/>
            <a:ext cx="2072960" cy="2584754"/>
            <a:chOff x="3295850" y="1908877"/>
            <a:chExt cx="3738030" cy="4660916"/>
          </a:xfrm>
        </p:grpSpPr>
        <p:sp>
          <p:nvSpPr>
            <p:cNvPr id="165" name="圆角矩形 2">
              <a:extLst>
                <a:ext uri="{FF2B5EF4-FFF2-40B4-BE49-F238E27FC236}">
                  <a16:creationId xmlns="" xmlns:a16="http://schemas.microsoft.com/office/drawing/2014/main" id="{05AD33A6-C474-4AAF-AC49-D3A21DAC22AE}"/>
                </a:ext>
              </a:extLst>
            </p:cNvPr>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6" name="Freeform 5">
              <a:extLst>
                <a:ext uri="{FF2B5EF4-FFF2-40B4-BE49-F238E27FC236}">
                  <a16:creationId xmlns="" xmlns:a16="http://schemas.microsoft.com/office/drawing/2014/main" id="{69CAF7D5-B58D-48FD-8CBC-815B52454D1D}"/>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7" name="圆角矩形 4">
              <a:extLst>
                <a:ext uri="{FF2B5EF4-FFF2-40B4-BE49-F238E27FC236}">
                  <a16:creationId xmlns="" xmlns:a16="http://schemas.microsoft.com/office/drawing/2014/main" id="{8BD7294D-262F-4032-BE5B-17A3CCA16C49}"/>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8" name="Freeform 5">
              <a:extLst>
                <a:ext uri="{FF2B5EF4-FFF2-40B4-BE49-F238E27FC236}">
                  <a16:creationId xmlns="" xmlns:a16="http://schemas.microsoft.com/office/drawing/2014/main" id="{F38D5FC5-EE52-4246-B8B4-31C50E5ECFDD}"/>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69" name="圆角矩形 6">
            <a:extLst>
              <a:ext uri="{FF2B5EF4-FFF2-40B4-BE49-F238E27FC236}">
                <a16:creationId xmlns="" xmlns:a16="http://schemas.microsoft.com/office/drawing/2014/main" id="{1DE29119-A9C5-4484-926D-7FBBD347E410}"/>
              </a:ext>
            </a:extLst>
          </p:cNvPr>
          <p:cNvSpPr/>
          <p:nvPr/>
        </p:nvSpPr>
        <p:spPr>
          <a:xfrm>
            <a:off x="5990255" y="4209107"/>
            <a:ext cx="414561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grpSp>
        <p:nvGrpSpPr>
          <p:cNvPr id="170" name="组合 169">
            <a:extLst>
              <a:ext uri="{FF2B5EF4-FFF2-40B4-BE49-F238E27FC236}">
                <a16:creationId xmlns="" xmlns:a16="http://schemas.microsoft.com/office/drawing/2014/main" id="{2CA9F5F5-6B0A-4E5A-BF2E-DB1DBAA4E318}"/>
              </a:ext>
            </a:extLst>
          </p:cNvPr>
          <p:cNvGrpSpPr/>
          <p:nvPr/>
        </p:nvGrpSpPr>
        <p:grpSpPr>
          <a:xfrm>
            <a:off x="5966084" y="4512467"/>
            <a:ext cx="118508" cy="118509"/>
            <a:chOff x="4486616" y="3001075"/>
            <a:chExt cx="274695" cy="274699"/>
          </a:xfrm>
        </p:grpSpPr>
        <p:sp>
          <p:nvSpPr>
            <p:cNvPr id="171" name="椭圆 170">
              <a:extLst>
                <a:ext uri="{FF2B5EF4-FFF2-40B4-BE49-F238E27FC236}">
                  <a16:creationId xmlns="" xmlns:a16="http://schemas.microsoft.com/office/drawing/2014/main" id="{6018C0B5-7B6E-4670-8E13-C88089C6FA1E}"/>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2" name="椭圆 171">
              <a:extLst>
                <a:ext uri="{FF2B5EF4-FFF2-40B4-BE49-F238E27FC236}">
                  <a16:creationId xmlns="" xmlns:a16="http://schemas.microsoft.com/office/drawing/2014/main" id="{99CE1912-4733-4029-B936-6FFEAB5FBE7B}"/>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3" name="组合 172">
            <a:extLst>
              <a:ext uri="{FF2B5EF4-FFF2-40B4-BE49-F238E27FC236}">
                <a16:creationId xmlns="" xmlns:a16="http://schemas.microsoft.com/office/drawing/2014/main" id="{D750B89D-C9DF-49F0-853B-6D6C5C3E5D31}"/>
              </a:ext>
            </a:extLst>
          </p:cNvPr>
          <p:cNvGrpSpPr/>
          <p:nvPr/>
        </p:nvGrpSpPr>
        <p:grpSpPr>
          <a:xfrm>
            <a:off x="5614101" y="4522964"/>
            <a:ext cx="118508" cy="118509"/>
            <a:chOff x="4486616" y="3001075"/>
            <a:chExt cx="274695" cy="274699"/>
          </a:xfrm>
        </p:grpSpPr>
        <p:sp>
          <p:nvSpPr>
            <p:cNvPr id="174" name="椭圆 173">
              <a:extLst>
                <a:ext uri="{FF2B5EF4-FFF2-40B4-BE49-F238E27FC236}">
                  <a16:creationId xmlns="" xmlns:a16="http://schemas.microsoft.com/office/drawing/2014/main" id="{FAB7AE23-8F98-4ED0-B463-972D92739FB7}"/>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5" name="椭圆 174">
              <a:extLst>
                <a:ext uri="{FF2B5EF4-FFF2-40B4-BE49-F238E27FC236}">
                  <a16:creationId xmlns="" xmlns:a16="http://schemas.microsoft.com/office/drawing/2014/main" id="{21258C54-768F-4763-895F-F04340824C2A}"/>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6" name="组合 175">
            <a:extLst>
              <a:ext uri="{FF2B5EF4-FFF2-40B4-BE49-F238E27FC236}">
                <a16:creationId xmlns="" xmlns:a16="http://schemas.microsoft.com/office/drawing/2014/main" id="{4F3511B4-D07A-4F99-8A44-74BA4AAC2013}"/>
              </a:ext>
            </a:extLst>
          </p:cNvPr>
          <p:cNvGrpSpPr/>
          <p:nvPr/>
        </p:nvGrpSpPr>
        <p:grpSpPr>
          <a:xfrm>
            <a:off x="5701652" y="4556619"/>
            <a:ext cx="288238" cy="46073"/>
            <a:chOff x="4318304" y="3089060"/>
            <a:chExt cx="384317" cy="61430"/>
          </a:xfrm>
        </p:grpSpPr>
        <p:sp>
          <p:nvSpPr>
            <p:cNvPr id="177" name="圆角矩形 14">
              <a:extLst>
                <a:ext uri="{FF2B5EF4-FFF2-40B4-BE49-F238E27FC236}">
                  <a16:creationId xmlns="" xmlns:a16="http://schemas.microsoft.com/office/drawing/2014/main" id="{10AC37E5-E74E-4B7C-9BC9-6ADFA56C39F9}"/>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8" name="圆角矩形 15">
              <a:extLst>
                <a:ext uri="{FF2B5EF4-FFF2-40B4-BE49-F238E27FC236}">
                  <a16:creationId xmlns="" xmlns:a16="http://schemas.microsoft.com/office/drawing/2014/main" id="{68D78A0B-2904-40A9-BE03-FFD008637F82}"/>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79" name="文本框 178">
            <a:extLst>
              <a:ext uri="{FF2B5EF4-FFF2-40B4-BE49-F238E27FC236}">
                <a16:creationId xmlns="" xmlns:a16="http://schemas.microsoft.com/office/drawing/2014/main" id="{386C78A7-5A1F-47E1-B840-863F90E30316}"/>
              </a:ext>
            </a:extLst>
          </p:cNvPr>
          <p:cNvSpPr txBox="1"/>
          <p:nvPr/>
        </p:nvSpPr>
        <p:spPr>
          <a:xfrm>
            <a:off x="6435098" y="4302523"/>
            <a:ext cx="3092123" cy="523220"/>
          </a:xfrm>
          <a:prstGeom prst="rect">
            <a:avLst/>
          </a:prstGeom>
          <a:noFill/>
        </p:spPr>
        <p:txBody>
          <a:bodyPr wrap="square" rtlCol="0">
            <a:spAutoFit/>
          </a:bodyPr>
          <a:lstStyle/>
          <a:p>
            <a:pPr algn="ctr"/>
            <a:r>
              <a:rPr lang="zh-CN" altLang="en-US" sz="2800" dirty="0" smtClean="0"/>
              <a:t>拓展练习</a:t>
            </a:r>
            <a:endParaRPr lang="zh-CN" altLang="en-US" sz="2800" dirty="0"/>
          </a:p>
        </p:txBody>
      </p:sp>
      <p:grpSp>
        <p:nvGrpSpPr>
          <p:cNvPr id="180" name="组合 179">
            <a:extLst>
              <a:ext uri="{FF2B5EF4-FFF2-40B4-BE49-F238E27FC236}">
                <a16:creationId xmlns="" xmlns:a16="http://schemas.microsoft.com/office/drawing/2014/main" id="{FB2FE281-E9C3-4AC7-80B8-DEE79179079D}"/>
              </a:ext>
            </a:extLst>
          </p:cNvPr>
          <p:cNvGrpSpPr/>
          <p:nvPr/>
        </p:nvGrpSpPr>
        <p:grpSpPr>
          <a:xfrm>
            <a:off x="4766324" y="4281186"/>
            <a:ext cx="589923" cy="553376"/>
            <a:chOff x="3108756" y="2110160"/>
            <a:chExt cx="745081" cy="698920"/>
          </a:xfrm>
          <a:solidFill>
            <a:schemeClr val="bg1"/>
          </a:solidFill>
        </p:grpSpPr>
        <p:sp>
          <p:nvSpPr>
            <p:cNvPr id="181" name="Freeform 489">
              <a:extLst>
                <a:ext uri="{FF2B5EF4-FFF2-40B4-BE49-F238E27FC236}">
                  <a16:creationId xmlns="" xmlns:a16="http://schemas.microsoft.com/office/drawing/2014/main" id="{A8DA73C3-071F-4A82-AC07-B62847A2956B}"/>
                </a:ext>
              </a:extLst>
            </p:cNvPr>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2" name="Freeform 490">
              <a:extLst>
                <a:ext uri="{FF2B5EF4-FFF2-40B4-BE49-F238E27FC236}">
                  <a16:creationId xmlns="" xmlns:a16="http://schemas.microsoft.com/office/drawing/2014/main" id="{4CF8DC54-7D5D-417E-8AA4-744C3AF451EE}"/>
                </a:ext>
              </a:extLst>
            </p:cNvPr>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3" name="Freeform 491">
              <a:extLst>
                <a:ext uri="{FF2B5EF4-FFF2-40B4-BE49-F238E27FC236}">
                  <a16:creationId xmlns="" xmlns:a16="http://schemas.microsoft.com/office/drawing/2014/main" id="{D3E5B614-63D7-42FA-B1AE-403BCBCE4107}"/>
                </a:ext>
              </a:extLst>
            </p:cNvPr>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4" name="Rectangle 492">
              <a:extLst>
                <a:ext uri="{FF2B5EF4-FFF2-40B4-BE49-F238E27FC236}">
                  <a16:creationId xmlns="" xmlns:a16="http://schemas.microsoft.com/office/drawing/2014/main" id="{7D06738A-2803-465E-B334-4304EF5C9AFA}"/>
                </a:ext>
              </a:extLst>
            </p:cNvPr>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5" name="Rectangle 493">
              <a:extLst>
                <a:ext uri="{FF2B5EF4-FFF2-40B4-BE49-F238E27FC236}">
                  <a16:creationId xmlns="" xmlns:a16="http://schemas.microsoft.com/office/drawing/2014/main" id="{8BA8DA33-24CB-42DA-891D-49F3581BCC16}"/>
                </a:ext>
              </a:extLst>
            </p:cNvPr>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6" name="Rectangle 494">
              <a:extLst>
                <a:ext uri="{FF2B5EF4-FFF2-40B4-BE49-F238E27FC236}">
                  <a16:creationId xmlns="" xmlns:a16="http://schemas.microsoft.com/office/drawing/2014/main" id="{A0041AD1-203E-42A6-BF5E-E9DBF3EB6AEB}"/>
                </a:ext>
              </a:extLst>
            </p:cNvPr>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7" name="Rectangle 495">
              <a:extLst>
                <a:ext uri="{FF2B5EF4-FFF2-40B4-BE49-F238E27FC236}">
                  <a16:creationId xmlns="" xmlns:a16="http://schemas.microsoft.com/office/drawing/2014/main" id="{8FC9835A-C862-43AB-88B9-62E89E4C7B60}"/>
                </a:ext>
              </a:extLst>
            </p:cNvPr>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8" name="Freeform 496">
              <a:extLst>
                <a:ext uri="{FF2B5EF4-FFF2-40B4-BE49-F238E27FC236}">
                  <a16:creationId xmlns="" xmlns:a16="http://schemas.microsoft.com/office/drawing/2014/main" id="{73EAAFAE-51FD-4380-8CFE-AFDD961713F8}"/>
                </a:ext>
              </a:extLst>
            </p:cNvPr>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189" name="组合 188">
            <a:extLst>
              <a:ext uri="{FF2B5EF4-FFF2-40B4-BE49-F238E27FC236}">
                <a16:creationId xmlns="" xmlns:a16="http://schemas.microsoft.com/office/drawing/2014/main" id="{EA50081E-3870-4D33-92A5-F77B25281E05}"/>
              </a:ext>
            </a:extLst>
          </p:cNvPr>
          <p:cNvGrpSpPr/>
          <p:nvPr/>
        </p:nvGrpSpPr>
        <p:grpSpPr>
          <a:xfrm>
            <a:off x="6288586" y="4329423"/>
            <a:ext cx="484113" cy="422057"/>
            <a:chOff x="4876994" y="2618201"/>
            <a:chExt cx="645486" cy="562744"/>
          </a:xfrm>
        </p:grpSpPr>
        <p:sp>
          <p:nvSpPr>
            <p:cNvPr id="190" name="椭圆 189">
              <a:extLst>
                <a:ext uri="{FF2B5EF4-FFF2-40B4-BE49-F238E27FC236}">
                  <a16:creationId xmlns="" xmlns:a16="http://schemas.microsoft.com/office/drawing/2014/main" id="{17AD1A6F-4258-48B9-84AD-D9C82A858F91}"/>
                </a:ext>
              </a:extLst>
            </p:cNvPr>
            <p:cNvSpPr/>
            <p:nvPr/>
          </p:nvSpPr>
          <p:spPr>
            <a:xfrm>
              <a:off x="4901405" y="2618201"/>
              <a:ext cx="562743" cy="5627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1" name="文本框 190">
              <a:extLst>
                <a:ext uri="{FF2B5EF4-FFF2-40B4-BE49-F238E27FC236}">
                  <a16:creationId xmlns="" xmlns:a16="http://schemas.microsoft.com/office/drawing/2014/main" id="{98B3A08A-2A42-4170-B34C-A8A71F17D5DE}"/>
                </a:ext>
              </a:extLst>
            </p:cNvPr>
            <p:cNvSpPr txBox="1"/>
            <p:nvPr/>
          </p:nvSpPr>
          <p:spPr>
            <a:xfrm>
              <a:off x="4876994" y="2623098"/>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03</a:t>
              </a:r>
              <a:endParaRPr lang="zh-CN" altLang="en-US" sz="2100" dirty="0">
                <a:solidFill>
                  <a:srgbClr val="FFB850"/>
                </a:solidFill>
                <a:latin typeface="Impact" panose="020B0806030902050204" pitchFamily="34" charset="0"/>
              </a:endParaRPr>
            </a:p>
          </p:txBody>
        </p:sp>
      </p:grpSp>
      <p:sp>
        <p:nvSpPr>
          <p:cNvPr id="91" name="文本占位符 1"/>
          <p:cNvSpPr>
            <a:spLocks noGrp="1"/>
          </p:cNvSpPr>
          <p:nvPr>
            <p:ph type="body" sz="quarter" idx="10"/>
          </p:nvPr>
        </p:nvSpPr>
        <p:spPr>
          <a:xfrm>
            <a:off x="731838" y="473777"/>
            <a:ext cx="6808927" cy="470648"/>
          </a:xfrm>
        </p:spPr>
        <p:txBody>
          <a:bodyPr/>
          <a:lstStyle/>
          <a:p>
            <a:r>
              <a:rPr lang="en-US" altLang="zh-CN" dirty="0"/>
              <a:t>10-4   </a:t>
            </a:r>
            <a:r>
              <a:rPr lang="zh-CN" altLang="en-US" dirty="0"/>
              <a:t>事件监听设计与实现</a:t>
            </a:r>
            <a:endParaRPr lang="en-US" altLang="zh-CN" dirty="0"/>
          </a:p>
        </p:txBody>
      </p:sp>
    </p:spTree>
    <p:extLst>
      <p:ext uri="{BB962C8B-B14F-4D97-AF65-F5344CB8AC3E}">
        <p14:creationId xmlns:p14="http://schemas.microsoft.com/office/powerpoint/2010/main" val="412436086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250" fill="hold"/>
                                            <p:tgtEl>
                                              <p:spTgt spid="60"/>
                                            </p:tgtEl>
                                            <p:attrNameLst>
                                              <p:attrName>ppt_w</p:attrName>
                                            </p:attrNameLst>
                                          </p:cBhvr>
                                          <p:tavLst>
                                            <p:tav tm="0">
                                              <p:val>
                                                <p:fltVal val="0"/>
                                              </p:val>
                                            </p:tav>
                                            <p:tav tm="100000">
                                              <p:val>
                                                <p:strVal val="#ppt_w"/>
                                              </p:val>
                                            </p:tav>
                                          </p:tavLst>
                                        </p:anim>
                                        <p:anim calcmode="lin" valueType="num">
                                          <p:cBhvr>
                                            <p:cTn id="8" dur="250" fill="hold"/>
                                            <p:tgtEl>
                                              <p:spTgt spid="60"/>
                                            </p:tgtEl>
                                            <p:attrNameLst>
                                              <p:attrName>ppt_h</p:attrName>
                                            </p:attrNameLst>
                                          </p:cBhvr>
                                          <p:tavLst>
                                            <p:tav tm="0">
                                              <p:val>
                                                <p:fltVal val="0"/>
                                              </p:val>
                                            </p:tav>
                                            <p:tav tm="100000">
                                              <p:val>
                                                <p:strVal val="#ppt_h"/>
                                              </p:val>
                                            </p:tav>
                                          </p:tavLst>
                                        </p:anim>
                                        <p:animEffect transition="in" filter="fade">
                                          <p:cBhvr>
                                            <p:cTn id="9" dur="250"/>
                                            <p:tgtEl>
                                              <p:spTgt spid="60"/>
                                            </p:tgtEl>
                                          </p:cBhvr>
                                        </p:animEffect>
                                      </p:childTnLst>
                                    </p:cTn>
                                  </p:par>
                                </p:childTnLst>
                              </p:cTn>
                            </p:par>
                            <p:par>
                              <p:cTn id="10" fill="hold">
                                <p:stCondLst>
                                  <p:cond delay="250"/>
                                </p:stCondLst>
                                <p:childTnLst>
                                  <p:par>
                                    <p:cTn id="11" presetID="32" presetClass="emph" presetSubtype="0" fill="hold" nodeType="afterEffect">
                                      <p:stCondLst>
                                        <p:cond delay="0"/>
                                      </p:stCondLst>
                                      <p:childTnLst>
                                        <p:animRot by="120000">
                                          <p:cBhvr>
                                            <p:cTn id="12" dur="1" fill="hold">
                                              <p:stCondLst>
                                                <p:cond delay="0"/>
                                              </p:stCondLst>
                                            </p:cTn>
                                            <p:tgtEl>
                                              <p:spTgt spid="60"/>
                                            </p:tgtEl>
                                            <p:attrNameLst>
                                              <p:attrName>r</p:attrName>
                                            </p:attrNameLst>
                                          </p:cBhvr>
                                        </p:animRot>
                                        <p:animRot by="-240000">
                                          <p:cBhvr>
                                            <p:cTn id="13" dur="2" fill="hold">
                                              <p:stCondLst>
                                                <p:cond delay="49"/>
                                              </p:stCondLst>
                                            </p:cTn>
                                            <p:tgtEl>
                                              <p:spTgt spid="60"/>
                                            </p:tgtEl>
                                            <p:attrNameLst>
                                              <p:attrName>r</p:attrName>
                                            </p:attrNameLst>
                                          </p:cBhvr>
                                        </p:animRot>
                                        <p:animRot by="240000">
                                          <p:cBhvr>
                                            <p:cTn id="14" dur="2" fill="hold">
                                              <p:stCondLst>
                                                <p:cond delay="99"/>
                                              </p:stCondLst>
                                            </p:cTn>
                                            <p:tgtEl>
                                              <p:spTgt spid="60"/>
                                            </p:tgtEl>
                                            <p:attrNameLst>
                                              <p:attrName>r</p:attrName>
                                            </p:attrNameLst>
                                          </p:cBhvr>
                                        </p:animRot>
                                        <p:animRot by="-240000">
                                          <p:cBhvr>
                                            <p:cTn id="15" dur="2" fill="hold">
                                              <p:stCondLst>
                                                <p:cond delay="148"/>
                                              </p:stCondLst>
                                            </p:cTn>
                                            <p:tgtEl>
                                              <p:spTgt spid="60"/>
                                            </p:tgtEl>
                                            <p:attrNameLst>
                                              <p:attrName>r</p:attrName>
                                            </p:attrNameLst>
                                          </p:cBhvr>
                                        </p:animRot>
                                        <p:animRot by="120000">
                                          <p:cBhvr>
                                            <p:cTn id="16" dur="2" fill="hold">
                                              <p:stCondLst>
                                                <p:cond delay="249"/>
                                              </p:stCondLst>
                                            </p:cTn>
                                            <p:tgtEl>
                                              <p:spTgt spid="60"/>
                                            </p:tgtEl>
                                            <p:attrNameLst>
                                              <p:attrName>r</p:attrName>
                                            </p:attrNameLst>
                                          </p:cBhvr>
                                        </p:animRot>
                                      </p:childTnLst>
                                    </p:cTn>
                                  </p:par>
                                </p:childTnLst>
                              </p:cTn>
                            </p:par>
                            <p:par>
                              <p:cTn id="17" fill="hold">
                                <p:stCondLst>
                                  <p:cond delay="501"/>
                                </p:stCondLst>
                                <p:childTnLst>
                                  <p:par>
                                    <p:cTn id="18" presetID="37"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250"/>
                                            <p:tgtEl>
                                              <p:spTgt spid="76"/>
                                            </p:tgtEl>
                                          </p:cBhvr>
                                        </p:animEffec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25" decel="100000" fill="hold"/>
                                            <p:tgtEl>
                                              <p:spTgt spid="76"/>
                                            </p:tgtEl>
                                            <p:attrNameLst>
                                              <p:attrName>ppt_y</p:attrName>
                                            </p:attrNameLst>
                                          </p:cBhvr>
                                          <p:tavLst>
                                            <p:tav tm="0">
                                              <p:val>
                                                <p:strVal val="#ppt_y+1"/>
                                              </p:val>
                                            </p:tav>
                                            <p:tav tm="100000">
                                              <p:val>
                                                <p:strVal val="#ppt_y-.03"/>
                                              </p:val>
                                            </p:tav>
                                          </p:tavLst>
                                        </p:anim>
                                        <p:anim calcmode="lin" valueType="num">
                                          <p:cBhvr>
                                            <p:cTn id="23" dur="1" accel="100000" fill="hold">
                                              <p:stCondLst>
                                                <p:cond delay="249"/>
                                              </p:stCondLst>
                                            </p:cTn>
                                            <p:tgtEl>
                                              <p:spTgt spid="76"/>
                                            </p:tgtEl>
                                            <p:attrNameLst>
                                              <p:attrName>ppt_y</p:attrName>
                                            </p:attrNameLst>
                                          </p:cBhvr>
                                          <p:tavLst>
                                            <p:tav tm="0">
                                              <p:val>
                                                <p:strVal val="#ppt_y-.03"/>
                                              </p:val>
                                            </p:tav>
                                            <p:tav tm="100000">
                                              <p:val>
                                                <p:strVal val="#ppt_y"/>
                                              </p:val>
                                            </p:tav>
                                          </p:tavLst>
                                        </p:anim>
                                      </p:childTnLst>
                                    </p:cTn>
                                  </p:par>
                                </p:childTnLst>
                              </p:cTn>
                            </p:par>
                            <p:par>
                              <p:cTn id="24" fill="hold">
                                <p:stCondLst>
                                  <p:cond delay="751"/>
                                </p:stCondLst>
                                <p:childTnLst>
                                  <p:par>
                                    <p:cTn id="25" presetID="1" presetClass="entr" presetSubtype="0" fill="hold" nodeType="afterEffect">
                                      <p:stCondLst>
                                        <p:cond delay="0"/>
                                      </p:stCondLst>
                                      <p:childTnLst>
                                        <p:set>
                                          <p:cBhvr>
                                            <p:cTn id="26" dur="1" fill="hold">
                                              <p:stCondLst>
                                                <p:cond delay="249"/>
                                              </p:stCondLst>
                                            </p:cTn>
                                            <p:tgtEl>
                                              <p:spTgt spid="69"/>
                                            </p:tgtEl>
                                            <p:attrNameLst>
                                              <p:attrName>style.visibility</p:attrName>
                                            </p:attrNameLst>
                                          </p:cBhvr>
                                          <p:to>
                                            <p:strVal val="visible"/>
                                          </p:to>
                                        </p:set>
                                      </p:childTnLst>
                                    </p:cTn>
                                  </p:par>
                                </p:childTnLst>
                              </p:cTn>
                            </p:par>
                            <p:par>
                              <p:cTn id="27" fill="hold">
                                <p:stCondLst>
                                  <p:cond delay="1001"/>
                                </p:stCondLst>
                                <p:childTnLst>
                                  <p:par>
                                    <p:cTn id="28" presetID="22" presetClass="entr" presetSubtype="8"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250"/>
                                            <p:tgtEl>
                                              <p:spTgt spid="72"/>
                                            </p:tgtEl>
                                          </p:cBhvr>
                                        </p:animEffect>
                                      </p:childTnLst>
                                    </p:cTn>
                                  </p:par>
                                </p:childTnLst>
                              </p:cTn>
                            </p:par>
                            <p:par>
                              <p:cTn id="31" fill="hold">
                                <p:stCondLst>
                                  <p:cond delay="1251"/>
                                </p:stCondLst>
                                <p:childTnLst>
                                  <p:par>
                                    <p:cTn id="32" presetID="1" presetClass="entr" presetSubtype="0" fill="hold" nodeType="afterEffect">
                                      <p:stCondLst>
                                        <p:cond delay="0"/>
                                      </p:stCondLst>
                                      <p:childTnLst>
                                        <p:set>
                                          <p:cBhvr>
                                            <p:cTn id="33" dur="1" fill="hold">
                                              <p:stCondLst>
                                                <p:cond delay="249"/>
                                              </p:stCondLst>
                                            </p:cTn>
                                            <p:tgtEl>
                                              <p:spTgt spid="66"/>
                                            </p:tgtEl>
                                            <p:attrNameLst>
                                              <p:attrName>style.visibility</p:attrName>
                                            </p:attrNameLst>
                                          </p:cBhvr>
                                          <p:to>
                                            <p:strVal val="visible"/>
                                          </p:to>
                                        </p:set>
                                      </p:childTnLst>
                                    </p:cTn>
                                  </p:par>
                                </p:childTnLst>
                              </p:cTn>
                            </p:par>
                            <p:par>
                              <p:cTn id="34" fill="hold">
                                <p:stCondLst>
                                  <p:cond delay="1501"/>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14:bounceEnd="50000">
                                          <p:cBhvr additive="base">
                                            <p:cTn id="37" dur="250" fill="hold"/>
                                            <p:tgtEl>
                                              <p:spTgt spid="65"/>
                                            </p:tgtEl>
                                            <p:attrNameLst>
                                              <p:attrName>ppt_x</p:attrName>
                                            </p:attrNameLst>
                                          </p:cBhvr>
                                          <p:tavLst>
                                            <p:tav tm="0">
                                              <p:val>
                                                <p:strVal val="1+#ppt_w/2"/>
                                              </p:val>
                                            </p:tav>
                                            <p:tav tm="100000">
                                              <p:val>
                                                <p:strVal val="#ppt_x"/>
                                              </p:val>
                                            </p:tav>
                                          </p:tavLst>
                                        </p:anim>
                                        <p:anim calcmode="lin" valueType="num" p14:bounceEnd="50000">
                                          <p:cBhvr additive="base">
                                            <p:cTn id="38" dur="250" fill="hold"/>
                                            <p:tgtEl>
                                              <p:spTgt spid="65"/>
                                            </p:tgtEl>
                                            <p:attrNameLst>
                                              <p:attrName>ppt_y</p:attrName>
                                            </p:attrNameLst>
                                          </p:cBhvr>
                                          <p:tavLst>
                                            <p:tav tm="0">
                                              <p:val>
                                                <p:strVal val="#ppt_y"/>
                                              </p:val>
                                            </p:tav>
                                            <p:tav tm="100000">
                                              <p:val>
                                                <p:strVal val="#ppt_y"/>
                                              </p:val>
                                            </p:tav>
                                          </p:tavLst>
                                        </p:anim>
                                      </p:childTnLst>
                                    </p:cTn>
                                  </p:par>
                                </p:childTnLst>
                              </p:cTn>
                            </p:par>
                            <p:par>
                              <p:cTn id="39" fill="hold">
                                <p:stCondLst>
                                  <p:cond delay="1751"/>
                                </p:stCondLst>
                                <p:childTnLst>
                                  <p:par>
                                    <p:cTn id="40" presetID="53" presetClass="entr" presetSubtype="16" fill="hold" nodeType="afterEffect">
                                      <p:stCondLst>
                                        <p:cond delay="0"/>
                                      </p:stCondLst>
                                      <p:childTnLst>
                                        <p:set>
                                          <p:cBhvr>
                                            <p:cTn id="41" dur="1" fill="hold">
                                              <p:stCondLst>
                                                <p:cond delay="0"/>
                                              </p:stCondLst>
                                            </p:cTn>
                                            <p:tgtEl>
                                              <p:spTgt spid="85"/>
                                            </p:tgtEl>
                                            <p:attrNameLst>
                                              <p:attrName>style.visibility</p:attrName>
                                            </p:attrNameLst>
                                          </p:cBhvr>
                                          <p:to>
                                            <p:strVal val="visible"/>
                                          </p:to>
                                        </p:set>
                                        <p:anim calcmode="lin" valueType="num">
                                          <p:cBhvr>
                                            <p:cTn id="42" dur="250" fill="hold"/>
                                            <p:tgtEl>
                                              <p:spTgt spid="85"/>
                                            </p:tgtEl>
                                            <p:attrNameLst>
                                              <p:attrName>ppt_w</p:attrName>
                                            </p:attrNameLst>
                                          </p:cBhvr>
                                          <p:tavLst>
                                            <p:tav tm="0">
                                              <p:val>
                                                <p:fltVal val="0"/>
                                              </p:val>
                                            </p:tav>
                                            <p:tav tm="100000">
                                              <p:val>
                                                <p:strVal val="#ppt_w"/>
                                              </p:val>
                                            </p:tav>
                                          </p:tavLst>
                                        </p:anim>
                                        <p:anim calcmode="lin" valueType="num">
                                          <p:cBhvr>
                                            <p:cTn id="43" dur="250" fill="hold"/>
                                            <p:tgtEl>
                                              <p:spTgt spid="85"/>
                                            </p:tgtEl>
                                            <p:attrNameLst>
                                              <p:attrName>ppt_h</p:attrName>
                                            </p:attrNameLst>
                                          </p:cBhvr>
                                          <p:tavLst>
                                            <p:tav tm="0">
                                              <p:val>
                                                <p:fltVal val="0"/>
                                              </p:val>
                                            </p:tav>
                                            <p:tav tm="100000">
                                              <p:val>
                                                <p:strVal val="#ppt_h"/>
                                              </p:val>
                                            </p:tav>
                                          </p:tavLst>
                                        </p:anim>
                                        <p:animEffect transition="in" filter="fade">
                                          <p:cBhvr>
                                            <p:cTn id="44" dur="250"/>
                                            <p:tgtEl>
                                              <p:spTgt spid="85"/>
                                            </p:tgtEl>
                                          </p:cBhvr>
                                        </p:animEffect>
                                      </p:childTnLst>
                                    </p:cTn>
                                  </p:par>
                                </p:childTnLst>
                              </p:cTn>
                            </p:par>
                            <p:par>
                              <p:cTn id="45" fill="hold">
                                <p:stCondLst>
                                  <p:cond delay="2001"/>
                                </p:stCondLst>
                                <p:childTnLst>
                                  <p:par>
                                    <p:cTn id="46" presetID="26" presetClass="emph" presetSubtype="0" fill="hold" nodeType="afterEffect">
                                      <p:stCondLst>
                                        <p:cond delay="0"/>
                                      </p:stCondLst>
                                      <p:childTnLst>
                                        <p:animEffect transition="out" filter="fade">
                                          <p:cBhvr>
                                            <p:cTn id="47" dur="250" tmFilter="0, 0; .2, .5; .8, .5; 1, 0"/>
                                            <p:tgtEl>
                                              <p:spTgt spid="85"/>
                                            </p:tgtEl>
                                          </p:cBhvr>
                                        </p:animEffect>
                                        <p:animScale>
                                          <p:cBhvr>
                                            <p:cTn id="48" dur="125" autoRev="1" fill="hold"/>
                                            <p:tgtEl>
                                              <p:spTgt spid="85"/>
                                            </p:tgtEl>
                                          </p:cBhvr>
                                          <p:by x="105000" y="105000"/>
                                        </p:animScale>
                                      </p:childTnLst>
                                    </p:cTn>
                                  </p:par>
                                </p:childTnLst>
                              </p:cTn>
                            </p:par>
                            <p:par>
                              <p:cTn id="49" fill="hold">
                                <p:stCondLst>
                                  <p:cond delay="2251"/>
                                </p:stCondLst>
                                <p:childTnLst>
                                  <p:par>
                                    <p:cTn id="50" presetID="16" presetClass="entr" presetSubtype="37" fill="hold" grpId="0" nodeType="afterEffect">
                                      <p:stCondLst>
                                        <p:cond delay="300"/>
                                      </p:stCondLst>
                                      <p:childTnLst>
                                        <p:set>
                                          <p:cBhvr>
                                            <p:cTn id="51" dur="1" fill="hold">
                                              <p:stCondLst>
                                                <p:cond delay="0"/>
                                              </p:stCondLst>
                                            </p:cTn>
                                            <p:tgtEl>
                                              <p:spTgt spid="75"/>
                                            </p:tgtEl>
                                            <p:attrNameLst>
                                              <p:attrName>style.visibility</p:attrName>
                                            </p:attrNameLst>
                                          </p:cBhvr>
                                          <p:to>
                                            <p:strVal val="visible"/>
                                          </p:to>
                                        </p:set>
                                        <p:animEffect transition="in" filter="barn(outVertical)">
                                          <p:cBhvr>
                                            <p:cTn id="52" dur="250"/>
                                            <p:tgtEl>
                                              <p:spTgt spid="75"/>
                                            </p:tgtEl>
                                          </p:cBhvr>
                                        </p:animEffect>
                                      </p:childTnLst>
                                    </p:cTn>
                                  </p:par>
                                  <p:par>
                                    <p:cTn id="53" presetID="53" presetClass="entr" presetSubtype="16"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p:cTn id="55" dur="250" fill="hold"/>
                                            <p:tgtEl>
                                              <p:spTgt spid="88"/>
                                            </p:tgtEl>
                                            <p:attrNameLst>
                                              <p:attrName>ppt_w</p:attrName>
                                            </p:attrNameLst>
                                          </p:cBhvr>
                                          <p:tavLst>
                                            <p:tav tm="0">
                                              <p:val>
                                                <p:fltVal val="0"/>
                                              </p:val>
                                            </p:tav>
                                            <p:tav tm="100000">
                                              <p:val>
                                                <p:strVal val="#ppt_w"/>
                                              </p:val>
                                            </p:tav>
                                          </p:tavLst>
                                        </p:anim>
                                        <p:anim calcmode="lin" valueType="num">
                                          <p:cBhvr>
                                            <p:cTn id="56" dur="250" fill="hold"/>
                                            <p:tgtEl>
                                              <p:spTgt spid="88"/>
                                            </p:tgtEl>
                                            <p:attrNameLst>
                                              <p:attrName>ppt_h</p:attrName>
                                            </p:attrNameLst>
                                          </p:cBhvr>
                                          <p:tavLst>
                                            <p:tav tm="0">
                                              <p:val>
                                                <p:fltVal val="0"/>
                                              </p:val>
                                            </p:tav>
                                            <p:tav tm="100000">
                                              <p:val>
                                                <p:strVal val="#ppt_h"/>
                                              </p:val>
                                            </p:tav>
                                          </p:tavLst>
                                        </p:anim>
                                        <p:animEffect transition="in" filter="fade">
                                          <p:cBhvr>
                                            <p:cTn id="57" dur="250"/>
                                            <p:tgtEl>
                                              <p:spTgt spid="88"/>
                                            </p:tgtEl>
                                          </p:cBhvr>
                                        </p:animEffect>
                                      </p:childTnLst>
                                    </p:cTn>
                                  </p:par>
                                </p:childTnLst>
                              </p:cTn>
                            </p:par>
                            <p:par>
                              <p:cTn id="58" fill="hold">
                                <p:stCondLst>
                                  <p:cond delay="2801"/>
                                </p:stCondLst>
                                <p:childTnLst>
                                  <p:par>
                                    <p:cTn id="59" presetID="32" presetClass="emph" presetSubtype="0" fill="hold" nodeType="afterEffect">
                                      <p:stCondLst>
                                        <p:cond delay="0"/>
                                      </p:stCondLst>
                                      <p:childTnLst>
                                        <p:animRot by="120000">
                                          <p:cBhvr>
                                            <p:cTn id="60" dur="1" fill="hold">
                                              <p:stCondLst>
                                                <p:cond delay="0"/>
                                              </p:stCondLst>
                                            </p:cTn>
                                            <p:tgtEl>
                                              <p:spTgt spid="88"/>
                                            </p:tgtEl>
                                            <p:attrNameLst>
                                              <p:attrName>r</p:attrName>
                                            </p:attrNameLst>
                                          </p:cBhvr>
                                        </p:animRot>
                                        <p:animRot by="-240000">
                                          <p:cBhvr>
                                            <p:cTn id="61" dur="2" fill="hold">
                                              <p:stCondLst>
                                                <p:cond delay="49"/>
                                              </p:stCondLst>
                                            </p:cTn>
                                            <p:tgtEl>
                                              <p:spTgt spid="88"/>
                                            </p:tgtEl>
                                            <p:attrNameLst>
                                              <p:attrName>r</p:attrName>
                                            </p:attrNameLst>
                                          </p:cBhvr>
                                        </p:animRot>
                                        <p:animRot by="240000">
                                          <p:cBhvr>
                                            <p:cTn id="62" dur="2" fill="hold">
                                              <p:stCondLst>
                                                <p:cond delay="99"/>
                                              </p:stCondLst>
                                            </p:cTn>
                                            <p:tgtEl>
                                              <p:spTgt spid="88"/>
                                            </p:tgtEl>
                                            <p:attrNameLst>
                                              <p:attrName>r</p:attrName>
                                            </p:attrNameLst>
                                          </p:cBhvr>
                                        </p:animRot>
                                        <p:animRot by="-240000">
                                          <p:cBhvr>
                                            <p:cTn id="63" dur="2" fill="hold">
                                              <p:stCondLst>
                                                <p:cond delay="148"/>
                                              </p:stCondLst>
                                            </p:cTn>
                                            <p:tgtEl>
                                              <p:spTgt spid="88"/>
                                            </p:tgtEl>
                                            <p:attrNameLst>
                                              <p:attrName>r</p:attrName>
                                            </p:attrNameLst>
                                          </p:cBhvr>
                                        </p:animRot>
                                        <p:animRot by="120000">
                                          <p:cBhvr>
                                            <p:cTn id="64" dur="2" fill="hold">
                                              <p:stCondLst>
                                                <p:cond delay="249"/>
                                              </p:stCondLst>
                                            </p:cTn>
                                            <p:tgtEl>
                                              <p:spTgt spid="88"/>
                                            </p:tgtEl>
                                            <p:attrNameLst>
                                              <p:attrName>r</p:attrName>
                                            </p:attrNameLst>
                                          </p:cBhvr>
                                        </p:animRot>
                                      </p:childTnLst>
                                    </p:cTn>
                                  </p:par>
                                </p:childTnLst>
                              </p:cTn>
                            </p:par>
                            <p:par>
                              <p:cTn id="65" fill="hold">
                                <p:stCondLst>
                                  <p:cond delay="3052"/>
                                </p:stCondLst>
                                <p:childTnLst>
                                  <p:par>
                                    <p:cTn id="66" presetID="37" presetClass="entr" presetSubtype="0" fill="hold" nodeType="afterEffect">
                                      <p:stCondLst>
                                        <p:cond delay="0"/>
                                      </p:stCondLst>
                                      <p:childTnLst>
                                        <p:set>
                                          <p:cBhvr>
                                            <p:cTn id="67" dur="1" fill="hold">
                                              <p:stCondLst>
                                                <p:cond delay="0"/>
                                              </p:stCondLst>
                                            </p:cTn>
                                            <p:tgtEl>
                                              <p:spTgt spid="134"/>
                                            </p:tgtEl>
                                            <p:attrNameLst>
                                              <p:attrName>style.visibility</p:attrName>
                                            </p:attrNameLst>
                                          </p:cBhvr>
                                          <p:to>
                                            <p:strVal val="visible"/>
                                          </p:to>
                                        </p:set>
                                        <p:animEffect transition="in" filter="fade">
                                          <p:cBhvr>
                                            <p:cTn id="68" dur="250"/>
                                            <p:tgtEl>
                                              <p:spTgt spid="134"/>
                                            </p:tgtEl>
                                          </p:cBhvr>
                                        </p:animEffect>
                                        <p:anim calcmode="lin" valueType="num">
                                          <p:cBhvr>
                                            <p:cTn id="69" dur="250" fill="hold"/>
                                            <p:tgtEl>
                                              <p:spTgt spid="134"/>
                                            </p:tgtEl>
                                            <p:attrNameLst>
                                              <p:attrName>ppt_x</p:attrName>
                                            </p:attrNameLst>
                                          </p:cBhvr>
                                          <p:tavLst>
                                            <p:tav tm="0">
                                              <p:val>
                                                <p:strVal val="#ppt_x"/>
                                              </p:val>
                                            </p:tav>
                                            <p:tav tm="100000">
                                              <p:val>
                                                <p:strVal val="#ppt_x"/>
                                              </p:val>
                                            </p:tav>
                                          </p:tavLst>
                                        </p:anim>
                                        <p:anim calcmode="lin" valueType="num">
                                          <p:cBhvr>
                                            <p:cTn id="70" dur="225" decel="100000" fill="hold"/>
                                            <p:tgtEl>
                                              <p:spTgt spid="134"/>
                                            </p:tgtEl>
                                            <p:attrNameLst>
                                              <p:attrName>ppt_y</p:attrName>
                                            </p:attrNameLst>
                                          </p:cBhvr>
                                          <p:tavLst>
                                            <p:tav tm="0">
                                              <p:val>
                                                <p:strVal val="#ppt_y+1"/>
                                              </p:val>
                                            </p:tav>
                                            <p:tav tm="100000">
                                              <p:val>
                                                <p:strVal val="#ppt_y-.03"/>
                                              </p:val>
                                            </p:tav>
                                          </p:tavLst>
                                        </p:anim>
                                        <p:anim calcmode="lin" valueType="num">
                                          <p:cBhvr>
                                            <p:cTn id="71" dur="1" accel="100000" fill="hold">
                                              <p:stCondLst>
                                                <p:cond delay="249"/>
                                              </p:stCondLst>
                                            </p:cTn>
                                            <p:tgtEl>
                                              <p:spTgt spid="134"/>
                                            </p:tgtEl>
                                            <p:attrNameLst>
                                              <p:attrName>ppt_y</p:attrName>
                                            </p:attrNameLst>
                                          </p:cBhvr>
                                          <p:tavLst>
                                            <p:tav tm="0">
                                              <p:val>
                                                <p:strVal val="#ppt_y-.03"/>
                                              </p:val>
                                            </p:tav>
                                            <p:tav tm="100000">
                                              <p:val>
                                                <p:strVal val="#ppt_y"/>
                                              </p:val>
                                            </p:tav>
                                          </p:tavLst>
                                        </p:anim>
                                      </p:childTnLst>
                                    </p:cTn>
                                  </p:par>
                                </p:childTnLst>
                              </p:cTn>
                            </p:par>
                            <p:par>
                              <p:cTn id="72" fill="hold">
                                <p:stCondLst>
                                  <p:cond delay="3302"/>
                                </p:stCondLst>
                                <p:childTnLst>
                                  <p:par>
                                    <p:cTn id="73" presetID="1" presetClass="entr" presetSubtype="0" fill="hold" nodeType="afterEffect">
                                      <p:stCondLst>
                                        <p:cond delay="0"/>
                                      </p:stCondLst>
                                      <p:childTnLst>
                                        <p:set>
                                          <p:cBhvr>
                                            <p:cTn id="74" dur="1" fill="hold">
                                              <p:stCondLst>
                                                <p:cond delay="249"/>
                                              </p:stCondLst>
                                            </p:cTn>
                                            <p:tgtEl>
                                              <p:spTgt spid="125"/>
                                            </p:tgtEl>
                                            <p:attrNameLst>
                                              <p:attrName>style.visibility</p:attrName>
                                            </p:attrNameLst>
                                          </p:cBhvr>
                                          <p:to>
                                            <p:strVal val="visible"/>
                                          </p:to>
                                        </p:set>
                                      </p:childTnLst>
                                    </p:cTn>
                                  </p:par>
                                </p:childTnLst>
                              </p:cTn>
                            </p:par>
                            <p:par>
                              <p:cTn id="75" fill="hold">
                                <p:stCondLst>
                                  <p:cond delay="3552"/>
                                </p:stCondLst>
                                <p:childTnLst>
                                  <p:par>
                                    <p:cTn id="76" presetID="22" presetClass="entr" presetSubtype="8" fill="hold" nodeType="after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wipe(left)">
                                          <p:cBhvr>
                                            <p:cTn id="78" dur="250"/>
                                            <p:tgtEl>
                                              <p:spTgt spid="128"/>
                                            </p:tgtEl>
                                          </p:cBhvr>
                                        </p:animEffect>
                                      </p:childTnLst>
                                    </p:cTn>
                                  </p:par>
                                </p:childTnLst>
                              </p:cTn>
                            </p:par>
                            <p:par>
                              <p:cTn id="79" fill="hold">
                                <p:stCondLst>
                                  <p:cond delay="3802"/>
                                </p:stCondLst>
                                <p:childTnLst>
                                  <p:par>
                                    <p:cTn id="80" presetID="1" presetClass="entr" presetSubtype="0" fill="hold" nodeType="afterEffect">
                                      <p:stCondLst>
                                        <p:cond delay="0"/>
                                      </p:stCondLst>
                                      <p:childTnLst>
                                        <p:set>
                                          <p:cBhvr>
                                            <p:cTn id="81" dur="1" fill="hold">
                                              <p:stCondLst>
                                                <p:cond delay="249"/>
                                              </p:stCondLst>
                                            </p:cTn>
                                            <p:tgtEl>
                                              <p:spTgt spid="122"/>
                                            </p:tgtEl>
                                            <p:attrNameLst>
                                              <p:attrName>style.visibility</p:attrName>
                                            </p:attrNameLst>
                                          </p:cBhvr>
                                          <p:to>
                                            <p:strVal val="visible"/>
                                          </p:to>
                                        </p:set>
                                      </p:childTnLst>
                                    </p:cTn>
                                  </p:par>
                                </p:childTnLst>
                              </p:cTn>
                            </p:par>
                            <p:par>
                              <p:cTn id="82" fill="hold">
                                <p:stCondLst>
                                  <p:cond delay="4052"/>
                                </p:stCondLst>
                                <p:childTnLst>
                                  <p:par>
                                    <p:cTn id="83" presetID="2" presetClass="entr" presetSubtype="2" accel="70000" fill="hold" grpId="0" nodeType="afterEffect" p14:presetBounceEnd="50000">
                                      <p:stCondLst>
                                        <p:cond delay="0"/>
                                      </p:stCondLst>
                                      <p:childTnLst>
                                        <p:set>
                                          <p:cBhvr>
                                            <p:cTn id="84" dur="1" fill="hold">
                                              <p:stCondLst>
                                                <p:cond delay="0"/>
                                              </p:stCondLst>
                                            </p:cTn>
                                            <p:tgtEl>
                                              <p:spTgt spid="121"/>
                                            </p:tgtEl>
                                            <p:attrNameLst>
                                              <p:attrName>style.visibility</p:attrName>
                                            </p:attrNameLst>
                                          </p:cBhvr>
                                          <p:to>
                                            <p:strVal val="visible"/>
                                          </p:to>
                                        </p:set>
                                        <p:anim calcmode="lin" valueType="num" p14:bounceEnd="50000">
                                          <p:cBhvr additive="base">
                                            <p:cTn id="85" dur="250" fill="hold"/>
                                            <p:tgtEl>
                                              <p:spTgt spid="121"/>
                                            </p:tgtEl>
                                            <p:attrNameLst>
                                              <p:attrName>ppt_x</p:attrName>
                                            </p:attrNameLst>
                                          </p:cBhvr>
                                          <p:tavLst>
                                            <p:tav tm="0">
                                              <p:val>
                                                <p:strVal val="1+#ppt_w/2"/>
                                              </p:val>
                                            </p:tav>
                                            <p:tav tm="100000">
                                              <p:val>
                                                <p:strVal val="#ppt_x"/>
                                              </p:val>
                                            </p:tav>
                                          </p:tavLst>
                                        </p:anim>
                                        <p:anim calcmode="lin" valueType="num" p14:bounceEnd="50000">
                                          <p:cBhvr additive="base">
                                            <p:cTn id="86" dur="250" fill="hold"/>
                                            <p:tgtEl>
                                              <p:spTgt spid="121"/>
                                            </p:tgtEl>
                                            <p:attrNameLst>
                                              <p:attrName>ppt_y</p:attrName>
                                            </p:attrNameLst>
                                          </p:cBhvr>
                                          <p:tavLst>
                                            <p:tav tm="0">
                                              <p:val>
                                                <p:strVal val="#ppt_y"/>
                                              </p:val>
                                            </p:tav>
                                            <p:tav tm="100000">
                                              <p:val>
                                                <p:strVal val="#ppt_y"/>
                                              </p:val>
                                            </p:tav>
                                          </p:tavLst>
                                        </p:anim>
                                      </p:childTnLst>
                                    </p:cTn>
                                  </p:par>
                                </p:childTnLst>
                              </p:cTn>
                            </p:par>
                            <p:par>
                              <p:cTn id="87" fill="hold">
                                <p:stCondLst>
                                  <p:cond delay="4302"/>
                                </p:stCondLst>
                                <p:childTnLst>
                                  <p:par>
                                    <p:cTn id="88" presetID="53" presetClass="entr" presetSubtype="16" fill="hold" nodeType="afterEffect">
                                      <p:stCondLst>
                                        <p:cond delay="0"/>
                                      </p:stCondLst>
                                      <p:childTnLst>
                                        <p:set>
                                          <p:cBhvr>
                                            <p:cTn id="89" dur="1" fill="hold">
                                              <p:stCondLst>
                                                <p:cond delay="0"/>
                                              </p:stCondLst>
                                            </p:cTn>
                                            <p:tgtEl>
                                              <p:spTgt spid="131"/>
                                            </p:tgtEl>
                                            <p:attrNameLst>
                                              <p:attrName>style.visibility</p:attrName>
                                            </p:attrNameLst>
                                          </p:cBhvr>
                                          <p:to>
                                            <p:strVal val="visible"/>
                                          </p:to>
                                        </p:set>
                                        <p:anim calcmode="lin" valueType="num">
                                          <p:cBhvr>
                                            <p:cTn id="90" dur="250" fill="hold"/>
                                            <p:tgtEl>
                                              <p:spTgt spid="131"/>
                                            </p:tgtEl>
                                            <p:attrNameLst>
                                              <p:attrName>ppt_w</p:attrName>
                                            </p:attrNameLst>
                                          </p:cBhvr>
                                          <p:tavLst>
                                            <p:tav tm="0">
                                              <p:val>
                                                <p:fltVal val="0"/>
                                              </p:val>
                                            </p:tav>
                                            <p:tav tm="100000">
                                              <p:val>
                                                <p:strVal val="#ppt_w"/>
                                              </p:val>
                                            </p:tav>
                                          </p:tavLst>
                                        </p:anim>
                                        <p:anim calcmode="lin" valueType="num">
                                          <p:cBhvr>
                                            <p:cTn id="91" dur="250" fill="hold"/>
                                            <p:tgtEl>
                                              <p:spTgt spid="131"/>
                                            </p:tgtEl>
                                            <p:attrNameLst>
                                              <p:attrName>ppt_h</p:attrName>
                                            </p:attrNameLst>
                                          </p:cBhvr>
                                          <p:tavLst>
                                            <p:tav tm="0">
                                              <p:val>
                                                <p:fltVal val="0"/>
                                              </p:val>
                                            </p:tav>
                                            <p:tav tm="100000">
                                              <p:val>
                                                <p:strVal val="#ppt_h"/>
                                              </p:val>
                                            </p:tav>
                                          </p:tavLst>
                                        </p:anim>
                                        <p:animEffect transition="in" filter="fade">
                                          <p:cBhvr>
                                            <p:cTn id="92" dur="250"/>
                                            <p:tgtEl>
                                              <p:spTgt spid="131"/>
                                            </p:tgtEl>
                                          </p:cBhvr>
                                        </p:animEffect>
                                      </p:childTnLst>
                                    </p:cTn>
                                  </p:par>
                                </p:childTnLst>
                              </p:cTn>
                            </p:par>
                            <p:par>
                              <p:cTn id="93" fill="hold">
                                <p:stCondLst>
                                  <p:cond delay="4552"/>
                                </p:stCondLst>
                                <p:childTnLst>
                                  <p:par>
                                    <p:cTn id="94" presetID="26" presetClass="emph" presetSubtype="0" fill="hold" nodeType="afterEffect">
                                      <p:stCondLst>
                                        <p:cond delay="0"/>
                                      </p:stCondLst>
                                      <p:childTnLst>
                                        <p:animEffect transition="out" filter="fade">
                                          <p:cBhvr>
                                            <p:cTn id="95" dur="250" tmFilter="0, 0; .2, .5; .8, .5; 1, 0"/>
                                            <p:tgtEl>
                                              <p:spTgt spid="131"/>
                                            </p:tgtEl>
                                          </p:cBhvr>
                                        </p:animEffect>
                                        <p:animScale>
                                          <p:cBhvr>
                                            <p:cTn id="96" dur="125" autoRev="1" fill="hold"/>
                                            <p:tgtEl>
                                              <p:spTgt spid="131"/>
                                            </p:tgtEl>
                                          </p:cBhvr>
                                          <p:by x="105000" y="105000"/>
                                        </p:animScale>
                                      </p:childTnLst>
                                    </p:cTn>
                                  </p:par>
                                </p:childTnLst>
                              </p:cTn>
                            </p:par>
                            <p:par>
                              <p:cTn id="97" fill="hold">
                                <p:stCondLst>
                                  <p:cond delay="4802"/>
                                </p:stCondLst>
                                <p:childTnLst>
                                  <p:par>
                                    <p:cTn id="98" presetID="16" presetClass="entr" presetSubtype="37" fill="hold" grpId="0" nodeType="afterEffect">
                                      <p:stCondLst>
                                        <p:cond delay="300"/>
                                      </p:stCondLst>
                                      <p:childTnLst>
                                        <p:set>
                                          <p:cBhvr>
                                            <p:cTn id="99" dur="1" fill="hold">
                                              <p:stCondLst>
                                                <p:cond delay="0"/>
                                              </p:stCondLst>
                                            </p:cTn>
                                            <p:tgtEl>
                                              <p:spTgt spid="139"/>
                                            </p:tgtEl>
                                            <p:attrNameLst>
                                              <p:attrName>style.visibility</p:attrName>
                                            </p:attrNameLst>
                                          </p:cBhvr>
                                          <p:to>
                                            <p:strVal val="visible"/>
                                          </p:to>
                                        </p:set>
                                        <p:animEffect transition="in" filter="barn(outVertical)">
                                          <p:cBhvr>
                                            <p:cTn id="100" dur="250"/>
                                            <p:tgtEl>
                                              <p:spTgt spid="139"/>
                                            </p:tgtEl>
                                          </p:cBhvr>
                                        </p:animEffect>
                                      </p:childTnLst>
                                    </p:cTn>
                                  </p:par>
                                </p:childTnLst>
                              </p:cTn>
                            </p:par>
                            <p:par>
                              <p:cTn id="101" fill="hold">
                                <p:stCondLst>
                                  <p:cond delay="5352"/>
                                </p:stCondLst>
                                <p:childTnLst>
                                  <p:par>
                                    <p:cTn id="102" presetID="37" presetClass="entr" presetSubtype="0" fill="hold" nodeType="afterEffect">
                                      <p:stCondLst>
                                        <p:cond delay="0"/>
                                      </p:stCondLst>
                                      <p:childTnLst>
                                        <p:set>
                                          <p:cBhvr>
                                            <p:cTn id="103" dur="1" fill="hold">
                                              <p:stCondLst>
                                                <p:cond delay="0"/>
                                              </p:stCondLst>
                                            </p:cTn>
                                            <p:tgtEl>
                                              <p:spTgt spid="158"/>
                                            </p:tgtEl>
                                            <p:attrNameLst>
                                              <p:attrName>style.visibility</p:attrName>
                                            </p:attrNameLst>
                                          </p:cBhvr>
                                          <p:to>
                                            <p:strVal val="visible"/>
                                          </p:to>
                                        </p:set>
                                        <p:animEffect transition="in" filter="fade">
                                          <p:cBhvr>
                                            <p:cTn id="104" dur="250"/>
                                            <p:tgtEl>
                                              <p:spTgt spid="158"/>
                                            </p:tgtEl>
                                          </p:cBhvr>
                                        </p:animEffect>
                                        <p:anim calcmode="lin" valueType="num">
                                          <p:cBhvr>
                                            <p:cTn id="105" dur="250" fill="hold"/>
                                            <p:tgtEl>
                                              <p:spTgt spid="158"/>
                                            </p:tgtEl>
                                            <p:attrNameLst>
                                              <p:attrName>ppt_x</p:attrName>
                                            </p:attrNameLst>
                                          </p:cBhvr>
                                          <p:tavLst>
                                            <p:tav tm="0">
                                              <p:val>
                                                <p:strVal val="#ppt_x"/>
                                              </p:val>
                                            </p:tav>
                                            <p:tav tm="100000">
                                              <p:val>
                                                <p:strVal val="#ppt_x"/>
                                              </p:val>
                                            </p:tav>
                                          </p:tavLst>
                                        </p:anim>
                                        <p:anim calcmode="lin" valueType="num">
                                          <p:cBhvr>
                                            <p:cTn id="106" dur="225" decel="100000" fill="hold"/>
                                            <p:tgtEl>
                                              <p:spTgt spid="158"/>
                                            </p:tgtEl>
                                            <p:attrNameLst>
                                              <p:attrName>ppt_y</p:attrName>
                                            </p:attrNameLst>
                                          </p:cBhvr>
                                          <p:tavLst>
                                            <p:tav tm="0">
                                              <p:val>
                                                <p:strVal val="#ppt_y+1"/>
                                              </p:val>
                                            </p:tav>
                                            <p:tav tm="100000">
                                              <p:val>
                                                <p:strVal val="#ppt_y-.03"/>
                                              </p:val>
                                            </p:tav>
                                          </p:tavLst>
                                        </p:anim>
                                        <p:anim calcmode="lin" valueType="num">
                                          <p:cBhvr>
                                            <p:cTn id="107" dur="1" accel="100000" fill="hold">
                                              <p:stCondLst>
                                                <p:cond delay="249"/>
                                              </p:stCondLst>
                                            </p:cTn>
                                            <p:tgtEl>
                                              <p:spTgt spid="158"/>
                                            </p:tgtEl>
                                            <p:attrNameLst>
                                              <p:attrName>ppt_y</p:attrName>
                                            </p:attrNameLst>
                                          </p:cBhvr>
                                          <p:tavLst>
                                            <p:tav tm="0">
                                              <p:val>
                                                <p:strVal val="#ppt_y-.03"/>
                                              </p:val>
                                            </p:tav>
                                            <p:tav tm="100000">
                                              <p:val>
                                                <p:strVal val="#ppt_y"/>
                                              </p:val>
                                            </p:tav>
                                          </p:tavLst>
                                        </p:anim>
                                      </p:childTnLst>
                                    </p:cTn>
                                  </p:par>
                                </p:childTnLst>
                              </p:cTn>
                            </p:par>
                            <p:par>
                              <p:cTn id="108" fill="hold">
                                <p:stCondLst>
                                  <p:cond delay="5602"/>
                                </p:stCondLst>
                                <p:childTnLst>
                                  <p:par>
                                    <p:cTn id="109" presetID="16" presetClass="entr" presetSubtype="37" fill="hold" grpId="0" nodeType="afterEffect">
                                      <p:stCondLst>
                                        <p:cond delay="200"/>
                                      </p:stCondLst>
                                      <p:childTnLst>
                                        <p:set>
                                          <p:cBhvr>
                                            <p:cTn id="110" dur="1" fill="hold">
                                              <p:stCondLst>
                                                <p:cond delay="0"/>
                                              </p:stCondLst>
                                            </p:cTn>
                                            <p:tgtEl>
                                              <p:spTgt spid="163"/>
                                            </p:tgtEl>
                                            <p:attrNameLst>
                                              <p:attrName>style.visibility</p:attrName>
                                            </p:attrNameLst>
                                          </p:cBhvr>
                                          <p:to>
                                            <p:strVal val="visible"/>
                                          </p:to>
                                        </p:set>
                                        <p:animEffect transition="in" filter="barn(outVertical)">
                                          <p:cBhvr>
                                            <p:cTn id="111" dur="250"/>
                                            <p:tgtEl>
                                              <p:spTgt spid="163"/>
                                            </p:tgtEl>
                                          </p:cBhvr>
                                        </p:animEffect>
                                      </p:childTnLst>
                                    </p:cTn>
                                  </p:par>
                                  <p:par>
                                    <p:cTn id="112" presetID="53" presetClass="entr" presetSubtype="16" fill="hold" nodeType="withEffect">
                                      <p:stCondLst>
                                        <p:cond delay="0"/>
                                      </p:stCondLst>
                                      <p:childTnLst>
                                        <p:set>
                                          <p:cBhvr>
                                            <p:cTn id="113" dur="1" fill="hold">
                                              <p:stCondLst>
                                                <p:cond delay="0"/>
                                              </p:stCondLst>
                                            </p:cTn>
                                            <p:tgtEl>
                                              <p:spTgt spid="164"/>
                                            </p:tgtEl>
                                            <p:attrNameLst>
                                              <p:attrName>style.visibility</p:attrName>
                                            </p:attrNameLst>
                                          </p:cBhvr>
                                          <p:to>
                                            <p:strVal val="visible"/>
                                          </p:to>
                                        </p:set>
                                        <p:anim calcmode="lin" valueType="num">
                                          <p:cBhvr>
                                            <p:cTn id="114" dur="250" fill="hold"/>
                                            <p:tgtEl>
                                              <p:spTgt spid="164"/>
                                            </p:tgtEl>
                                            <p:attrNameLst>
                                              <p:attrName>ppt_w</p:attrName>
                                            </p:attrNameLst>
                                          </p:cBhvr>
                                          <p:tavLst>
                                            <p:tav tm="0">
                                              <p:val>
                                                <p:fltVal val="0"/>
                                              </p:val>
                                            </p:tav>
                                            <p:tav tm="100000">
                                              <p:val>
                                                <p:strVal val="#ppt_w"/>
                                              </p:val>
                                            </p:tav>
                                          </p:tavLst>
                                        </p:anim>
                                        <p:anim calcmode="lin" valueType="num">
                                          <p:cBhvr>
                                            <p:cTn id="115" dur="250" fill="hold"/>
                                            <p:tgtEl>
                                              <p:spTgt spid="164"/>
                                            </p:tgtEl>
                                            <p:attrNameLst>
                                              <p:attrName>ppt_h</p:attrName>
                                            </p:attrNameLst>
                                          </p:cBhvr>
                                          <p:tavLst>
                                            <p:tav tm="0">
                                              <p:val>
                                                <p:fltVal val="0"/>
                                              </p:val>
                                            </p:tav>
                                            <p:tav tm="100000">
                                              <p:val>
                                                <p:strVal val="#ppt_h"/>
                                              </p:val>
                                            </p:tav>
                                          </p:tavLst>
                                        </p:anim>
                                        <p:animEffect transition="in" filter="fade">
                                          <p:cBhvr>
                                            <p:cTn id="116" dur="250"/>
                                            <p:tgtEl>
                                              <p:spTgt spid="164"/>
                                            </p:tgtEl>
                                          </p:cBhvr>
                                        </p:animEffect>
                                      </p:childTnLst>
                                    </p:cTn>
                                  </p:par>
                                </p:childTnLst>
                              </p:cTn>
                            </p:par>
                            <p:par>
                              <p:cTn id="117" fill="hold">
                                <p:stCondLst>
                                  <p:cond delay="6052"/>
                                </p:stCondLst>
                                <p:childTnLst>
                                  <p:par>
                                    <p:cTn id="118" presetID="32" presetClass="emph" presetSubtype="0" fill="hold" nodeType="afterEffect">
                                      <p:stCondLst>
                                        <p:cond delay="0"/>
                                      </p:stCondLst>
                                      <p:childTnLst>
                                        <p:animRot by="120000">
                                          <p:cBhvr>
                                            <p:cTn id="119" dur="1" fill="hold">
                                              <p:stCondLst>
                                                <p:cond delay="0"/>
                                              </p:stCondLst>
                                            </p:cTn>
                                            <p:tgtEl>
                                              <p:spTgt spid="164"/>
                                            </p:tgtEl>
                                            <p:attrNameLst>
                                              <p:attrName>r</p:attrName>
                                            </p:attrNameLst>
                                          </p:cBhvr>
                                        </p:animRot>
                                        <p:animRot by="-240000">
                                          <p:cBhvr>
                                            <p:cTn id="120" dur="2" fill="hold">
                                              <p:stCondLst>
                                                <p:cond delay="50"/>
                                              </p:stCondLst>
                                            </p:cTn>
                                            <p:tgtEl>
                                              <p:spTgt spid="164"/>
                                            </p:tgtEl>
                                            <p:attrNameLst>
                                              <p:attrName>r</p:attrName>
                                            </p:attrNameLst>
                                          </p:cBhvr>
                                        </p:animRot>
                                        <p:animRot by="240000">
                                          <p:cBhvr>
                                            <p:cTn id="121" dur="2" fill="hold">
                                              <p:stCondLst>
                                                <p:cond delay="99"/>
                                              </p:stCondLst>
                                            </p:cTn>
                                            <p:tgtEl>
                                              <p:spTgt spid="164"/>
                                            </p:tgtEl>
                                            <p:attrNameLst>
                                              <p:attrName>r</p:attrName>
                                            </p:attrNameLst>
                                          </p:cBhvr>
                                        </p:animRot>
                                        <p:animRot by="-240000">
                                          <p:cBhvr>
                                            <p:cTn id="122" dur="2" fill="hold">
                                              <p:stCondLst>
                                                <p:cond delay="149"/>
                                              </p:stCondLst>
                                            </p:cTn>
                                            <p:tgtEl>
                                              <p:spTgt spid="164"/>
                                            </p:tgtEl>
                                            <p:attrNameLst>
                                              <p:attrName>r</p:attrName>
                                            </p:attrNameLst>
                                          </p:cBhvr>
                                        </p:animRot>
                                        <p:animRot by="120000">
                                          <p:cBhvr>
                                            <p:cTn id="123" dur="2" fill="hold">
                                              <p:stCondLst>
                                                <p:cond delay="249"/>
                                              </p:stCondLst>
                                            </p:cTn>
                                            <p:tgtEl>
                                              <p:spTgt spid="164"/>
                                            </p:tgtEl>
                                            <p:attrNameLst>
                                              <p:attrName>r</p:attrName>
                                            </p:attrNameLst>
                                          </p:cBhvr>
                                        </p:animRot>
                                      </p:childTnLst>
                                    </p:cTn>
                                  </p:par>
                                </p:childTnLst>
                              </p:cTn>
                            </p:par>
                            <p:par>
                              <p:cTn id="124" fill="hold">
                                <p:stCondLst>
                                  <p:cond delay="6303"/>
                                </p:stCondLst>
                                <p:childTnLst>
                                  <p:par>
                                    <p:cTn id="125" presetID="37" presetClass="entr" presetSubtype="0" fill="hold" nodeType="afterEffect">
                                      <p:stCondLst>
                                        <p:cond delay="0"/>
                                      </p:stCondLst>
                                      <p:childTnLst>
                                        <p:set>
                                          <p:cBhvr>
                                            <p:cTn id="126" dur="1" fill="hold">
                                              <p:stCondLst>
                                                <p:cond delay="0"/>
                                              </p:stCondLst>
                                            </p:cTn>
                                            <p:tgtEl>
                                              <p:spTgt spid="180"/>
                                            </p:tgtEl>
                                            <p:attrNameLst>
                                              <p:attrName>style.visibility</p:attrName>
                                            </p:attrNameLst>
                                          </p:cBhvr>
                                          <p:to>
                                            <p:strVal val="visible"/>
                                          </p:to>
                                        </p:set>
                                        <p:animEffect transition="in" filter="fade">
                                          <p:cBhvr>
                                            <p:cTn id="127" dur="250"/>
                                            <p:tgtEl>
                                              <p:spTgt spid="180"/>
                                            </p:tgtEl>
                                          </p:cBhvr>
                                        </p:animEffect>
                                        <p:anim calcmode="lin" valueType="num">
                                          <p:cBhvr>
                                            <p:cTn id="128" dur="250" fill="hold"/>
                                            <p:tgtEl>
                                              <p:spTgt spid="180"/>
                                            </p:tgtEl>
                                            <p:attrNameLst>
                                              <p:attrName>ppt_x</p:attrName>
                                            </p:attrNameLst>
                                          </p:cBhvr>
                                          <p:tavLst>
                                            <p:tav tm="0">
                                              <p:val>
                                                <p:strVal val="#ppt_x"/>
                                              </p:val>
                                            </p:tav>
                                            <p:tav tm="100000">
                                              <p:val>
                                                <p:strVal val="#ppt_x"/>
                                              </p:val>
                                            </p:tav>
                                          </p:tavLst>
                                        </p:anim>
                                        <p:anim calcmode="lin" valueType="num">
                                          <p:cBhvr>
                                            <p:cTn id="129" dur="225" decel="100000" fill="hold"/>
                                            <p:tgtEl>
                                              <p:spTgt spid="180"/>
                                            </p:tgtEl>
                                            <p:attrNameLst>
                                              <p:attrName>ppt_y</p:attrName>
                                            </p:attrNameLst>
                                          </p:cBhvr>
                                          <p:tavLst>
                                            <p:tav tm="0">
                                              <p:val>
                                                <p:strVal val="#ppt_y+1"/>
                                              </p:val>
                                            </p:tav>
                                            <p:tav tm="100000">
                                              <p:val>
                                                <p:strVal val="#ppt_y-.03"/>
                                              </p:val>
                                            </p:tav>
                                          </p:tavLst>
                                        </p:anim>
                                        <p:anim calcmode="lin" valueType="num">
                                          <p:cBhvr>
                                            <p:cTn id="130" dur="1" accel="100000" fill="hold">
                                              <p:stCondLst>
                                                <p:cond delay="249"/>
                                              </p:stCondLst>
                                            </p:cTn>
                                            <p:tgtEl>
                                              <p:spTgt spid="180"/>
                                            </p:tgtEl>
                                            <p:attrNameLst>
                                              <p:attrName>ppt_y</p:attrName>
                                            </p:attrNameLst>
                                          </p:cBhvr>
                                          <p:tavLst>
                                            <p:tav tm="0">
                                              <p:val>
                                                <p:strVal val="#ppt_y-.03"/>
                                              </p:val>
                                            </p:tav>
                                            <p:tav tm="100000">
                                              <p:val>
                                                <p:strVal val="#ppt_y"/>
                                              </p:val>
                                            </p:tav>
                                          </p:tavLst>
                                        </p:anim>
                                      </p:childTnLst>
                                    </p:cTn>
                                  </p:par>
                                </p:childTnLst>
                              </p:cTn>
                            </p:par>
                            <p:par>
                              <p:cTn id="131" fill="hold">
                                <p:stCondLst>
                                  <p:cond delay="6553"/>
                                </p:stCondLst>
                                <p:childTnLst>
                                  <p:par>
                                    <p:cTn id="132" presetID="1" presetClass="entr" presetSubtype="0" fill="hold" nodeType="afterEffect">
                                      <p:stCondLst>
                                        <p:cond delay="0"/>
                                      </p:stCondLst>
                                      <p:childTnLst>
                                        <p:set>
                                          <p:cBhvr>
                                            <p:cTn id="133" dur="1" fill="hold">
                                              <p:stCondLst>
                                                <p:cond delay="249"/>
                                              </p:stCondLst>
                                            </p:cTn>
                                            <p:tgtEl>
                                              <p:spTgt spid="173"/>
                                            </p:tgtEl>
                                            <p:attrNameLst>
                                              <p:attrName>style.visibility</p:attrName>
                                            </p:attrNameLst>
                                          </p:cBhvr>
                                          <p:to>
                                            <p:strVal val="visible"/>
                                          </p:to>
                                        </p:set>
                                      </p:childTnLst>
                                    </p:cTn>
                                  </p:par>
                                </p:childTnLst>
                              </p:cTn>
                            </p:par>
                            <p:par>
                              <p:cTn id="134" fill="hold">
                                <p:stCondLst>
                                  <p:cond delay="6803"/>
                                </p:stCondLst>
                                <p:childTnLst>
                                  <p:par>
                                    <p:cTn id="135" presetID="22" presetClass="entr" presetSubtype="8" fill="hold" nodeType="afterEffect">
                                      <p:stCondLst>
                                        <p:cond delay="0"/>
                                      </p:stCondLst>
                                      <p:childTnLst>
                                        <p:set>
                                          <p:cBhvr>
                                            <p:cTn id="136" dur="1" fill="hold">
                                              <p:stCondLst>
                                                <p:cond delay="0"/>
                                              </p:stCondLst>
                                            </p:cTn>
                                            <p:tgtEl>
                                              <p:spTgt spid="176"/>
                                            </p:tgtEl>
                                            <p:attrNameLst>
                                              <p:attrName>style.visibility</p:attrName>
                                            </p:attrNameLst>
                                          </p:cBhvr>
                                          <p:to>
                                            <p:strVal val="visible"/>
                                          </p:to>
                                        </p:set>
                                        <p:animEffect transition="in" filter="wipe(left)">
                                          <p:cBhvr>
                                            <p:cTn id="137" dur="250"/>
                                            <p:tgtEl>
                                              <p:spTgt spid="176"/>
                                            </p:tgtEl>
                                          </p:cBhvr>
                                        </p:animEffect>
                                      </p:childTnLst>
                                    </p:cTn>
                                  </p:par>
                                </p:childTnLst>
                              </p:cTn>
                            </p:par>
                            <p:par>
                              <p:cTn id="138" fill="hold">
                                <p:stCondLst>
                                  <p:cond delay="7053"/>
                                </p:stCondLst>
                                <p:childTnLst>
                                  <p:par>
                                    <p:cTn id="139" presetID="1" presetClass="entr" presetSubtype="0" fill="hold" nodeType="afterEffect">
                                      <p:stCondLst>
                                        <p:cond delay="0"/>
                                      </p:stCondLst>
                                      <p:childTnLst>
                                        <p:set>
                                          <p:cBhvr>
                                            <p:cTn id="140" dur="1" fill="hold">
                                              <p:stCondLst>
                                                <p:cond delay="249"/>
                                              </p:stCondLst>
                                            </p:cTn>
                                            <p:tgtEl>
                                              <p:spTgt spid="170"/>
                                            </p:tgtEl>
                                            <p:attrNameLst>
                                              <p:attrName>style.visibility</p:attrName>
                                            </p:attrNameLst>
                                          </p:cBhvr>
                                          <p:to>
                                            <p:strVal val="visible"/>
                                          </p:to>
                                        </p:set>
                                      </p:childTnLst>
                                    </p:cTn>
                                  </p:par>
                                </p:childTnLst>
                              </p:cTn>
                            </p:par>
                            <p:par>
                              <p:cTn id="141" fill="hold">
                                <p:stCondLst>
                                  <p:cond delay="7303"/>
                                </p:stCondLst>
                                <p:childTnLst>
                                  <p:par>
                                    <p:cTn id="142" presetID="2" presetClass="entr" presetSubtype="2" accel="70000" fill="hold" grpId="0" nodeType="afterEffect" p14:presetBounceEnd="50000">
                                      <p:stCondLst>
                                        <p:cond delay="0"/>
                                      </p:stCondLst>
                                      <p:childTnLst>
                                        <p:set>
                                          <p:cBhvr>
                                            <p:cTn id="143" dur="1" fill="hold">
                                              <p:stCondLst>
                                                <p:cond delay="0"/>
                                              </p:stCondLst>
                                            </p:cTn>
                                            <p:tgtEl>
                                              <p:spTgt spid="169"/>
                                            </p:tgtEl>
                                            <p:attrNameLst>
                                              <p:attrName>style.visibility</p:attrName>
                                            </p:attrNameLst>
                                          </p:cBhvr>
                                          <p:to>
                                            <p:strVal val="visible"/>
                                          </p:to>
                                        </p:set>
                                        <p:anim calcmode="lin" valueType="num" p14:bounceEnd="50000">
                                          <p:cBhvr additive="base">
                                            <p:cTn id="144" dur="250" fill="hold"/>
                                            <p:tgtEl>
                                              <p:spTgt spid="169"/>
                                            </p:tgtEl>
                                            <p:attrNameLst>
                                              <p:attrName>ppt_x</p:attrName>
                                            </p:attrNameLst>
                                          </p:cBhvr>
                                          <p:tavLst>
                                            <p:tav tm="0">
                                              <p:val>
                                                <p:strVal val="1+#ppt_w/2"/>
                                              </p:val>
                                            </p:tav>
                                            <p:tav tm="100000">
                                              <p:val>
                                                <p:strVal val="#ppt_x"/>
                                              </p:val>
                                            </p:tav>
                                          </p:tavLst>
                                        </p:anim>
                                        <p:anim calcmode="lin" valueType="num" p14:bounceEnd="50000">
                                          <p:cBhvr additive="base">
                                            <p:cTn id="145" dur="250" fill="hold"/>
                                            <p:tgtEl>
                                              <p:spTgt spid="169"/>
                                            </p:tgtEl>
                                            <p:attrNameLst>
                                              <p:attrName>ppt_y</p:attrName>
                                            </p:attrNameLst>
                                          </p:cBhvr>
                                          <p:tavLst>
                                            <p:tav tm="0">
                                              <p:val>
                                                <p:strVal val="#ppt_y"/>
                                              </p:val>
                                            </p:tav>
                                            <p:tav tm="100000">
                                              <p:val>
                                                <p:strVal val="#ppt_y"/>
                                              </p:val>
                                            </p:tav>
                                          </p:tavLst>
                                        </p:anim>
                                      </p:childTnLst>
                                    </p:cTn>
                                  </p:par>
                                </p:childTnLst>
                              </p:cTn>
                            </p:par>
                            <p:par>
                              <p:cTn id="146" fill="hold">
                                <p:stCondLst>
                                  <p:cond delay="7553"/>
                                </p:stCondLst>
                                <p:childTnLst>
                                  <p:par>
                                    <p:cTn id="147" presetID="53" presetClass="entr" presetSubtype="16" fill="hold" nodeType="afterEffect">
                                      <p:stCondLst>
                                        <p:cond delay="0"/>
                                      </p:stCondLst>
                                      <p:childTnLst>
                                        <p:set>
                                          <p:cBhvr>
                                            <p:cTn id="148" dur="1" fill="hold">
                                              <p:stCondLst>
                                                <p:cond delay="0"/>
                                              </p:stCondLst>
                                            </p:cTn>
                                            <p:tgtEl>
                                              <p:spTgt spid="189"/>
                                            </p:tgtEl>
                                            <p:attrNameLst>
                                              <p:attrName>style.visibility</p:attrName>
                                            </p:attrNameLst>
                                          </p:cBhvr>
                                          <p:to>
                                            <p:strVal val="visible"/>
                                          </p:to>
                                        </p:set>
                                        <p:anim calcmode="lin" valueType="num">
                                          <p:cBhvr>
                                            <p:cTn id="149" dur="250" fill="hold"/>
                                            <p:tgtEl>
                                              <p:spTgt spid="189"/>
                                            </p:tgtEl>
                                            <p:attrNameLst>
                                              <p:attrName>ppt_w</p:attrName>
                                            </p:attrNameLst>
                                          </p:cBhvr>
                                          <p:tavLst>
                                            <p:tav tm="0">
                                              <p:val>
                                                <p:fltVal val="0"/>
                                              </p:val>
                                            </p:tav>
                                            <p:tav tm="100000">
                                              <p:val>
                                                <p:strVal val="#ppt_w"/>
                                              </p:val>
                                            </p:tav>
                                          </p:tavLst>
                                        </p:anim>
                                        <p:anim calcmode="lin" valueType="num">
                                          <p:cBhvr>
                                            <p:cTn id="150" dur="250" fill="hold"/>
                                            <p:tgtEl>
                                              <p:spTgt spid="189"/>
                                            </p:tgtEl>
                                            <p:attrNameLst>
                                              <p:attrName>ppt_h</p:attrName>
                                            </p:attrNameLst>
                                          </p:cBhvr>
                                          <p:tavLst>
                                            <p:tav tm="0">
                                              <p:val>
                                                <p:fltVal val="0"/>
                                              </p:val>
                                            </p:tav>
                                            <p:tav tm="100000">
                                              <p:val>
                                                <p:strVal val="#ppt_h"/>
                                              </p:val>
                                            </p:tav>
                                          </p:tavLst>
                                        </p:anim>
                                        <p:animEffect transition="in" filter="fade">
                                          <p:cBhvr>
                                            <p:cTn id="151" dur="250"/>
                                            <p:tgtEl>
                                              <p:spTgt spid="189"/>
                                            </p:tgtEl>
                                          </p:cBhvr>
                                        </p:animEffect>
                                      </p:childTnLst>
                                    </p:cTn>
                                  </p:par>
                                </p:childTnLst>
                              </p:cTn>
                            </p:par>
                            <p:par>
                              <p:cTn id="152" fill="hold">
                                <p:stCondLst>
                                  <p:cond delay="7803"/>
                                </p:stCondLst>
                                <p:childTnLst>
                                  <p:par>
                                    <p:cTn id="153" presetID="26" presetClass="emph" presetSubtype="0" fill="hold" nodeType="afterEffect">
                                      <p:stCondLst>
                                        <p:cond delay="0"/>
                                      </p:stCondLst>
                                      <p:childTnLst>
                                        <p:animEffect transition="out" filter="fade">
                                          <p:cBhvr>
                                            <p:cTn id="154" dur="250" tmFilter="0, 0; .2, .5; .8, .5; 1, 0"/>
                                            <p:tgtEl>
                                              <p:spTgt spid="189"/>
                                            </p:tgtEl>
                                          </p:cBhvr>
                                        </p:animEffect>
                                        <p:animScale>
                                          <p:cBhvr>
                                            <p:cTn id="155" dur="125" autoRev="1" fill="hold"/>
                                            <p:tgtEl>
                                              <p:spTgt spid="189"/>
                                            </p:tgtEl>
                                          </p:cBhvr>
                                          <p:by x="105000" y="105000"/>
                                        </p:animScale>
                                      </p:childTnLst>
                                    </p:cTn>
                                  </p:par>
                                </p:childTnLst>
                              </p:cTn>
                            </p:par>
                            <p:par>
                              <p:cTn id="156" fill="hold">
                                <p:stCondLst>
                                  <p:cond delay="8053"/>
                                </p:stCondLst>
                                <p:childTnLst>
                                  <p:par>
                                    <p:cTn id="157" presetID="16" presetClass="entr" presetSubtype="37" fill="hold" grpId="0" nodeType="afterEffect">
                                      <p:stCondLst>
                                        <p:cond delay="300"/>
                                      </p:stCondLst>
                                      <p:childTnLst>
                                        <p:set>
                                          <p:cBhvr>
                                            <p:cTn id="158" dur="1" fill="hold">
                                              <p:stCondLst>
                                                <p:cond delay="0"/>
                                              </p:stCondLst>
                                            </p:cTn>
                                            <p:tgtEl>
                                              <p:spTgt spid="179"/>
                                            </p:tgtEl>
                                            <p:attrNameLst>
                                              <p:attrName>style.visibility</p:attrName>
                                            </p:attrNameLst>
                                          </p:cBhvr>
                                          <p:to>
                                            <p:strVal val="visible"/>
                                          </p:to>
                                        </p:set>
                                        <p:animEffect transition="in" filter="barn(outVertical)">
                                          <p:cBhvr>
                                            <p:cTn id="159" dur="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5" grpId="0"/>
          <p:bldP spid="121" grpId="0" animBg="1"/>
          <p:bldP spid="139" grpId="0"/>
          <p:bldP spid="163" grpId="0"/>
          <p:bldP spid="169" grpId="0" animBg="1"/>
          <p:bldP spid="17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250" fill="hold"/>
                                            <p:tgtEl>
                                              <p:spTgt spid="60"/>
                                            </p:tgtEl>
                                            <p:attrNameLst>
                                              <p:attrName>ppt_w</p:attrName>
                                            </p:attrNameLst>
                                          </p:cBhvr>
                                          <p:tavLst>
                                            <p:tav tm="0">
                                              <p:val>
                                                <p:fltVal val="0"/>
                                              </p:val>
                                            </p:tav>
                                            <p:tav tm="100000">
                                              <p:val>
                                                <p:strVal val="#ppt_w"/>
                                              </p:val>
                                            </p:tav>
                                          </p:tavLst>
                                        </p:anim>
                                        <p:anim calcmode="lin" valueType="num">
                                          <p:cBhvr>
                                            <p:cTn id="8" dur="250" fill="hold"/>
                                            <p:tgtEl>
                                              <p:spTgt spid="60"/>
                                            </p:tgtEl>
                                            <p:attrNameLst>
                                              <p:attrName>ppt_h</p:attrName>
                                            </p:attrNameLst>
                                          </p:cBhvr>
                                          <p:tavLst>
                                            <p:tav tm="0">
                                              <p:val>
                                                <p:fltVal val="0"/>
                                              </p:val>
                                            </p:tav>
                                            <p:tav tm="100000">
                                              <p:val>
                                                <p:strVal val="#ppt_h"/>
                                              </p:val>
                                            </p:tav>
                                          </p:tavLst>
                                        </p:anim>
                                        <p:animEffect transition="in" filter="fade">
                                          <p:cBhvr>
                                            <p:cTn id="9" dur="250"/>
                                            <p:tgtEl>
                                              <p:spTgt spid="60"/>
                                            </p:tgtEl>
                                          </p:cBhvr>
                                        </p:animEffect>
                                      </p:childTnLst>
                                    </p:cTn>
                                  </p:par>
                                </p:childTnLst>
                              </p:cTn>
                            </p:par>
                            <p:par>
                              <p:cTn id="10" fill="hold">
                                <p:stCondLst>
                                  <p:cond delay="250"/>
                                </p:stCondLst>
                                <p:childTnLst>
                                  <p:par>
                                    <p:cTn id="11" presetID="32" presetClass="emph" presetSubtype="0" fill="hold" nodeType="afterEffect">
                                      <p:stCondLst>
                                        <p:cond delay="0"/>
                                      </p:stCondLst>
                                      <p:childTnLst>
                                        <p:animRot by="120000">
                                          <p:cBhvr>
                                            <p:cTn id="12" dur="1" fill="hold">
                                              <p:stCondLst>
                                                <p:cond delay="0"/>
                                              </p:stCondLst>
                                            </p:cTn>
                                            <p:tgtEl>
                                              <p:spTgt spid="60"/>
                                            </p:tgtEl>
                                            <p:attrNameLst>
                                              <p:attrName>r</p:attrName>
                                            </p:attrNameLst>
                                          </p:cBhvr>
                                        </p:animRot>
                                        <p:animRot by="-240000">
                                          <p:cBhvr>
                                            <p:cTn id="13" dur="2" fill="hold">
                                              <p:stCondLst>
                                                <p:cond delay="49"/>
                                              </p:stCondLst>
                                            </p:cTn>
                                            <p:tgtEl>
                                              <p:spTgt spid="60"/>
                                            </p:tgtEl>
                                            <p:attrNameLst>
                                              <p:attrName>r</p:attrName>
                                            </p:attrNameLst>
                                          </p:cBhvr>
                                        </p:animRot>
                                        <p:animRot by="240000">
                                          <p:cBhvr>
                                            <p:cTn id="14" dur="2" fill="hold">
                                              <p:stCondLst>
                                                <p:cond delay="99"/>
                                              </p:stCondLst>
                                            </p:cTn>
                                            <p:tgtEl>
                                              <p:spTgt spid="60"/>
                                            </p:tgtEl>
                                            <p:attrNameLst>
                                              <p:attrName>r</p:attrName>
                                            </p:attrNameLst>
                                          </p:cBhvr>
                                        </p:animRot>
                                        <p:animRot by="-240000">
                                          <p:cBhvr>
                                            <p:cTn id="15" dur="2" fill="hold">
                                              <p:stCondLst>
                                                <p:cond delay="148"/>
                                              </p:stCondLst>
                                            </p:cTn>
                                            <p:tgtEl>
                                              <p:spTgt spid="60"/>
                                            </p:tgtEl>
                                            <p:attrNameLst>
                                              <p:attrName>r</p:attrName>
                                            </p:attrNameLst>
                                          </p:cBhvr>
                                        </p:animRot>
                                        <p:animRot by="120000">
                                          <p:cBhvr>
                                            <p:cTn id="16" dur="2" fill="hold">
                                              <p:stCondLst>
                                                <p:cond delay="249"/>
                                              </p:stCondLst>
                                            </p:cTn>
                                            <p:tgtEl>
                                              <p:spTgt spid="60"/>
                                            </p:tgtEl>
                                            <p:attrNameLst>
                                              <p:attrName>r</p:attrName>
                                            </p:attrNameLst>
                                          </p:cBhvr>
                                        </p:animRot>
                                      </p:childTnLst>
                                    </p:cTn>
                                  </p:par>
                                </p:childTnLst>
                              </p:cTn>
                            </p:par>
                            <p:par>
                              <p:cTn id="17" fill="hold">
                                <p:stCondLst>
                                  <p:cond delay="501"/>
                                </p:stCondLst>
                                <p:childTnLst>
                                  <p:par>
                                    <p:cTn id="18" presetID="37"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250"/>
                                            <p:tgtEl>
                                              <p:spTgt spid="76"/>
                                            </p:tgtEl>
                                          </p:cBhvr>
                                        </p:animEffec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25" decel="100000" fill="hold"/>
                                            <p:tgtEl>
                                              <p:spTgt spid="76"/>
                                            </p:tgtEl>
                                            <p:attrNameLst>
                                              <p:attrName>ppt_y</p:attrName>
                                            </p:attrNameLst>
                                          </p:cBhvr>
                                          <p:tavLst>
                                            <p:tav tm="0">
                                              <p:val>
                                                <p:strVal val="#ppt_y+1"/>
                                              </p:val>
                                            </p:tav>
                                            <p:tav tm="100000">
                                              <p:val>
                                                <p:strVal val="#ppt_y-.03"/>
                                              </p:val>
                                            </p:tav>
                                          </p:tavLst>
                                        </p:anim>
                                        <p:anim calcmode="lin" valueType="num">
                                          <p:cBhvr>
                                            <p:cTn id="23" dur="1" accel="100000" fill="hold">
                                              <p:stCondLst>
                                                <p:cond delay="249"/>
                                              </p:stCondLst>
                                            </p:cTn>
                                            <p:tgtEl>
                                              <p:spTgt spid="76"/>
                                            </p:tgtEl>
                                            <p:attrNameLst>
                                              <p:attrName>ppt_y</p:attrName>
                                            </p:attrNameLst>
                                          </p:cBhvr>
                                          <p:tavLst>
                                            <p:tav tm="0">
                                              <p:val>
                                                <p:strVal val="#ppt_y-.03"/>
                                              </p:val>
                                            </p:tav>
                                            <p:tav tm="100000">
                                              <p:val>
                                                <p:strVal val="#ppt_y"/>
                                              </p:val>
                                            </p:tav>
                                          </p:tavLst>
                                        </p:anim>
                                      </p:childTnLst>
                                    </p:cTn>
                                  </p:par>
                                </p:childTnLst>
                              </p:cTn>
                            </p:par>
                            <p:par>
                              <p:cTn id="24" fill="hold">
                                <p:stCondLst>
                                  <p:cond delay="751"/>
                                </p:stCondLst>
                                <p:childTnLst>
                                  <p:par>
                                    <p:cTn id="25" presetID="1" presetClass="entr" presetSubtype="0" fill="hold" nodeType="afterEffect">
                                      <p:stCondLst>
                                        <p:cond delay="0"/>
                                      </p:stCondLst>
                                      <p:childTnLst>
                                        <p:set>
                                          <p:cBhvr>
                                            <p:cTn id="26" dur="1" fill="hold">
                                              <p:stCondLst>
                                                <p:cond delay="249"/>
                                              </p:stCondLst>
                                            </p:cTn>
                                            <p:tgtEl>
                                              <p:spTgt spid="69"/>
                                            </p:tgtEl>
                                            <p:attrNameLst>
                                              <p:attrName>style.visibility</p:attrName>
                                            </p:attrNameLst>
                                          </p:cBhvr>
                                          <p:to>
                                            <p:strVal val="visible"/>
                                          </p:to>
                                        </p:set>
                                      </p:childTnLst>
                                    </p:cTn>
                                  </p:par>
                                </p:childTnLst>
                              </p:cTn>
                            </p:par>
                            <p:par>
                              <p:cTn id="27" fill="hold">
                                <p:stCondLst>
                                  <p:cond delay="1001"/>
                                </p:stCondLst>
                                <p:childTnLst>
                                  <p:par>
                                    <p:cTn id="28" presetID="22" presetClass="entr" presetSubtype="8"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250"/>
                                            <p:tgtEl>
                                              <p:spTgt spid="72"/>
                                            </p:tgtEl>
                                          </p:cBhvr>
                                        </p:animEffect>
                                      </p:childTnLst>
                                    </p:cTn>
                                  </p:par>
                                </p:childTnLst>
                              </p:cTn>
                            </p:par>
                            <p:par>
                              <p:cTn id="31" fill="hold">
                                <p:stCondLst>
                                  <p:cond delay="1251"/>
                                </p:stCondLst>
                                <p:childTnLst>
                                  <p:par>
                                    <p:cTn id="32" presetID="1" presetClass="entr" presetSubtype="0" fill="hold" nodeType="afterEffect">
                                      <p:stCondLst>
                                        <p:cond delay="0"/>
                                      </p:stCondLst>
                                      <p:childTnLst>
                                        <p:set>
                                          <p:cBhvr>
                                            <p:cTn id="33" dur="1" fill="hold">
                                              <p:stCondLst>
                                                <p:cond delay="249"/>
                                              </p:stCondLst>
                                            </p:cTn>
                                            <p:tgtEl>
                                              <p:spTgt spid="66"/>
                                            </p:tgtEl>
                                            <p:attrNameLst>
                                              <p:attrName>style.visibility</p:attrName>
                                            </p:attrNameLst>
                                          </p:cBhvr>
                                          <p:to>
                                            <p:strVal val="visible"/>
                                          </p:to>
                                        </p:set>
                                      </p:childTnLst>
                                    </p:cTn>
                                  </p:par>
                                </p:childTnLst>
                              </p:cTn>
                            </p:par>
                            <p:par>
                              <p:cTn id="34" fill="hold">
                                <p:stCondLst>
                                  <p:cond delay="1501"/>
                                </p:stCondLst>
                                <p:childTnLst>
                                  <p:par>
                                    <p:cTn id="35" presetID="2" presetClass="entr" presetSubtype="2" accel="70000"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250" fill="hold"/>
                                            <p:tgtEl>
                                              <p:spTgt spid="65"/>
                                            </p:tgtEl>
                                            <p:attrNameLst>
                                              <p:attrName>ppt_x</p:attrName>
                                            </p:attrNameLst>
                                          </p:cBhvr>
                                          <p:tavLst>
                                            <p:tav tm="0">
                                              <p:val>
                                                <p:strVal val="1+#ppt_w/2"/>
                                              </p:val>
                                            </p:tav>
                                            <p:tav tm="100000">
                                              <p:val>
                                                <p:strVal val="#ppt_x"/>
                                              </p:val>
                                            </p:tav>
                                          </p:tavLst>
                                        </p:anim>
                                        <p:anim calcmode="lin" valueType="num">
                                          <p:cBhvr additive="base">
                                            <p:cTn id="38" dur="250" fill="hold"/>
                                            <p:tgtEl>
                                              <p:spTgt spid="65"/>
                                            </p:tgtEl>
                                            <p:attrNameLst>
                                              <p:attrName>ppt_y</p:attrName>
                                            </p:attrNameLst>
                                          </p:cBhvr>
                                          <p:tavLst>
                                            <p:tav tm="0">
                                              <p:val>
                                                <p:strVal val="#ppt_y"/>
                                              </p:val>
                                            </p:tav>
                                            <p:tav tm="100000">
                                              <p:val>
                                                <p:strVal val="#ppt_y"/>
                                              </p:val>
                                            </p:tav>
                                          </p:tavLst>
                                        </p:anim>
                                      </p:childTnLst>
                                    </p:cTn>
                                  </p:par>
                                </p:childTnLst>
                              </p:cTn>
                            </p:par>
                            <p:par>
                              <p:cTn id="39" fill="hold">
                                <p:stCondLst>
                                  <p:cond delay="1751"/>
                                </p:stCondLst>
                                <p:childTnLst>
                                  <p:par>
                                    <p:cTn id="40" presetID="53" presetClass="entr" presetSubtype="16" fill="hold" nodeType="afterEffect">
                                      <p:stCondLst>
                                        <p:cond delay="0"/>
                                      </p:stCondLst>
                                      <p:childTnLst>
                                        <p:set>
                                          <p:cBhvr>
                                            <p:cTn id="41" dur="1" fill="hold">
                                              <p:stCondLst>
                                                <p:cond delay="0"/>
                                              </p:stCondLst>
                                            </p:cTn>
                                            <p:tgtEl>
                                              <p:spTgt spid="85"/>
                                            </p:tgtEl>
                                            <p:attrNameLst>
                                              <p:attrName>style.visibility</p:attrName>
                                            </p:attrNameLst>
                                          </p:cBhvr>
                                          <p:to>
                                            <p:strVal val="visible"/>
                                          </p:to>
                                        </p:set>
                                        <p:anim calcmode="lin" valueType="num">
                                          <p:cBhvr>
                                            <p:cTn id="42" dur="250" fill="hold"/>
                                            <p:tgtEl>
                                              <p:spTgt spid="85"/>
                                            </p:tgtEl>
                                            <p:attrNameLst>
                                              <p:attrName>ppt_w</p:attrName>
                                            </p:attrNameLst>
                                          </p:cBhvr>
                                          <p:tavLst>
                                            <p:tav tm="0">
                                              <p:val>
                                                <p:fltVal val="0"/>
                                              </p:val>
                                            </p:tav>
                                            <p:tav tm="100000">
                                              <p:val>
                                                <p:strVal val="#ppt_w"/>
                                              </p:val>
                                            </p:tav>
                                          </p:tavLst>
                                        </p:anim>
                                        <p:anim calcmode="lin" valueType="num">
                                          <p:cBhvr>
                                            <p:cTn id="43" dur="250" fill="hold"/>
                                            <p:tgtEl>
                                              <p:spTgt spid="85"/>
                                            </p:tgtEl>
                                            <p:attrNameLst>
                                              <p:attrName>ppt_h</p:attrName>
                                            </p:attrNameLst>
                                          </p:cBhvr>
                                          <p:tavLst>
                                            <p:tav tm="0">
                                              <p:val>
                                                <p:fltVal val="0"/>
                                              </p:val>
                                            </p:tav>
                                            <p:tav tm="100000">
                                              <p:val>
                                                <p:strVal val="#ppt_h"/>
                                              </p:val>
                                            </p:tav>
                                          </p:tavLst>
                                        </p:anim>
                                        <p:animEffect transition="in" filter="fade">
                                          <p:cBhvr>
                                            <p:cTn id="44" dur="250"/>
                                            <p:tgtEl>
                                              <p:spTgt spid="85"/>
                                            </p:tgtEl>
                                          </p:cBhvr>
                                        </p:animEffect>
                                      </p:childTnLst>
                                    </p:cTn>
                                  </p:par>
                                </p:childTnLst>
                              </p:cTn>
                            </p:par>
                            <p:par>
                              <p:cTn id="45" fill="hold">
                                <p:stCondLst>
                                  <p:cond delay="2001"/>
                                </p:stCondLst>
                                <p:childTnLst>
                                  <p:par>
                                    <p:cTn id="46" presetID="26" presetClass="emph" presetSubtype="0" fill="hold" nodeType="afterEffect">
                                      <p:stCondLst>
                                        <p:cond delay="0"/>
                                      </p:stCondLst>
                                      <p:childTnLst>
                                        <p:animEffect transition="out" filter="fade">
                                          <p:cBhvr>
                                            <p:cTn id="47" dur="250" tmFilter="0, 0; .2, .5; .8, .5; 1, 0"/>
                                            <p:tgtEl>
                                              <p:spTgt spid="85"/>
                                            </p:tgtEl>
                                          </p:cBhvr>
                                        </p:animEffect>
                                        <p:animScale>
                                          <p:cBhvr>
                                            <p:cTn id="48" dur="125" autoRev="1" fill="hold"/>
                                            <p:tgtEl>
                                              <p:spTgt spid="85"/>
                                            </p:tgtEl>
                                          </p:cBhvr>
                                          <p:by x="105000" y="105000"/>
                                        </p:animScale>
                                      </p:childTnLst>
                                    </p:cTn>
                                  </p:par>
                                </p:childTnLst>
                              </p:cTn>
                            </p:par>
                            <p:par>
                              <p:cTn id="49" fill="hold">
                                <p:stCondLst>
                                  <p:cond delay="2251"/>
                                </p:stCondLst>
                                <p:childTnLst>
                                  <p:par>
                                    <p:cTn id="50" presetID="16" presetClass="entr" presetSubtype="37" fill="hold" grpId="0" nodeType="afterEffect">
                                      <p:stCondLst>
                                        <p:cond delay="300"/>
                                      </p:stCondLst>
                                      <p:childTnLst>
                                        <p:set>
                                          <p:cBhvr>
                                            <p:cTn id="51" dur="1" fill="hold">
                                              <p:stCondLst>
                                                <p:cond delay="0"/>
                                              </p:stCondLst>
                                            </p:cTn>
                                            <p:tgtEl>
                                              <p:spTgt spid="75"/>
                                            </p:tgtEl>
                                            <p:attrNameLst>
                                              <p:attrName>style.visibility</p:attrName>
                                            </p:attrNameLst>
                                          </p:cBhvr>
                                          <p:to>
                                            <p:strVal val="visible"/>
                                          </p:to>
                                        </p:set>
                                        <p:animEffect transition="in" filter="barn(outVertical)">
                                          <p:cBhvr>
                                            <p:cTn id="52" dur="250"/>
                                            <p:tgtEl>
                                              <p:spTgt spid="75"/>
                                            </p:tgtEl>
                                          </p:cBhvr>
                                        </p:animEffect>
                                      </p:childTnLst>
                                    </p:cTn>
                                  </p:par>
                                  <p:par>
                                    <p:cTn id="53" presetID="53" presetClass="entr" presetSubtype="16"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p:cTn id="55" dur="250" fill="hold"/>
                                            <p:tgtEl>
                                              <p:spTgt spid="88"/>
                                            </p:tgtEl>
                                            <p:attrNameLst>
                                              <p:attrName>ppt_w</p:attrName>
                                            </p:attrNameLst>
                                          </p:cBhvr>
                                          <p:tavLst>
                                            <p:tav tm="0">
                                              <p:val>
                                                <p:fltVal val="0"/>
                                              </p:val>
                                            </p:tav>
                                            <p:tav tm="100000">
                                              <p:val>
                                                <p:strVal val="#ppt_w"/>
                                              </p:val>
                                            </p:tav>
                                          </p:tavLst>
                                        </p:anim>
                                        <p:anim calcmode="lin" valueType="num">
                                          <p:cBhvr>
                                            <p:cTn id="56" dur="250" fill="hold"/>
                                            <p:tgtEl>
                                              <p:spTgt spid="88"/>
                                            </p:tgtEl>
                                            <p:attrNameLst>
                                              <p:attrName>ppt_h</p:attrName>
                                            </p:attrNameLst>
                                          </p:cBhvr>
                                          <p:tavLst>
                                            <p:tav tm="0">
                                              <p:val>
                                                <p:fltVal val="0"/>
                                              </p:val>
                                            </p:tav>
                                            <p:tav tm="100000">
                                              <p:val>
                                                <p:strVal val="#ppt_h"/>
                                              </p:val>
                                            </p:tav>
                                          </p:tavLst>
                                        </p:anim>
                                        <p:animEffect transition="in" filter="fade">
                                          <p:cBhvr>
                                            <p:cTn id="57" dur="250"/>
                                            <p:tgtEl>
                                              <p:spTgt spid="88"/>
                                            </p:tgtEl>
                                          </p:cBhvr>
                                        </p:animEffect>
                                      </p:childTnLst>
                                    </p:cTn>
                                  </p:par>
                                </p:childTnLst>
                              </p:cTn>
                            </p:par>
                            <p:par>
                              <p:cTn id="58" fill="hold">
                                <p:stCondLst>
                                  <p:cond delay="2801"/>
                                </p:stCondLst>
                                <p:childTnLst>
                                  <p:par>
                                    <p:cTn id="59" presetID="32" presetClass="emph" presetSubtype="0" fill="hold" nodeType="afterEffect">
                                      <p:stCondLst>
                                        <p:cond delay="0"/>
                                      </p:stCondLst>
                                      <p:childTnLst>
                                        <p:animRot by="120000">
                                          <p:cBhvr>
                                            <p:cTn id="60" dur="1" fill="hold">
                                              <p:stCondLst>
                                                <p:cond delay="0"/>
                                              </p:stCondLst>
                                            </p:cTn>
                                            <p:tgtEl>
                                              <p:spTgt spid="88"/>
                                            </p:tgtEl>
                                            <p:attrNameLst>
                                              <p:attrName>r</p:attrName>
                                            </p:attrNameLst>
                                          </p:cBhvr>
                                        </p:animRot>
                                        <p:animRot by="-240000">
                                          <p:cBhvr>
                                            <p:cTn id="61" dur="2" fill="hold">
                                              <p:stCondLst>
                                                <p:cond delay="49"/>
                                              </p:stCondLst>
                                            </p:cTn>
                                            <p:tgtEl>
                                              <p:spTgt spid="88"/>
                                            </p:tgtEl>
                                            <p:attrNameLst>
                                              <p:attrName>r</p:attrName>
                                            </p:attrNameLst>
                                          </p:cBhvr>
                                        </p:animRot>
                                        <p:animRot by="240000">
                                          <p:cBhvr>
                                            <p:cTn id="62" dur="2" fill="hold">
                                              <p:stCondLst>
                                                <p:cond delay="99"/>
                                              </p:stCondLst>
                                            </p:cTn>
                                            <p:tgtEl>
                                              <p:spTgt spid="88"/>
                                            </p:tgtEl>
                                            <p:attrNameLst>
                                              <p:attrName>r</p:attrName>
                                            </p:attrNameLst>
                                          </p:cBhvr>
                                        </p:animRot>
                                        <p:animRot by="-240000">
                                          <p:cBhvr>
                                            <p:cTn id="63" dur="2" fill="hold">
                                              <p:stCondLst>
                                                <p:cond delay="148"/>
                                              </p:stCondLst>
                                            </p:cTn>
                                            <p:tgtEl>
                                              <p:spTgt spid="88"/>
                                            </p:tgtEl>
                                            <p:attrNameLst>
                                              <p:attrName>r</p:attrName>
                                            </p:attrNameLst>
                                          </p:cBhvr>
                                        </p:animRot>
                                        <p:animRot by="120000">
                                          <p:cBhvr>
                                            <p:cTn id="64" dur="2" fill="hold">
                                              <p:stCondLst>
                                                <p:cond delay="249"/>
                                              </p:stCondLst>
                                            </p:cTn>
                                            <p:tgtEl>
                                              <p:spTgt spid="88"/>
                                            </p:tgtEl>
                                            <p:attrNameLst>
                                              <p:attrName>r</p:attrName>
                                            </p:attrNameLst>
                                          </p:cBhvr>
                                        </p:animRot>
                                      </p:childTnLst>
                                    </p:cTn>
                                  </p:par>
                                </p:childTnLst>
                              </p:cTn>
                            </p:par>
                            <p:par>
                              <p:cTn id="65" fill="hold">
                                <p:stCondLst>
                                  <p:cond delay="3052"/>
                                </p:stCondLst>
                                <p:childTnLst>
                                  <p:par>
                                    <p:cTn id="66" presetID="37" presetClass="entr" presetSubtype="0" fill="hold" nodeType="afterEffect">
                                      <p:stCondLst>
                                        <p:cond delay="0"/>
                                      </p:stCondLst>
                                      <p:childTnLst>
                                        <p:set>
                                          <p:cBhvr>
                                            <p:cTn id="67" dur="1" fill="hold">
                                              <p:stCondLst>
                                                <p:cond delay="0"/>
                                              </p:stCondLst>
                                            </p:cTn>
                                            <p:tgtEl>
                                              <p:spTgt spid="134"/>
                                            </p:tgtEl>
                                            <p:attrNameLst>
                                              <p:attrName>style.visibility</p:attrName>
                                            </p:attrNameLst>
                                          </p:cBhvr>
                                          <p:to>
                                            <p:strVal val="visible"/>
                                          </p:to>
                                        </p:set>
                                        <p:animEffect transition="in" filter="fade">
                                          <p:cBhvr>
                                            <p:cTn id="68" dur="250"/>
                                            <p:tgtEl>
                                              <p:spTgt spid="134"/>
                                            </p:tgtEl>
                                          </p:cBhvr>
                                        </p:animEffect>
                                        <p:anim calcmode="lin" valueType="num">
                                          <p:cBhvr>
                                            <p:cTn id="69" dur="250" fill="hold"/>
                                            <p:tgtEl>
                                              <p:spTgt spid="134"/>
                                            </p:tgtEl>
                                            <p:attrNameLst>
                                              <p:attrName>ppt_x</p:attrName>
                                            </p:attrNameLst>
                                          </p:cBhvr>
                                          <p:tavLst>
                                            <p:tav tm="0">
                                              <p:val>
                                                <p:strVal val="#ppt_x"/>
                                              </p:val>
                                            </p:tav>
                                            <p:tav tm="100000">
                                              <p:val>
                                                <p:strVal val="#ppt_x"/>
                                              </p:val>
                                            </p:tav>
                                          </p:tavLst>
                                        </p:anim>
                                        <p:anim calcmode="lin" valueType="num">
                                          <p:cBhvr>
                                            <p:cTn id="70" dur="225" decel="100000" fill="hold"/>
                                            <p:tgtEl>
                                              <p:spTgt spid="134"/>
                                            </p:tgtEl>
                                            <p:attrNameLst>
                                              <p:attrName>ppt_y</p:attrName>
                                            </p:attrNameLst>
                                          </p:cBhvr>
                                          <p:tavLst>
                                            <p:tav tm="0">
                                              <p:val>
                                                <p:strVal val="#ppt_y+1"/>
                                              </p:val>
                                            </p:tav>
                                            <p:tav tm="100000">
                                              <p:val>
                                                <p:strVal val="#ppt_y-.03"/>
                                              </p:val>
                                            </p:tav>
                                          </p:tavLst>
                                        </p:anim>
                                        <p:anim calcmode="lin" valueType="num">
                                          <p:cBhvr>
                                            <p:cTn id="71" dur="1" accel="100000" fill="hold">
                                              <p:stCondLst>
                                                <p:cond delay="249"/>
                                              </p:stCondLst>
                                            </p:cTn>
                                            <p:tgtEl>
                                              <p:spTgt spid="134"/>
                                            </p:tgtEl>
                                            <p:attrNameLst>
                                              <p:attrName>ppt_y</p:attrName>
                                            </p:attrNameLst>
                                          </p:cBhvr>
                                          <p:tavLst>
                                            <p:tav tm="0">
                                              <p:val>
                                                <p:strVal val="#ppt_y-.03"/>
                                              </p:val>
                                            </p:tav>
                                            <p:tav tm="100000">
                                              <p:val>
                                                <p:strVal val="#ppt_y"/>
                                              </p:val>
                                            </p:tav>
                                          </p:tavLst>
                                        </p:anim>
                                      </p:childTnLst>
                                    </p:cTn>
                                  </p:par>
                                </p:childTnLst>
                              </p:cTn>
                            </p:par>
                            <p:par>
                              <p:cTn id="72" fill="hold">
                                <p:stCondLst>
                                  <p:cond delay="3302"/>
                                </p:stCondLst>
                                <p:childTnLst>
                                  <p:par>
                                    <p:cTn id="73" presetID="1" presetClass="entr" presetSubtype="0" fill="hold" nodeType="afterEffect">
                                      <p:stCondLst>
                                        <p:cond delay="0"/>
                                      </p:stCondLst>
                                      <p:childTnLst>
                                        <p:set>
                                          <p:cBhvr>
                                            <p:cTn id="74" dur="1" fill="hold">
                                              <p:stCondLst>
                                                <p:cond delay="249"/>
                                              </p:stCondLst>
                                            </p:cTn>
                                            <p:tgtEl>
                                              <p:spTgt spid="125"/>
                                            </p:tgtEl>
                                            <p:attrNameLst>
                                              <p:attrName>style.visibility</p:attrName>
                                            </p:attrNameLst>
                                          </p:cBhvr>
                                          <p:to>
                                            <p:strVal val="visible"/>
                                          </p:to>
                                        </p:set>
                                      </p:childTnLst>
                                    </p:cTn>
                                  </p:par>
                                </p:childTnLst>
                              </p:cTn>
                            </p:par>
                            <p:par>
                              <p:cTn id="75" fill="hold">
                                <p:stCondLst>
                                  <p:cond delay="3552"/>
                                </p:stCondLst>
                                <p:childTnLst>
                                  <p:par>
                                    <p:cTn id="76" presetID="22" presetClass="entr" presetSubtype="8" fill="hold" nodeType="after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wipe(left)">
                                          <p:cBhvr>
                                            <p:cTn id="78" dur="250"/>
                                            <p:tgtEl>
                                              <p:spTgt spid="128"/>
                                            </p:tgtEl>
                                          </p:cBhvr>
                                        </p:animEffect>
                                      </p:childTnLst>
                                    </p:cTn>
                                  </p:par>
                                </p:childTnLst>
                              </p:cTn>
                            </p:par>
                            <p:par>
                              <p:cTn id="79" fill="hold">
                                <p:stCondLst>
                                  <p:cond delay="3802"/>
                                </p:stCondLst>
                                <p:childTnLst>
                                  <p:par>
                                    <p:cTn id="80" presetID="1" presetClass="entr" presetSubtype="0" fill="hold" nodeType="afterEffect">
                                      <p:stCondLst>
                                        <p:cond delay="0"/>
                                      </p:stCondLst>
                                      <p:childTnLst>
                                        <p:set>
                                          <p:cBhvr>
                                            <p:cTn id="81" dur="1" fill="hold">
                                              <p:stCondLst>
                                                <p:cond delay="249"/>
                                              </p:stCondLst>
                                            </p:cTn>
                                            <p:tgtEl>
                                              <p:spTgt spid="122"/>
                                            </p:tgtEl>
                                            <p:attrNameLst>
                                              <p:attrName>style.visibility</p:attrName>
                                            </p:attrNameLst>
                                          </p:cBhvr>
                                          <p:to>
                                            <p:strVal val="visible"/>
                                          </p:to>
                                        </p:set>
                                      </p:childTnLst>
                                    </p:cTn>
                                  </p:par>
                                </p:childTnLst>
                              </p:cTn>
                            </p:par>
                            <p:par>
                              <p:cTn id="82" fill="hold">
                                <p:stCondLst>
                                  <p:cond delay="4052"/>
                                </p:stCondLst>
                                <p:childTnLst>
                                  <p:par>
                                    <p:cTn id="83" presetID="2" presetClass="entr" presetSubtype="2" accel="70000" fill="hold" grpId="0" nodeType="afterEffect">
                                      <p:stCondLst>
                                        <p:cond delay="0"/>
                                      </p:stCondLst>
                                      <p:childTnLst>
                                        <p:set>
                                          <p:cBhvr>
                                            <p:cTn id="84" dur="1" fill="hold">
                                              <p:stCondLst>
                                                <p:cond delay="0"/>
                                              </p:stCondLst>
                                            </p:cTn>
                                            <p:tgtEl>
                                              <p:spTgt spid="121"/>
                                            </p:tgtEl>
                                            <p:attrNameLst>
                                              <p:attrName>style.visibility</p:attrName>
                                            </p:attrNameLst>
                                          </p:cBhvr>
                                          <p:to>
                                            <p:strVal val="visible"/>
                                          </p:to>
                                        </p:set>
                                        <p:anim calcmode="lin" valueType="num">
                                          <p:cBhvr additive="base">
                                            <p:cTn id="85" dur="250" fill="hold"/>
                                            <p:tgtEl>
                                              <p:spTgt spid="121"/>
                                            </p:tgtEl>
                                            <p:attrNameLst>
                                              <p:attrName>ppt_x</p:attrName>
                                            </p:attrNameLst>
                                          </p:cBhvr>
                                          <p:tavLst>
                                            <p:tav tm="0">
                                              <p:val>
                                                <p:strVal val="1+#ppt_w/2"/>
                                              </p:val>
                                            </p:tav>
                                            <p:tav tm="100000">
                                              <p:val>
                                                <p:strVal val="#ppt_x"/>
                                              </p:val>
                                            </p:tav>
                                          </p:tavLst>
                                        </p:anim>
                                        <p:anim calcmode="lin" valueType="num">
                                          <p:cBhvr additive="base">
                                            <p:cTn id="86" dur="250" fill="hold"/>
                                            <p:tgtEl>
                                              <p:spTgt spid="121"/>
                                            </p:tgtEl>
                                            <p:attrNameLst>
                                              <p:attrName>ppt_y</p:attrName>
                                            </p:attrNameLst>
                                          </p:cBhvr>
                                          <p:tavLst>
                                            <p:tav tm="0">
                                              <p:val>
                                                <p:strVal val="#ppt_y"/>
                                              </p:val>
                                            </p:tav>
                                            <p:tav tm="100000">
                                              <p:val>
                                                <p:strVal val="#ppt_y"/>
                                              </p:val>
                                            </p:tav>
                                          </p:tavLst>
                                        </p:anim>
                                      </p:childTnLst>
                                    </p:cTn>
                                  </p:par>
                                </p:childTnLst>
                              </p:cTn>
                            </p:par>
                            <p:par>
                              <p:cTn id="87" fill="hold">
                                <p:stCondLst>
                                  <p:cond delay="4302"/>
                                </p:stCondLst>
                                <p:childTnLst>
                                  <p:par>
                                    <p:cTn id="88" presetID="53" presetClass="entr" presetSubtype="16" fill="hold" nodeType="afterEffect">
                                      <p:stCondLst>
                                        <p:cond delay="0"/>
                                      </p:stCondLst>
                                      <p:childTnLst>
                                        <p:set>
                                          <p:cBhvr>
                                            <p:cTn id="89" dur="1" fill="hold">
                                              <p:stCondLst>
                                                <p:cond delay="0"/>
                                              </p:stCondLst>
                                            </p:cTn>
                                            <p:tgtEl>
                                              <p:spTgt spid="131"/>
                                            </p:tgtEl>
                                            <p:attrNameLst>
                                              <p:attrName>style.visibility</p:attrName>
                                            </p:attrNameLst>
                                          </p:cBhvr>
                                          <p:to>
                                            <p:strVal val="visible"/>
                                          </p:to>
                                        </p:set>
                                        <p:anim calcmode="lin" valueType="num">
                                          <p:cBhvr>
                                            <p:cTn id="90" dur="250" fill="hold"/>
                                            <p:tgtEl>
                                              <p:spTgt spid="131"/>
                                            </p:tgtEl>
                                            <p:attrNameLst>
                                              <p:attrName>ppt_w</p:attrName>
                                            </p:attrNameLst>
                                          </p:cBhvr>
                                          <p:tavLst>
                                            <p:tav tm="0">
                                              <p:val>
                                                <p:fltVal val="0"/>
                                              </p:val>
                                            </p:tav>
                                            <p:tav tm="100000">
                                              <p:val>
                                                <p:strVal val="#ppt_w"/>
                                              </p:val>
                                            </p:tav>
                                          </p:tavLst>
                                        </p:anim>
                                        <p:anim calcmode="lin" valueType="num">
                                          <p:cBhvr>
                                            <p:cTn id="91" dur="250" fill="hold"/>
                                            <p:tgtEl>
                                              <p:spTgt spid="131"/>
                                            </p:tgtEl>
                                            <p:attrNameLst>
                                              <p:attrName>ppt_h</p:attrName>
                                            </p:attrNameLst>
                                          </p:cBhvr>
                                          <p:tavLst>
                                            <p:tav tm="0">
                                              <p:val>
                                                <p:fltVal val="0"/>
                                              </p:val>
                                            </p:tav>
                                            <p:tav tm="100000">
                                              <p:val>
                                                <p:strVal val="#ppt_h"/>
                                              </p:val>
                                            </p:tav>
                                          </p:tavLst>
                                        </p:anim>
                                        <p:animEffect transition="in" filter="fade">
                                          <p:cBhvr>
                                            <p:cTn id="92" dur="250"/>
                                            <p:tgtEl>
                                              <p:spTgt spid="131"/>
                                            </p:tgtEl>
                                          </p:cBhvr>
                                        </p:animEffect>
                                      </p:childTnLst>
                                    </p:cTn>
                                  </p:par>
                                </p:childTnLst>
                              </p:cTn>
                            </p:par>
                            <p:par>
                              <p:cTn id="93" fill="hold">
                                <p:stCondLst>
                                  <p:cond delay="4552"/>
                                </p:stCondLst>
                                <p:childTnLst>
                                  <p:par>
                                    <p:cTn id="94" presetID="26" presetClass="emph" presetSubtype="0" fill="hold" nodeType="afterEffect">
                                      <p:stCondLst>
                                        <p:cond delay="0"/>
                                      </p:stCondLst>
                                      <p:childTnLst>
                                        <p:animEffect transition="out" filter="fade">
                                          <p:cBhvr>
                                            <p:cTn id="95" dur="250" tmFilter="0, 0; .2, .5; .8, .5; 1, 0"/>
                                            <p:tgtEl>
                                              <p:spTgt spid="131"/>
                                            </p:tgtEl>
                                          </p:cBhvr>
                                        </p:animEffect>
                                        <p:animScale>
                                          <p:cBhvr>
                                            <p:cTn id="96" dur="125" autoRev="1" fill="hold"/>
                                            <p:tgtEl>
                                              <p:spTgt spid="131"/>
                                            </p:tgtEl>
                                          </p:cBhvr>
                                          <p:by x="105000" y="105000"/>
                                        </p:animScale>
                                      </p:childTnLst>
                                    </p:cTn>
                                  </p:par>
                                </p:childTnLst>
                              </p:cTn>
                            </p:par>
                            <p:par>
                              <p:cTn id="97" fill="hold">
                                <p:stCondLst>
                                  <p:cond delay="4802"/>
                                </p:stCondLst>
                                <p:childTnLst>
                                  <p:par>
                                    <p:cTn id="98" presetID="16" presetClass="entr" presetSubtype="37" fill="hold" grpId="0" nodeType="afterEffect">
                                      <p:stCondLst>
                                        <p:cond delay="300"/>
                                      </p:stCondLst>
                                      <p:childTnLst>
                                        <p:set>
                                          <p:cBhvr>
                                            <p:cTn id="99" dur="1" fill="hold">
                                              <p:stCondLst>
                                                <p:cond delay="0"/>
                                              </p:stCondLst>
                                            </p:cTn>
                                            <p:tgtEl>
                                              <p:spTgt spid="139"/>
                                            </p:tgtEl>
                                            <p:attrNameLst>
                                              <p:attrName>style.visibility</p:attrName>
                                            </p:attrNameLst>
                                          </p:cBhvr>
                                          <p:to>
                                            <p:strVal val="visible"/>
                                          </p:to>
                                        </p:set>
                                        <p:animEffect transition="in" filter="barn(outVertical)">
                                          <p:cBhvr>
                                            <p:cTn id="100" dur="250"/>
                                            <p:tgtEl>
                                              <p:spTgt spid="139"/>
                                            </p:tgtEl>
                                          </p:cBhvr>
                                        </p:animEffect>
                                      </p:childTnLst>
                                    </p:cTn>
                                  </p:par>
                                </p:childTnLst>
                              </p:cTn>
                            </p:par>
                            <p:par>
                              <p:cTn id="101" fill="hold">
                                <p:stCondLst>
                                  <p:cond delay="5352"/>
                                </p:stCondLst>
                                <p:childTnLst>
                                  <p:par>
                                    <p:cTn id="102" presetID="37" presetClass="entr" presetSubtype="0" fill="hold" nodeType="afterEffect">
                                      <p:stCondLst>
                                        <p:cond delay="0"/>
                                      </p:stCondLst>
                                      <p:childTnLst>
                                        <p:set>
                                          <p:cBhvr>
                                            <p:cTn id="103" dur="1" fill="hold">
                                              <p:stCondLst>
                                                <p:cond delay="0"/>
                                              </p:stCondLst>
                                            </p:cTn>
                                            <p:tgtEl>
                                              <p:spTgt spid="158"/>
                                            </p:tgtEl>
                                            <p:attrNameLst>
                                              <p:attrName>style.visibility</p:attrName>
                                            </p:attrNameLst>
                                          </p:cBhvr>
                                          <p:to>
                                            <p:strVal val="visible"/>
                                          </p:to>
                                        </p:set>
                                        <p:animEffect transition="in" filter="fade">
                                          <p:cBhvr>
                                            <p:cTn id="104" dur="250"/>
                                            <p:tgtEl>
                                              <p:spTgt spid="158"/>
                                            </p:tgtEl>
                                          </p:cBhvr>
                                        </p:animEffect>
                                        <p:anim calcmode="lin" valueType="num">
                                          <p:cBhvr>
                                            <p:cTn id="105" dur="250" fill="hold"/>
                                            <p:tgtEl>
                                              <p:spTgt spid="158"/>
                                            </p:tgtEl>
                                            <p:attrNameLst>
                                              <p:attrName>ppt_x</p:attrName>
                                            </p:attrNameLst>
                                          </p:cBhvr>
                                          <p:tavLst>
                                            <p:tav tm="0">
                                              <p:val>
                                                <p:strVal val="#ppt_x"/>
                                              </p:val>
                                            </p:tav>
                                            <p:tav tm="100000">
                                              <p:val>
                                                <p:strVal val="#ppt_x"/>
                                              </p:val>
                                            </p:tav>
                                          </p:tavLst>
                                        </p:anim>
                                        <p:anim calcmode="lin" valueType="num">
                                          <p:cBhvr>
                                            <p:cTn id="106" dur="225" decel="100000" fill="hold"/>
                                            <p:tgtEl>
                                              <p:spTgt spid="158"/>
                                            </p:tgtEl>
                                            <p:attrNameLst>
                                              <p:attrName>ppt_y</p:attrName>
                                            </p:attrNameLst>
                                          </p:cBhvr>
                                          <p:tavLst>
                                            <p:tav tm="0">
                                              <p:val>
                                                <p:strVal val="#ppt_y+1"/>
                                              </p:val>
                                            </p:tav>
                                            <p:tav tm="100000">
                                              <p:val>
                                                <p:strVal val="#ppt_y-.03"/>
                                              </p:val>
                                            </p:tav>
                                          </p:tavLst>
                                        </p:anim>
                                        <p:anim calcmode="lin" valueType="num">
                                          <p:cBhvr>
                                            <p:cTn id="107" dur="1" accel="100000" fill="hold">
                                              <p:stCondLst>
                                                <p:cond delay="249"/>
                                              </p:stCondLst>
                                            </p:cTn>
                                            <p:tgtEl>
                                              <p:spTgt spid="158"/>
                                            </p:tgtEl>
                                            <p:attrNameLst>
                                              <p:attrName>ppt_y</p:attrName>
                                            </p:attrNameLst>
                                          </p:cBhvr>
                                          <p:tavLst>
                                            <p:tav tm="0">
                                              <p:val>
                                                <p:strVal val="#ppt_y-.03"/>
                                              </p:val>
                                            </p:tav>
                                            <p:tav tm="100000">
                                              <p:val>
                                                <p:strVal val="#ppt_y"/>
                                              </p:val>
                                            </p:tav>
                                          </p:tavLst>
                                        </p:anim>
                                      </p:childTnLst>
                                    </p:cTn>
                                  </p:par>
                                </p:childTnLst>
                              </p:cTn>
                            </p:par>
                            <p:par>
                              <p:cTn id="108" fill="hold">
                                <p:stCondLst>
                                  <p:cond delay="5602"/>
                                </p:stCondLst>
                                <p:childTnLst>
                                  <p:par>
                                    <p:cTn id="109" presetID="16" presetClass="entr" presetSubtype="37" fill="hold" grpId="0" nodeType="afterEffect">
                                      <p:stCondLst>
                                        <p:cond delay="200"/>
                                      </p:stCondLst>
                                      <p:childTnLst>
                                        <p:set>
                                          <p:cBhvr>
                                            <p:cTn id="110" dur="1" fill="hold">
                                              <p:stCondLst>
                                                <p:cond delay="0"/>
                                              </p:stCondLst>
                                            </p:cTn>
                                            <p:tgtEl>
                                              <p:spTgt spid="163"/>
                                            </p:tgtEl>
                                            <p:attrNameLst>
                                              <p:attrName>style.visibility</p:attrName>
                                            </p:attrNameLst>
                                          </p:cBhvr>
                                          <p:to>
                                            <p:strVal val="visible"/>
                                          </p:to>
                                        </p:set>
                                        <p:animEffect transition="in" filter="barn(outVertical)">
                                          <p:cBhvr>
                                            <p:cTn id="111" dur="250"/>
                                            <p:tgtEl>
                                              <p:spTgt spid="163"/>
                                            </p:tgtEl>
                                          </p:cBhvr>
                                        </p:animEffect>
                                      </p:childTnLst>
                                    </p:cTn>
                                  </p:par>
                                  <p:par>
                                    <p:cTn id="112" presetID="53" presetClass="entr" presetSubtype="16" fill="hold" nodeType="withEffect">
                                      <p:stCondLst>
                                        <p:cond delay="0"/>
                                      </p:stCondLst>
                                      <p:childTnLst>
                                        <p:set>
                                          <p:cBhvr>
                                            <p:cTn id="113" dur="1" fill="hold">
                                              <p:stCondLst>
                                                <p:cond delay="0"/>
                                              </p:stCondLst>
                                            </p:cTn>
                                            <p:tgtEl>
                                              <p:spTgt spid="164"/>
                                            </p:tgtEl>
                                            <p:attrNameLst>
                                              <p:attrName>style.visibility</p:attrName>
                                            </p:attrNameLst>
                                          </p:cBhvr>
                                          <p:to>
                                            <p:strVal val="visible"/>
                                          </p:to>
                                        </p:set>
                                        <p:anim calcmode="lin" valueType="num">
                                          <p:cBhvr>
                                            <p:cTn id="114" dur="250" fill="hold"/>
                                            <p:tgtEl>
                                              <p:spTgt spid="164"/>
                                            </p:tgtEl>
                                            <p:attrNameLst>
                                              <p:attrName>ppt_w</p:attrName>
                                            </p:attrNameLst>
                                          </p:cBhvr>
                                          <p:tavLst>
                                            <p:tav tm="0">
                                              <p:val>
                                                <p:fltVal val="0"/>
                                              </p:val>
                                            </p:tav>
                                            <p:tav tm="100000">
                                              <p:val>
                                                <p:strVal val="#ppt_w"/>
                                              </p:val>
                                            </p:tav>
                                          </p:tavLst>
                                        </p:anim>
                                        <p:anim calcmode="lin" valueType="num">
                                          <p:cBhvr>
                                            <p:cTn id="115" dur="250" fill="hold"/>
                                            <p:tgtEl>
                                              <p:spTgt spid="164"/>
                                            </p:tgtEl>
                                            <p:attrNameLst>
                                              <p:attrName>ppt_h</p:attrName>
                                            </p:attrNameLst>
                                          </p:cBhvr>
                                          <p:tavLst>
                                            <p:tav tm="0">
                                              <p:val>
                                                <p:fltVal val="0"/>
                                              </p:val>
                                            </p:tav>
                                            <p:tav tm="100000">
                                              <p:val>
                                                <p:strVal val="#ppt_h"/>
                                              </p:val>
                                            </p:tav>
                                          </p:tavLst>
                                        </p:anim>
                                        <p:animEffect transition="in" filter="fade">
                                          <p:cBhvr>
                                            <p:cTn id="116" dur="250"/>
                                            <p:tgtEl>
                                              <p:spTgt spid="164"/>
                                            </p:tgtEl>
                                          </p:cBhvr>
                                        </p:animEffect>
                                      </p:childTnLst>
                                    </p:cTn>
                                  </p:par>
                                </p:childTnLst>
                              </p:cTn>
                            </p:par>
                            <p:par>
                              <p:cTn id="117" fill="hold">
                                <p:stCondLst>
                                  <p:cond delay="6052"/>
                                </p:stCondLst>
                                <p:childTnLst>
                                  <p:par>
                                    <p:cTn id="118" presetID="32" presetClass="emph" presetSubtype="0" fill="hold" nodeType="afterEffect">
                                      <p:stCondLst>
                                        <p:cond delay="0"/>
                                      </p:stCondLst>
                                      <p:childTnLst>
                                        <p:animRot by="120000">
                                          <p:cBhvr>
                                            <p:cTn id="119" dur="1" fill="hold">
                                              <p:stCondLst>
                                                <p:cond delay="0"/>
                                              </p:stCondLst>
                                            </p:cTn>
                                            <p:tgtEl>
                                              <p:spTgt spid="164"/>
                                            </p:tgtEl>
                                            <p:attrNameLst>
                                              <p:attrName>r</p:attrName>
                                            </p:attrNameLst>
                                          </p:cBhvr>
                                        </p:animRot>
                                        <p:animRot by="-240000">
                                          <p:cBhvr>
                                            <p:cTn id="120" dur="2" fill="hold">
                                              <p:stCondLst>
                                                <p:cond delay="50"/>
                                              </p:stCondLst>
                                            </p:cTn>
                                            <p:tgtEl>
                                              <p:spTgt spid="164"/>
                                            </p:tgtEl>
                                            <p:attrNameLst>
                                              <p:attrName>r</p:attrName>
                                            </p:attrNameLst>
                                          </p:cBhvr>
                                        </p:animRot>
                                        <p:animRot by="240000">
                                          <p:cBhvr>
                                            <p:cTn id="121" dur="2" fill="hold">
                                              <p:stCondLst>
                                                <p:cond delay="99"/>
                                              </p:stCondLst>
                                            </p:cTn>
                                            <p:tgtEl>
                                              <p:spTgt spid="164"/>
                                            </p:tgtEl>
                                            <p:attrNameLst>
                                              <p:attrName>r</p:attrName>
                                            </p:attrNameLst>
                                          </p:cBhvr>
                                        </p:animRot>
                                        <p:animRot by="-240000">
                                          <p:cBhvr>
                                            <p:cTn id="122" dur="2" fill="hold">
                                              <p:stCondLst>
                                                <p:cond delay="149"/>
                                              </p:stCondLst>
                                            </p:cTn>
                                            <p:tgtEl>
                                              <p:spTgt spid="164"/>
                                            </p:tgtEl>
                                            <p:attrNameLst>
                                              <p:attrName>r</p:attrName>
                                            </p:attrNameLst>
                                          </p:cBhvr>
                                        </p:animRot>
                                        <p:animRot by="120000">
                                          <p:cBhvr>
                                            <p:cTn id="123" dur="2" fill="hold">
                                              <p:stCondLst>
                                                <p:cond delay="249"/>
                                              </p:stCondLst>
                                            </p:cTn>
                                            <p:tgtEl>
                                              <p:spTgt spid="164"/>
                                            </p:tgtEl>
                                            <p:attrNameLst>
                                              <p:attrName>r</p:attrName>
                                            </p:attrNameLst>
                                          </p:cBhvr>
                                        </p:animRot>
                                      </p:childTnLst>
                                    </p:cTn>
                                  </p:par>
                                </p:childTnLst>
                              </p:cTn>
                            </p:par>
                            <p:par>
                              <p:cTn id="124" fill="hold">
                                <p:stCondLst>
                                  <p:cond delay="6303"/>
                                </p:stCondLst>
                                <p:childTnLst>
                                  <p:par>
                                    <p:cTn id="125" presetID="37" presetClass="entr" presetSubtype="0" fill="hold" nodeType="afterEffect">
                                      <p:stCondLst>
                                        <p:cond delay="0"/>
                                      </p:stCondLst>
                                      <p:childTnLst>
                                        <p:set>
                                          <p:cBhvr>
                                            <p:cTn id="126" dur="1" fill="hold">
                                              <p:stCondLst>
                                                <p:cond delay="0"/>
                                              </p:stCondLst>
                                            </p:cTn>
                                            <p:tgtEl>
                                              <p:spTgt spid="180"/>
                                            </p:tgtEl>
                                            <p:attrNameLst>
                                              <p:attrName>style.visibility</p:attrName>
                                            </p:attrNameLst>
                                          </p:cBhvr>
                                          <p:to>
                                            <p:strVal val="visible"/>
                                          </p:to>
                                        </p:set>
                                        <p:animEffect transition="in" filter="fade">
                                          <p:cBhvr>
                                            <p:cTn id="127" dur="250"/>
                                            <p:tgtEl>
                                              <p:spTgt spid="180"/>
                                            </p:tgtEl>
                                          </p:cBhvr>
                                        </p:animEffect>
                                        <p:anim calcmode="lin" valueType="num">
                                          <p:cBhvr>
                                            <p:cTn id="128" dur="250" fill="hold"/>
                                            <p:tgtEl>
                                              <p:spTgt spid="180"/>
                                            </p:tgtEl>
                                            <p:attrNameLst>
                                              <p:attrName>ppt_x</p:attrName>
                                            </p:attrNameLst>
                                          </p:cBhvr>
                                          <p:tavLst>
                                            <p:tav tm="0">
                                              <p:val>
                                                <p:strVal val="#ppt_x"/>
                                              </p:val>
                                            </p:tav>
                                            <p:tav tm="100000">
                                              <p:val>
                                                <p:strVal val="#ppt_x"/>
                                              </p:val>
                                            </p:tav>
                                          </p:tavLst>
                                        </p:anim>
                                        <p:anim calcmode="lin" valueType="num">
                                          <p:cBhvr>
                                            <p:cTn id="129" dur="225" decel="100000" fill="hold"/>
                                            <p:tgtEl>
                                              <p:spTgt spid="180"/>
                                            </p:tgtEl>
                                            <p:attrNameLst>
                                              <p:attrName>ppt_y</p:attrName>
                                            </p:attrNameLst>
                                          </p:cBhvr>
                                          <p:tavLst>
                                            <p:tav tm="0">
                                              <p:val>
                                                <p:strVal val="#ppt_y+1"/>
                                              </p:val>
                                            </p:tav>
                                            <p:tav tm="100000">
                                              <p:val>
                                                <p:strVal val="#ppt_y-.03"/>
                                              </p:val>
                                            </p:tav>
                                          </p:tavLst>
                                        </p:anim>
                                        <p:anim calcmode="lin" valueType="num">
                                          <p:cBhvr>
                                            <p:cTn id="130" dur="1" accel="100000" fill="hold">
                                              <p:stCondLst>
                                                <p:cond delay="249"/>
                                              </p:stCondLst>
                                            </p:cTn>
                                            <p:tgtEl>
                                              <p:spTgt spid="180"/>
                                            </p:tgtEl>
                                            <p:attrNameLst>
                                              <p:attrName>ppt_y</p:attrName>
                                            </p:attrNameLst>
                                          </p:cBhvr>
                                          <p:tavLst>
                                            <p:tav tm="0">
                                              <p:val>
                                                <p:strVal val="#ppt_y-.03"/>
                                              </p:val>
                                            </p:tav>
                                            <p:tav tm="100000">
                                              <p:val>
                                                <p:strVal val="#ppt_y"/>
                                              </p:val>
                                            </p:tav>
                                          </p:tavLst>
                                        </p:anim>
                                      </p:childTnLst>
                                    </p:cTn>
                                  </p:par>
                                </p:childTnLst>
                              </p:cTn>
                            </p:par>
                            <p:par>
                              <p:cTn id="131" fill="hold">
                                <p:stCondLst>
                                  <p:cond delay="6553"/>
                                </p:stCondLst>
                                <p:childTnLst>
                                  <p:par>
                                    <p:cTn id="132" presetID="1" presetClass="entr" presetSubtype="0" fill="hold" nodeType="afterEffect">
                                      <p:stCondLst>
                                        <p:cond delay="0"/>
                                      </p:stCondLst>
                                      <p:childTnLst>
                                        <p:set>
                                          <p:cBhvr>
                                            <p:cTn id="133" dur="1" fill="hold">
                                              <p:stCondLst>
                                                <p:cond delay="249"/>
                                              </p:stCondLst>
                                            </p:cTn>
                                            <p:tgtEl>
                                              <p:spTgt spid="173"/>
                                            </p:tgtEl>
                                            <p:attrNameLst>
                                              <p:attrName>style.visibility</p:attrName>
                                            </p:attrNameLst>
                                          </p:cBhvr>
                                          <p:to>
                                            <p:strVal val="visible"/>
                                          </p:to>
                                        </p:set>
                                      </p:childTnLst>
                                    </p:cTn>
                                  </p:par>
                                </p:childTnLst>
                              </p:cTn>
                            </p:par>
                            <p:par>
                              <p:cTn id="134" fill="hold">
                                <p:stCondLst>
                                  <p:cond delay="6803"/>
                                </p:stCondLst>
                                <p:childTnLst>
                                  <p:par>
                                    <p:cTn id="135" presetID="22" presetClass="entr" presetSubtype="8" fill="hold" nodeType="afterEffect">
                                      <p:stCondLst>
                                        <p:cond delay="0"/>
                                      </p:stCondLst>
                                      <p:childTnLst>
                                        <p:set>
                                          <p:cBhvr>
                                            <p:cTn id="136" dur="1" fill="hold">
                                              <p:stCondLst>
                                                <p:cond delay="0"/>
                                              </p:stCondLst>
                                            </p:cTn>
                                            <p:tgtEl>
                                              <p:spTgt spid="176"/>
                                            </p:tgtEl>
                                            <p:attrNameLst>
                                              <p:attrName>style.visibility</p:attrName>
                                            </p:attrNameLst>
                                          </p:cBhvr>
                                          <p:to>
                                            <p:strVal val="visible"/>
                                          </p:to>
                                        </p:set>
                                        <p:animEffect transition="in" filter="wipe(left)">
                                          <p:cBhvr>
                                            <p:cTn id="137" dur="250"/>
                                            <p:tgtEl>
                                              <p:spTgt spid="176"/>
                                            </p:tgtEl>
                                          </p:cBhvr>
                                        </p:animEffect>
                                      </p:childTnLst>
                                    </p:cTn>
                                  </p:par>
                                </p:childTnLst>
                              </p:cTn>
                            </p:par>
                            <p:par>
                              <p:cTn id="138" fill="hold">
                                <p:stCondLst>
                                  <p:cond delay="7053"/>
                                </p:stCondLst>
                                <p:childTnLst>
                                  <p:par>
                                    <p:cTn id="139" presetID="1" presetClass="entr" presetSubtype="0" fill="hold" nodeType="afterEffect">
                                      <p:stCondLst>
                                        <p:cond delay="0"/>
                                      </p:stCondLst>
                                      <p:childTnLst>
                                        <p:set>
                                          <p:cBhvr>
                                            <p:cTn id="140" dur="1" fill="hold">
                                              <p:stCondLst>
                                                <p:cond delay="249"/>
                                              </p:stCondLst>
                                            </p:cTn>
                                            <p:tgtEl>
                                              <p:spTgt spid="170"/>
                                            </p:tgtEl>
                                            <p:attrNameLst>
                                              <p:attrName>style.visibility</p:attrName>
                                            </p:attrNameLst>
                                          </p:cBhvr>
                                          <p:to>
                                            <p:strVal val="visible"/>
                                          </p:to>
                                        </p:set>
                                      </p:childTnLst>
                                    </p:cTn>
                                  </p:par>
                                </p:childTnLst>
                              </p:cTn>
                            </p:par>
                            <p:par>
                              <p:cTn id="141" fill="hold">
                                <p:stCondLst>
                                  <p:cond delay="7303"/>
                                </p:stCondLst>
                                <p:childTnLst>
                                  <p:par>
                                    <p:cTn id="142" presetID="2" presetClass="entr" presetSubtype="2" accel="70000" fill="hold" grpId="0" nodeType="afterEffect">
                                      <p:stCondLst>
                                        <p:cond delay="0"/>
                                      </p:stCondLst>
                                      <p:childTnLst>
                                        <p:set>
                                          <p:cBhvr>
                                            <p:cTn id="143" dur="1" fill="hold">
                                              <p:stCondLst>
                                                <p:cond delay="0"/>
                                              </p:stCondLst>
                                            </p:cTn>
                                            <p:tgtEl>
                                              <p:spTgt spid="169"/>
                                            </p:tgtEl>
                                            <p:attrNameLst>
                                              <p:attrName>style.visibility</p:attrName>
                                            </p:attrNameLst>
                                          </p:cBhvr>
                                          <p:to>
                                            <p:strVal val="visible"/>
                                          </p:to>
                                        </p:set>
                                        <p:anim calcmode="lin" valueType="num">
                                          <p:cBhvr additive="base">
                                            <p:cTn id="144" dur="250" fill="hold"/>
                                            <p:tgtEl>
                                              <p:spTgt spid="169"/>
                                            </p:tgtEl>
                                            <p:attrNameLst>
                                              <p:attrName>ppt_x</p:attrName>
                                            </p:attrNameLst>
                                          </p:cBhvr>
                                          <p:tavLst>
                                            <p:tav tm="0">
                                              <p:val>
                                                <p:strVal val="1+#ppt_w/2"/>
                                              </p:val>
                                            </p:tav>
                                            <p:tav tm="100000">
                                              <p:val>
                                                <p:strVal val="#ppt_x"/>
                                              </p:val>
                                            </p:tav>
                                          </p:tavLst>
                                        </p:anim>
                                        <p:anim calcmode="lin" valueType="num">
                                          <p:cBhvr additive="base">
                                            <p:cTn id="145" dur="250" fill="hold"/>
                                            <p:tgtEl>
                                              <p:spTgt spid="169"/>
                                            </p:tgtEl>
                                            <p:attrNameLst>
                                              <p:attrName>ppt_y</p:attrName>
                                            </p:attrNameLst>
                                          </p:cBhvr>
                                          <p:tavLst>
                                            <p:tav tm="0">
                                              <p:val>
                                                <p:strVal val="#ppt_y"/>
                                              </p:val>
                                            </p:tav>
                                            <p:tav tm="100000">
                                              <p:val>
                                                <p:strVal val="#ppt_y"/>
                                              </p:val>
                                            </p:tav>
                                          </p:tavLst>
                                        </p:anim>
                                      </p:childTnLst>
                                    </p:cTn>
                                  </p:par>
                                </p:childTnLst>
                              </p:cTn>
                            </p:par>
                            <p:par>
                              <p:cTn id="146" fill="hold">
                                <p:stCondLst>
                                  <p:cond delay="7553"/>
                                </p:stCondLst>
                                <p:childTnLst>
                                  <p:par>
                                    <p:cTn id="147" presetID="53" presetClass="entr" presetSubtype="16" fill="hold" nodeType="afterEffect">
                                      <p:stCondLst>
                                        <p:cond delay="0"/>
                                      </p:stCondLst>
                                      <p:childTnLst>
                                        <p:set>
                                          <p:cBhvr>
                                            <p:cTn id="148" dur="1" fill="hold">
                                              <p:stCondLst>
                                                <p:cond delay="0"/>
                                              </p:stCondLst>
                                            </p:cTn>
                                            <p:tgtEl>
                                              <p:spTgt spid="189"/>
                                            </p:tgtEl>
                                            <p:attrNameLst>
                                              <p:attrName>style.visibility</p:attrName>
                                            </p:attrNameLst>
                                          </p:cBhvr>
                                          <p:to>
                                            <p:strVal val="visible"/>
                                          </p:to>
                                        </p:set>
                                        <p:anim calcmode="lin" valueType="num">
                                          <p:cBhvr>
                                            <p:cTn id="149" dur="250" fill="hold"/>
                                            <p:tgtEl>
                                              <p:spTgt spid="189"/>
                                            </p:tgtEl>
                                            <p:attrNameLst>
                                              <p:attrName>ppt_w</p:attrName>
                                            </p:attrNameLst>
                                          </p:cBhvr>
                                          <p:tavLst>
                                            <p:tav tm="0">
                                              <p:val>
                                                <p:fltVal val="0"/>
                                              </p:val>
                                            </p:tav>
                                            <p:tav tm="100000">
                                              <p:val>
                                                <p:strVal val="#ppt_w"/>
                                              </p:val>
                                            </p:tav>
                                          </p:tavLst>
                                        </p:anim>
                                        <p:anim calcmode="lin" valueType="num">
                                          <p:cBhvr>
                                            <p:cTn id="150" dur="250" fill="hold"/>
                                            <p:tgtEl>
                                              <p:spTgt spid="189"/>
                                            </p:tgtEl>
                                            <p:attrNameLst>
                                              <p:attrName>ppt_h</p:attrName>
                                            </p:attrNameLst>
                                          </p:cBhvr>
                                          <p:tavLst>
                                            <p:tav tm="0">
                                              <p:val>
                                                <p:fltVal val="0"/>
                                              </p:val>
                                            </p:tav>
                                            <p:tav tm="100000">
                                              <p:val>
                                                <p:strVal val="#ppt_h"/>
                                              </p:val>
                                            </p:tav>
                                          </p:tavLst>
                                        </p:anim>
                                        <p:animEffect transition="in" filter="fade">
                                          <p:cBhvr>
                                            <p:cTn id="151" dur="250"/>
                                            <p:tgtEl>
                                              <p:spTgt spid="189"/>
                                            </p:tgtEl>
                                          </p:cBhvr>
                                        </p:animEffect>
                                      </p:childTnLst>
                                    </p:cTn>
                                  </p:par>
                                </p:childTnLst>
                              </p:cTn>
                            </p:par>
                            <p:par>
                              <p:cTn id="152" fill="hold">
                                <p:stCondLst>
                                  <p:cond delay="7803"/>
                                </p:stCondLst>
                                <p:childTnLst>
                                  <p:par>
                                    <p:cTn id="153" presetID="26" presetClass="emph" presetSubtype="0" fill="hold" nodeType="afterEffect">
                                      <p:stCondLst>
                                        <p:cond delay="0"/>
                                      </p:stCondLst>
                                      <p:childTnLst>
                                        <p:animEffect transition="out" filter="fade">
                                          <p:cBhvr>
                                            <p:cTn id="154" dur="250" tmFilter="0, 0; .2, .5; .8, .5; 1, 0"/>
                                            <p:tgtEl>
                                              <p:spTgt spid="189"/>
                                            </p:tgtEl>
                                          </p:cBhvr>
                                        </p:animEffect>
                                        <p:animScale>
                                          <p:cBhvr>
                                            <p:cTn id="155" dur="125" autoRev="1" fill="hold"/>
                                            <p:tgtEl>
                                              <p:spTgt spid="189"/>
                                            </p:tgtEl>
                                          </p:cBhvr>
                                          <p:by x="105000" y="105000"/>
                                        </p:animScale>
                                      </p:childTnLst>
                                    </p:cTn>
                                  </p:par>
                                </p:childTnLst>
                              </p:cTn>
                            </p:par>
                            <p:par>
                              <p:cTn id="156" fill="hold">
                                <p:stCondLst>
                                  <p:cond delay="8053"/>
                                </p:stCondLst>
                                <p:childTnLst>
                                  <p:par>
                                    <p:cTn id="157" presetID="16" presetClass="entr" presetSubtype="37" fill="hold" grpId="0" nodeType="afterEffect">
                                      <p:stCondLst>
                                        <p:cond delay="300"/>
                                      </p:stCondLst>
                                      <p:childTnLst>
                                        <p:set>
                                          <p:cBhvr>
                                            <p:cTn id="158" dur="1" fill="hold">
                                              <p:stCondLst>
                                                <p:cond delay="0"/>
                                              </p:stCondLst>
                                            </p:cTn>
                                            <p:tgtEl>
                                              <p:spTgt spid="179"/>
                                            </p:tgtEl>
                                            <p:attrNameLst>
                                              <p:attrName>style.visibility</p:attrName>
                                            </p:attrNameLst>
                                          </p:cBhvr>
                                          <p:to>
                                            <p:strVal val="visible"/>
                                          </p:to>
                                        </p:set>
                                        <p:animEffect transition="in" filter="barn(outVertical)">
                                          <p:cBhvr>
                                            <p:cTn id="159" dur="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5" grpId="0"/>
          <p:bldP spid="121" grpId="0" animBg="1"/>
          <p:bldP spid="139" grpId="0"/>
          <p:bldP spid="163" grpId="0"/>
          <p:bldP spid="169" grpId="0" animBg="1"/>
          <p:bldP spid="179"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一、实现事件监听编程</a:t>
            </a:r>
            <a:endParaRPr lang="zh-CN" altLang="en-US" dirty="0"/>
          </a:p>
        </p:txBody>
      </p:sp>
      <p:sp>
        <p:nvSpPr>
          <p:cNvPr id="12" name="TextBox 7">
            <a:extLst>
              <a:ext uri="{FF2B5EF4-FFF2-40B4-BE49-F238E27FC236}">
                <a16:creationId xmlns="" xmlns:a16="http://schemas.microsoft.com/office/drawing/2014/main" id="{4FA5150D-3948-4435-B64C-B9F5026C6C64}"/>
              </a:ext>
            </a:extLst>
          </p:cNvPr>
          <p:cNvSpPr txBox="1"/>
          <p:nvPr/>
        </p:nvSpPr>
        <p:spPr>
          <a:xfrm>
            <a:off x="1561735" y="1041023"/>
            <a:ext cx="9629726" cy="369331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50000"/>
              </a:lnSpc>
            </a:pPr>
            <a:endParaRPr lang="en-US" altLang="zh-CN" sz="2400" dirty="0" smtClean="0"/>
          </a:p>
          <a:p>
            <a:pPr>
              <a:lnSpc>
                <a:spcPct val="150000"/>
              </a:lnSpc>
            </a:pPr>
            <a:endParaRPr lang="en-US" altLang="zh-CN" sz="2400" dirty="0" smtClean="0"/>
          </a:p>
          <a:p>
            <a:pPr>
              <a:lnSpc>
                <a:spcPct val="150000"/>
              </a:lnSpc>
            </a:pPr>
            <a:r>
              <a:rPr lang="zh-CN" altLang="en-US" sz="2400" dirty="0" smtClean="0"/>
              <a:t>事件监听大致步骤：</a:t>
            </a:r>
            <a:endParaRPr lang="en-US" altLang="zh-CN" sz="2400" dirty="0" smtClean="0"/>
          </a:p>
          <a:p>
            <a:pPr marL="342900" lvl="0" indent="-342900">
              <a:lnSpc>
                <a:spcPct val="100000"/>
              </a:lnSpc>
              <a:buFont typeface="Wingdings" pitchFamily="2" charset="2"/>
              <a:buChar char="Ø"/>
            </a:pPr>
            <a:r>
              <a:rPr lang="zh-CN" altLang="zh-CN" sz="2400" dirty="0"/>
              <a:t>创建事件源并实例化</a:t>
            </a:r>
            <a:r>
              <a:rPr lang="zh-CN" altLang="zh-CN" sz="2400" dirty="0" smtClean="0"/>
              <a:t>。</a:t>
            </a:r>
            <a:endParaRPr lang="zh-CN" altLang="zh-CN" sz="2400" dirty="0"/>
          </a:p>
          <a:p>
            <a:pPr marL="342900" lvl="0" indent="-342900">
              <a:lnSpc>
                <a:spcPct val="100000"/>
              </a:lnSpc>
              <a:buFont typeface="Wingdings" pitchFamily="2" charset="2"/>
              <a:buChar char="Ø"/>
            </a:pPr>
            <a:r>
              <a:rPr lang="zh-CN" altLang="zh-CN" sz="2400" dirty="0"/>
              <a:t>创建监听事件类。通过继承监听接口并重写接口中对应的响应方法代码，即事件处理代码，实现对用户操作反应。</a:t>
            </a:r>
          </a:p>
          <a:p>
            <a:pPr marL="342900" lvl="0" indent="-342900">
              <a:lnSpc>
                <a:spcPct val="100000"/>
              </a:lnSpc>
              <a:buFont typeface="Wingdings" pitchFamily="2" charset="2"/>
              <a:buChar char="Ø"/>
            </a:pPr>
            <a:r>
              <a:rPr lang="zh-CN" altLang="zh-CN" sz="2400" dirty="0"/>
              <a:t>对事件源注册监听。创建监听器对象实例，并加载到事件源上。</a:t>
            </a:r>
          </a:p>
          <a:p>
            <a:pPr>
              <a:lnSpc>
                <a:spcPct val="150000"/>
              </a:lnSpc>
            </a:pPr>
            <a:endParaRPr lang="en-US" altLang="zh-CN" sz="2400" dirty="0"/>
          </a:p>
        </p:txBody>
      </p:sp>
    </p:spTree>
    <p:extLst>
      <p:ext uri="{BB962C8B-B14F-4D97-AF65-F5344CB8AC3E}">
        <p14:creationId xmlns:p14="http://schemas.microsoft.com/office/powerpoint/2010/main" val="139837036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a:t>
            </a:r>
            <a:r>
              <a:rPr lang="zh-CN" altLang="en-US" dirty="0"/>
              <a:t>实现事件监听编程</a:t>
            </a:r>
          </a:p>
        </p:txBody>
      </p:sp>
      <p:sp>
        <p:nvSpPr>
          <p:cNvPr id="12" name="TextBox 7">
            <a:extLst>
              <a:ext uri="{FF2B5EF4-FFF2-40B4-BE49-F238E27FC236}">
                <a16:creationId xmlns="" xmlns:a16="http://schemas.microsoft.com/office/drawing/2014/main" id="{4FA5150D-3948-4435-B64C-B9F5026C6C64}"/>
              </a:ext>
            </a:extLst>
          </p:cNvPr>
          <p:cNvSpPr txBox="1"/>
          <p:nvPr/>
        </p:nvSpPr>
        <p:spPr>
          <a:xfrm>
            <a:off x="1561736" y="1041023"/>
            <a:ext cx="6633574" cy="1828706"/>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事件监听器类定义</a:t>
            </a:r>
            <a:endParaRPr lang="en-US" altLang="zh-CN" sz="2400" dirty="0" smtClean="0"/>
          </a:p>
          <a:p>
            <a:r>
              <a:rPr lang="en-US" altLang="zh-CN" sz="2400" dirty="0"/>
              <a:t> </a:t>
            </a:r>
            <a:r>
              <a:rPr lang="en-US" altLang="zh-CN" sz="2400" dirty="0" smtClean="0"/>
              <a:t> </a:t>
            </a:r>
          </a:p>
          <a:p>
            <a:pPr>
              <a:lnSpc>
                <a:spcPct val="150000"/>
              </a:lnSpc>
            </a:pPr>
            <a:r>
              <a:rPr lang="en-US" altLang="zh-CN" sz="2400" dirty="0" smtClean="0"/>
              <a:t>   </a:t>
            </a:r>
          </a:p>
          <a:p>
            <a:pPr>
              <a:lnSpc>
                <a:spcPct val="150000"/>
              </a:lnSpc>
            </a:pPr>
            <a:endParaRPr lang="en-US" altLang="zh-CN" sz="2400"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546" y="1667289"/>
            <a:ext cx="94715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89612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a:t>
            </a:r>
            <a:r>
              <a:rPr lang="zh-CN" altLang="en-US" dirty="0"/>
              <a:t>实现事件监听编程</a:t>
            </a:r>
          </a:p>
        </p:txBody>
      </p:sp>
      <p:sp>
        <p:nvSpPr>
          <p:cNvPr id="12" name="TextBox 7">
            <a:extLst>
              <a:ext uri="{FF2B5EF4-FFF2-40B4-BE49-F238E27FC236}">
                <a16:creationId xmlns="" xmlns:a16="http://schemas.microsoft.com/office/drawing/2014/main" id="{4FA5150D-3948-4435-B64C-B9F5026C6C64}"/>
              </a:ext>
            </a:extLst>
          </p:cNvPr>
          <p:cNvSpPr txBox="1"/>
          <p:nvPr/>
        </p:nvSpPr>
        <p:spPr>
          <a:xfrm>
            <a:off x="1561736" y="1041023"/>
            <a:ext cx="6633574" cy="166199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注册监听</a:t>
            </a:r>
            <a:endParaRPr lang="en-US" altLang="zh-CN" sz="2400" dirty="0" smtClean="0"/>
          </a:p>
          <a:p>
            <a:pPr>
              <a:lnSpc>
                <a:spcPct val="150000"/>
              </a:lnSpc>
            </a:pPr>
            <a:r>
              <a:rPr lang="en-US" altLang="zh-CN" sz="2400" dirty="0" smtClean="0"/>
              <a:t>   </a:t>
            </a:r>
          </a:p>
          <a:p>
            <a:pPr>
              <a:lnSpc>
                <a:spcPct val="150000"/>
              </a:lnSpc>
            </a:pPr>
            <a:endParaRPr lang="en-US" altLang="zh-CN" sz="2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397" y="1821357"/>
            <a:ext cx="8869136" cy="3496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4174166"/>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a:t>
            </a:r>
            <a:r>
              <a:rPr lang="zh-CN" altLang="en-US" dirty="0"/>
              <a:t>实现事件监听编程</a:t>
            </a:r>
          </a:p>
        </p:txBody>
      </p:sp>
      <p:sp>
        <p:nvSpPr>
          <p:cNvPr id="12" name="TextBox 7">
            <a:extLst>
              <a:ext uri="{FF2B5EF4-FFF2-40B4-BE49-F238E27FC236}">
                <a16:creationId xmlns="" xmlns:a16="http://schemas.microsoft.com/office/drawing/2014/main" id="{4FA5150D-3948-4435-B64C-B9F5026C6C64}"/>
              </a:ext>
            </a:extLst>
          </p:cNvPr>
          <p:cNvSpPr txBox="1"/>
          <p:nvPr/>
        </p:nvSpPr>
        <p:spPr>
          <a:xfrm>
            <a:off x="1561736" y="1041023"/>
            <a:ext cx="6633574" cy="1107996"/>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编写事件处理代码</a:t>
            </a:r>
            <a:endParaRPr lang="en-US" altLang="zh-CN" sz="2400" dirty="0" smtClean="0"/>
          </a:p>
          <a:p>
            <a:pPr>
              <a:lnSpc>
                <a:spcPct val="150000"/>
              </a:lnSpc>
            </a:pPr>
            <a:endParaRPr lang="en-US" altLang="zh-CN" sz="2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522" y="950842"/>
            <a:ext cx="5865677" cy="5865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70425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教学内容</a:t>
            </a:r>
            <a:endParaRPr lang="zh-CN" altLang="en-US" dirty="0"/>
          </a:p>
        </p:txBody>
      </p:sp>
      <p:sp>
        <p:nvSpPr>
          <p:cNvPr id="3" name="TextBox 2"/>
          <p:cNvSpPr txBox="1"/>
          <p:nvPr/>
        </p:nvSpPr>
        <p:spPr>
          <a:xfrm>
            <a:off x="988827" y="1531088"/>
            <a:ext cx="5422605" cy="1938992"/>
          </a:xfrm>
          <a:prstGeom prst="rect">
            <a:avLst/>
          </a:prstGeom>
          <a:noFill/>
        </p:spPr>
        <p:txBody>
          <a:bodyPr wrap="square" rtlCol="0">
            <a:spAutoFit/>
          </a:bodyPr>
          <a:lstStyle/>
          <a:p>
            <a:pPr marL="457200" indent="-457200">
              <a:buFont typeface="Wingdings" pitchFamily="2" charset="2"/>
              <a:buChar char="Ø"/>
            </a:pPr>
            <a:r>
              <a:rPr lang="en-US" altLang="zh-CN" sz="2400" dirty="0" smtClean="0"/>
              <a:t>10-1   </a:t>
            </a:r>
            <a:r>
              <a:rPr lang="zh-CN" altLang="en-US" sz="2400" dirty="0" smtClean="0"/>
              <a:t>程序框架设计</a:t>
            </a:r>
            <a:endParaRPr lang="en-US" altLang="zh-CN" sz="2400" dirty="0" smtClean="0"/>
          </a:p>
          <a:p>
            <a:pPr marL="457200" indent="-457200">
              <a:buFont typeface="Wingdings" pitchFamily="2" charset="2"/>
              <a:buChar char="Ø"/>
            </a:pPr>
            <a:r>
              <a:rPr lang="en-US" altLang="zh-CN" sz="2400" dirty="0" smtClean="0"/>
              <a:t>10-2   </a:t>
            </a:r>
            <a:r>
              <a:rPr lang="zh-CN" altLang="en-US" sz="2400" dirty="0" smtClean="0"/>
              <a:t>计算器布局设计</a:t>
            </a:r>
            <a:endParaRPr lang="en-US" altLang="zh-CN" sz="2400" dirty="0"/>
          </a:p>
          <a:p>
            <a:pPr marL="457200" indent="-457200">
              <a:buFont typeface="Wingdings" pitchFamily="2" charset="2"/>
              <a:buChar char="Ø"/>
            </a:pPr>
            <a:r>
              <a:rPr lang="en-US" altLang="zh-CN" sz="2400" dirty="0" smtClean="0"/>
              <a:t>10-3   </a:t>
            </a:r>
            <a:r>
              <a:rPr lang="zh-CN" altLang="en-US" sz="2400" dirty="0" smtClean="0"/>
              <a:t>组件设计</a:t>
            </a:r>
            <a:endParaRPr lang="en-US" altLang="zh-CN" sz="2400" dirty="0" smtClean="0"/>
          </a:p>
          <a:p>
            <a:pPr marL="457200" indent="-457200">
              <a:buFont typeface="Wingdings" pitchFamily="2" charset="2"/>
              <a:buChar char="Ø"/>
            </a:pPr>
            <a:r>
              <a:rPr lang="en-US" altLang="zh-CN" sz="2400" dirty="0" smtClean="0"/>
              <a:t>10-4   </a:t>
            </a:r>
            <a:r>
              <a:rPr lang="zh-CN" altLang="en-US" sz="2400" dirty="0" smtClean="0"/>
              <a:t>事件监听设计与实现</a:t>
            </a:r>
            <a:endParaRPr lang="en-US" altLang="zh-CN" sz="2400" dirty="0" smtClean="0"/>
          </a:p>
          <a:p>
            <a:pPr marL="457200" indent="-457200">
              <a:buFont typeface="Wingdings" pitchFamily="2" charset="2"/>
              <a:buChar char="Ø"/>
            </a:pPr>
            <a:r>
              <a:rPr lang="en-US" altLang="zh-CN" sz="2400" dirty="0" smtClean="0"/>
              <a:t>10-5   </a:t>
            </a:r>
            <a:r>
              <a:rPr lang="zh-CN" altLang="en-US" sz="2400" dirty="0" smtClean="0"/>
              <a:t>计算式算法设计</a:t>
            </a:r>
            <a:endParaRPr lang="en-US" altLang="zh-CN" sz="2400" dirty="0" smtClean="0"/>
          </a:p>
        </p:txBody>
      </p:sp>
    </p:spTree>
    <p:extLst>
      <p:ext uri="{BB962C8B-B14F-4D97-AF65-F5344CB8AC3E}">
        <p14:creationId xmlns:p14="http://schemas.microsoft.com/office/powerpoint/2010/main" val="229661642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微软雅黑" panose="020B0503020204020204" pitchFamily="34" charset="-122"/>
                <a:ea typeface="微软雅黑" panose="020B0503020204020204" pitchFamily="34" charset="-122"/>
              </a:rPr>
              <a:t>二、事件编程小结</a:t>
            </a:r>
            <a:endParaRPr lang="zh-CN" altLang="en-US" dirty="0">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 xmlns:a16="http://schemas.microsoft.com/office/drawing/2014/main" id="{4FA5150D-3948-4435-B64C-B9F5026C6C64}"/>
              </a:ext>
            </a:extLst>
          </p:cNvPr>
          <p:cNvSpPr txBox="1"/>
          <p:nvPr/>
        </p:nvSpPr>
        <p:spPr>
          <a:xfrm>
            <a:off x="998038" y="1323168"/>
            <a:ext cx="5002712" cy="48872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事件设置的三大步</a:t>
            </a:r>
            <a:endParaRPr lang="en-US" altLang="zh-CN" sz="2400" dirty="0" smtClean="0"/>
          </a:p>
        </p:txBody>
      </p:sp>
      <p:sp>
        <p:nvSpPr>
          <p:cNvPr id="3" name="矩形 2"/>
          <p:cNvSpPr/>
          <p:nvPr/>
        </p:nvSpPr>
        <p:spPr>
          <a:xfrm>
            <a:off x="1397110" y="2337714"/>
            <a:ext cx="9353550" cy="1938992"/>
          </a:xfrm>
          <a:prstGeom prst="rect">
            <a:avLst/>
          </a:prstGeom>
        </p:spPr>
        <p:txBody>
          <a:bodyPr wrap="square">
            <a:spAutoFit/>
          </a:bodyPr>
          <a:lstStyle/>
          <a:p>
            <a:r>
              <a:rPr lang="zh-CN" altLang="zh-CN" sz="2400" dirty="0"/>
              <a:t>定义事件源、定义监听器对象、事件源上添加监听器对象</a:t>
            </a:r>
            <a:r>
              <a:rPr lang="zh-CN" altLang="zh-CN" sz="2400" dirty="0" smtClean="0"/>
              <a:t>实例</a:t>
            </a:r>
            <a:r>
              <a:rPr lang="zh-CN" altLang="en-US" sz="2400" dirty="0" smtClean="0"/>
              <a:t>。</a:t>
            </a:r>
            <a:endParaRPr lang="en-US" altLang="zh-CN" sz="2400" dirty="0" smtClean="0"/>
          </a:p>
          <a:p>
            <a:endParaRPr lang="zh-CN" altLang="zh-CN" sz="2400" dirty="0"/>
          </a:p>
          <a:p>
            <a:r>
              <a:rPr lang="zh-CN" altLang="zh-CN" sz="2400" dirty="0"/>
              <a:t>难点定义监听器对象时，需要对事件处理方法进行编码。其原则是通过事件获取事件源，根据事件源传入的信息，做必要的程序逻辑编码。</a:t>
            </a:r>
          </a:p>
          <a:p>
            <a:r>
              <a:rPr lang="zh-CN" altLang="zh-CN" sz="2400" dirty="0" smtClean="0"/>
              <a:t>。</a:t>
            </a:r>
            <a:endParaRPr lang="zh-CN" altLang="zh-CN" sz="2400" dirty="0"/>
          </a:p>
        </p:txBody>
      </p:sp>
    </p:spTree>
    <p:extLst>
      <p:ext uri="{BB962C8B-B14F-4D97-AF65-F5344CB8AC3E}">
        <p14:creationId xmlns:p14="http://schemas.microsoft.com/office/powerpoint/2010/main" val="422592361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微软雅黑" pitchFamily="34" charset="-122"/>
                <a:ea typeface="微软雅黑" pitchFamily="34" charset="-122"/>
              </a:rPr>
              <a:t>三、拓展练习</a:t>
            </a:r>
            <a:endParaRPr lang="zh-CN" altLang="en-US" dirty="0">
              <a:latin typeface="微软雅黑" pitchFamily="34" charset="-122"/>
              <a:ea typeface="微软雅黑" pitchFamily="34" charset="-122"/>
            </a:endParaRPr>
          </a:p>
        </p:txBody>
      </p:sp>
      <p:sp>
        <p:nvSpPr>
          <p:cNvPr id="3" name="矩形 2"/>
          <p:cNvSpPr/>
          <p:nvPr/>
        </p:nvSpPr>
        <p:spPr>
          <a:xfrm>
            <a:off x="1337310" y="1965960"/>
            <a:ext cx="9669780" cy="1569660"/>
          </a:xfrm>
          <a:prstGeom prst="rect">
            <a:avLst/>
          </a:prstGeom>
        </p:spPr>
        <p:txBody>
          <a:bodyPr wrap="square">
            <a:spAutoFit/>
          </a:bodyPr>
          <a:lstStyle/>
          <a:p>
            <a:r>
              <a:rPr lang="en-US" altLang="zh-CN" sz="2400" dirty="0" smtClean="0"/>
              <a:t>1  </a:t>
            </a:r>
            <a:r>
              <a:rPr lang="zh-CN" altLang="zh-CN" sz="2400" dirty="0" smtClean="0"/>
              <a:t>前面</a:t>
            </a:r>
            <a:r>
              <a:rPr lang="zh-CN" altLang="zh-CN" sz="2400" dirty="0"/>
              <a:t>编码仅对按钮的操作事件作了录入功能的处理，在此编码的基础上，请完善其他功能编码。</a:t>
            </a:r>
          </a:p>
          <a:p>
            <a:r>
              <a:rPr lang="en-US" altLang="zh-CN" sz="2400" smtClean="0"/>
              <a:t>2  </a:t>
            </a:r>
            <a:r>
              <a:rPr lang="zh-CN" altLang="zh-CN" sz="2400" smtClean="0"/>
              <a:t>请</a:t>
            </a:r>
            <a:r>
              <a:rPr lang="zh-CN" altLang="zh-CN" sz="2400" dirty="0"/>
              <a:t>你试试，将本例中的行为事件监听改变成鼠标事件监听，实现同样功能的编码。</a:t>
            </a:r>
          </a:p>
        </p:txBody>
      </p:sp>
    </p:spTree>
    <p:extLst>
      <p:ext uri="{BB962C8B-B14F-4D97-AF65-F5344CB8AC3E}">
        <p14:creationId xmlns:p14="http://schemas.microsoft.com/office/powerpoint/2010/main" val="372171892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a:extLst>
              <a:ext uri="{FF2B5EF4-FFF2-40B4-BE49-F238E27FC236}">
                <a16:creationId xmlns="" xmlns:a16="http://schemas.microsoft.com/office/drawing/2014/main" id="{6B6CDEBD-7386-4DE6-AB24-C8F02A5A1E43}"/>
              </a:ext>
            </a:extLst>
          </p:cNvPr>
          <p:cNvGrpSpPr/>
          <p:nvPr/>
        </p:nvGrpSpPr>
        <p:grpSpPr>
          <a:xfrm>
            <a:off x="1686192" y="1286414"/>
            <a:ext cx="2072960" cy="2584754"/>
            <a:chOff x="3295850" y="1908877"/>
            <a:chExt cx="3738030" cy="4660916"/>
          </a:xfrm>
        </p:grpSpPr>
        <p:sp>
          <p:nvSpPr>
            <p:cNvPr id="61" name="圆角矩形 2">
              <a:extLst>
                <a:ext uri="{FF2B5EF4-FFF2-40B4-BE49-F238E27FC236}">
                  <a16:creationId xmlns="" xmlns:a16="http://schemas.microsoft.com/office/drawing/2014/main" id="{B9E81AB6-365E-45A3-9BC4-D1E99F3B7D68}"/>
                </a:ext>
              </a:extLst>
            </p:cNvPr>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2" name="Freeform 5">
              <a:extLst>
                <a:ext uri="{FF2B5EF4-FFF2-40B4-BE49-F238E27FC236}">
                  <a16:creationId xmlns="" xmlns:a16="http://schemas.microsoft.com/office/drawing/2014/main" id="{04D476C9-9B37-41AF-8D3D-D917C58C7E46}"/>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圆角矩形 4">
              <a:extLst>
                <a:ext uri="{FF2B5EF4-FFF2-40B4-BE49-F238E27FC236}">
                  <a16:creationId xmlns="" xmlns:a16="http://schemas.microsoft.com/office/drawing/2014/main" id="{AB8EE2A3-B7C1-43D8-BF8B-C7472081796D}"/>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4" name="Freeform 5">
              <a:extLst>
                <a:ext uri="{FF2B5EF4-FFF2-40B4-BE49-F238E27FC236}">
                  <a16:creationId xmlns="" xmlns:a16="http://schemas.microsoft.com/office/drawing/2014/main" id="{55A71309-71F7-4AA5-9A03-94CF28D42CDD}"/>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65" name="圆角矩形 6">
            <a:extLst>
              <a:ext uri="{FF2B5EF4-FFF2-40B4-BE49-F238E27FC236}">
                <a16:creationId xmlns="" xmlns:a16="http://schemas.microsoft.com/office/drawing/2014/main" id="{85297BD1-400C-4729-8D4E-E8B9410D9A62}"/>
              </a:ext>
            </a:extLst>
          </p:cNvPr>
          <p:cNvSpPr/>
          <p:nvPr/>
        </p:nvSpPr>
        <p:spPr>
          <a:xfrm>
            <a:off x="3239917" y="1750941"/>
            <a:ext cx="4444090"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66" name="组合 65">
            <a:extLst>
              <a:ext uri="{FF2B5EF4-FFF2-40B4-BE49-F238E27FC236}">
                <a16:creationId xmlns="" xmlns:a16="http://schemas.microsoft.com/office/drawing/2014/main" id="{100FC2DC-D394-4E4C-8100-4DD8C988CA5D}"/>
              </a:ext>
            </a:extLst>
          </p:cNvPr>
          <p:cNvGrpSpPr/>
          <p:nvPr/>
        </p:nvGrpSpPr>
        <p:grpSpPr>
          <a:xfrm>
            <a:off x="3310206" y="2064798"/>
            <a:ext cx="118508" cy="118509"/>
            <a:chOff x="4486616" y="3001075"/>
            <a:chExt cx="274695" cy="274699"/>
          </a:xfrm>
        </p:grpSpPr>
        <p:sp>
          <p:nvSpPr>
            <p:cNvPr id="67" name="椭圆 66">
              <a:extLst>
                <a:ext uri="{FF2B5EF4-FFF2-40B4-BE49-F238E27FC236}">
                  <a16:creationId xmlns="" xmlns:a16="http://schemas.microsoft.com/office/drawing/2014/main" id="{1DCF19A5-4C64-4A81-B4C3-7DD9B6424BD3}"/>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8" name="椭圆 67">
              <a:extLst>
                <a:ext uri="{FF2B5EF4-FFF2-40B4-BE49-F238E27FC236}">
                  <a16:creationId xmlns="" xmlns:a16="http://schemas.microsoft.com/office/drawing/2014/main" id="{C54EEF69-7D39-459E-B33D-AC10DDCB20FD}"/>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9" name="组合 68">
            <a:extLst>
              <a:ext uri="{FF2B5EF4-FFF2-40B4-BE49-F238E27FC236}">
                <a16:creationId xmlns="" xmlns:a16="http://schemas.microsoft.com/office/drawing/2014/main" id="{04DA6F15-45DF-45C8-A05C-71A713934ED2}"/>
              </a:ext>
            </a:extLst>
          </p:cNvPr>
          <p:cNvGrpSpPr/>
          <p:nvPr/>
        </p:nvGrpSpPr>
        <p:grpSpPr>
          <a:xfrm>
            <a:off x="3010701" y="2064798"/>
            <a:ext cx="118508" cy="118509"/>
            <a:chOff x="4486616" y="3001075"/>
            <a:chExt cx="274695" cy="274699"/>
          </a:xfrm>
        </p:grpSpPr>
        <p:sp>
          <p:nvSpPr>
            <p:cNvPr id="70" name="椭圆 69">
              <a:extLst>
                <a:ext uri="{FF2B5EF4-FFF2-40B4-BE49-F238E27FC236}">
                  <a16:creationId xmlns="" xmlns:a16="http://schemas.microsoft.com/office/drawing/2014/main" id="{4FE55CCD-201E-4801-B4B4-CDC276B7B08A}"/>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1" name="椭圆 70">
              <a:extLst>
                <a:ext uri="{FF2B5EF4-FFF2-40B4-BE49-F238E27FC236}">
                  <a16:creationId xmlns="" xmlns:a16="http://schemas.microsoft.com/office/drawing/2014/main" id="{656E4AE9-C94E-4321-B2F2-7BC2895104F0}"/>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72" name="组合 71">
            <a:extLst>
              <a:ext uri="{FF2B5EF4-FFF2-40B4-BE49-F238E27FC236}">
                <a16:creationId xmlns="" xmlns:a16="http://schemas.microsoft.com/office/drawing/2014/main" id="{3A7ADDFB-7BDA-42E5-8C4F-A2DBA956AB30}"/>
              </a:ext>
            </a:extLst>
          </p:cNvPr>
          <p:cNvGrpSpPr/>
          <p:nvPr/>
        </p:nvGrpSpPr>
        <p:grpSpPr>
          <a:xfrm>
            <a:off x="3077258" y="2098460"/>
            <a:ext cx="288238" cy="46073"/>
            <a:chOff x="4318304" y="3089060"/>
            <a:chExt cx="384317" cy="61430"/>
          </a:xfrm>
        </p:grpSpPr>
        <p:sp>
          <p:nvSpPr>
            <p:cNvPr id="73" name="圆角矩形 14">
              <a:extLst>
                <a:ext uri="{FF2B5EF4-FFF2-40B4-BE49-F238E27FC236}">
                  <a16:creationId xmlns="" xmlns:a16="http://schemas.microsoft.com/office/drawing/2014/main" id="{A5D65E3F-D85E-42C9-9674-C42028237FC5}"/>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4" name="圆角矩形 15">
              <a:extLst>
                <a:ext uri="{FF2B5EF4-FFF2-40B4-BE49-F238E27FC236}">
                  <a16:creationId xmlns="" xmlns:a16="http://schemas.microsoft.com/office/drawing/2014/main" id="{081B1ED9-4BD6-4F8C-B04F-6D5B8A6B605B}"/>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75" name="文本框 74">
            <a:extLst>
              <a:ext uri="{FF2B5EF4-FFF2-40B4-BE49-F238E27FC236}">
                <a16:creationId xmlns="" xmlns:a16="http://schemas.microsoft.com/office/drawing/2014/main" id="{CEB00264-8DCA-4EC8-B7C1-D3059744FBF2}"/>
              </a:ext>
            </a:extLst>
          </p:cNvPr>
          <p:cNvSpPr txBox="1"/>
          <p:nvPr/>
        </p:nvSpPr>
        <p:spPr>
          <a:xfrm>
            <a:off x="3994828" y="1866581"/>
            <a:ext cx="3619605"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计算器类的设计与实现</a:t>
            </a:r>
            <a:endParaRPr lang="zh-CN" altLang="en-US" sz="2700" dirty="0">
              <a:solidFill>
                <a:schemeClr val="bg1"/>
              </a:solidFill>
              <a:latin typeface="造字工房悦黑体验版细体" pitchFamily="50" charset="-122"/>
              <a:ea typeface="造字工房悦黑体验版细体" pitchFamily="50" charset="-122"/>
            </a:endParaRPr>
          </a:p>
        </p:txBody>
      </p:sp>
      <p:grpSp>
        <p:nvGrpSpPr>
          <p:cNvPr id="76" name="组合 75">
            <a:extLst>
              <a:ext uri="{FF2B5EF4-FFF2-40B4-BE49-F238E27FC236}">
                <a16:creationId xmlns="" xmlns:a16="http://schemas.microsoft.com/office/drawing/2014/main" id="{4DCB6AA6-920B-4714-AC15-845791286ACB}"/>
              </a:ext>
            </a:extLst>
          </p:cNvPr>
          <p:cNvGrpSpPr/>
          <p:nvPr/>
        </p:nvGrpSpPr>
        <p:grpSpPr>
          <a:xfrm>
            <a:off x="2131438" y="1854509"/>
            <a:ext cx="589923" cy="553376"/>
            <a:chOff x="3108756" y="2110160"/>
            <a:chExt cx="745081" cy="698920"/>
          </a:xfrm>
          <a:solidFill>
            <a:schemeClr val="bg1"/>
          </a:solidFill>
        </p:grpSpPr>
        <p:sp>
          <p:nvSpPr>
            <p:cNvPr id="77" name="Freeform 489">
              <a:extLst>
                <a:ext uri="{FF2B5EF4-FFF2-40B4-BE49-F238E27FC236}">
                  <a16:creationId xmlns="" xmlns:a16="http://schemas.microsoft.com/office/drawing/2014/main" id="{0A2A98BA-74DF-4ED7-BB83-B051E1004E85}"/>
                </a:ext>
              </a:extLst>
            </p:cNvPr>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8" name="Freeform 490">
              <a:extLst>
                <a:ext uri="{FF2B5EF4-FFF2-40B4-BE49-F238E27FC236}">
                  <a16:creationId xmlns="" xmlns:a16="http://schemas.microsoft.com/office/drawing/2014/main" id="{23D973A6-59D2-47B9-B415-5FFEE88954FB}"/>
                </a:ext>
              </a:extLst>
            </p:cNvPr>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9" name="Freeform 491">
              <a:extLst>
                <a:ext uri="{FF2B5EF4-FFF2-40B4-BE49-F238E27FC236}">
                  <a16:creationId xmlns="" xmlns:a16="http://schemas.microsoft.com/office/drawing/2014/main" id="{72B508DA-30F0-4D7F-9C65-EF1A163DAAD7}"/>
                </a:ext>
              </a:extLst>
            </p:cNvPr>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0" name="Rectangle 492">
              <a:extLst>
                <a:ext uri="{FF2B5EF4-FFF2-40B4-BE49-F238E27FC236}">
                  <a16:creationId xmlns="" xmlns:a16="http://schemas.microsoft.com/office/drawing/2014/main" id="{49ED2B52-67A8-40B5-9E35-15FD6F11145A}"/>
                </a:ext>
              </a:extLst>
            </p:cNvPr>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1" name="Rectangle 493">
              <a:extLst>
                <a:ext uri="{FF2B5EF4-FFF2-40B4-BE49-F238E27FC236}">
                  <a16:creationId xmlns="" xmlns:a16="http://schemas.microsoft.com/office/drawing/2014/main" id="{6CA8A95D-8DD5-4D4C-B364-E9C5840B78C2}"/>
                </a:ext>
              </a:extLst>
            </p:cNvPr>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2" name="Rectangle 494">
              <a:extLst>
                <a:ext uri="{FF2B5EF4-FFF2-40B4-BE49-F238E27FC236}">
                  <a16:creationId xmlns="" xmlns:a16="http://schemas.microsoft.com/office/drawing/2014/main" id="{2EE0F6C8-F58E-4BDE-A9E5-BF82DD7B0DBE}"/>
                </a:ext>
              </a:extLst>
            </p:cNvPr>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3" name="Rectangle 495">
              <a:extLst>
                <a:ext uri="{FF2B5EF4-FFF2-40B4-BE49-F238E27FC236}">
                  <a16:creationId xmlns="" xmlns:a16="http://schemas.microsoft.com/office/drawing/2014/main" id="{05AFB1B6-7833-492B-B40C-23021C2F6BEF}"/>
                </a:ext>
              </a:extLst>
            </p:cNvPr>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4" name="Freeform 496">
              <a:extLst>
                <a:ext uri="{FF2B5EF4-FFF2-40B4-BE49-F238E27FC236}">
                  <a16:creationId xmlns="" xmlns:a16="http://schemas.microsoft.com/office/drawing/2014/main" id="{75001282-5BFF-4492-9BDA-80F241C84226}"/>
                </a:ext>
              </a:extLst>
            </p:cNvPr>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85" name="组合 84">
            <a:extLst>
              <a:ext uri="{FF2B5EF4-FFF2-40B4-BE49-F238E27FC236}">
                <a16:creationId xmlns="" xmlns:a16="http://schemas.microsoft.com/office/drawing/2014/main" id="{E96D7370-DFAA-4037-B901-0EA97851887B}"/>
              </a:ext>
            </a:extLst>
          </p:cNvPr>
          <p:cNvGrpSpPr/>
          <p:nvPr/>
        </p:nvGrpSpPr>
        <p:grpSpPr>
          <a:xfrm>
            <a:off x="3611732" y="1944745"/>
            <a:ext cx="484115" cy="429667"/>
            <a:chOff x="5030931" y="2884106"/>
            <a:chExt cx="645486" cy="572889"/>
          </a:xfrm>
        </p:grpSpPr>
        <p:sp>
          <p:nvSpPr>
            <p:cNvPr id="86" name="椭圆 85">
              <a:extLst>
                <a:ext uri="{FF2B5EF4-FFF2-40B4-BE49-F238E27FC236}">
                  <a16:creationId xmlns="" xmlns:a16="http://schemas.microsoft.com/office/drawing/2014/main" id="{405EC44C-CD09-4BD0-9449-72134A137778}"/>
                </a:ext>
              </a:extLst>
            </p:cNvPr>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7" name="文本框 86">
              <a:extLst>
                <a:ext uri="{FF2B5EF4-FFF2-40B4-BE49-F238E27FC236}">
                  <a16:creationId xmlns="" xmlns:a16="http://schemas.microsoft.com/office/drawing/2014/main" id="{BABEF5B7-2C61-4585-A4D9-E183F361A649}"/>
                </a:ext>
              </a:extLst>
            </p:cNvPr>
            <p:cNvSpPr txBox="1"/>
            <p:nvPr/>
          </p:nvSpPr>
          <p:spPr>
            <a:xfrm>
              <a:off x="5030931" y="2902999"/>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grpSp>
        <p:nvGrpSpPr>
          <p:cNvPr id="88" name="组合 87">
            <a:extLst>
              <a:ext uri="{FF2B5EF4-FFF2-40B4-BE49-F238E27FC236}">
                <a16:creationId xmlns="" xmlns:a16="http://schemas.microsoft.com/office/drawing/2014/main" id="{CF4094C9-417A-4D81-9506-647E0CBCB320}"/>
              </a:ext>
            </a:extLst>
          </p:cNvPr>
          <p:cNvGrpSpPr/>
          <p:nvPr/>
        </p:nvGrpSpPr>
        <p:grpSpPr>
          <a:xfrm>
            <a:off x="2989521" y="2511850"/>
            <a:ext cx="2065817" cy="2584754"/>
            <a:chOff x="3295850" y="1895995"/>
            <a:chExt cx="3725149" cy="4660916"/>
          </a:xfrm>
        </p:grpSpPr>
        <p:sp>
          <p:nvSpPr>
            <p:cNvPr id="117" name="圆角矩形 2">
              <a:extLst>
                <a:ext uri="{FF2B5EF4-FFF2-40B4-BE49-F238E27FC236}">
                  <a16:creationId xmlns="" xmlns:a16="http://schemas.microsoft.com/office/drawing/2014/main" id="{9886BFD2-671B-4923-9477-E7F28C726FC6}"/>
                </a:ext>
              </a:extLst>
            </p:cNvPr>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8" name="Freeform 5">
              <a:extLst>
                <a:ext uri="{FF2B5EF4-FFF2-40B4-BE49-F238E27FC236}">
                  <a16:creationId xmlns="" xmlns:a16="http://schemas.microsoft.com/office/drawing/2014/main" id="{F50659DB-EE3F-403A-BB24-D1E8B1CEA891}"/>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19" name="圆角矩形 4">
              <a:extLst>
                <a:ext uri="{FF2B5EF4-FFF2-40B4-BE49-F238E27FC236}">
                  <a16:creationId xmlns="" xmlns:a16="http://schemas.microsoft.com/office/drawing/2014/main" id="{06E73318-EE61-4772-B02A-34AE1D7DF626}"/>
                </a:ext>
              </a:extLst>
            </p:cNvPr>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0" name="Freeform 5">
              <a:extLst>
                <a:ext uri="{FF2B5EF4-FFF2-40B4-BE49-F238E27FC236}">
                  <a16:creationId xmlns="" xmlns:a16="http://schemas.microsoft.com/office/drawing/2014/main" id="{46AF450D-4FFD-4745-8B3E-F00E2E0AB147}"/>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5A681"/>
            </a:solidFill>
            <a:ln w="25400">
              <a:no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dirty="0">
                <a:solidFill>
                  <a:prstClr val="black"/>
                </a:solidFill>
              </a:endParaRPr>
            </a:p>
          </p:txBody>
        </p:sp>
      </p:grpSp>
      <p:sp>
        <p:nvSpPr>
          <p:cNvPr id="121" name="圆角矩形 6">
            <a:extLst>
              <a:ext uri="{FF2B5EF4-FFF2-40B4-BE49-F238E27FC236}">
                <a16:creationId xmlns="" xmlns:a16="http://schemas.microsoft.com/office/drawing/2014/main" id="{66355D0B-6409-43B6-97B3-1FCCE1C26C1D}"/>
              </a:ext>
            </a:extLst>
          </p:cNvPr>
          <p:cNvSpPr/>
          <p:nvPr/>
        </p:nvSpPr>
        <p:spPr>
          <a:xfrm>
            <a:off x="4542213" y="2985809"/>
            <a:ext cx="3894951" cy="751080"/>
          </a:xfrm>
          <a:prstGeom prst="roundRect">
            <a:avLst>
              <a:gd name="adj" fmla="val 9976"/>
            </a:avLst>
          </a:prstGeom>
          <a:solidFill>
            <a:srgbClr val="15A681"/>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22" name="组合 121">
            <a:extLst>
              <a:ext uri="{FF2B5EF4-FFF2-40B4-BE49-F238E27FC236}">
                <a16:creationId xmlns="" xmlns:a16="http://schemas.microsoft.com/office/drawing/2014/main" id="{4016F0BF-CEB7-44B6-AC32-ABA34668B1D7}"/>
              </a:ext>
            </a:extLst>
          </p:cNvPr>
          <p:cNvGrpSpPr/>
          <p:nvPr/>
        </p:nvGrpSpPr>
        <p:grpSpPr>
          <a:xfrm>
            <a:off x="4612502" y="3299666"/>
            <a:ext cx="118508" cy="118509"/>
            <a:chOff x="4486616" y="3001075"/>
            <a:chExt cx="274695" cy="274699"/>
          </a:xfrm>
        </p:grpSpPr>
        <p:sp>
          <p:nvSpPr>
            <p:cNvPr id="123" name="椭圆 122">
              <a:extLst>
                <a:ext uri="{FF2B5EF4-FFF2-40B4-BE49-F238E27FC236}">
                  <a16:creationId xmlns="" xmlns:a16="http://schemas.microsoft.com/office/drawing/2014/main" id="{AE7732D0-D581-4B7F-99A3-356AB3A38FD2}"/>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4" name="椭圆 123">
              <a:extLst>
                <a:ext uri="{FF2B5EF4-FFF2-40B4-BE49-F238E27FC236}">
                  <a16:creationId xmlns="" xmlns:a16="http://schemas.microsoft.com/office/drawing/2014/main" id="{42E777F8-89B0-4718-B3A7-737F1E6B29B3}"/>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5" name="组合 124">
            <a:extLst>
              <a:ext uri="{FF2B5EF4-FFF2-40B4-BE49-F238E27FC236}">
                <a16:creationId xmlns="" xmlns:a16="http://schemas.microsoft.com/office/drawing/2014/main" id="{773BD735-0E71-43DD-990A-CEB00750FFF9}"/>
              </a:ext>
            </a:extLst>
          </p:cNvPr>
          <p:cNvGrpSpPr/>
          <p:nvPr/>
        </p:nvGrpSpPr>
        <p:grpSpPr>
          <a:xfrm>
            <a:off x="4312997" y="3299666"/>
            <a:ext cx="118508" cy="118509"/>
            <a:chOff x="4486616" y="3001075"/>
            <a:chExt cx="274695" cy="274699"/>
          </a:xfrm>
        </p:grpSpPr>
        <p:sp>
          <p:nvSpPr>
            <p:cNvPr id="126" name="椭圆 125">
              <a:extLst>
                <a:ext uri="{FF2B5EF4-FFF2-40B4-BE49-F238E27FC236}">
                  <a16:creationId xmlns="" xmlns:a16="http://schemas.microsoft.com/office/drawing/2014/main" id="{0A0F0FF6-D563-4FC7-974B-E10007ED5472}"/>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7" name="椭圆 126">
              <a:extLst>
                <a:ext uri="{FF2B5EF4-FFF2-40B4-BE49-F238E27FC236}">
                  <a16:creationId xmlns="" xmlns:a16="http://schemas.microsoft.com/office/drawing/2014/main" id="{A5A2FD42-0B27-4088-BAB7-1461C1078255}"/>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8" name="组合 127">
            <a:extLst>
              <a:ext uri="{FF2B5EF4-FFF2-40B4-BE49-F238E27FC236}">
                <a16:creationId xmlns="" xmlns:a16="http://schemas.microsoft.com/office/drawing/2014/main" id="{86257325-6976-4E39-9D73-12B32C5CBC0F}"/>
              </a:ext>
            </a:extLst>
          </p:cNvPr>
          <p:cNvGrpSpPr/>
          <p:nvPr/>
        </p:nvGrpSpPr>
        <p:grpSpPr>
          <a:xfrm>
            <a:off x="4379556" y="3333328"/>
            <a:ext cx="288238" cy="46073"/>
            <a:chOff x="4317617" y="3104300"/>
            <a:chExt cx="384317" cy="61430"/>
          </a:xfrm>
        </p:grpSpPr>
        <p:sp>
          <p:nvSpPr>
            <p:cNvPr id="129" name="圆角矩形 14">
              <a:extLst>
                <a:ext uri="{FF2B5EF4-FFF2-40B4-BE49-F238E27FC236}">
                  <a16:creationId xmlns="" xmlns:a16="http://schemas.microsoft.com/office/drawing/2014/main" id="{6CBFD9D9-7599-42F8-9F66-D5825D094D74}"/>
                </a:ext>
              </a:extLst>
            </p:cNvPr>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0" name="圆角矩形 15">
              <a:extLst>
                <a:ext uri="{FF2B5EF4-FFF2-40B4-BE49-F238E27FC236}">
                  <a16:creationId xmlns="" xmlns:a16="http://schemas.microsoft.com/office/drawing/2014/main" id="{9CDCC375-B550-4FCF-B298-147B3A16A3FB}"/>
                </a:ext>
              </a:extLst>
            </p:cNvPr>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31" name="组合 130">
            <a:extLst>
              <a:ext uri="{FF2B5EF4-FFF2-40B4-BE49-F238E27FC236}">
                <a16:creationId xmlns="" xmlns:a16="http://schemas.microsoft.com/office/drawing/2014/main" id="{3D28E955-DFB5-4983-8C32-64564D8AEE62}"/>
              </a:ext>
            </a:extLst>
          </p:cNvPr>
          <p:cNvGrpSpPr/>
          <p:nvPr/>
        </p:nvGrpSpPr>
        <p:grpSpPr>
          <a:xfrm>
            <a:off x="4774765" y="3168183"/>
            <a:ext cx="491776" cy="429667"/>
            <a:chOff x="5030931" y="2884106"/>
            <a:chExt cx="655701" cy="572889"/>
          </a:xfrm>
        </p:grpSpPr>
        <p:sp>
          <p:nvSpPr>
            <p:cNvPr id="132" name="椭圆 131">
              <a:extLst>
                <a:ext uri="{FF2B5EF4-FFF2-40B4-BE49-F238E27FC236}">
                  <a16:creationId xmlns="" xmlns:a16="http://schemas.microsoft.com/office/drawing/2014/main" id="{8083CFF6-41FB-4F0C-B25E-818A52342ED9}"/>
                </a:ext>
              </a:extLst>
            </p:cNvPr>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文本框 132">
              <a:extLst>
                <a:ext uri="{FF2B5EF4-FFF2-40B4-BE49-F238E27FC236}">
                  <a16:creationId xmlns="" xmlns:a16="http://schemas.microsoft.com/office/drawing/2014/main" id="{167A85C5-7E72-4EA6-90DE-B80FEE0EEC8C}"/>
                </a:ext>
              </a:extLst>
            </p:cNvPr>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15A681"/>
                  </a:solidFill>
                  <a:latin typeface="Impact" panose="020B0806030902050204" pitchFamily="34" charset="0"/>
                </a:rPr>
                <a:t>02</a:t>
              </a:r>
              <a:endParaRPr lang="zh-CN" altLang="en-US" sz="2100" dirty="0">
                <a:solidFill>
                  <a:srgbClr val="15A681"/>
                </a:solidFill>
                <a:latin typeface="Impact" panose="020B0806030902050204" pitchFamily="34" charset="0"/>
              </a:endParaRPr>
            </a:p>
          </p:txBody>
        </p:sp>
      </p:grpSp>
      <p:grpSp>
        <p:nvGrpSpPr>
          <p:cNvPr id="134" name="组合 133">
            <a:extLst>
              <a:ext uri="{FF2B5EF4-FFF2-40B4-BE49-F238E27FC236}">
                <a16:creationId xmlns="" xmlns:a16="http://schemas.microsoft.com/office/drawing/2014/main" id="{ACD1A2EB-AFD9-4B61-9A42-53292F0D4580}"/>
              </a:ext>
            </a:extLst>
          </p:cNvPr>
          <p:cNvGrpSpPr/>
          <p:nvPr/>
        </p:nvGrpSpPr>
        <p:grpSpPr>
          <a:xfrm>
            <a:off x="3447618" y="3159317"/>
            <a:ext cx="539637" cy="423360"/>
            <a:chOff x="4172643" y="3997027"/>
            <a:chExt cx="736426" cy="577745"/>
          </a:xfrm>
          <a:solidFill>
            <a:schemeClr val="bg1"/>
          </a:solidFill>
        </p:grpSpPr>
        <p:sp>
          <p:nvSpPr>
            <p:cNvPr id="135" name="Freeform 14">
              <a:extLst>
                <a:ext uri="{FF2B5EF4-FFF2-40B4-BE49-F238E27FC236}">
                  <a16:creationId xmlns="" xmlns:a16="http://schemas.microsoft.com/office/drawing/2014/main" id="{82910B92-4E81-40FD-9634-C7D711E29BBC}"/>
                </a:ext>
              </a:extLst>
            </p:cNvPr>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6" name="Freeform 15">
              <a:extLst>
                <a:ext uri="{FF2B5EF4-FFF2-40B4-BE49-F238E27FC236}">
                  <a16:creationId xmlns="" xmlns:a16="http://schemas.microsoft.com/office/drawing/2014/main" id="{4DB4CD97-88B0-44DD-A8A6-89E225C7333E}"/>
                </a:ext>
              </a:extLst>
            </p:cNvPr>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7" name="Freeform 16">
              <a:extLst>
                <a:ext uri="{FF2B5EF4-FFF2-40B4-BE49-F238E27FC236}">
                  <a16:creationId xmlns="" xmlns:a16="http://schemas.microsoft.com/office/drawing/2014/main" id="{561491F0-47CF-4B81-8443-466E9BE02093}"/>
                </a:ext>
              </a:extLst>
            </p:cNvPr>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8" name="Freeform 17">
              <a:extLst>
                <a:ext uri="{FF2B5EF4-FFF2-40B4-BE49-F238E27FC236}">
                  <a16:creationId xmlns="" xmlns:a16="http://schemas.microsoft.com/office/drawing/2014/main" id="{8F896A06-C6FE-4D93-955F-BD98F81C2750}"/>
                </a:ext>
              </a:extLst>
            </p:cNvPr>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39" name="文本框 138">
            <a:extLst>
              <a:ext uri="{FF2B5EF4-FFF2-40B4-BE49-F238E27FC236}">
                <a16:creationId xmlns="" xmlns:a16="http://schemas.microsoft.com/office/drawing/2014/main" id="{42E1D17A-1F78-4862-A60B-ED4EB29F762B}"/>
              </a:ext>
            </a:extLst>
          </p:cNvPr>
          <p:cNvSpPr txBox="1"/>
          <p:nvPr/>
        </p:nvSpPr>
        <p:spPr>
          <a:xfrm>
            <a:off x="5176892" y="3120150"/>
            <a:ext cx="2998108"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计算器算法小结</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156" name="椭圆 155">
            <a:extLst>
              <a:ext uri="{FF2B5EF4-FFF2-40B4-BE49-F238E27FC236}">
                <a16:creationId xmlns="" xmlns:a16="http://schemas.microsoft.com/office/drawing/2014/main" id="{7C44004D-4EE8-45C2-85C7-92BE554FD9BF}"/>
              </a:ext>
            </a:extLst>
          </p:cNvPr>
          <p:cNvSpPr/>
          <p:nvPr/>
        </p:nvSpPr>
        <p:spPr>
          <a:xfrm>
            <a:off x="6097588" y="4447546"/>
            <a:ext cx="422057" cy="42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58" name="组合 157">
            <a:extLst>
              <a:ext uri="{FF2B5EF4-FFF2-40B4-BE49-F238E27FC236}">
                <a16:creationId xmlns="" xmlns:a16="http://schemas.microsoft.com/office/drawing/2014/main" id="{D1A91614-B003-4101-BC89-0DA7704895D1}"/>
              </a:ext>
            </a:extLst>
          </p:cNvPr>
          <p:cNvGrpSpPr/>
          <p:nvPr/>
        </p:nvGrpSpPr>
        <p:grpSpPr>
          <a:xfrm>
            <a:off x="4591435" y="4372585"/>
            <a:ext cx="598901" cy="497016"/>
            <a:chOff x="9404083" y="1238855"/>
            <a:chExt cx="801342" cy="665020"/>
          </a:xfrm>
          <a:solidFill>
            <a:schemeClr val="bg1"/>
          </a:solidFill>
        </p:grpSpPr>
        <p:sp>
          <p:nvSpPr>
            <p:cNvPr id="159" name="Freeform 583">
              <a:extLst>
                <a:ext uri="{FF2B5EF4-FFF2-40B4-BE49-F238E27FC236}">
                  <a16:creationId xmlns="" xmlns:a16="http://schemas.microsoft.com/office/drawing/2014/main" id="{8D7E4CFB-8A9F-4036-9FAA-585FE5212177}"/>
                </a:ext>
              </a:extLst>
            </p:cNvPr>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0" name="Freeform 584">
              <a:extLst>
                <a:ext uri="{FF2B5EF4-FFF2-40B4-BE49-F238E27FC236}">
                  <a16:creationId xmlns="" xmlns:a16="http://schemas.microsoft.com/office/drawing/2014/main" id="{40A6DF49-E5D1-4F57-9B5F-0207D1FF360B}"/>
                </a:ext>
              </a:extLst>
            </p:cNvPr>
            <p:cNvSpPr>
              <a:spLocks/>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1" name="Freeform 585">
              <a:extLst>
                <a:ext uri="{FF2B5EF4-FFF2-40B4-BE49-F238E27FC236}">
                  <a16:creationId xmlns="" xmlns:a16="http://schemas.microsoft.com/office/drawing/2014/main" id="{ECD1B9DD-EA93-4F30-8DC2-E8DFA8AD5026}"/>
                </a:ext>
              </a:extLst>
            </p:cNvPr>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2" name="Freeform 586">
              <a:extLst>
                <a:ext uri="{FF2B5EF4-FFF2-40B4-BE49-F238E27FC236}">
                  <a16:creationId xmlns="" xmlns:a16="http://schemas.microsoft.com/office/drawing/2014/main" id="{0DD01B64-52E3-427E-97D3-86BD73205EDB}"/>
                </a:ext>
              </a:extLst>
            </p:cNvPr>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63" name="文本框 162">
            <a:extLst>
              <a:ext uri="{FF2B5EF4-FFF2-40B4-BE49-F238E27FC236}">
                <a16:creationId xmlns="" xmlns:a16="http://schemas.microsoft.com/office/drawing/2014/main" id="{D1782CA4-2583-49CC-A4B7-A0DFAC09084E}"/>
              </a:ext>
            </a:extLst>
          </p:cNvPr>
          <p:cNvSpPr txBox="1"/>
          <p:nvPr/>
        </p:nvSpPr>
        <p:spPr>
          <a:xfrm>
            <a:off x="6537958" y="4396443"/>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构造方法的调用</a:t>
            </a:r>
          </a:p>
        </p:txBody>
      </p:sp>
      <p:grpSp>
        <p:nvGrpSpPr>
          <p:cNvPr id="164" name="组合 163">
            <a:extLst>
              <a:ext uri="{FF2B5EF4-FFF2-40B4-BE49-F238E27FC236}">
                <a16:creationId xmlns="" xmlns:a16="http://schemas.microsoft.com/office/drawing/2014/main" id="{D237980A-9A8D-40BE-B93E-73C982693853}"/>
              </a:ext>
            </a:extLst>
          </p:cNvPr>
          <p:cNvGrpSpPr/>
          <p:nvPr/>
        </p:nvGrpSpPr>
        <p:grpSpPr>
          <a:xfrm>
            <a:off x="4166949" y="3869259"/>
            <a:ext cx="2072960" cy="2584754"/>
            <a:chOff x="3295850" y="1908877"/>
            <a:chExt cx="3738030" cy="4660916"/>
          </a:xfrm>
        </p:grpSpPr>
        <p:sp>
          <p:nvSpPr>
            <p:cNvPr id="165" name="圆角矩形 2">
              <a:extLst>
                <a:ext uri="{FF2B5EF4-FFF2-40B4-BE49-F238E27FC236}">
                  <a16:creationId xmlns="" xmlns:a16="http://schemas.microsoft.com/office/drawing/2014/main" id="{05AD33A6-C474-4AAF-AC49-D3A21DAC22AE}"/>
                </a:ext>
              </a:extLst>
            </p:cNvPr>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6" name="Freeform 5">
              <a:extLst>
                <a:ext uri="{FF2B5EF4-FFF2-40B4-BE49-F238E27FC236}">
                  <a16:creationId xmlns="" xmlns:a16="http://schemas.microsoft.com/office/drawing/2014/main" id="{69CAF7D5-B58D-48FD-8CBC-815B52454D1D}"/>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7" name="圆角矩形 4">
              <a:extLst>
                <a:ext uri="{FF2B5EF4-FFF2-40B4-BE49-F238E27FC236}">
                  <a16:creationId xmlns="" xmlns:a16="http://schemas.microsoft.com/office/drawing/2014/main" id="{8BD7294D-262F-4032-BE5B-17A3CCA16C49}"/>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8" name="Freeform 5">
              <a:extLst>
                <a:ext uri="{FF2B5EF4-FFF2-40B4-BE49-F238E27FC236}">
                  <a16:creationId xmlns="" xmlns:a16="http://schemas.microsoft.com/office/drawing/2014/main" id="{F38D5FC5-EE52-4246-B8B4-31C50E5ECFDD}"/>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69" name="圆角矩形 6">
            <a:extLst>
              <a:ext uri="{FF2B5EF4-FFF2-40B4-BE49-F238E27FC236}">
                <a16:creationId xmlns="" xmlns:a16="http://schemas.microsoft.com/office/drawing/2014/main" id="{1DE29119-A9C5-4484-926D-7FBBD347E410}"/>
              </a:ext>
            </a:extLst>
          </p:cNvPr>
          <p:cNvSpPr/>
          <p:nvPr/>
        </p:nvSpPr>
        <p:spPr>
          <a:xfrm>
            <a:off x="5888603" y="4354779"/>
            <a:ext cx="414561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grpSp>
        <p:nvGrpSpPr>
          <p:cNvPr id="170" name="组合 169">
            <a:extLst>
              <a:ext uri="{FF2B5EF4-FFF2-40B4-BE49-F238E27FC236}">
                <a16:creationId xmlns="" xmlns:a16="http://schemas.microsoft.com/office/drawing/2014/main" id="{2CA9F5F5-6B0A-4E5A-BF2E-DB1DBAA4E318}"/>
              </a:ext>
            </a:extLst>
          </p:cNvPr>
          <p:cNvGrpSpPr/>
          <p:nvPr/>
        </p:nvGrpSpPr>
        <p:grpSpPr>
          <a:xfrm>
            <a:off x="5864432" y="4658139"/>
            <a:ext cx="118508" cy="118509"/>
            <a:chOff x="4486616" y="3001075"/>
            <a:chExt cx="274695" cy="274699"/>
          </a:xfrm>
        </p:grpSpPr>
        <p:sp>
          <p:nvSpPr>
            <p:cNvPr id="171" name="椭圆 170">
              <a:extLst>
                <a:ext uri="{FF2B5EF4-FFF2-40B4-BE49-F238E27FC236}">
                  <a16:creationId xmlns="" xmlns:a16="http://schemas.microsoft.com/office/drawing/2014/main" id="{6018C0B5-7B6E-4670-8E13-C88089C6FA1E}"/>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2" name="椭圆 171">
              <a:extLst>
                <a:ext uri="{FF2B5EF4-FFF2-40B4-BE49-F238E27FC236}">
                  <a16:creationId xmlns="" xmlns:a16="http://schemas.microsoft.com/office/drawing/2014/main" id="{99CE1912-4733-4029-B936-6FFEAB5FBE7B}"/>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3" name="组合 172">
            <a:extLst>
              <a:ext uri="{FF2B5EF4-FFF2-40B4-BE49-F238E27FC236}">
                <a16:creationId xmlns="" xmlns:a16="http://schemas.microsoft.com/office/drawing/2014/main" id="{D750B89D-C9DF-49F0-853B-6D6C5C3E5D31}"/>
              </a:ext>
            </a:extLst>
          </p:cNvPr>
          <p:cNvGrpSpPr/>
          <p:nvPr/>
        </p:nvGrpSpPr>
        <p:grpSpPr>
          <a:xfrm>
            <a:off x="5512449" y="4668636"/>
            <a:ext cx="118508" cy="118509"/>
            <a:chOff x="4486616" y="3001075"/>
            <a:chExt cx="274695" cy="274699"/>
          </a:xfrm>
        </p:grpSpPr>
        <p:sp>
          <p:nvSpPr>
            <p:cNvPr id="174" name="椭圆 173">
              <a:extLst>
                <a:ext uri="{FF2B5EF4-FFF2-40B4-BE49-F238E27FC236}">
                  <a16:creationId xmlns="" xmlns:a16="http://schemas.microsoft.com/office/drawing/2014/main" id="{FAB7AE23-8F98-4ED0-B463-972D92739FB7}"/>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5" name="椭圆 174">
              <a:extLst>
                <a:ext uri="{FF2B5EF4-FFF2-40B4-BE49-F238E27FC236}">
                  <a16:creationId xmlns="" xmlns:a16="http://schemas.microsoft.com/office/drawing/2014/main" id="{21258C54-768F-4763-895F-F04340824C2A}"/>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6" name="组合 175">
            <a:extLst>
              <a:ext uri="{FF2B5EF4-FFF2-40B4-BE49-F238E27FC236}">
                <a16:creationId xmlns="" xmlns:a16="http://schemas.microsoft.com/office/drawing/2014/main" id="{4F3511B4-D07A-4F99-8A44-74BA4AAC2013}"/>
              </a:ext>
            </a:extLst>
          </p:cNvPr>
          <p:cNvGrpSpPr/>
          <p:nvPr/>
        </p:nvGrpSpPr>
        <p:grpSpPr>
          <a:xfrm>
            <a:off x="5600000" y="4702291"/>
            <a:ext cx="288238" cy="46073"/>
            <a:chOff x="4318304" y="3089060"/>
            <a:chExt cx="384317" cy="61430"/>
          </a:xfrm>
        </p:grpSpPr>
        <p:sp>
          <p:nvSpPr>
            <p:cNvPr id="177" name="圆角矩形 14">
              <a:extLst>
                <a:ext uri="{FF2B5EF4-FFF2-40B4-BE49-F238E27FC236}">
                  <a16:creationId xmlns="" xmlns:a16="http://schemas.microsoft.com/office/drawing/2014/main" id="{10AC37E5-E74E-4B7C-9BC9-6ADFA56C39F9}"/>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8" name="圆角矩形 15">
              <a:extLst>
                <a:ext uri="{FF2B5EF4-FFF2-40B4-BE49-F238E27FC236}">
                  <a16:creationId xmlns="" xmlns:a16="http://schemas.microsoft.com/office/drawing/2014/main" id="{68D78A0B-2904-40A9-BE03-FFD008637F82}"/>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79" name="文本框 178">
            <a:extLst>
              <a:ext uri="{FF2B5EF4-FFF2-40B4-BE49-F238E27FC236}">
                <a16:creationId xmlns="" xmlns:a16="http://schemas.microsoft.com/office/drawing/2014/main" id="{386C78A7-5A1F-47E1-B840-863F90E30316}"/>
              </a:ext>
            </a:extLst>
          </p:cNvPr>
          <p:cNvSpPr txBox="1"/>
          <p:nvPr/>
        </p:nvSpPr>
        <p:spPr>
          <a:xfrm>
            <a:off x="6333446" y="4448195"/>
            <a:ext cx="3092123" cy="523220"/>
          </a:xfrm>
          <a:prstGeom prst="rect">
            <a:avLst/>
          </a:prstGeom>
          <a:noFill/>
        </p:spPr>
        <p:txBody>
          <a:bodyPr wrap="square" rtlCol="0">
            <a:spAutoFit/>
          </a:bodyPr>
          <a:lstStyle/>
          <a:p>
            <a:pPr algn="ctr"/>
            <a:r>
              <a:rPr lang="zh-CN" altLang="en-US" sz="2800" dirty="0" smtClean="0"/>
              <a:t>拓展练习</a:t>
            </a:r>
            <a:endParaRPr lang="zh-CN" altLang="en-US" sz="2800" dirty="0"/>
          </a:p>
        </p:txBody>
      </p:sp>
      <p:grpSp>
        <p:nvGrpSpPr>
          <p:cNvPr id="180" name="组合 179">
            <a:extLst>
              <a:ext uri="{FF2B5EF4-FFF2-40B4-BE49-F238E27FC236}">
                <a16:creationId xmlns="" xmlns:a16="http://schemas.microsoft.com/office/drawing/2014/main" id="{FB2FE281-E9C3-4AC7-80B8-DEE79179079D}"/>
              </a:ext>
            </a:extLst>
          </p:cNvPr>
          <p:cNvGrpSpPr/>
          <p:nvPr/>
        </p:nvGrpSpPr>
        <p:grpSpPr>
          <a:xfrm>
            <a:off x="4664672" y="4426858"/>
            <a:ext cx="589923" cy="553376"/>
            <a:chOff x="3108756" y="2110160"/>
            <a:chExt cx="745081" cy="698920"/>
          </a:xfrm>
          <a:solidFill>
            <a:schemeClr val="bg1"/>
          </a:solidFill>
        </p:grpSpPr>
        <p:sp>
          <p:nvSpPr>
            <p:cNvPr id="181" name="Freeform 489">
              <a:extLst>
                <a:ext uri="{FF2B5EF4-FFF2-40B4-BE49-F238E27FC236}">
                  <a16:creationId xmlns="" xmlns:a16="http://schemas.microsoft.com/office/drawing/2014/main" id="{A8DA73C3-071F-4A82-AC07-B62847A2956B}"/>
                </a:ext>
              </a:extLst>
            </p:cNvPr>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2" name="Freeform 490">
              <a:extLst>
                <a:ext uri="{FF2B5EF4-FFF2-40B4-BE49-F238E27FC236}">
                  <a16:creationId xmlns="" xmlns:a16="http://schemas.microsoft.com/office/drawing/2014/main" id="{4CF8DC54-7D5D-417E-8AA4-744C3AF451EE}"/>
                </a:ext>
              </a:extLst>
            </p:cNvPr>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3" name="Freeform 491">
              <a:extLst>
                <a:ext uri="{FF2B5EF4-FFF2-40B4-BE49-F238E27FC236}">
                  <a16:creationId xmlns="" xmlns:a16="http://schemas.microsoft.com/office/drawing/2014/main" id="{D3E5B614-63D7-42FA-B1AE-403BCBCE4107}"/>
                </a:ext>
              </a:extLst>
            </p:cNvPr>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4" name="Rectangle 492">
              <a:extLst>
                <a:ext uri="{FF2B5EF4-FFF2-40B4-BE49-F238E27FC236}">
                  <a16:creationId xmlns="" xmlns:a16="http://schemas.microsoft.com/office/drawing/2014/main" id="{7D06738A-2803-465E-B334-4304EF5C9AFA}"/>
                </a:ext>
              </a:extLst>
            </p:cNvPr>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5" name="Rectangle 493">
              <a:extLst>
                <a:ext uri="{FF2B5EF4-FFF2-40B4-BE49-F238E27FC236}">
                  <a16:creationId xmlns="" xmlns:a16="http://schemas.microsoft.com/office/drawing/2014/main" id="{8BA8DA33-24CB-42DA-891D-49F3581BCC16}"/>
                </a:ext>
              </a:extLst>
            </p:cNvPr>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6" name="Rectangle 494">
              <a:extLst>
                <a:ext uri="{FF2B5EF4-FFF2-40B4-BE49-F238E27FC236}">
                  <a16:creationId xmlns="" xmlns:a16="http://schemas.microsoft.com/office/drawing/2014/main" id="{A0041AD1-203E-42A6-BF5E-E9DBF3EB6AEB}"/>
                </a:ext>
              </a:extLst>
            </p:cNvPr>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7" name="Rectangle 495">
              <a:extLst>
                <a:ext uri="{FF2B5EF4-FFF2-40B4-BE49-F238E27FC236}">
                  <a16:creationId xmlns="" xmlns:a16="http://schemas.microsoft.com/office/drawing/2014/main" id="{8FC9835A-C862-43AB-88B9-62E89E4C7B60}"/>
                </a:ext>
              </a:extLst>
            </p:cNvPr>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8" name="Freeform 496">
              <a:extLst>
                <a:ext uri="{FF2B5EF4-FFF2-40B4-BE49-F238E27FC236}">
                  <a16:creationId xmlns="" xmlns:a16="http://schemas.microsoft.com/office/drawing/2014/main" id="{73EAAFAE-51FD-4380-8CFE-AFDD961713F8}"/>
                </a:ext>
              </a:extLst>
            </p:cNvPr>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189" name="组合 188">
            <a:extLst>
              <a:ext uri="{FF2B5EF4-FFF2-40B4-BE49-F238E27FC236}">
                <a16:creationId xmlns="" xmlns:a16="http://schemas.microsoft.com/office/drawing/2014/main" id="{EA50081E-3870-4D33-92A5-F77B25281E05}"/>
              </a:ext>
            </a:extLst>
          </p:cNvPr>
          <p:cNvGrpSpPr/>
          <p:nvPr/>
        </p:nvGrpSpPr>
        <p:grpSpPr>
          <a:xfrm>
            <a:off x="6186934" y="4475095"/>
            <a:ext cx="484113" cy="422057"/>
            <a:chOff x="4876994" y="2618201"/>
            <a:chExt cx="645486" cy="562744"/>
          </a:xfrm>
        </p:grpSpPr>
        <p:sp>
          <p:nvSpPr>
            <p:cNvPr id="190" name="椭圆 189">
              <a:extLst>
                <a:ext uri="{FF2B5EF4-FFF2-40B4-BE49-F238E27FC236}">
                  <a16:creationId xmlns="" xmlns:a16="http://schemas.microsoft.com/office/drawing/2014/main" id="{17AD1A6F-4258-48B9-84AD-D9C82A858F91}"/>
                </a:ext>
              </a:extLst>
            </p:cNvPr>
            <p:cNvSpPr/>
            <p:nvPr/>
          </p:nvSpPr>
          <p:spPr>
            <a:xfrm>
              <a:off x="4901405" y="2618201"/>
              <a:ext cx="562743" cy="5627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1" name="文本框 190">
              <a:extLst>
                <a:ext uri="{FF2B5EF4-FFF2-40B4-BE49-F238E27FC236}">
                  <a16:creationId xmlns="" xmlns:a16="http://schemas.microsoft.com/office/drawing/2014/main" id="{98B3A08A-2A42-4170-B34C-A8A71F17D5DE}"/>
                </a:ext>
              </a:extLst>
            </p:cNvPr>
            <p:cNvSpPr txBox="1"/>
            <p:nvPr/>
          </p:nvSpPr>
          <p:spPr>
            <a:xfrm>
              <a:off x="4876994" y="2623098"/>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03</a:t>
              </a:r>
              <a:endParaRPr lang="zh-CN" altLang="en-US" sz="2100" dirty="0">
                <a:solidFill>
                  <a:srgbClr val="FFB850"/>
                </a:solidFill>
                <a:latin typeface="Impact" panose="020B0806030902050204" pitchFamily="34" charset="0"/>
              </a:endParaRPr>
            </a:p>
          </p:txBody>
        </p:sp>
      </p:grpSp>
      <p:sp>
        <p:nvSpPr>
          <p:cNvPr id="91" name="文本占位符 1"/>
          <p:cNvSpPr>
            <a:spLocks noGrp="1"/>
          </p:cNvSpPr>
          <p:nvPr>
            <p:ph type="body" sz="quarter" idx="10"/>
          </p:nvPr>
        </p:nvSpPr>
        <p:spPr>
          <a:xfrm>
            <a:off x="731838" y="473777"/>
            <a:ext cx="6808927" cy="470648"/>
          </a:xfrm>
        </p:spPr>
        <p:txBody>
          <a:bodyPr/>
          <a:lstStyle/>
          <a:p>
            <a:r>
              <a:rPr lang="en-US" altLang="zh-CN" dirty="0"/>
              <a:t>10-5   </a:t>
            </a:r>
            <a:r>
              <a:rPr lang="zh-CN" altLang="en-US" dirty="0"/>
              <a:t>计算式算法设计</a:t>
            </a:r>
            <a:endParaRPr lang="en-US" altLang="zh-CN" dirty="0"/>
          </a:p>
        </p:txBody>
      </p:sp>
    </p:spTree>
    <p:extLst>
      <p:ext uri="{BB962C8B-B14F-4D97-AF65-F5344CB8AC3E}">
        <p14:creationId xmlns:p14="http://schemas.microsoft.com/office/powerpoint/2010/main" val="232140808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250" fill="hold"/>
                                            <p:tgtEl>
                                              <p:spTgt spid="60"/>
                                            </p:tgtEl>
                                            <p:attrNameLst>
                                              <p:attrName>ppt_w</p:attrName>
                                            </p:attrNameLst>
                                          </p:cBhvr>
                                          <p:tavLst>
                                            <p:tav tm="0">
                                              <p:val>
                                                <p:fltVal val="0"/>
                                              </p:val>
                                            </p:tav>
                                            <p:tav tm="100000">
                                              <p:val>
                                                <p:strVal val="#ppt_w"/>
                                              </p:val>
                                            </p:tav>
                                          </p:tavLst>
                                        </p:anim>
                                        <p:anim calcmode="lin" valueType="num">
                                          <p:cBhvr>
                                            <p:cTn id="8" dur="250" fill="hold"/>
                                            <p:tgtEl>
                                              <p:spTgt spid="60"/>
                                            </p:tgtEl>
                                            <p:attrNameLst>
                                              <p:attrName>ppt_h</p:attrName>
                                            </p:attrNameLst>
                                          </p:cBhvr>
                                          <p:tavLst>
                                            <p:tav tm="0">
                                              <p:val>
                                                <p:fltVal val="0"/>
                                              </p:val>
                                            </p:tav>
                                            <p:tav tm="100000">
                                              <p:val>
                                                <p:strVal val="#ppt_h"/>
                                              </p:val>
                                            </p:tav>
                                          </p:tavLst>
                                        </p:anim>
                                        <p:animEffect transition="in" filter="fade">
                                          <p:cBhvr>
                                            <p:cTn id="9" dur="250"/>
                                            <p:tgtEl>
                                              <p:spTgt spid="60"/>
                                            </p:tgtEl>
                                          </p:cBhvr>
                                        </p:animEffect>
                                      </p:childTnLst>
                                    </p:cTn>
                                  </p:par>
                                </p:childTnLst>
                              </p:cTn>
                            </p:par>
                            <p:par>
                              <p:cTn id="10" fill="hold">
                                <p:stCondLst>
                                  <p:cond delay="250"/>
                                </p:stCondLst>
                                <p:childTnLst>
                                  <p:par>
                                    <p:cTn id="11" presetID="32" presetClass="emph" presetSubtype="0" fill="hold" nodeType="afterEffect">
                                      <p:stCondLst>
                                        <p:cond delay="0"/>
                                      </p:stCondLst>
                                      <p:childTnLst>
                                        <p:animRot by="120000">
                                          <p:cBhvr>
                                            <p:cTn id="12" dur="1" fill="hold">
                                              <p:stCondLst>
                                                <p:cond delay="0"/>
                                              </p:stCondLst>
                                            </p:cTn>
                                            <p:tgtEl>
                                              <p:spTgt spid="60"/>
                                            </p:tgtEl>
                                            <p:attrNameLst>
                                              <p:attrName>r</p:attrName>
                                            </p:attrNameLst>
                                          </p:cBhvr>
                                        </p:animRot>
                                        <p:animRot by="-240000">
                                          <p:cBhvr>
                                            <p:cTn id="13" dur="2" fill="hold">
                                              <p:stCondLst>
                                                <p:cond delay="49"/>
                                              </p:stCondLst>
                                            </p:cTn>
                                            <p:tgtEl>
                                              <p:spTgt spid="60"/>
                                            </p:tgtEl>
                                            <p:attrNameLst>
                                              <p:attrName>r</p:attrName>
                                            </p:attrNameLst>
                                          </p:cBhvr>
                                        </p:animRot>
                                        <p:animRot by="240000">
                                          <p:cBhvr>
                                            <p:cTn id="14" dur="2" fill="hold">
                                              <p:stCondLst>
                                                <p:cond delay="99"/>
                                              </p:stCondLst>
                                            </p:cTn>
                                            <p:tgtEl>
                                              <p:spTgt spid="60"/>
                                            </p:tgtEl>
                                            <p:attrNameLst>
                                              <p:attrName>r</p:attrName>
                                            </p:attrNameLst>
                                          </p:cBhvr>
                                        </p:animRot>
                                        <p:animRot by="-240000">
                                          <p:cBhvr>
                                            <p:cTn id="15" dur="2" fill="hold">
                                              <p:stCondLst>
                                                <p:cond delay="148"/>
                                              </p:stCondLst>
                                            </p:cTn>
                                            <p:tgtEl>
                                              <p:spTgt spid="60"/>
                                            </p:tgtEl>
                                            <p:attrNameLst>
                                              <p:attrName>r</p:attrName>
                                            </p:attrNameLst>
                                          </p:cBhvr>
                                        </p:animRot>
                                        <p:animRot by="120000">
                                          <p:cBhvr>
                                            <p:cTn id="16" dur="2" fill="hold">
                                              <p:stCondLst>
                                                <p:cond delay="249"/>
                                              </p:stCondLst>
                                            </p:cTn>
                                            <p:tgtEl>
                                              <p:spTgt spid="60"/>
                                            </p:tgtEl>
                                            <p:attrNameLst>
                                              <p:attrName>r</p:attrName>
                                            </p:attrNameLst>
                                          </p:cBhvr>
                                        </p:animRot>
                                      </p:childTnLst>
                                    </p:cTn>
                                  </p:par>
                                </p:childTnLst>
                              </p:cTn>
                            </p:par>
                            <p:par>
                              <p:cTn id="17" fill="hold">
                                <p:stCondLst>
                                  <p:cond delay="501"/>
                                </p:stCondLst>
                                <p:childTnLst>
                                  <p:par>
                                    <p:cTn id="18" presetID="37"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250"/>
                                            <p:tgtEl>
                                              <p:spTgt spid="76"/>
                                            </p:tgtEl>
                                          </p:cBhvr>
                                        </p:animEffec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25" decel="100000" fill="hold"/>
                                            <p:tgtEl>
                                              <p:spTgt spid="76"/>
                                            </p:tgtEl>
                                            <p:attrNameLst>
                                              <p:attrName>ppt_y</p:attrName>
                                            </p:attrNameLst>
                                          </p:cBhvr>
                                          <p:tavLst>
                                            <p:tav tm="0">
                                              <p:val>
                                                <p:strVal val="#ppt_y+1"/>
                                              </p:val>
                                            </p:tav>
                                            <p:tav tm="100000">
                                              <p:val>
                                                <p:strVal val="#ppt_y-.03"/>
                                              </p:val>
                                            </p:tav>
                                          </p:tavLst>
                                        </p:anim>
                                        <p:anim calcmode="lin" valueType="num">
                                          <p:cBhvr>
                                            <p:cTn id="23" dur="1" accel="100000" fill="hold">
                                              <p:stCondLst>
                                                <p:cond delay="249"/>
                                              </p:stCondLst>
                                            </p:cTn>
                                            <p:tgtEl>
                                              <p:spTgt spid="76"/>
                                            </p:tgtEl>
                                            <p:attrNameLst>
                                              <p:attrName>ppt_y</p:attrName>
                                            </p:attrNameLst>
                                          </p:cBhvr>
                                          <p:tavLst>
                                            <p:tav tm="0">
                                              <p:val>
                                                <p:strVal val="#ppt_y-.03"/>
                                              </p:val>
                                            </p:tav>
                                            <p:tav tm="100000">
                                              <p:val>
                                                <p:strVal val="#ppt_y"/>
                                              </p:val>
                                            </p:tav>
                                          </p:tavLst>
                                        </p:anim>
                                      </p:childTnLst>
                                    </p:cTn>
                                  </p:par>
                                </p:childTnLst>
                              </p:cTn>
                            </p:par>
                            <p:par>
                              <p:cTn id="24" fill="hold">
                                <p:stCondLst>
                                  <p:cond delay="751"/>
                                </p:stCondLst>
                                <p:childTnLst>
                                  <p:par>
                                    <p:cTn id="25" presetID="1" presetClass="entr" presetSubtype="0" fill="hold" nodeType="afterEffect">
                                      <p:stCondLst>
                                        <p:cond delay="0"/>
                                      </p:stCondLst>
                                      <p:childTnLst>
                                        <p:set>
                                          <p:cBhvr>
                                            <p:cTn id="26" dur="1" fill="hold">
                                              <p:stCondLst>
                                                <p:cond delay="249"/>
                                              </p:stCondLst>
                                            </p:cTn>
                                            <p:tgtEl>
                                              <p:spTgt spid="69"/>
                                            </p:tgtEl>
                                            <p:attrNameLst>
                                              <p:attrName>style.visibility</p:attrName>
                                            </p:attrNameLst>
                                          </p:cBhvr>
                                          <p:to>
                                            <p:strVal val="visible"/>
                                          </p:to>
                                        </p:set>
                                      </p:childTnLst>
                                    </p:cTn>
                                  </p:par>
                                </p:childTnLst>
                              </p:cTn>
                            </p:par>
                            <p:par>
                              <p:cTn id="27" fill="hold">
                                <p:stCondLst>
                                  <p:cond delay="1001"/>
                                </p:stCondLst>
                                <p:childTnLst>
                                  <p:par>
                                    <p:cTn id="28" presetID="22" presetClass="entr" presetSubtype="8"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250"/>
                                            <p:tgtEl>
                                              <p:spTgt spid="72"/>
                                            </p:tgtEl>
                                          </p:cBhvr>
                                        </p:animEffect>
                                      </p:childTnLst>
                                    </p:cTn>
                                  </p:par>
                                </p:childTnLst>
                              </p:cTn>
                            </p:par>
                            <p:par>
                              <p:cTn id="31" fill="hold">
                                <p:stCondLst>
                                  <p:cond delay="1251"/>
                                </p:stCondLst>
                                <p:childTnLst>
                                  <p:par>
                                    <p:cTn id="32" presetID="1" presetClass="entr" presetSubtype="0" fill="hold" nodeType="afterEffect">
                                      <p:stCondLst>
                                        <p:cond delay="0"/>
                                      </p:stCondLst>
                                      <p:childTnLst>
                                        <p:set>
                                          <p:cBhvr>
                                            <p:cTn id="33" dur="1" fill="hold">
                                              <p:stCondLst>
                                                <p:cond delay="249"/>
                                              </p:stCondLst>
                                            </p:cTn>
                                            <p:tgtEl>
                                              <p:spTgt spid="66"/>
                                            </p:tgtEl>
                                            <p:attrNameLst>
                                              <p:attrName>style.visibility</p:attrName>
                                            </p:attrNameLst>
                                          </p:cBhvr>
                                          <p:to>
                                            <p:strVal val="visible"/>
                                          </p:to>
                                        </p:set>
                                      </p:childTnLst>
                                    </p:cTn>
                                  </p:par>
                                </p:childTnLst>
                              </p:cTn>
                            </p:par>
                            <p:par>
                              <p:cTn id="34" fill="hold">
                                <p:stCondLst>
                                  <p:cond delay="1501"/>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14:bounceEnd="50000">
                                          <p:cBhvr additive="base">
                                            <p:cTn id="37" dur="250" fill="hold"/>
                                            <p:tgtEl>
                                              <p:spTgt spid="65"/>
                                            </p:tgtEl>
                                            <p:attrNameLst>
                                              <p:attrName>ppt_x</p:attrName>
                                            </p:attrNameLst>
                                          </p:cBhvr>
                                          <p:tavLst>
                                            <p:tav tm="0">
                                              <p:val>
                                                <p:strVal val="1+#ppt_w/2"/>
                                              </p:val>
                                            </p:tav>
                                            <p:tav tm="100000">
                                              <p:val>
                                                <p:strVal val="#ppt_x"/>
                                              </p:val>
                                            </p:tav>
                                          </p:tavLst>
                                        </p:anim>
                                        <p:anim calcmode="lin" valueType="num" p14:bounceEnd="50000">
                                          <p:cBhvr additive="base">
                                            <p:cTn id="38" dur="250" fill="hold"/>
                                            <p:tgtEl>
                                              <p:spTgt spid="65"/>
                                            </p:tgtEl>
                                            <p:attrNameLst>
                                              <p:attrName>ppt_y</p:attrName>
                                            </p:attrNameLst>
                                          </p:cBhvr>
                                          <p:tavLst>
                                            <p:tav tm="0">
                                              <p:val>
                                                <p:strVal val="#ppt_y"/>
                                              </p:val>
                                            </p:tav>
                                            <p:tav tm="100000">
                                              <p:val>
                                                <p:strVal val="#ppt_y"/>
                                              </p:val>
                                            </p:tav>
                                          </p:tavLst>
                                        </p:anim>
                                      </p:childTnLst>
                                    </p:cTn>
                                  </p:par>
                                </p:childTnLst>
                              </p:cTn>
                            </p:par>
                            <p:par>
                              <p:cTn id="39" fill="hold">
                                <p:stCondLst>
                                  <p:cond delay="1751"/>
                                </p:stCondLst>
                                <p:childTnLst>
                                  <p:par>
                                    <p:cTn id="40" presetID="53" presetClass="entr" presetSubtype="16" fill="hold" nodeType="afterEffect">
                                      <p:stCondLst>
                                        <p:cond delay="0"/>
                                      </p:stCondLst>
                                      <p:childTnLst>
                                        <p:set>
                                          <p:cBhvr>
                                            <p:cTn id="41" dur="1" fill="hold">
                                              <p:stCondLst>
                                                <p:cond delay="0"/>
                                              </p:stCondLst>
                                            </p:cTn>
                                            <p:tgtEl>
                                              <p:spTgt spid="85"/>
                                            </p:tgtEl>
                                            <p:attrNameLst>
                                              <p:attrName>style.visibility</p:attrName>
                                            </p:attrNameLst>
                                          </p:cBhvr>
                                          <p:to>
                                            <p:strVal val="visible"/>
                                          </p:to>
                                        </p:set>
                                        <p:anim calcmode="lin" valueType="num">
                                          <p:cBhvr>
                                            <p:cTn id="42" dur="250" fill="hold"/>
                                            <p:tgtEl>
                                              <p:spTgt spid="85"/>
                                            </p:tgtEl>
                                            <p:attrNameLst>
                                              <p:attrName>ppt_w</p:attrName>
                                            </p:attrNameLst>
                                          </p:cBhvr>
                                          <p:tavLst>
                                            <p:tav tm="0">
                                              <p:val>
                                                <p:fltVal val="0"/>
                                              </p:val>
                                            </p:tav>
                                            <p:tav tm="100000">
                                              <p:val>
                                                <p:strVal val="#ppt_w"/>
                                              </p:val>
                                            </p:tav>
                                          </p:tavLst>
                                        </p:anim>
                                        <p:anim calcmode="lin" valueType="num">
                                          <p:cBhvr>
                                            <p:cTn id="43" dur="250" fill="hold"/>
                                            <p:tgtEl>
                                              <p:spTgt spid="85"/>
                                            </p:tgtEl>
                                            <p:attrNameLst>
                                              <p:attrName>ppt_h</p:attrName>
                                            </p:attrNameLst>
                                          </p:cBhvr>
                                          <p:tavLst>
                                            <p:tav tm="0">
                                              <p:val>
                                                <p:fltVal val="0"/>
                                              </p:val>
                                            </p:tav>
                                            <p:tav tm="100000">
                                              <p:val>
                                                <p:strVal val="#ppt_h"/>
                                              </p:val>
                                            </p:tav>
                                          </p:tavLst>
                                        </p:anim>
                                        <p:animEffect transition="in" filter="fade">
                                          <p:cBhvr>
                                            <p:cTn id="44" dur="250"/>
                                            <p:tgtEl>
                                              <p:spTgt spid="85"/>
                                            </p:tgtEl>
                                          </p:cBhvr>
                                        </p:animEffect>
                                      </p:childTnLst>
                                    </p:cTn>
                                  </p:par>
                                </p:childTnLst>
                              </p:cTn>
                            </p:par>
                            <p:par>
                              <p:cTn id="45" fill="hold">
                                <p:stCondLst>
                                  <p:cond delay="2001"/>
                                </p:stCondLst>
                                <p:childTnLst>
                                  <p:par>
                                    <p:cTn id="46" presetID="26" presetClass="emph" presetSubtype="0" fill="hold" nodeType="afterEffect">
                                      <p:stCondLst>
                                        <p:cond delay="0"/>
                                      </p:stCondLst>
                                      <p:childTnLst>
                                        <p:animEffect transition="out" filter="fade">
                                          <p:cBhvr>
                                            <p:cTn id="47" dur="250" tmFilter="0, 0; .2, .5; .8, .5; 1, 0"/>
                                            <p:tgtEl>
                                              <p:spTgt spid="85"/>
                                            </p:tgtEl>
                                          </p:cBhvr>
                                        </p:animEffect>
                                        <p:animScale>
                                          <p:cBhvr>
                                            <p:cTn id="48" dur="125" autoRev="1" fill="hold"/>
                                            <p:tgtEl>
                                              <p:spTgt spid="85"/>
                                            </p:tgtEl>
                                          </p:cBhvr>
                                          <p:by x="105000" y="105000"/>
                                        </p:animScale>
                                      </p:childTnLst>
                                    </p:cTn>
                                  </p:par>
                                </p:childTnLst>
                              </p:cTn>
                            </p:par>
                            <p:par>
                              <p:cTn id="49" fill="hold">
                                <p:stCondLst>
                                  <p:cond delay="2251"/>
                                </p:stCondLst>
                                <p:childTnLst>
                                  <p:par>
                                    <p:cTn id="50" presetID="16" presetClass="entr" presetSubtype="37" fill="hold" grpId="0" nodeType="afterEffect">
                                      <p:stCondLst>
                                        <p:cond delay="300"/>
                                      </p:stCondLst>
                                      <p:childTnLst>
                                        <p:set>
                                          <p:cBhvr>
                                            <p:cTn id="51" dur="1" fill="hold">
                                              <p:stCondLst>
                                                <p:cond delay="0"/>
                                              </p:stCondLst>
                                            </p:cTn>
                                            <p:tgtEl>
                                              <p:spTgt spid="75"/>
                                            </p:tgtEl>
                                            <p:attrNameLst>
                                              <p:attrName>style.visibility</p:attrName>
                                            </p:attrNameLst>
                                          </p:cBhvr>
                                          <p:to>
                                            <p:strVal val="visible"/>
                                          </p:to>
                                        </p:set>
                                        <p:animEffect transition="in" filter="barn(outVertical)">
                                          <p:cBhvr>
                                            <p:cTn id="52" dur="250"/>
                                            <p:tgtEl>
                                              <p:spTgt spid="75"/>
                                            </p:tgtEl>
                                          </p:cBhvr>
                                        </p:animEffect>
                                      </p:childTnLst>
                                    </p:cTn>
                                  </p:par>
                                  <p:par>
                                    <p:cTn id="53" presetID="53" presetClass="entr" presetSubtype="16"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p:cTn id="55" dur="250" fill="hold"/>
                                            <p:tgtEl>
                                              <p:spTgt spid="88"/>
                                            </p:tgtEl>
                                            <p:attrNameLst>
                                              <p:attrName>ppt_w</p:attrName>
                                            </p:attrNameLst>
                                          </p:cBhvr>
                                          <p:tavLst>
                                            <p:tav tm="0">
                                              <p:val>
                                                <p:fltVal val="0"/>
                                              </p:val>
                                            </p:tav>
                                            <p:tav tm="100000">
                                              <p:val>
                                                <p:strVal val="#ppt_w"/>
                                              </p:val>
                                            </p:tav>
                                          </p:tavLst>
                                        </p:anim>
                                        <p:anim calcmode="lin" valueType="num">
                                          <p:cBhvr>
                                            <p:cTn id="56" dur="250" fill="hold"/>
                                            <p:tgtEl>
                                              <p:spTgt spid="88"/>
                                            </p:tgtEl>
                                            <p:attrNameLst>
                                              <p:attrName>ppt_h</p:attrName>
                                            </p:attrNameLst>
                                          </p:cBhvr>
                                          <p:tavLst>
                                            <p:tav tm="0">
                                              <p:val>
                                                <p:fltVal val="0"/>
                                              </p:val>
                                            </p:tav>
                                            <p:tav tm="100000">
                                              <p:val>
                                                <p:strVal val="#ppt_h"/>
                                              </p:val>
                                            </p:tav>
                                          </p:tavLst>
                                        </p:anim>
                                        <p:animEffect transition="in" filter="fade">
                                          <p:cBhvr>
                                            <p:cTn id="57" dur="250"/>
                                            <p:tgtEl>
                                              <p:spTgt spid="88"/>
                                            </p:tgtEl>
                                          </p:cBhvr>
                                        </p:animEffect>
                                      </p:childTnLst>
                                    </p:cTn>
                                  </p:par>
                                </p:childTnLst>
                              </p:cTn>
                            </p:par>
                            <p:par>
                              <p:cTn id="58" fill="hold">
                                <p:stCondLst>
                                  <p:cond delay="2801"/>
                                </p:stCondLst>
                                <p:childTnLst>
                                  <p:par>
                                    <p:cTn id="59" presetID="32" presetClass="emph" presetSubtype="0" fill="hold" nodeType="afterEffect">
                                      <p:stCondLst>
                                        <p:cond delay="0"/>
                                      </p:stCondLst>
                                      <p:childTnLst>
                                        <p:animRot by="120000">
                                          <p:cBhvr>
                                            <p:cTn id="60" dur="1" fill="hold">
                                              <p:stCondLst>
                                                <p:cond delay="0"/>
                                              </p:stCondLst>
                                            </p:cTn>
                                            <p:tgtEl>
                                              <p:spTgt spid="88"/>
                                            </p:tgtEl>
                                            <p:attrNameLst>
                                              <p:attrName>r</p:attrName>
                                            </p:attrNameLst>
                                          </p:cBhvr>
                                        </p:animRot>
                                        <p:animRot by="-240000">
                                          <p:cBhvr>
                                            <p:cTn id="61" dur="2" fill="hold">
                                              <p:stCondLst>
                                                <p:cond delay="49"/>
                                              </p:stCondLst>
                                            </p:cTn>
                                            <p:tgtEl>
                                              <p:spTgt spid="88"/>
                                            </p:tgtEl>
                                            <p:attrNameLst>
                                              <p:attrName>r</p:attrName>
                                            </p:attrNameLst>
                                          </p:cBhvr>
                                        </p:animRot>
                                        <p:animRot by="240000">
                                          <p:cBhvr>
                                            <p:cTn id="62" dur="2" fill="hold">
                                              <p:stCondLst>
                                                <p:cond delay="99"/>
                                              </p:stCondLst>
                                            </p:cTn>
                                            <p:tgtEl>
                                              <p:spTgt spid="88"/>
                                            </p:tgtEl>
                                            <p:attrNameLst>
                                              <p:attrName>r</p:attrName>
                                            </p:attrNameLst>
                                          </p:cBhvr>
                                        </p:animRot>
                                        <p:animRot by="-240000">
                                          <p:cBhvr>
                                            <p:cTn id="63" dur="2" fill="hold">
                                              <p:stCondLst>
                                                <p:cond delay="148"/>
                                              </p:stCondLst>
                                            </p:cTn>
                                            <p:tgtEl>
                                              <p:spTgt spid="88"/>
                                            </p:tgtEl>
                                            <p:attrNameLst>
                                              <p:attrName>r</p:attrName>
                                            </p:attrNameLst>
                                          </p:cBhvr>
                                        </p:animRot>
                                        <p:animRot by="120000">
                                          <p:cBhvr>
                                            <p:cTn id="64" dur="2" fill="hold">
                                              <p:stCondLst>
                                                <p:cond delay="249"/>
                                              </p:stCondLst>
                                            </p:cTn>
                                            <p:tgtEl>
                                              <p:spTgt spid="88"/>
                                            </p:tgtEl>
                                            <p:attrNameLst>
                                              <p:attrName>r</p:attrName>
                                            </p:attrNameLst>
                                          </p:cBhvr>
                                        </p:animRot>
                                      </p:childTnLst>
                                    </p:cTn>
                                  </p:par>
                                </p:childTnLst>
                              </p:cTn>
                            </p:par>
                            <p:par>
                              <p:cTn id="65" fill="hold">
                                <p:stCondLst>
                                  <p:cond delay="3052"/>
                                </p:stCondLst>
                                <p:childTnLst>
                                  <p:par>
                                    <p:cTn id="66" presetID="37" presetClass="entr" presetSubtype="0" fill="hold" nodeType="afterEffect">
                                      <p:stCondLst>
                                        <p:cond delay="0"/>
                                      </p:stCondLst>
                                      <p:childTnLst>
                                        <p:set>
                                          <p:cBhvr>
                                            <p:cTn id="67" dur="1" fill="hold">
                                              <p:stCondLst>
                                                <p:cond delay="0"/>
                                              </p:stCondLst>
                                            </p:cTn>
                                            <p:tgtEl>
                                              <p:spTgt spid="134"/>
                                            </p:tgtEl>
                                            <p:attrNameLst>
                                              <p:attrName>style.visibility</p:attrName>
                                            </p:attrNameLst>
                                          </p:cBhvr>
                                          <p:to>
                                            <p:strVal val="visible"/>
                                          </p:to>
                                        </p:set>
                                        <p:animEffect transition="in" filter="fade">
                                          <p:cBhvr>
                                            <p:cTn id="68" dur="250"/>
                                            <p:tgtEl>
                                              <p:spTgt spid="134"/>
                                            </p:tgtEl>
                                          </p:cBhvr>
                                        </p:animEffect>
                                        <p:anim calcmode="lin" valueType="num">
                                          <p:cBhvr>
                                            <p:cTn id="69" dur="250" fill="hold"/>
                                            <p:tgtEl>
                                              <p:spTgt spid="134"/>
                                            </p:tgtEl>
                                            <p:attrNameLst>
                                              <p:attrName>ppt_x</p:attrName>
                                            </p:attrNameLst>
                                          </p:cBhvr>
                                          <p:tavLst>
                                            <p:tav tm="0">
                                              <p:val>
                                                <p:strVal val="#ppt_x"/>
                                              </p:val>
                                            </p:tav>
                                            <p:tav tm="100000">
                                              <p:val>
                                                <p:strVal val="#ppt_x"/>
                                              </p:val>
                                            </p:tav>
                                          </p:tavLst>
                                        </p:anim>
                                        <p:anim calcmode="lin" valueType="num">
                                          <p:cBhvr>
                                            <p:cTn id="70" dur="225" decel="100000" fill="hold"/>
                                            <p:tgtEl>
                                              <p:spTgt spid="134"/>
                                            </p:tgtEl>
                                            <p:attrNameLst>
                                              <p:attrName>ppt_y</p:attrName>
                                            </p:attrNameLst>
                                          </p:cBhvr>
                                          <p:tavLst>
                                            <p:tav tm="0">
                                              <p:val>
                                                <p:strVal val="#ppt_y+1"/>
                                              </p:val>
                                            </p:tav>
                                            <p:tav tm="100000">
                                              <p:val>
                                                <p:strVal val="#ppt_y-.03"/>
                                              </p:val>
                                            </p:tav>
                                          </p:tavLst>
                                        </p:anim>
                                        <p:anim calcmode="lin" valueType="num">
                                          <p:cBhvr>
                                            <p:cTn id="71" dur="1" accel="100000" fill="hold">
                                              <p:stCondLst>
                                                <p:cond delay="249"/>
                                              </p:stCondLst>
                                            </p:cTn>
                                            <p:tgtEl>
                                              <p:spTgt spid="134"/>
                                            </p:tgtEl>
                                            <p:attrNameLst>
                                              <p:attrName>ppt_y</p:attrName>
                                            </p:attrNameLst>
                                          </p:cBhvr>
                                          <p:tavLst>
                                            <p:tav tm="0">
                                              <p:val>
                                                <p:strVal val="#ppt_y-.03"/>
                                              </p:val>
                                            </p:tav>
                                            <p:tav tm="100000">
                                              <p:val>
                                                <p:strVal val="#ppt_y"/>
                                              </p:val>
                                            </p:tav>
                                          </p:tavLst>
                                        </p:anim>
                                      </p:childTnLst>
                                    </p:cTn>
                                  </p:par>
                                </p:childTnLst>
                              </p:cTn>
                            </p:par>
                            <p:par>
                              <p:cTn id="72" fill="hold">
                                <p:stCondLst>
                                  <p:cond delay="3302"/>
                                </p:stCondLst>
                                <p:childTnLst>
                                  <p:par>
                                    <p:cTn id="73" presetID="1" presetClass="entr" presetSubtype="0" fill="hold" nodeType="afterEffect">
                                      <p:stCondLst>
                                        <p:cond delay="0"/>
                                      </p:stCondLst>
                                      <p:childTnLst>
                                        <p:set>
                                          <p:cBhvr>
                                            <p:cTn id="74" dur="1" fill="hold">
                                              <p:stCondLst>
                                                <p:cond delay="249"/>
                                              </p:stCondLst>
                                            </p:cTn>
                                            <p:tgtEl>
                                              <p:spTgt spid="125"/>
                                            </p:tgtEl>
                                            <p:attrNameLst>
                                              <p:attrName>style.visibility</p:attrName>
                                            </p:attrNameLst>
                                          </p:cBhvr>
                                          <p:to>
                                            <p:strVal val="visible"/>
                                          </p:to>
                                        </p:set>
                                      </p:childTnLst>
                                    </p:cTn>
                                  </p:par>
                                </p:childTnLst>
                              </p:cTn>
                            </p:par>
                            <p:par>
                              <p:cTn id="75" fill="hold">
                                <p:stCondLst>
                                  <p:cond delay="3552"/>
                                </p:stCondLst>
                                <p:childTnLst>
                                  <p:par>
                                    <p:cTn id="76" presetID="22" presetClass="entr" presetSubtype="8" fill="hold" nodeType="after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wipe(left)">
                                          <p:cBhvr>
                                            <p:cTn id="78" dur="250"/>
                                            <p:tgtEl>
                                              <p:spTgt spid="128"/>
                                            </p:tgtEl>
                                          </p:cBhvr>
                                        </p:animEffect>
                                      </p:childTnLst>
                                    </p:cTn>
                                  </p:par>
                                </p:childTnLst>
                              </p:cTn>
                            </p:par>
                            <p:par>
                              <p:cTn id="79" fill="hold">
                                <p:stCondLst>
                                  <p:cond delay="3802"/>
                                </p:stCondLst>
                                <p:childTnLst>
                                  <p:par>
                                    <p:cTn id="80" presetID="1" presetClass="entr" presetSubtype="0" fill="hold" nodeType="afterEffect">
                                      <p:stCondLst>
                                        <p:cond delay="0"/>
                                      </p:stCondLst>
                                      <p:childTnLst>
                                        <p:set>
                                          <p:cBhvr>
                                            <p:cTn id="81" dur="1" fill="hold">
                                              <p:stCondLst>
                                                <p:cond delay="249"/>
                                              </p:stCondLst>
                                            </p:cTn>
                                            <p:tgtEl>
                                              <p:spTgt spid="122"/>
                                            </p:tgtEl>
                                            <p:attrNameLst>
                                              <p:attrName>style.visibility</p:attrName>
                                            </p:attrNameLst>
                                          </p:cBhvr>
                                          <p:to>
                                            <p:strVal val="visible"/>
                                          </p:to>
                                        </p:set>
                                      </p:childTnLst>
                                    </p:cTn>
                                  </p:par>
                                </p:childTnLst>
                              </p:cTn>
                            </p:par>
                            <p:par>
                              <p:cTn id="82" fill="hold">
                                <p:stCondLst>
                                  <p:cond delay="4052"/>
                                </p:stCondLst>
                                <p:childTnLst>
                                  <p:par>
                                    <p:cTn id="83" presetID="2" presetClass="entr" presetSubtype="2" accel="70000" fill="hold" grpId="0" nodeType="afterEffect" p14:presetBounceEnd="50000">
                                      <p:stCondLst>
                                        <p:cond delay="0"/>
                                      </p:stCondLst>
                                      <p:childTnLst>
                                        <p:set>
                                          <p:cBhvr>
                                            <p:cTn id="84" dur="1" fill="hold">
                                              <p:stCondLst>
                                                <p:cond delay="0"/>
                                              </p:stCondLst>
                                            </p:cTn>
                                            <p:tgtEl>
                                              <p:spTgt spid="121"/>
                                            </p:tgtEl>
                                            <p:attrNameLst>
                                              <p:attrName>style.visibility</p:attrName>
                                            </p:attrNameLst>
                                          </p:cBhvr>
                                          <p:to>
                                            <p:strVal val="visible"/>
                                          </p:to>
                                        </p:set>
                                        <p:anim calcmode="lin" valueType="num" p14:bounceEnd="50000">
                                          <p:cBhvr additive="base">
                                            <p:cTn id="85" dur="250" fill="hold"/>
                                            <p:tgtEl>
                                              <p:spTgt spid="121"/>
                                            </p:tgtEl>
                                            <p:attrNameLst>
                                              <p:attrName>ppt_x</p:attrName>
                                            </p:attrNameLst>
                                          </p:cBhvr>
                                          <p:tavLst>
                                            <p:tav tm="0">
                                              <p:val>
                                                <p:strVal val="1+#ppt_w/2"/>
                                              </p:val>
                                            </p:tav>
                                            <p:tav tm="100000">
                                              <p:val>
                                                <p:strVal val="#ppt_x"/>
                                              </p:val>
                                            </p:tav>
                                          </p:tavLst>
                                        </p:anim>
                                        <p:anim calcmode="lin" valueType="num" p14:bounceEnd="50000">
                                          <p:cBhvr additive="base">
                                            <p:cTn id="86" dur="250" fill="hold"/>
                                            <p:tgtEl>
                                              <p:spTgt spid="121"/>
                                            </p:tgtEl>
                                            <p:attrNameLst>
                                              <p:attrName>ppt_y</p:attrName>
                                            </p:attrNameLst>
                                          </p:cBhvr>
                                          <p:tavLst>
                                            <p:tav tm="0">
                                              <p:val>
                                                <p:strVal val="#ppt_y"/>
                                              </p:val>
                                            </p:tav>
                                            <p:tav tm="100000">
                                              <p:val>
                                                <p:strVal val="#ppt_y"/>
                                              </p:val>
                                            </p:tav>
                                          </p:tavLst>
                                        </p:anim>
                                      </p:childTnLst>
                                    </p:cTn>
                                  </p:par>
                                </p:childTnLst>
                              </p:cTn>
                            </p:par>
                            <p:par>
                              <p:cTn id="87" fill="hold">
                                <p:stCondLst>
                                  <p:cond delay="4302"/>
                                </p:stCondLst>
                                <p:childTnLst>
                                  <p:par>
                                    <p:cTn id="88" presetID="53" presetClass="entr" presetSubtype="16" fill="hold" nodeType="afterEffect">
                                      <p:stCondLst>
                                        <p:cond delay="0"/>
                                      </p:stCondLst>
                                      <p:childTnLst>
                                        <p:set>
                                          <p:cBhvr>
                                            <p:cTn id="89" dur="1" fill="hold">
                                              <p:stCondLst>
                                                <p:cond delay="0"/>
                                              </p:stCondLst>
                                            </p:cTn>
                                            <p:tgtEl>
                                              <p:spTgt spid="131"/>
                                            </p:tgtEl>
                                            <p:attrNameLst>
                                              <p:attrName>style.visibility</p:attrName>
                                            </p:attrNameLst>
                                          </p:cBhvr>
                                          <p:to>
                                            <p:strVal val="visible"/>
                                          </p:to>
                                        </p:set>
                                        <p:anim calcmode="lin" valueType="num">
                                          <p:cBhvr>
                                            <p:cTn id="90" dur="250" fill="hold"/>
                                            <p:tgtEl>
                                              <p:spTgt spid="131"/>
                                            </p:tgtEl>
                                            <p:attrNameLst>
                                              <p:attrName>ppt_w</p:attrName>
                                            </p:attrNameLst>
                                          </p:cBhvr>
                                          <p:tavLst>
                                            <p:tav tm="0">
                                              <p:val>
                                                <p:fltVal val="0"/>
                                              </p:val>
                                            </p:tav>
                                            <p:tav tm="100000">
                                              <p:val>
                                                <p:strVal val="#ppt_w"/>
                                              </p:val>
                                            </p:tav>
                                          </p:tavLst>
                                        </p:anim>
                                        <p:anim calcmode="lin" valueType="num">
                                          <p:cBhvr>
                                            <p:cTn id="91" dur="250" fill="hold"/>
                                            <p:tgtEl>
                                              <p:spTgt spid="131"/>
                                            </p:tgtEl>
                                            <p:attrNameLst>
                                              <p:attrName>ppt_h</p:attrName>
                                            </p:attrNameLst>
                                          </p:cBhvr>
                                          <p:tavLst>
                                            <p:tav tm="0">
                                              <p:val>
                                                <p:fltVal val="0"/>
                                              </p:val>
                                            </p:tav>
                                            <p:tav tm="100000">
                                              <p:val>
                                                <p:strVal val="#ppt_h"/>
                                              </p:val>
                                            </p:tav>
                                          </p:tavLst>
                                        </p:anim>
                                        <p:animEffect transition="in" filter="fade">
                                          <p:cBhvr>
                                            <p:cTn id="92" dur="250"/>
                                            <p:tgtEl>
                                              <p:spTgt spid="131"/>
                                            </p:tgtEl>
                                          </p:cBhvr>
                                        </p:animEffect>
                                      </p:childTnLst>
                                    </p:cTn>
                                  </p:par>
                                </p:childTnLst>
                              </p:cTn>
                            </p:par>
                            <p:par>
                              <p:cTn id="93" fill="hold">
                                <p:stCondLst>
                                  <p:cond delay="4552"/>
                                </p:stCondLst>
                                <p:childTnLst>
                                  <p:par>
                                    <p:cTn id="94" presetID="26" presetClass="emph" presetSubtype="0" fill="hold" nodeType="afterEffect">
                                      <p:stCondLst>
                                        <p:cond delay="0"/>
                                      </p:stCondLst>
                                      <p:childTnLst>
                                        <p:animEffect transition="out" filter="fade">
                                          <p:cBhvr>
                                            <p:cTn id="95" dur="250" tmFilter="0, 0; .2, .5; .8, .5; 1, 0"/>
                                            <p:tgtEl>
                                              <p:spTgt spid="131"/>
                                            </p:tgtEl>
                                          </p:cBhvr>
                                        </p:animEffect>
                                        <p:animScale>
                                          <p:cBhvr>
                                            <p:cTn id="96" dur="125" autoRev="1" fill="hold"/>
                                            <p:tgtEl>
                                              <p:spTgt spid="131"/>
                                            </p:tgtEl>
                                          </p:cBhvr>
                                          <p:by x="105000" y="105000"/>
                                        </p:animScale>
                                      </p:childTnLst>
                                    </p:cTn>
                                  </p:par>
                                </p:childTnLst>
                              </p:cTn>
                            </p:par>
                            <p:par>
                              <p:cTn id="97" fill="hold">
                                <p:stCondLst>
                                  <p:cond delay="4802"/>
                                </p:stCondLst>
                                <p:childTnLst>
                                  <p:par>
                                    <p:cTn id="98" presetID="16" presetClass="entr" presetSubtype="37" fill="hold" grpId="0" nodeType="afterEffect">
                                      <p:stCondLst>
                                        <p:cond delay="300"/>
                                      </p:stCondLst>
                                      <p:childTnLst>
                                        <p:set>
                                          <p:cBhvr>
                                            <p:cTn id="99" dur="1" fill="hold">
                                              <p:stCondLst>
                                                <p:cond delay="0"/>
                                              </p:stCondLst>
                                            </p:cTn>
                                            <p:tgtEl>
                                              <p:spTgt spid="139"/>
                                            </p:tgtEl>
                                            <p:attrNameLst>
                                              <p:attrName>style.visibility</p:attrName>
                                            </p:attrNameLst>
                                          </p:cBhvr>
                                          <p:to>
                                            <p:strVal val="visible"/>
                                          </p:to>
                                        </p:set>
                                        <p:animEffect transition="in" filter="barn(outVertical)">
                                          <p:cBhvr>
                                            <p:cTn id="100" dur="250"/>
                                            <p:tgtEl>
                                              <p:spTgt spid="139"/>
                                            </p:tgtEl>
                                          </p:cBhvr>
                                        </p:animEffect>
                                      </p:childTnLst>
                                    </p:cTn>
                                  </p:par>
                                </p:childTnLst>
                              </p:cTn>
                            </p:par>
                            <p:par>
                              <p:cTn id="101" fill="hold">
                                <p:stCondLst>
                                  <p:cond delay="5352"/>
                                </p:stCondLst>
                                <p:childTnLst>
                                  <p:par>
                                    <p:cTn id="102" presetID="37" presetClass="entr" presetSubtype="0" fill="hold" nodeType="afterEffect">
                                      <p:stCondLst>
                                        <p:cond delay="0"/>
                                      </p:stCondLst>
                                      <p:childTnLst>
                                        <p:set>
                                          <p:cBhvr>
                                            <p:cTn id="103" dur="1" fill="hold">
                                              <p:stCondLst>
                                                <p:cond delay="0"/>
                                              </p:stCondLst>
                                            </p:cTn>
                                            <p:tgtEl>
                                              <p:spTgt spid="158"/>
                                            </p:tgtEl>
                                            <p:attrNameLst>
                                              <p:attrName>style.visibility</p:attrName>
                                            </p:attrNameLst>
                                          </p:cBhvr>
                                          <p:to>
                                            <p:strVal val="visible"/>
                                          </p:to>
                                        </p:set>
                                        <p:animEffect transition="in" filter="fade">
                                          <p:cBhvr>
                                            <p:cTn id="104" dur="250"/>
                                            <p:tgtEl>
                                              <p:spTgt spid="158"/>
                                            </p:tgtEl>
                                          </p:cBhvr>
                                        </p:animEffect>
                                        <p:anim calcmode="lin" valueType="num">
                                          <p:cBhvr>
                                            <p:cTn id="105" dur="250" fill="hold"/>
                                            <p:tgtEl>
                                              <p:spTgt spid="158"/>
                                            </p:tgtEl>
                                            <p:attrNameLst>
                                              <p:attrName>ppt_x</p:attrName>
                                            </p:attrNameLst>
                                          </p:cBhvr>
                                          <p:tavLst>
                                            <p:tav tm="0">
                                              <p:val>
                                                <p:strVal val="#ppt_x"/>
                                              </p:val>
                                            </p:tav>
                                            <p:tav tm="100000">
                                              <p:val>
                                                <p:strVal val="#ppt_x"/>
                                              </p:val>
                                            </p:tav>
                                          </p:tavLst>
                                        </p:anim>
                                        <p:anim calcmode="lin" valueType="num">
                                          <p:cBhvr>
                                            <p:cTn id="106" dur="225" decel="100000" fill="hold"/>
                                            <p:tgtEl>
                                              <p:spTgt spid="158"/>
                                            </p:tgtEl>
                                            <p:attrNameLst>
                                              <p:attrName>ppt_y</p:attrName>
                                            </p:attrNameLst>
                                          </p:cBhvr>
                                          <p:tavLst>
                                            <p:tav tm="0">
                                              <p:val>
                                                <p:strVal val="#ppt_y+1"/>
                                              </p:val>
                                            </p:tav>
                                            <p:tav tm="100000">
                                              <p:val>
                                                <p:strVal val="#ppt_y-.03"/>
                                              </p:val>
                                            </p:tav>
                                          </p:tavLst>
                                        </p:anim>
                                        <p:anim calcmode="lin" valueType="num">
                                          <p:cBhvr>
                                            <p:cTn id="107" dur="1" accel="100000" fill="hold">
                                              <p:stCondLst>
                                                <p:cond delay="249"/>
                                              </p:stCondLst>
                                            </p:cTn>
                                            <p:tgtEl>
                                              <p:spTgt spid="158"/>
                                            </p:tgtEl>
                                            <p:attrNameLst>
                                              <p:attrName>ppt_y</p:attrName>
                                            </p:attrNameLst>
                                          </p:cBhvr>
                                          <p:tavLst>
                                            <p:tav tm="0">
                                              <p:val>
                                                <p:strVal val="#ppt_y-.03"/>
                                              </p:val>
                                            </p:tav>
                                            <p:tav tm="100000">
                                              <p:val>
                                                <p:strVal val="#ppt_y"/>
                                              </p:val>
                                            </p:tav>
                                          </p:tavLst>
                                        </p:anim>
                                      </p:childTnLst>
                                    </p:cTn>
                                  </p:par>
                                </p:childTnLst>
                              </p:cTn>
                            </p:par>
                            <p:par>
                              <p:cTn id="108" fill="hold">
                                <p:stCondLst>
                                  <p:cond delay="5602"/>
                                </p:stCondLst>
                                <p:childTnLst>
                                  <p:par>
                                    <p:cTn id="109" presetID="16" presetClass="entr" presetSubtype="37" fill="hold" grpId="0" nodeType="afterEffect">
                                      <p:stCondLst>
                                        <p:cond delay="200"/>
                                      </p:stCondLst>
                                      <p:childTnLst>
                                        <p:set>
                                          <p:cBhvr>
                                            <p:cTn id="110" dur="1" fill="hold">
                                              <p:stCondLst>
                                                <p:cond delay="0"/>
                                              </p:stCondLst>
                                            </p:cTn>
                                            <p:tgtEl>
                                              <p:spTgt spid="163"/>
                                            </p:tgtEl>
                                            <p:attrNameLst>
                                              <p:attrName>style.visibility</p:attrName>
                                            </p:attrNameLst>
                                          </p:cBhvr>
                                          <p:to>
                                            <p:strVal val="visible"/>
                                          </p:to>
                                        </p:set>
                                        <p:animEffect transition="in" filter="barn(outVertical)">
                                          <p:cBhvr>
                                            <p:cTn id="111" dur="250"/>
                                            <p:tgtEl>
                                              <p:spTgt spid="163"/>
                                            </p:tgtEl>
                                          </p:cBhvr>
                                        </p:animEffect>
                                      </p:childTnLst>
                                    </p:cTn>
                                  </p:par>
                                  <p:par>
                                    <p:cTn id="112" presetID="53" presetClass="entr" presetSubtype="16" fill="hold" nodeType="withEffect">
                                      <p:stCondLst>
                                        <p:cond delay="0"/>
                                      </p:stCondLst>
                                      <p:childTnLst>
                                        <p:set>
                                          <p:cBhvr>
                                            <p:cTn id="113" dur="1" fill="hold">
                                              <p:stCondLst>
                                                <p:cond delay="0"/>
                                              </p:stCondLst>
                                            </p:cTn>
                                            <p:tgtEl>
                                              <p:spTgt spid="164"/>
                                            </p:tgtEl>
                                            <p:attrNameLst>
                                              <p:attrName>style.visibility</p:attrName>
                                            </p:attrNameLst>
                                          </p:cBhvr>
                                          <p:to>
                                            <p:strVal val="visible"/>
                                          </p:to>
                                        </p:set>
                                        <p:anim calcmode="lin" valueType="num">
                                          <p:cBhvr>
                                            <p:cTn id="114" dur="250" fill="hold"/>
                                            <p:tgtEl>
                                              <p:spTgt spid="164"/>
                                            </p:tgtEl>
                                            <p:attrNameLst>
                                              <p:attrName>ppt_w</p:attrName>
                                            </p:attrNameLst>
                                          </p:cBhvr>
                                          <p:tavLst>
                                            <p:tav tm="0">
                                              <p:val>
                                                <p:fltVal val="0"/>
                                              </p:val>
                                            </p:tav>
                                            <p:tav tm="100000">
                                              <p:val>
                                                <p:strVal val="#ppt_w"/>
                                              </p:val>
                                            </p:tav>
                                          </p:tavLst>
                                        </p:anim>
                                        <p:anim calcmode="lin" valueType="num">
                                          <p:cBhvr>
                                            <p:cTn id="115" dur="250" fill="hold"/>
                                            <p:tgtEl>
                                              <p:spTgt spid="164"/>
                                            </p:tgtEl>
                                            <p:attrNameLst>
                                              <p:attrName>ppt_h</p:attrName>
                                            </p:attrNameLst>
                                          </p:cBhvr>
                                          <p:tavLst>
                                            <p:tav tm="0">
                                              <p:val>
                                                <p:fltVal val="0"/>
                                              </p:val>
                                            </p:tav>
                                            <p:tav tm="100000">
                                              <p:val>
                                                <p:strVal val="#ppt_h"/>
                                              </p:val>
                                            </p:tav>
                                          </p:tavLst>
                                        </p:anim>
                                        <p:animEffect transition="in" filter="fade">
                                          <p:cBhvr>
                                            <p:cTn id="116" dur="250"/>
                                            <p:tgtEl>
                                              <p:spTgt spid="164"/>
                                            </p:tgtEl>
                                          </p:cBhvr>
                                        </p:animEffect>
                                      </p:childTnLst>
                                    </p:cTn>
                                  </p:par>
                                </p:childTnLst>
                              </p:cTn>
                            </p:par>
                            <p:par>
                              <p:cTn id="117" fill="hold">
                                <p:stCondLst>
                                  <p:cond delay="6052"/>
                                </p:stCondLst>
                                <p:childTnLst>
                                  <p:par>
                                    <p:cTn id="118" presetID="32" presetClass="emph" presetSubtype="0" fill="hold" nodeType="afterEffect">
                                      <p:stCondLst>
                                        <p:cond delay="0"/>
                                      </p:stCondLst>
                                      <p:childTnLst>
                                        <p:animRot by="120000">
                                          <p:cBhvr>
                                            <p:cTn id="119" dur="1" fill="hold">
                                              <p:stCondLst>
                                                <p:cond delay="0"/>
                                              </p:stCondLst>
                                            </p:cTn>
                                            <p:tgtEl>
                                              <p:spTgt spid="164"/>
                                            </p:tgtEl>
                                            <p:attrNameLst>
                                              <p:attrName>r</p:attrName>
                                            </p:attrNameLst>
                                          </p:cBhvr>
                                        </p:animRot>
                                        <p:animRot by="-240000">
                                          <p:cBhvr>
                                            <p:cTn id="120" dur="2" fill="hold">
                                              <p:stCondLst>
                                                <p:cond delay="50"/>
                                              </p:stCondLst>
                                            </p:cTn>
                                            <p:tgtEl>
                                              <p:spTgt spid="164"/>
                                            </p:tgtEl>
                                            <p:attrNameLst>
                                              <p:attrName>r</p:attrName>
                                            </p:attrNameLst>
                                          </p:cBhvr>
                                        </p:animRot>
                                        <p:animRot by="240000">
                                          <p:cBhvr>
                                            <p:cTn id="121" dur="2" fill="hold">
                                              <p:stCondLst>
                                                <p:cond delay="99"/>
                                              </p:stCondLst>
                                            </p:cTn>
                                            <p:tgtEl>
                                              <p:spTgt spid="164"/>
                                            </p:tgtEl>
                                            <p:attrNameLst>
                                              <p:attrName>r</p:attrName>
                                            </p:attrNameLst>
                                          </p:cBhvr>
                                        </p:animRot>
                                        <p:animRot by="-240000">
                                          <p:cBhvr>
                                            <p:cTn id="122" dur="2" fill="hold">
                                              <p:stCondLst>
                                                <p:cond delay="149"/>
                                              </p:stCondLst>
                                            </p:cTn>
                                            <p:tgtEl>
                                              <p:spTgt spid="164"/>
                                            </p:tgtEl>
                                            <p:attrNameLst>
                                              <p:attrName>r</p:attrName>
                                            </p:attrNameLst>
                                          </p:cBhvr>
                                        </p:animRot>
                                        <p:animRot by="120000">
                                          <p:cBhvr>
                                            <p:cTn id="123" dur="2" fill="hold">
                                              <p:stCondLst>
                                                <p:cond delay="249"/>
                                              </p:stCondLst>
                                            </p:cTn>
                                            <p:tgtEl>
                                              <p:spTgt spid="164"/>
                                            </p:tgtEl>
                                            <p:attrNameLst>
                                              <p:attrName>r</p:attrName>
                                            </p:attrNameLst>
                                          </p:cBhvr>
                                        </p:animRot>
                                      </p:childTnLst>
                                    </p:cTn>
                                  </p:par>
                                </p:childTnLst>
                              </p:cTn>
                            </p:par>
                            <p:par>
                              <p:cTn id="124" fill="hold">
                                <p:stCondLst>
                                  <p:cond delay="6303"/>
                                </p:stCondLst>
                                <p:childTnLst>
                                  <p:par>
                                    <p:cTn id="125" presetID="37" presetClass="entr" presetSubtype="0" fill="hold" nodeType="afterEffect">
                                      <p:stCondLst>
                                        <p:cond delay="0"/>
                                      </p:stCondLst>
                                      <p:childTnLst>
                                        <p:set>
                                          <p:cBhvr>
                                            <p:cTn id="126" dur="1" fill="hold">
                                              <p:stCondLst>
                                                <p:cond delay="0"/>
                                              </p:stCondLst>
                                            </p:cTn>
                                            <p:tgtEl>
                                              <p:spTgt spid="180"/>
                                            </p:tgtEl>
                                            <p:attrNameLst>
                                              <p:attrName>style.visibility</p:attrName>
                                            </p:attrNameLst>
                                          </p:cBhvr>
                                          <p:to>
                                            <p:strVal val="visible"/>
                                          </p:to>
                                        </p:set>
                                        <p:animEffect transition="in" filter="fade">
                                          <p:cBhvr>
                                            <p:cTn id="127" dur="250"/>
                                            <p:tgtEl>
                                              <p:spTgt spid="180"/>
                                            </p:tgtEl>
                                          </p:cBhvr>
                                        </p:animEffect>
                                        <p:anim calcmode="lin" valueType="num">
                                          <p:cBhvr>
                                            <p:cTn id="128" dur="250" fill="hold"/>
                                            <p:tgtEl>
                                              <p:spTgt spid="180"/>
                                            </p:tgtEl>
                                            <p:attrNameLst>
                                              <p:attrName>ppt_x</p:attrName>
                                            </p:attrNameLst>
                                          </p:cBhvr>
                                          <p:tavLst>
                                            <p:tav tm="0">
                                              <p:val>
                                                <p:strVal val="#ppt_x"/>
                                              </p:val>
                                            </p:tav>
                                            <p:tav tm="100000">
                                              <p:val>
                                                <p:strVal val="#ppt_x"/>
                                              </p:val>
                                            </p:tav>
                                          </p:tavLst>
                                        </p:anim>
                                        <p:anim calcmode="lin" valueType="num">
                                          <p:cBhvr>
                                            <p:cTn id="129" dur="225" decel="100000" fill="hold"/>
                                            <p:tgtEl>
                                              <p:spTgt spid="180"/>
                                            </p:tgtEl>
                                            <p:attrNameLst>
                                              <p:attrName>ppt_y</p:attrName>
                                            </p:attrNameLst>
                                          </p:cBhvr>
                                          <p:tavLst>
                                            <p:tav tm="0">
                                              <p:val>
                                                <p:strVal val="#ppt_y+1"/>
                                              </p:val>
                                            </p:tav>
                                            <p:tav tm="100000">
                                              <p:val>
                                                <p:strVal val="#ppt_y-.03"/>
                                              </p:val>
                                            </p:tav>
                                          </p:tavLst>
                                        </p:anim>
                                        <p:anim calcmode="lin" valueType="num">
                                          <p:cBhvr>
                                            <p:cTn id="130" dur="1" accel="100000" fill="hold">
                                              <p:stCondLst>
                                                <p:cond delay="249"/>
                                              </p:stCondLst>
                                            </p:cTn>
                                            <p:tgtEl>
                                              <p:spTgt spid="180"/>
                                            </p:tgtEl>
                                            <p:attrNameLst>
                                              <p:attrName>ppt_y</p:attrName>
                                            </p:attrNameLst>
                                          </p:cBhvr>
                                          <p:tavLst>
                                            <p:tav tm="0">
                                              <p:val>
                                                <p:strVal val="#ppt_y-.03"/>
                                              </p:val>
                                            </p:tav>
                                            <p:tav tm="100000">
                                              <p:val>
                                                <p:strVal val="#ppt_y"/>
                                              </p:val>
                                            </p:tav>
                                          </p:tavLst>
                                        </p:anim>
                                      </p:childTnLst>
                                    </p:cTn>
                                  </p:par>
                                </p:childTnLst>
                              </p:cTn>
                            </p:par>
                            <p:par>
                              <p:cTn id="131" fill="hold">
                                <p:stCondLst>
                                  <p:cond delay="6553"/>
                                </p:stCondLst>
                                <p:childTnLst>
                                  <p:par>
                                    <p:cTn id="132" presetID="1" presetClass="entr" presetSubtype="0" fill="hold" nodeType="afterEffect">
                                      <p:stCondLst>
                                        <p:cond delay="0"/>
                                      </p:stCondLst>
                                      <p:childTnLst>
                                        <p:set>
                                          <p:cBhvr>
                                            <p:cTn id="133" dur="1" fill="hold">
                                              <p:stCondLst>
                                                <p:cond delay="249"/>
                                              </p:stCondLst>
                                            </p:cTn>
                                            <p:tgtEl>
                                              <p:spTgt spid="173"/>
                                            </p:tgtEl>
                                            <p:attrNameLst>
                                              <p:attrName>style.visibility</p:attrName>
                                            </p:attrNameLst>
                                          </p:cBhvr>
                                          <p:to>
                                            <p:strVal val="visible"/>
                                          </p:to>
                                        </p:set>
                                      </p:childTnLst>
                                    </p:cTn>
                                  </p:par>
                                </p:childTnLst>
                              </p:cTn>
                            </p:par>
                            <p:par>
                              <p:cTn id="134" fill="hold">
                                <p:stCondLst>
                                  <p:cond delay="6803"/>
                                </p:stCondLst>
                                <p:childTnLst>
                                  <p:par>
                                    <p:cTn id="135" presetID="22" presetClass="entr" presetSubtype="8" fill="hold" nodeType="afterEffect">
                                      <p:stCondLst>
                                        <p:cond delay="0"/>
                                      </p:stCondLst>
                                      <p:childTnLst>
                                        <p:set>
                                          <p:cBhvr>
                                            <p:cTn id="136" dur="1" fill="hold">
                                              <p:stCondLst>
                                                <p:cond delay="0"/>
                                              </p:stCondLst>
                                            </p:cTn>
                                            <p:tgtEl>
                                              <p:spTgt spid="176"/>
                                            </p:tgtEl>
                                            <p:attrNameLst>
                                              <p:attrName>style.visibility</p:attrName>
                                            </p:attrNameLst>
                                          </p:cBhvr>
                                          <p:to>
                                            <p:strVal val="visible"/>
                                          </p:to>
                                        </p:set>
                                        <p:animEffect transition="in" filter="wipe(left)">
                                          <p:cBhvr>
                                            <p:cTn id="137" dur="250"/>
                                            <p:tgtEl>
                                              <p:spTgt spid="176"/>
                                            </p:tgtEl>
                                          </p:cBhvr>
                                        </p:animEffect>
                                      </p:childTnLst>
                                    </p:cTn>
                                  </p:par>
                                </p:childTnLst>
                              </p:cTn>
                            </p:par>
                            <p:par>
                              <p:cTn id="138" fill="hold">
                                <p:stCondLst>
                                  <p:cond delay="7053"/>
                                </p:stCondLst>
                                <p:childTnLst>
                                  <p:par>
                                    <p:cTn id="139" presetID="1" presetClass="entr" presetSubtype="0" fill="hold" nodeType="afterEffect">
                                      <p:stCondLst>
                                        <p:cond delay="0"/>
                                      </p:stCondLst>
                                      <p:childTnLst>
                                        <p:set>
                                          <p:cBhvr>
                                            <p:cTn id="140" dur="1" fill="hold">
                                              <p:stCondLst>
                                                <p:cond delay="249"/>
                                              </p:stCondLst>
                                            </p:cTn>
                                            <p:tgtEl>
                                              <p:spTgt spid="170"/>
                                            </p:tgtEl>
                                            <p:attrNameLst>
                                              <p:attrName>style.visibility</p:attrName>
                                            </p:attrNameLst>
                                          </p:cBhvr>
                                          <p:to>
                                            <p:strVal val="visible"/>
                                          </p:to>
                                        </p:set>
                                      </p:childTnLst>
                                    </p:cTn>
                                  </p:par>
                                </p:childTnLst>
                              </p:cTn>
                            </p:par>
                            <p:par>
                              <p:cTn id="141" fill="hold">
                                <p:stCondLst>
                                  <p:cond delay="7303"/>
                                </p:stCondLst>
                                <p:childTnLst>
                                  <p:par>
                                    <p:cTn id="142" presetID="2" presetClass="entr" presetSubtype="2" accel="70000" fill="hold" grpId="0" nodeType="afterEffect" p14:presetBounceEnd="50000">
                                      <p:stCondLst>
                                        <p:cond delay="0"/>
                                      </p:stCondLst>
                                      <p:childTnLst>
                                        <p:set>
                                          <p:cBhvr>
                                            <p:cTn id="143" dur="1" fill="hold">
                                              <p:stCondLst>
                                                <p:cond delay="0"/>
                                              </p:stCondLst>
                                            </p:cTn>
                                            <p:tgtEl>
                                              <p:spTgt spid="169"/>
                                            </p:tgtEl>
                                            <p:attrNameLst>
                                              <p:attrName>style.visibility</p:attrName>
                                            </p:attrNameLst>
                                          </p:cBhvr>
                                          <p:to>
                                            <p:strVal val="visible"/>
                                          </p:to>
                                        </p:set>
                                        <p:anim calcmode="lin" valueType="num" p14:bounceEnd="50000">
                                          <p:cBhvr additive="base">
                                            <p:cTn id="144" dur="250" fill="hold"/>
                                            <p:tgtEl>
                                              <p:spTgt spid="169"/>
                                            </p:tgtEl>
                                            <p:attrNameLst>
                                              <p:attrName>ppt_x</p:attrName>
                                            </p:attrNameLst>
                                          </p:cBhvr>
                                          <p:tavLst>
                                            <p:tav tm="0">
                                              <p:val>
                                                <p:strVal val="1+#ppt_w/2"/>
                                              </p:val>
                                            </p:tav>
                                            <p:tav tm="100000">
                                              <p:val>
                                                <p:strVal val="#ppt_x"/>
                                              </p:val>
                                            </p:tav>
                                          </p:tavLst>
                                        </p:anim>
                                        <p:anim calcmode="lin" valueType="num" p14:bounceEnd="50000">
                                          <p:cBhvr additive="base">
                                            <p:cTn id="145" dur="250" fill="hold"/>
                                            <p:tgtEl>
                                              <p:spTgt spid="169"/>
                                            </p:tgtEl>
                                            <p:attrNameLst>
                                              <p:attrName>ppt_y</p:attrName>
                                            </p:attrNameLst>
                                          </p:cBhvr>
                                          <p:tavLst>
                                            <p:tav tm="0">
                                              <p:val>
                                                <p:strVal val="#ppt_y"/>
                                              </p:val>
                                            </p:tav>
                                            <p:tav tm="100000">
                                              <p:val>
                                                <p:strVal val="#ppt_y"/>
                                              </p:val>
                                            </p:tav>
                                          </p:tavLst>
                                        </p:anim>
                                      </p:childTnLst>
                                    </p:cTn>
                                  </p:par>
                                </p:childTnLst>
                              </p:cTn>
                            </p:par>
                            <p:par>
                              <p:cTn id="146" fill="hold">
                                <p:stCondLst>
                                  <p:cond delay="7553"/>
                                </p:stCondLst>
                                <p:childTnLst>
                                  <p:par>
                                    <p:cTn id="147" presetID="53" presetClass="entr" presetSubtype="16" fill="hold" nodeType="afterEffect">
                                      <p:stCondLst>
                                        <p:cond delay="0"/>
                                      </p:stCondLst>
                                      <p:childTnLst>
                                        <p:set>
                                          <p:cBhvr>
                                            <p:cTn id="148" dur="1" fill="hold">
                                              <p:stCondLst>
                                                <p:cond delay="0"/>
                                              </p:stCondLst>
                                            </p:cTn>
                                            <p:tgtEl>
                                              <p:spTgt spid="189"/>
                                            </p:tgtEl>
                                            <p:attrNameLst>
                                              <p:attrName>style.visibility</p:attrName>
                                            </p:attrNameLst>
                                          </p:cBhvr>
                                          <p:to>
                                            <p:strVal val="visible"/>
                                          </p:to>
                                        </p:set>
                                        <p:anim calcmode="lin" valueType="num">
                                          <p:cBhvr>
                                            <p:cTn id="149" dur="250" fill="hold"/>
                                            <p:tgtEl>
                                              <p:spTgt spid="189"/>
                                            </p:tgtEl>
                                            <p:attrNameLst>
                                              <p:attrName>ppt_w</p:attrName>
                                            </p:attrNameLst>
                                          </p:cBhvr>
                                          <p:tavLst>
                                            <p:tav tm="0">
                                              <p:val>
                                                <p:fltVal val="0"/>
                                              </p:val>
                                            </p:tav>
                                            <p:tav tm="100000">
                                              <p:val>
                                                <p:strVal val="#ppt_w"/>
                                              </p:val>
                                            </p:tav>
                                          </p:tavLst>
                                        </p:anim>
                                        <p:anim calcmode="lin" valueType="num">
                                          <p:cBhvr>
                                            <p:cTn id="150" dur="250" fill="hold"/>
                                            <p:tgtEl>
                                              <p:spTgt spid="189"/>
                                            </p:tgtEl>
                                            <p:attrNameLst>
                                              <p:attrName>ppt_h</p:attrName>
                                            </p:attrNameLst>
                                          </p:cBhvr>
                                          <p:tavLst>
                                            <p:tav tm="0">
                                              <p:val>
                                                <p:fltVal val="0"/>
                                              </p:val>
                                            </p:tav>
                                            <p:tav tm="100000">
                                              <p:val>
                                                <p:strVal val="#ppt_h"/>
                                              </p:val>
                                            </p:tav>
                                          </p:tavLst>
                                        </p:anim>
                                        <p:animEffect transition="in" filter="fade">
                                          <p:cBhvr>
                                            <p:cTn id="151" dur="250"/>
                                            <p:tgtEl>
                                              <p:spTgt spid="189"/>
                                            </p:tgtEl>
                                          </p:cBhvr>
                                        </p:animEffect>
                                      </p:childTnLst>
                                    </p:cTn>
                                  </p:par>
                                </p:childTnLst>
                              </p:cTn>
                            </p:par>
                            <p:par>
                              <p:cTn id="152" fill="hold">
                                <p:stCondLst>
                                  <p:cond delay="7803"/>
                                </p:stCondLst>
                                <p:childTnLst>
                                  <p:par>
                                    <p:cTn id="153" presetID="26" presetClass="emph" presetSubtype="0" fill="hold" nodeType="afterEffect">
                                      <p:stCondLst>
                                        <p:cond delay="0"/>
                                      </p:stCondLst>
                                      <p:childTnLst>
                                        <p:animEffect transition="out" filter="fade">
                                          <p:cBhvr>
                                            <p:cTn id="154" dur="250" tmFilter="0, 0; .2, .5; .8, .5; 1, 0"/>
                                            <p:tgtEl>
                                              <p:spTgt spid="189"/>
                                            </p:tgtEl>
                                          </p:cBhvr>
                                        </p:animEffect>
                                        <p:animScale>
                                          <p:cBhvr>
                                            <p:cTn id="155" dur="125" autoRev="1" fill="hold"/>
                                            <p:tgtEl>
                                              <p:spTgt spid="189"/>
                                            </p:tgtEl>
                                          </p:cBhvr>
                                          <p:by x="105000" y="105000"/>
                                        </p:animScale>
                                      </p:childTnLst>
                                    </p:cTn>
                                  </p:par>
                                </p:childTnLst>
                              </p:cTn>
                            </p:par>
                            <p:par>
                              <p:cTn id="156" fill="hold">
                                <p:stCondLst>
                                  <p:cond delay="8053"/>
                                </p:stCondLst>
                                <p:childTnLst>
                                  <p:par>
                                    <p:cTn id="157" presetID="16" presetClass="entr" presetSubtype="37" fill="hold" grpId="0" nodeType="afterEffect">
                                      <p:stCondLst>
                                        <p:cond delay="300"/>
                                      </p:stCondLst>
                                      <p:childTnLst>
                                        <p:set>
                                          <p:cBhvr>
                                            <p:cTn id="158" dur="1" fill="hold">
                                              <p:stCondLst>
                                                <p:cond delay="0"/>
                                              </p:stCondLst>
                                            </p:cTn>
                                            <p:tgtEl>
                                              <p:spTgt spid="179"/>
                                            </p:tgtEl>
                                            <p:attrNameLst>
                                              <p:attrName>style.visibility</p:attrName>
                                            </p:attrNameLst>
                                          </p:cBhvr>
                                          <p:to>
                                            <p:strVal val="visible"/>
                                          </p:to>
                                        </p:set>
                                        <p:animEffect transition="in" filter="barn(outVertical)">
                                          <p:cBhvr>
                                            <p:cTn id="159" dur="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5" grpId="0"/>
          <p:bldP spid="121" grpId="0" animBg="1"/>
          <p:bldP spid="139" grpId="0"/>
          <p:bldP spid="163" grpId="0"/>
          <p:bldP spid="169" grpId="0" animBg="1"/>
          <p:bldP spid="17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250" fill="hold"/>
                                            <p:tgtEl>
                                              <p:spTgt spid="60"/>
                                            </p:tgtEl>
                                            <p:attrNameLst>
                                              <p:attrName>ppt_w</p:attrName>
                                            </p:attrNameLst>
                                          </p:cBhvr>
                                          <p:tavLst>
                                            <p:tav tm="0">
                                              <p:val>
                                                <p:fltVal val="0"/>
                                              </p:val>
                                            </p:tav>
                                            <p:tav tm="100000">
                                              <p:val>
                                                <p:strVal val="#ppt_w"/>
                                              </p:val>
                                            </p:tav>
                                          </p:tavLst>
                                        </p:anim>
                                        <p:anim calcmode="lin" valueType="num">
                                          <p:cBhvr>
                                            <p:cTn id="8" dur="250" fill="hold"/>
                                            <p:tgtEl>
                                              <p:spTgt spid="60"/>
                                            </p:tgtEl>
                                            <p:attrNameLst>
                                              <p:attrName>ppt_h</p:attrName>
                                            </p:attrNameLst>
                                          </p:cBhvr>
                                          <p:tavLst>
                                            <p:tav tm="0">
                                              <p:val>
                                                <p:fltVal val="0"/>
                                              </p:val>
                                            </p:tav>
                                            <p:tav tm="100000">
                                              <p:val>
                                                <p:strVal val="#ppt_h"/>
                                              </p:val>
                                            </p:tav>
                                          </p:tavLst>
                                        </p:anim>
                                        <p:animEffect transition="in" filter="fade">
                                          <p:cBhvr>
                                            <p:cTn id="9" dur="250"/>
                                            <p:tgtEl>
                                              <p:spTgt spid="60"/>
                                            </p:tgtEl>
                                          </p:cBhvr>
                                        </p:animEffect>
                                      </p:childTnLst>
                                    </p:cTn>
                                  </p:par>
                                </p:childTnLst>
                              </p:cTn>
                            </p:par>
                            <p:par>
                              <p:cTn id="10" fill="hold">
                                <p:stCondLst>
                                  <p:cond delay="250"/>
                                </p:stCondLst>
                                <p:childTnLst>
                                  <p:par>
                                    <p:cTn id="11" presetID="32" presetClass="emph" presetSubtype="0" fill="hold" nodeType="afterEffect">
                                      <p:stCondLst>
                                        <p:cond delay="0"/>
                                      </p:stCondLst>
                                      <p:childTnLst>
                                        <p:animRot by="120000">
                                          <p:cBhvr>
                                            <p:cTn id="12" dur="1" fill="hold">
                                              <p:stCondLst>
                                                <p:cond delay="0"/>
                                              </p:stCondLst>
                                            </p:cTn>
                                            <p:tgtEl>
                                              <p:spTgt spid="60"/>
                                            </p:tgtEl>
                                            <p:attrNameLst>
                                              <p:attrName>r</p:attrName>
                                            </p:attrNameLst>
                                          </p:cBhvr>
                                        </p:animRot>
                                        <p:animRot by="-240000">
                                          <p:cBhvr>
                                            <p:cTn id="13" dur="2" fill="hold">
                                              <p:stCondLst>
                                                <p:cond delay="49"/>
                                              </p:stCondLst>
                                            </p:cTn>
                                            <p:tgtEl>
                                              <p:spTgt spid="60"/>
                                            </p:tgtEl>
                                            <p:attrNameLst>
                                              <p:attrName>r</p:attrName>
                                            </p:attrNameLst>
                                          </p:cBhvr>
                                        </p:animRot>
                                        <p:animRot by="240000">
                                          <p:cBhvr>
                                            <p:cTn id="14" dur="2" fill="hold">
                                              <p:stCondLst>
                                                <p:cond delay="99"/>
                                              </p:stCondLst>
                                            </p:cTn>
                                            <p:tgtEl>
                                              <p:spTgt spid="60"/>
                                            </p:tgtEl>
                                            <p:attrNameLst>
                                              <p:attrName>r</p:attrName>
                                            </p:attrNameLst>
                                          </p:cBhvr>
                                        </p:animRot>
                                        <p:animRot by="-240000">
                                          <p:cBhvr>
                                            <p:cTn id="15" dur="2" fill="hold">
                                              <p:stCondLst>
                                                <p:cond delay="148"/>
                                              </p:stCondLst>
                                            </p:cTn>
                                            <p:tgtEl>
                                              <p:spTgt spid="60"/>
                                            </p:tgtEl>
                                            <p:attrNameLst>
                                              <p:attrName>r</p:attrName>
                                            </p:attrNameLst>
                                          </p:cBhvr>
                                        </p:animRot>
                                        <p:animRot by="120000">
                                          <p:cBhvr>
                                            <p:cTn id="16" dur="2" fill="hold">
                                              <p:stCondLst>
                                                <p:cond delay="249"/>
                                              </p:stCondLst>
                                            </p:cTn>
                                            <p:tgtEl>
                                              <p:spTgt spid="60"/>
                                            </p:tgtEl>
                                            <p:attrNameLst>
                                              <p:attrName>r</p:attrName>
                                            </p:attrNameLst>
                                          </p:cBhvr>
                                        </p:animRot>
                                      </p:childTnLst>
                                    </p:cTn>
                                  </p:par>
                                </p:childTnLst>
                              </p:cTn>
                            </p:par>
                            <p:par>
                              <p:cTn id="17" fill="hold">
                                <p:stCondLst>
                                  <p:cond delay="501"/>
                                </p:stCondLst>
                                <p:childTnLst>
                                  <p:par>
                                    <p:cTn id="18" presetID="37"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250"/>
                                            <p:tgtEl>
                                              <p:spTgt spid="76"/>
                                            </p:tgtEl>
                                          </p:cBhvr>
                                        </p:animEffec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25" decel="100000" fill="hold"/>
                                            <p:tgtEl>
                                              <p:spTgt spid="76"/>
                                            </p:tgtEl>
                                            <p:attrNameLst>
                                              <p:attrName>ppt_y</p:attrName>
                                            </p:attrNameLst>
                                          </p:cBhvr>
                                          <p:tavLst>
                                            <p:tav tm="0">
                                              <p:val>
                                                <p:strVal val="#ppt_y+1"/>
                                              </p:val>
                                            </p:tav>
                                            <p:tav tm="100000">
                                              <p:val>
                                                <p:strVal val="#ppt_y-.03"/>
                                              </p:val>
                                            </p:tav>
                                          </p:tavLst>
                                        </p:anim>
                                        <p:anim calcmode="lin" valueType="num">
                                          <p:cBhvr>
                                            <p:cTn id="23" dur="1" accel="100000" fill="hold">
                                              <p:stCondLst>
                                                <p:cond delay="249"/>
                                              </p:stCondLst>
                                            </p:cTn>
                                            <p:tgtEl>
                                              <p:spTgt spid="76"/>
                                            </p:tgtEl>
                                            <p:attrNameLst>
                                              <p:attrName>ppt_y</p:attrName>
                                            </p:attrNameLst>
                                          </p:cBhvr>
                                          <p:tavLst>
                                            <p:tav tm="0">
                                              <p:val>
                                                <p:strVal val="#ppt_y-.03"/>
                                              </p:val>
                                            </p:tav>
                                            <p:tav tm="100000">
                                              <p:val>
                                                <p:strVal val="#ppt_y"/>
                                              </p:val>
                                            </p:tav>
                                          </p:tavLst>
                                        </p:anim>
                                      </p:childTnLst>
                                    </p:cTn>
                                  </p:par>
                                </p:childTnLst>
                              </p:cTn>
                            </p:par>
                            <p:par>
                              <p:cTn id="24" fill="hold">
                                <p:stCondLst>
                                  <p:cond delay="751"/>
                                </p:stCondLst>
                                <p:childTnLst>
                                  <p:par>
                                    <p:cTn id="25" presetID="1" presetClass="entr" presetSubtype="0" fill="hold" nodeType="afterEffect">
                                      <p:stCondLst>
                                        <p:cond delay="0"/>
                                      </p:stCondLst>
                                      <p:childTnLst>
                                        <p:set>
                                          <p:cBhvr>
                                            <p:cTn id="26" dur="1" fill="hold">
                                              <p:stCondLst>
                                                <p:cond delay="249"/>
                                              </p:stCondLst>
                                            </p:cTn>
                                            <p:tgtEl>
                                              <p:spTgt spid="69"/>
                                            </p:tgtEl>
                                            <p:attrNameLst>
                                              <p:attrName>style.visibility</p:attrName>
                                            </p:attrNameLst>
                                          </p:cBhvr>
                                          <p:to>
                                            <p:strVal val="visible"/>
                                          </p:to>
                                        </p:set>
                                      </p:childTnLst>
                                    </p:cTn>
                                  </p:par>
                                </p:childTnLst>
                              </p:cTn>
                            </p:par>
                            <p:par>
                              <p:cTn id="27" fill="hold">
                                <p:stCondLst>
                                  <p:cond delay="1001"/>
                                </p:stCondLst>
                                <p:childTnLst>
                                  <p:par>
                                    <p:cTn id="28" presetID="22" presetClass="entr" presetSubtype="8"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250"/>
                                            <p:tgtEl>
                                              <p:spTgt spid="72"/>
                                            </p:tgtEl>
                                          </p:cBhvr>
                                        </p:animEffect>
                                      </p:childTnLst>
                                    </p:cTn>
                                  </p:par>
                                </p:childTnLst>
                              </p:cTn>
                            </p:par>
                            <p:par>
                              <p:cTn id="31" fill="hold">
                                <p:stCondLst>
                                  <p:cond delay="1251"/>
                                </p:stCondLst>
                                <p:childTnLst>
                                  <p:par>
                                    <p:cTn id="32" presetID="1" presetClass="entr" presetSubtype="0" fill="hold" nodeType="afterEffect">
                                      <p:stCondLst>
                                        <p:cond delay="0"/>
                                      </p:stCondLst>
                                      <p:childTnLst>
                                        <p:set>
                                          <p:cBhvr>
                                            <p:cTn id="33" dur="1" fill="hold">
                                              <p:stCondLst>
                                                <p:cond delay="249"/>
                                              </p:stCondLst>
                                            </p:cTn>
                                            <p:tgtEl>
                                              <p:spTgt spid="66"/>
                                            </p:tgtEl>
                                            <p:attrNameLst>
                                              <p:attrName>style.visibility</p:attrName>
                                            </p:attrNameLst>
                                          </p:cBhvr>
                                          <p:to>
                                            <p:strVal val="visible"/>
                                          </p:to>
                                        </p:set>
                                      </p:childTnLst>
                                    </p:cTn>
                                  </p:par>
                                </p:childTnLst>
                              </p:cTn>
                            </p:par>
                            <p:par>
                              <p:cTn id="34" fill="hold">
                                <p:stCondLst>
                                  <p:cond delay="1501"/>
                                </p:stCondLst>
                                <p:childTnLst>
                                  <p:par>
                                    <p:cTn id="35" presetID="2" presetClass="entr" presetSubtype="2" accel="70000"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250" fill="hold"/>
                                            <p:tgtEl>
                                              <p:spTgt spid="65"/>
                                            </p:tgtEl>
                                            <p:attrNameLst>
                                              <p:attrName>ppt_x</p:attrName>
                                            </p:attrNameLst>
                                          </p:cBhvr>
                                          <p:tavLst>
                                            <p:tav tm="0">
                                              <p:val>
                                                <p:strVal val="1+#ppt_w/2"/>
                                              </p:val>
                                            </p:tav>
                                            <p:tav tm="100000">
                                              <p:val>
                                                <p:strVal val="#ppt_x"/>
                                              </p:val>
                                            </p:tav>
                                          </p:tavLst>
                                        </p:anim>
                                        <p:anim calcmode="lin" valueType="num">
                                          <p:cBhvr additive="base">
                                            <p:cTn id="38" dur="250" fill="hold"/>
                                            <p:tgtEl>
                                              <p:spTgt spid="65"/>
                                            </p:tgtEl>
                                            <p:attrNameLst>
                                              <p:attrName>ppt_y</p:attrName>
                                            </p:attrNameLst>
                                          </p:cBhvr>
                                          <p:tavLst>
                                            <p:tav tm="0">
                                              <p:val>
                                                <p:strVal val="#ppt_y"/>
                                              </p:val>
                                            </p:tav>
                                            <p:tav tm="100000">
                                              <p:val>
                                                <p:strVal val="#ppt_y"/>
                                              </p:val>
                                            </p:tav>
                                          </p:tavLst>
                                        </p:anim>
                                      </p:childTnLst>
                                    </p:cTn>
                                  </p:par>
                                </p:childTnLst>
                              </p:cTn>
                            </p:par>
                            <p:par>
                              <p:cTn id="39" fill="hold">
                                <p:stCondLst>
                                  <p:cond delay="1751"/>
                                </p:stCondLst>
                                <p:childTnLst>
                                  <p:par>
                                    <p:cTn id="40" presetID="53" presetClass="entr" presetSubtype="16" fill="hold" nodeType="afterEffect">
                                      <p:stCondLst>
                                        <p:cond delay="0"/>
                                      </p:stCondLst>
                                      <p:childTnLst>
                                        <p:set>
                                          <p:cBhvr>
                                            <p:cTn id="41" dur="1" fill="hold">
                                              <p:stCondLst>
                                                <p:cond delay="0"/>
                                              </p:stCondLst>
                                            </p:cTn>
                                            <p:tgtEl>
                                              <p:spTgt spid="85"/>
                                            </p:tgtEl>
                                            <p:attrNameLst>
                                              <p:attrName>style.visibility</p:attrName>
                                            </p:attrNameLst>
                                          </p:cBhvr>
                                          <p:to>
                                            <p:strVal val="visible"/>
                                          </p:to>
                                        </p:set>
                                        <p:anim calcmode="lin" valueType="num">
                                          <p:cBhvr>
                                            <p:cTn id="42" dur="250" fill="hold"/>
                                            <p:tgtEl>
                                              <p:spTgt spid="85"/>
                                            </p:tgtEl>
                                            <p:attrNameLst>
                                              <p:attrName>ppt_w</p:attrName>
                                            </p:attrNameLst>
                                          </p:cBhvr>
                                          <p:tavLst>
                                            <p:tav tm="0">
                                              <p:val>
                                                <p:fltVal val="0"/>
                                              </p:val>
                                            </p:tav>
                                            <p:tav tm="100000">
                                              <p:val>
                                                <p:strVal val="#ppt_w"/>
                                              </p:val>
                                            </p:tav>
                                          </p:tavLst>
                                        </p:anim>
                                        <p:anim calcmode="lin" valueType="num">
                                          <p:cBhvr>
                                            <p:cTn id="43" dur="250" fill="hold"/>
                                            <p:tgtEl>
                                              <p:spTgt spid="85"/>
                                            </p:tgtEl>
                                            <p:attrNameLst>
                                              <p:attrName>ppt_h</p:attrName>
                                            </p:attrNameLst>
                                          </p:cBhvr>
                                          <p:tavLst>
                                            <p:tav tm="0">
                                              <p:val>
                                                <p:fltVal val="0"/>
                                              </p:val>
                                            </p:tav>
                                            <p:tav tm="100000">
                                              <p:val>
                                                <p:strVal val="#ppt_h"/>
                                              </p:val>
                                            </p:tav>
                                          </p:tavLst>
                                        </p:anim>
                                        <p:animEffect transition="in" filter="fade">
                                          <p:cBhvr>
                                            <p:cTn id="44" dur="250"/>
                                            <p:tgtEl>
                                              <p:spTgt spid="85"/>
                                            </p:tgtEl>
                                          </p:cBhvr>
                                        </p:animEffect>
                                      </p:childTnLst>
                                    </p:cTn>
                                  </p:par>
                                </p:childTnLst>
                              </p:cTn>
                            </p:par>
                            <p:par>
                              <p:cTn id="45" fill="hold">
                                <p:stCondLst>
                                  <p:cond delay="2001"/>
                                </p:stCondLst>
                                <p:childTnLst>
                                  <p:par>
                                    <p:cTn id="46" presetID="26" presetClass="emph" presetSubtype="0" fill="hold" nodeType="afterEffect">
                                      <p:stCondLst>
                                        <p:cond delay="0"/>
                                      </p:stCondLst>
                                      <p:childTnLst>
                                        <p:animEffect transition="out" filter="fade">
                                          <p:cBhvr>
                                            <p:cTn id="47" dur="250" tmFilter="0, 0; .2, .5; .8, .5; 1, 0"/>
                                            <p:tgtEl>
                                              <p:spTgt spid="85"/>
                                            </p:tgtEl>
                                          </p:cBhvr>
                                        </p:animEffect>
                                        <p:animScale>
                                          <p:cBhvr>
                                            <p:cTn id="48" dur="125" autoRev="1" fill="hold"/>
                                            <p:tgtEl>
                                              <p:spTgt spid="85"/>
                                            </p:tgtEl>
                                          </p:cBhvr>
                                          <p:by x="105000" y="105000"/>
                                        </p:animScale>
                                      </p:childTnLst>
                                    </p:cTn>
                                  </p:par>
                                </p:childTnLst>
                              </p:cTn>
                            </p:par>
                            <p:par>
                              <p:cTn id="49" fill="hold">
                                <p:stCondLst>
                                  <p:cond delay="2251"/>
                                </p:stCondLst>
                                <p:childTnLst>
                                  <p:par>
                                    <p:cTn id="50" presetID="16" presetClass="entr" presetSubtype="37" fill="hold" grpId="0" nodeType="afterEffect">
                                      <p:stCondLst>
                                        <p:cond delay="300"/>
                                      </p:stCondLst>
                                      <p:childTnLst>
                                        <p:set>
                                          <p:cBhvr>
                                            <p:cTn id="51" dur="1" fill="hold">
                                              <p:stCondLst>
                                                <p:cond delay="0"/>
                                              </p:stCondLst>
                                            </p:cTn>
                                            <p:tgtEl>
                                              <p:spTgt spid="75"/>
                                            </p:tgtEl>
                                            <p:attrNameLst>
                                              <p:attrName>style.visibility</p:attrName>
                                            </p:attrNameLst>
                                          </p:cBhvr>
                                          <p:to>
                                            <p:strVal val="visible"/>
                                          </p:to>
                                        </p:set>
                                        <p:animEffect transition="in" filter="barn(outVertical)">
                                          <p:cBhvr>
                                            <p:cTn id="52" dur="250"/>
                                            <p:tgtEl>
                                              <p:spTgt spid="75"/>
                                            </p:tgtEl>
                                          </p:cBhvr>
                                        </p:animEffect>
                                      </p:childTnLst>
                                    </p:cTn>
                                  </p:par>
                                  <p:par>
                                    <p:cTn id="53" presetID="53" presetClass="entr" presetSubtype="16"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p:cTn id="55" dur="250" fill="hold"/>
                                            <p:tgtEl>
                                              <p:spTgt spid="88"/>
                                            </p:tgtEl>
                                            <p:attrNameLst>
                                              <p:attrName>ppt_w</p:attrName>
                                            </p:attrNameLst>
                                          </p:cBhvr>
                                          <p:tavLst>
                                            <p:tav tm="0">
                                              <p:val>
                                                <p:fltVal val="0"/>
                                              </p:val>
                                            </p:tav>
                                            <p:tav tm="100000">
                                              <p:val>
                                                <p:strVal val="#ppt_w"/>
                                              </p:val>
                                            </p:tav>
                                          </p:tavLst>
                                        </p:anim>
                                        <p:anim calcmode="lin" valueType="num">
                                          <p:cBhvr>
                                            <p:cTn id="56" dur="250" fill="hold"/>
                                            <p:tgtEl>
                                              <p:spTgt spid="88"/>
                                            </p:tgtEl>
                                            <p:attrNameLst>
                                              <p:attrName>ppt_h</p:attrName>
                                            </p:attrNameLst>
                                          </p:cBhvr>
                                          <p:tavLst>
                                            <p:tav tm="0">
                                              <p:val>
                                                <p:fltVal val="0"/>
                                              </p:val>
                                            </p:tav>
                                            <p:tav tm="100000">
                                              <p:val>
                                                <p:strVal val="#ppt_h"/>
                                              </p:val>
                                            </p:tav>
                                          </p:tavLst>
                                        </p:anim>
                                        <p:animEffect transition="in" filter="fade">
                                          <p:cBhvr>
                                            <p:cTn id="57" dur="250"/>
                                            <p:tgtEl>
                                              <p:spTgt spid="88"/>
                                            </p:tgtEl>
                                          </p:cBhvr>
                                        </p:animEffect>
                                      </p:childTnLst>
                                    </p:cTn>
                                  </p:par>
                                </p:childTnLst>
                              </p:cTn>
                            </p:par>
                            <p:par>
                              <p:cTn id="58" fill="hold">
                                <p:stCondLst>
                                  <p:cond delay="2801"/>
                                </p:stCondLst>
                                <p:childTnLst>
                                  <p:par>
                                    <p:cTn id="59" presetID="32" presetClass="emph" presetSubtype="0" fill="hold" nodeType="afterEffect">
                                      <p:stCondLst>
                                        <p:cond delay="0"/>
                                      </p:stCondLst>
                                      <p:childTnLst>
                                        <p:animRot by="120000">
                                          <p:cBhvr>
                                            <p:cTn id="60" dur="1" fill="hold">
                                              <p:stCondLst>
                                                <p:cond delay="0"/>
                                              </p:stCondLst>
                                            </p:cTn>
                                            <p:tgtEl>
                                              <p:spTgt spid="88"/>
                                            </p:tgtEl>
                                            <p:attrNameLst>
                                              <p:attrName>r</p:attrName>
                                            </p:attrNameLst>
                                          </p:cBhvr>
                                        </p:animRot>
                                        <p:animRot by="-240000">
                                          <p:cBhvr>
                                            <p:cTn id="61" dur="2" fill="hold">
                                              <p:stCondLst>
                                                <p:cond delay="49"/>
                                              </p:stCondLst>
                                            </p:cTn>
                                            <p:tgtEl>
                                              <p:spTgt spid="88"/>
                                            </p:tgtEl>
                                            <p:attrNameLst>
                                              <p:attrName>r</p:attrName>
                                            </p:attrNameLst>
                                          </p:cBhvr>
                                        </p:animRot>
                                        <p:animRot by="240000">
                                          <p:cBhvr>
                                            <p:cTn id="62" dur="2" fill="hold">
                                              <p:stCondLst>
                                                <p:cond delay="99"/>
                                              </p:stCondLst>
                                            </p:cTn>
                                            <p:tgtEl>
                                              <p:spTgt spid="88"/>
                                            </p:tgtEl>
                                            <p:attrNameLst>
                                              <p:attrName>r</p:attrName>
                                            </p:attrNameLst>
                                          </p:cBhvr>
                                        </p:animRot>
                                        <p:animRot by="-240000">
                                          <p:cBhvr>
                                            <p:cTn id="63" dur="2" fill="hold">
                                              <p:stCondLst>
                                                <p:cond delay="148"/>
                                              </p:stCondLst>
                                            </p:cTn>
                                            <p:tgtEl>
                                              <p:spTgt spid="88"/>
                                            </p:tgtEl>
                                            <p:attrNameLst>
                                              <p:attrName>r</p:attrName>
                                            </p:attrNameLst>
                                          </p:cBhvr>
                                        </p:animRot>
                                        <p:animRot by="120000">
                                          <p:cBhvr>
                                            <p:cTn id="64" dur="2" fill="hold">
                                              <p:stCondLst>
                                                <p:cond delay="249"/>
                                              </p:stCondLst>
                                            </p:cTn>
                                            <p:tgtEl>
                                              <p:spTgt spid="88"/>
                                            </p:tgtEl>
                                            <p:attrNameLst>
                                              <p:attrName>r</p:attrName>
                                            </p:attrNameLst>
                                          </p:cBhvr>
                                        </p:animRot>
                                      </p:childTnLst>
                                    </p:cTn>
                                  </p:par>
                                </p:childTnLst>
                              </p:cTn>
                            </p:par>
                            <p:par>
                              <p:cTn id="65" fill="hold">
                                <p:stCondLst>
                                  <p:cond delay="3052"/>
                                </p:stCondLst>
                                <p:childTnLst>
                                  <p:par>
                                    <p:cTn id="66" presetID="37" presetClass="entr" presetSubtype="0" fill="hold" nodeType="afterEffect">
                                      <p:stCondLst>
                                        <p:cond delay="0"/>
                                      </p:stCondLst>
                                      <p:childTnLst>
                                        <p:set>
                                          <p:cBhvr>
                                            <p:cTn id="67" dur="1" fill="hold">
                                              <p:stCondLst>
                                                <p:cond delay="0"/>
                                              </p:stCondLst>
                                            </p:cTn>
                                            <p:tgtEl>
                                              <p:spTgt spid="134"/>
                                            </p:tgtEl>
                                            <p:attrNameLst>
                                              <p:attrName>style.visibility</p:attrName>
                                            </p:attrNameLst>
                                          </p:cBhvr>
                                          <p:to>
                                            <p:strVal val="visible"/>
                                          </p:to>
                                        </p:set>
                                        <p:animEffect transition="in" filter="fade">
                                          <p:cBhvr>
                                            <p:cTn id="68" dur="250"/>
                                            <p:tgtEl>
                                              <p:spTgt spid="134"/>
                                            </p:tgtEl>
                                          </p:cBhvr>
                                        </p:animEffect>
                                        <p:anim calcmode="lin" valueType="num">
                                          <p:cBhvr>
                                            <p:cTn id="69" dur="250" fill="hold"/>
                                            <p:tgtEl>
                                              <p:spTgt spid="134"/>
                                            </p:tgtEl>
                                            <p:attrNameLst>
                                              <p:attrName>ppt_x</p:attrName>
                                            </p:attrNameLst>
                                          </p:cBhvr>
                                          <p:tavLst>
                                            <p:tav tm="0">
                                              <p:val>
                                                <p:strVal val="#ppt_x"/>
                                              </p:val>
                                            </p:tav>
                                            <p:tav tm="100000">
                                              <p:val>
                                                <p:strVal val="#ppt_x"/>
                                              </p:val>
                                            </p:tav>
                                          </p:tavLst>
                                        </p:anim>
                                        <p:anim calcmode="lin" valueType="num">
                                          <p:cBhvr>
                                            <p:cTn id="70" dur="225" decel="100000" fill="hold"/>
                                            <p:tgtEl>
                                              <p:spTgt spid="134"/>
                                            </p:tgtEl>
                                            <p:attrNameLst>
                                              <p:attrName>ppt_y</p:attrName>
                                            </p:attrNameLst>
                                          </p:cBhvr>
                                          <p:tavLst>
                                            <p:tav tm="0">
                                              <p:val>
                                                <p:strVal val="#ppt_y+1"/>
                                              </p:val>
                                            </p:tav>
                                            <p:tav tm="100000">
                                              <p:val>
                                                <p:strVal val="#ppt_y-.03"/>
                                              </p:val>
                                            </p:tav>
                                          </p:tavLst>
                                        </p:anim>
                                        <p:anim calcmode="lin" valueType="num">
                                          <p:cBhvr>
                                            <p:cTn id="71" dur="1" accel="100000" fill="hold">
                                              <p:stCondLst>
                                                <p:cond delay="249"/>
                                              </p:stCondLst>
                                            </p:cTn>
                                            <p:tgtEl>
                                              <p:spTgt spid="134"/>
                                            </p:tgtEl>
                                            <p:attrNameLst>
                                              <p:attrName>ppt_y</p:attrName>
                                            </p:attrNameLst>
                                          </p:cBhvr>
                                          <p:tavLst>
                                            <p:tav tm="0">
                                              <p:val>
                                                <p:strVal val="#ppt_y-.03"/>
                                              </p:val>
                                            </p:tav>
                                            <p:tav tm="100000">
                                              <p:val>
                                                <p:strVal val="#ppt_y"/>
                                              </p:val>
                                            </p:tav>
                                          </p:tavLst>
                                        </p:anim>
                                      </p:childTnLst>
                                    </p:cTn>
                                  </p:par>
                                </p:childTnLst>
                              </p:cTn>
                            </p:par>
                            <p:par>
                              <p:cTn id="72" fill="hold">
                                <p:stCondLst>
                                  <p:cond delay="3302"/>
                                </p:stCondLst>
                                <p:childTnLst>
                                  <p:par>
                                    <p:cTn id="73" presetID="1" presetClass="entr" presetSubtype="0" fill="hold" nodeType="afterEffect">
                                      <p:stCondLst>
                                        <p:cond delay="0"/>
                                      </p:stCondLst>
                                      <p:childTnLst>
                                        <p:set>
                                          <p:cBhvr>
                                            <p:cTn id="74" dur="1" fill="hold">
                                              <p:stCondLst>
                                                <p:cond delay="249"/>
                                              </p:stCondLst>
                                            </p:cTn>
                                            <p:tgtEl>
                                              <p:spTgt spid="125"/>
                                            </p:tgtEl>
                                            <p:attrNameLst>
                                              <p:attrName>style.visibility</p:attrName>
                                            </p:attrNameLst>
                                          </p:cBhvr>
                                          <p:to>
                                            <p:strVal val="visible"/>
                                          </p:to>
                                        </p:set>
                                      </p:childTnLst>
                                    </p:cTn>
                                  </p:par>
                                </p:childTnLst>
                              </p:cTn>
                            </p:par>
                            <p:par>
                              <p:cTn id="75" fill="hold">
                                <p:stCondLst>
                                  <p:cond delay="3552"/>
                                </p:stCondLst>
                                <p:childTnLst>
                                  <p:par>
                                    <p:cTn id="76" presetID="22" presetClass="entr" presetSubtype="8" fill="hold" nodeType="after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wipe(left)">
                                          <p:cBhvr>
                                            <p:cTn id="78" dur="250"/>
                                            <p:tgtEl>
                                              <p:spTgt spid="128"/>
                                            </p:tgtEl>
                                          </p:cBhvr>
                                        </p:animEffect>
                                      </p:childTnLst>
                                    </p:cTn>
                                  </p:par>
                                </p:childTnLst>
                              </p:cTn>
                            </p:par>
                            <p:par>
                              <p:cTn id="79" fill="hold">
                                <p:stCondLst>
                                  <p:cond delay="3802"/>
                                </p:stCondLst>
                                <p:childTnLst>
                                  <p:par>
                                    <p:cTn id="80" presetID="1" presetClass="entr" presetSubtype="0" fill="hold" nodeType="afterEffect">
                                      <p:stCondLst>
                                        <p:cond delay="0"/>
                                      </p:stCondLst>
                                      <p:childTnLst>
                                        <p:set>
                                          <p:cBhvr>
                                            <p:cTn id="81" dur="1" fill="hold">
                                              <p:stCondLst>
                                                <p:cond delay="249"/>
                                              </p:stCondLst>
                                            </p:cTn>
                                            <p:tgtEl>
                                              <p:spTgt spid="122"/>
                                            </p:tgtEl>
                                            <p:attrNameLst>
                                              <p:attrName>style.visibility</p:attrName>
                                            </p:attrNameLst>
                                          </p:cBhvr>
                                          <p:to>
                                            <p:strVal val="visible"/>
                                          </p:to>
                                        </p:set>
                                      </p:childTnLst>
                                    </p:cTn>
                                  </p:par>
                                </p:childTnLst>
                              </p:cTn>
                            </p:par>
                            <p:par>
                              <p:cTn id="82" fill="hold">
                                <p:stCondLst>
                                  <p:cond delay="4052"/>
                                </p:stCondLst>
                                <p:childTnLst>
                                  <p:par>
                                    <p:cTn id="83" presetID="2" presetClass="entr" presetSubtype="2" accel="70000" fill="hold" grpId="0" nodeType="afterEffect">
                                      <p:stCondLst>
                                        <p:cond delay="0"/>
                                      </p:stCondLst>
                                      <p:childTnLst>
                                        <p:set>
                                          <p:cBhvr>
                                            <p:cTn id="84" dur="1" fill="hold">
                                              <p:stCondLst>
                                                <p:cond delay="0"/>
                                              </p:stCondLst>
                                            </p:cTn>
                                            <p:tgtEl>
                                              <p:spTgt spid="121"/>
                                            </p:tgtEl>
                                            <p:attrNameLst>
                                              <p:attrName>style.visibility</p:attrName>
                                            </p:attrNameLst>
                                          </p:cBhvr>
                                          <p:to>
                                            <p:strVal val="visible"/>
                                          </p:to>
                                        </p:set>
                                        <p:anim calcmode="lin" valueType="num">
                                          <p:cBhvr additive="base">
                                            <p:cTn id="85" dur="250" fill="hold"/>
                                            <p:tgtEl>
                                              <p:spTgt spid="121"/>
                                            </p:tgtEl>
                                            <p:attrNameLst>
                                              <p:attrName>ppt_x</p:attrName>
                                            </p:attrNameLst>
                                          </p:cBhvr>
                                          <p:tavLst>
                                            <p:tav tm="0">
                                              <p:val>
                                                <p:strVal val="1+#ppt_w/2"/>
                                              </p:val>
                                            </p:tav>
                                            <p:tav tm="100000">
                                              <p:val>
                                                <p:strVal val="#ppt_x"/>
                                              </p:val>
                                            </p:tav>
                                          </p:tavLst>
                                        </p:anim>
                                        <p:anim calcmode="lin" valueType="num">
                                          <p:cBhvr additive="base">
                                            <p:cTn id="86" dur="250" fill="hold"/>
                                            <p:tgtEl>
                                              <p:spTgt spid="121"/>
                                            </p:tgtEl>
                                            <p:attrNameLst>
                                              <p:attrName>ppt_y</p:attrName>
                                            </p:attrNameLst>
                                          </p:cBhvr>
                                          <p:tavLst>
                                            <p:tav tm="0">
                                              <p:val>
                                                <p:strVal val="#ppt_y"/>
                                              </p:val>
                                            </p:tav>
                                            <p:tav tm="100000">
                                              <p:val>
                                                <p:strVal val="#ppt_y"/>
                                              </p:val>
                                            </p:tav>
                                          </p:tavLst>
                                        </p:anim>
                                      </p:childTnLst>
                                    </p:cTn>
                                  </p:par>
                                </p:childTnLst>
                              </p:cTn>
                            </p:par>
                            <p:par>
                              <p:cTn id="87" fill="hold">
                                <p:stCondLst>
                                  <p:cond delay="4302"/>
                                </p:stCondLst>
                                <p:childTnLst>
                                  <p:par>
                                    <p:cTn id="88" presetID="53" presetClass="entr" presetSubtype="16" fill="hold" nodeType="afterEffect">
                                      <p:stCondLst>
                                        <p:cond delay="0"/>
                                      </p:stCondLst>
                                      <p:childTnLst>
                                        <p:set>
                                          <p:cBhvr>
                                            <p:cTn id="89" dur="1" fill="hold">
                                              <p:stCondLst>
                                                <p:cond delay="0"/>
                                              </p:stCondLst>
                                            </p:cTn>
                                            <p:tgtEl>
                                              <p:spTgt spid="131"/>
                                            </p:tgtEl>
                                            <p:attrNameLst>
                                              <p:attrName>style.visibility</p:attrName>
                                            </p:attrNameLst>
                                          </p:cBhvr>
                                          <p:to>
                                            <p:strVal val="visible"/>
                                          </p:to>
                                        </p:set>
                                        <p:anim calcmode="lin" valueType="num">
                                          <p:cBhvr>
                                            <p:cTn id="90" dur="250" fill="hold"/>
                                            <p:tgtEl>
                                              <p:spTgt spid="131"/>
                                            </p:tgtEl>
                                            <p:attrNameLst>
                                              <p:attrName>ppt_w</p:attrName>
                                            </p:attrNameLst>
                                          </p:cBhvr>
                                          <p:tavLst>
                                            <p:tav tm="0">
                                              <p:val>
                                                <p:fltVal val="0"/>
                                              </p:val>
                                            </p:tav>
                                            <p:tav tm="100000">
                                              <p:val>
                                                <p:strVal val="#ppt_w"/>
                                              </p:val>
                                            </p:tav>
                                          </p:tavLst>
                                        </p:anim>
                                        <p:anim calcmode="lin" valueType="num">
                                          <p:cBhvr>
                                            <p:cTn id="91" dur="250" fill="hold"/>
                                            <p:tgtEl>
                                              <p:spTgt spid="131"/>
                                            </p:tgtEl>
                                            <p:attrNameLst>
                                              <p:attrName>ppt_h</p:attrName>
                                            </p:attrNameLst>
                                          </p:cBhvr>
                                          <p:tavLst>
                                            <p:tav tm="0">
                                              <p:val>
                                                <p:fltVal val="0"/>
                                              </p:val>
                                            </p:tav>
                                            <p:tav tm="100000">
                                              <p:val>
                                                <p:strVal val="#ppt_h"/>
                                              </p:val>
                                            </p:tav>
                                          </p:tavLst>
                                        </p:anim>
                                        <p:animEffect transition="in" filter="fade">
                                          <p:cBhvr>
                                            <p:cTn id="92" dur="250"/>
                                            <p:tgtEl>
                                              <p:spTgt spid="131"/>
                                            </p:tgtEl>
                                          </p:cBhvr>
                                        </p:animEffect>
                                      </p:childTnLst>
                                    </p:cTn>
                                  </p:par>
                                </p:childTnLst>
                              </p:cTn>
                            </p:par>
                            <p:par>
                              <p:cTn id="93" fill="hold">
                                <p:stCondLst>
                                  <p:cond delay="4552"/>
                                </p:stCondLst>
                                <p:childTnLst>
                                  <p:par>
                                    <p:cTn id="94" presetID="26" presetClass="emph" presetSubtype="0" fill="hold" nodeType="afterEffect">
                                      <p:stCondLst>
                                        <p:cond delay="0"/>
                                      </p:stCondLst>
                                      <p:childTnLst>
                                        <p:animEffect transition="out" filter="fade">
                                          <p:cBhvr>
                                            <p:cTn id="95" dur="250" tmFilter="0, 0; .2, .5; .8, .5; 1, 0"/>
                                            <p:tgtEl>
                                              <p:spTgt spid="131"/>
                                            </p:tgtEl>
                                          </p:cBhvr>
                                        </p:animEffect>
                                        <p:animScale>
                                          <p:cBhvr>
                                            <p:cTn id="96" dur="125" autoRev="1" fill="hold"/>
                                            <p:tgtEl>
                                              <p:spTgt spid="131"/>
                                            </p:tgtEl>
                                          </p:cBhvr>
                                          <p:by x="105000" y="105000"/>
                                        </p:animScale>
                                      </p:childTnLst>
                                    </p:cTn>
                                  </p:par>
                                </p:childTnLst>
                              </p:cTn>
                            </p:par>
                            <p:par>
                              <p:cTn id="97" fill="hold">
                                <p:stCondLst>
                                  <p:cond delay="4802"/>
                                </p:stCondLst>
                                <p:childTnLst>
                                  <p:par>
                                    <p:cTn id="98" presetID="16" presetClass="entr" presetSubtype="37" fill="hold" grpId="0" nodeType="afterEffect">
                                      <p:stCondLst>
                                        <p:cond delay="300"/>
                                      </p:stCondLst>
                                      <p:childTnLst>
                                        <p:set>
                                          <p:cBhvr>
                                            <p:cTn id="99" dur="1" fill="hold">
                                              <p:stCondLst>
                                                <p:cond delay="0"/>
                                              </p:stCondLst>
                                            </p:cTn>
                                            <p:tgtEl>
                                              <p:spTgt spid="139"/>
                                            </p:tgtEl>
                                            <p:attrNameLst>
                                              <p:attrName>style.visibility</p:attrName>
                                            </p:attrNameLst>
                                          </p:cBhvr>
                                          <p:to>
                                            <p:strVal val="visible"/>
                                          </p:to>
                                        </p:set>
                                        <p:animEffect transition="in" filter="barn(outVertical)">
                                          <p:cBhvr>
                                            <p:cTn id="100" dur="250"/>
                                            <p:tgtEl>
                                              <p:spTgt spid="139"/>
                                            </p:tgtEl>
                                          </p:cBhvr>
                                        </p:animEffect>
                                      </p:childTnLst>
                                    </p:cTn>
                                  </p:par>
                                </p:childTnLst>
                              </p:cTn>
                            </p:par>
                            <p:par>
                              <p:cTn id="101" fill="hold">
                                <p:stCondLst>
                                  <p:cond delay="5352"/>
                                </p:stCondLst>
                                <p:childTnLst>
                                  <p:par>
                                    <p:cTn id="102" presetID="37" presetClass="entr" presetSubtype="0" fill="hold" nodeType="afterEffect">
                                      <p:stCondLst>
                                        <p:cond delay="0"/>
                                      </p:stCondLst>
                                      <p:childTnLst>
                                        <p:set>
                                          <p:cBhvr>
                                            <p:cTn id="103" dur="1" fill="hold">
                                              <p:stCondLst>
                                                <p:cond delay="0"/>
                                              </p:stCondLst>
                                            </p:cTn>
                                            <p:tgtEl>
                                              <p:spTgt spid="158"/>
                                            </p:tgtEl>
                                            <p:attrNameLst>
                                              <p:attrName>style.visibility</p:attrName>
                                            </p:attrNameLst>
                                          </p:cBhvr>
                                          <p:to>
                                            <p:strVal val="visible"/>
                                          </p:to>
                                        </p:set>
                                        <p:animEffect transition="in" filter="fade">
                                          <p:cBhvr>
                                            <p:cTn id="104" dur="250"/>
                                            <p:tgtEl>
                                              <p:spTgt spid="158"/>
                                            </p:tgtEl>
                                          </p:cBhvr>
                                        </p:animEffect>
                                        <p:anim calcmode="lin" valueType="num">
                                          <p:cBhvr>
                                            <p:cTn id="105" dur="250" fill="hold"/>
                                            <p:tgtEl>
                                              <p:spTgt spid="158"/>
                                            </p:tgtEl>
                                            <p:attrNameLst>
                                              <p:attrName>ppt_x</p:attrName>
                                            </p:attrNameLst>
                                          </p:cBhvr>
                                          <p:tavLst>
                                            <p:tav tm="0">
                                              <p:val>
                                                <p:strVal val="#ppt_x"/>
                                              </p:val>
                                            </p:tav>
                                            <p:tav tm="100000">
                                              <p:val>
                                                <p:strVal val="#ppt_x"/>
                                              </p:val>
                                            </p:tav>
                                          </p:tavLst>
                                        </p:anim>
                                        <p:anim calcmode="lin" valueType="num">
                                          <p:cBhvr>
                                            <p:cTn id="106" dur="225" decel="100000" fill="hold"/>
                                            <p:tgtEl>
                                              <p:spTgt spid="158"/>
                                            </p:tgtEl>
                                            <p:attrNameLst>
                                              <p:attrName>ppt_y</p:attrName>
                                            </p:attrNameLst>
                                          </p:cBhvr>
                                          <p:tavLst>
                                            <p:tav tm="0">
                                              <p:val>
                                                <p:strVal val="#ppt_y+1"/>
                                              </p:val>
                                            </p:tav>
                                            <p:tav tm="100000">
                                              <p:val>
                                                <p:strVal val="#ppt_y-.03"/>
                                              </p:val>
                                            </p:tav>
                                          </p:tavLst>
                                        </p:anim>
                                        <p:anim calcmode="lin" valueType="num">
                                          <p:cBhvr>
                                            <p:cTn id="107" dur="1" accel="100000" fill="hold">
                                              <p:stCondLst>
                                                <p:cond delay="249"/>
                                              </p:stCondLst>
                                            </p:cTn>
                                            <p:tgtEl>
                                              <p:spTgt spid="158"/>
                                            </p:tgtEl>
                                            <p:attrNameLst>
                                              <p:attrName>ppt_y</p:attrName>
                                            </p:attrNameLst>
                                          </p:cBhvr>
                                          <p:tavLst>
                                            <p:tav tm="0">
                                              <p:val>
                                                <p:strVal val="#ppt_y-.03"/>
                                              </p:val>
                                            </p:tav>
                                            <p:tav tm="100000">
                                              <p:val>
                                                <p:strVal val="#ppt_y"/>
                                              </p:val>
                                            </p:tav>
                                          </p:tavLst>
                                        </p:anim>
                                      </p:childTnLst>
                                    </p:cTn>
                                  </p:par>
                                </p:childTnLst>
                              </p:cTn>
                            </p:par>
                            <p:par>
                              <p:cTn id="108" fill="hold">
                                <p:stCondLst>
                                  <p:cond delay="5602"/>
                                </p:stCondLst>
                                <p:childTnLst>
                                  <p:par>
                                    <p:cTn id="109" presetID="16" presetClass="entr" presetSubtype="37" fill="hold" grpId="0" nodeType="afterEffect">
                                      <p:stCondLst>
                                        <p:cond delay="200"/>
                                      </p:stCondLst>
                                      <p:childTnLst>
                                        <p:set>
                                          <p:cBhvr>
                                            <p:cTn id="110" dur="1" fill="hold">
                                              <p:stCondLst>
                                                <p:cond delay="0"/>
                                              </p:stCondLst>
                                            </p:cTn>
                                            <p:tgtEl>
                                              <p:spTgt spid="163"/>
                                            </p:tgtEl>
                                            <p:attrNameLst>
                                              <p:attrName>style.visibility</p:attrName>
                                            </p:attrNameLst>
                                          </p:cBhvr>
                                          <p:to>
                                            <p:strVal val="visible"/>
                                          </p:to>
                                        </p:set>
                                        <p:animEffect transition="in" filter="barn(outVertical)">
                                          <p:cBhvr>
                                            <p:cTn id="111" dur="250"/>
                                            <p:tgtEl>
                                              <p:spTgt spid="163"/>
                                            </p:tgtEl>
                                          </p:cBhvr>
                                        </p:animEffect>
                                      </p:childTnLst>
                                    </p:cTn>
                                  </p:par>
                                  <p:par>
                                    <p:cTn id="112" presetID="53" presetClass="entr" presetSubtype="16" fill="hold" nodeType="withEffect">
                                      <p:stCondLst>
                                        <p:cond delay="0"/>
                                      </p:stCondLst>
                                      <p:childTnLst>
                                        <p:set>
                                          <p:cBhvr>
                                            <p:cTn id="113" dur="1" fill="hold">
                                              <p:stCondLst>
                                                <p:cond delay="0"/>
                                              </p:stCondLst>
                                            </p:cTn>
                                            <p:tgtEl>
                                              <p:spTgt spid="164"/>
                                            </p:tgtEl>
                                            <p:attrNameLst>
                                              <p:attrName>style.visibility</p:attrName>
                                            </p:attrNameLst>
                                          </p:cBhvr>
                                          <p:to>
                                            <p:strVal val="visible"/>
                                          </p:to>
                                        </p:set>
                                        <p:anim calcmode="lin" valueType="num">
                                          <p:cBhvr>
                                            <p:cTn id="114" dur="250" fill="hold"/>
                                            <p:tgtEl>
                                              <p:spTgt spid="164"/>
                                            </p:tgtEl>
                                            <p:attrNameLst>
                                              <p:attrName>ppt_w</p:attrName>
                                            </p:attrNameLst>
                                          </p:cBhvr>
                                          <p:tavLst>
                                            <p:tav tm="0">
                                              <p:val>
                                                <p:fltVal val="0"/>
                                              </p:val>
                                            </p:tav>
                                            <p:tav tm="100000">
                                              <p:val>
                                                <p:strVal val="#ppt_w"/>
                                              </p:val>
                                            </p:tav>
                                          </p:tavLst>
                                        </p:anim>
                                        <p:anim calcmode="lin" valueType="num">
                                          <p:cBhvr>
                                            <p:cTn id="115" dur="250" fill="hold"/>
                                            <p:tgtEl>
                                              <p:spTgt spid="164"/>
                                            </p:tgtEl>
                                            <p:attrNameLst>
                                              <p:attrName>ppt_h</p:attrName>
                                            </p:attrNameLst>
                                          </p:cBhvr>
                                          <p:tavLst>
                                            <p:tav tm="0">
                                              <p:val>
                                                <p:fltVal val="0"/>
                                              </p:val>
                                            </p:tav>
                                            <p:tav tm="100000">
                                              <p:val>
                                                <p:strVal val="#ppt_h"/>
                                              </p:val>
                                            </p:tav>
                                          </p:tavLst>
                                        </p:anim>
                                        <p:animEffect transition="in" filter="fade">
                                          <p:cBhvr>
                                            <p:cTn id="116" dur="250"/>
                                            <p:tgtEl>
                                              <p:spTgt spid="164"/>
                                            </p:tgtEl>
                                          </p:cBhvr>
                                        </p:animEffect>
                                      </p:childTnLst>
                                    </p:cTn>
                                  </p:par>
                                </p:childTnLst>
                              </p:cTn>
                            </p:par>
                            <p:par>
                              <p:cTn id="117" fill="hold">
                                <p:stCondLst>
                                  <p:cond delay="6052"/>
                                </p:stCondLst>
                                <p:childTnLst>
                                  <p:par>
                                    <p:cTn id="118" presetID="32" presetClass="emph" presetSubtype="0" fill="hold" nodeType="afterEffect">
                                      <p:stCondLst>
                                        <p:cond delay="0"/>
                                      </p:stCondLst>
                                      <p:childTnLst>
                                        <p:animRot by="120000">
                                          <p:cBhvr>
                                            <p:cTn id="119" dur="1" fill="hold">
                                              <p:stCondLst>
                                                <p:cond delay="0"/>
                                              </p:stCondLst>
                                            </p:cTn>
                                            <p:tgtEl>
                                              <p:spTgt spid="164"/>
                                            </p:tgtEl>
                                            <p:attrNameLst>
                                              <p:attrName>r</p:attrName>
                                            </p:attrNameLst>
                                          </p:cBhvr>
                                        </p:animRot>
                                        <p:animRot by="-240000">
                                          <p:cBhvr>
                                            <p:cTn id="120" dur="2" fill="hold">
                                              <p:stCondLst>
                                                <p:cond delay="50"/>
                                              </p:stCondLst>
                                            </p:cTn>
                                            <p:tgtEl>
                                              <p:spTgt spid="164"/>
                                            </p:tgtEl>
                                            <p:attrNameLst>
                                              <p:attrName>r</p:attrName>
                                            </p:attrNameLst>
                                          </p:cBhvr>
                                        </p:animRot>
                                        <p:animRot by="240000">
                                          <p:cBhvr>
                                            <p:cTn id="121" dur="2" fill="hold">
                                              <p:stCondLst>
                                                <p:cond delay="99"/>
                                              </p:stCondLst>
                                            </p:cTn>
                                            <p:tgtEl>
                                              <p:spTgt spid="164"/>
                                            </p:tgtEl>
                                            <p:attrNameLst>
                                              <p:attrName>r</p:attrName>
                                            </p:attrNameLst>
                                          </p:cBhvr>
                                        </p:animRot>
                                        <p:animRot by="-240000">
                                          <p:cBhvr>
                                            <p:cTn id="122" dur="2" fill="hold">
                                              <p:stCondLst>
                                                <p:cond delay="149"/>
                                              </p:stCondLst>
                                            </p:cTn>
                                            <p:tgtEl>
                                              <p:spTgt spid="164"/>
                                            </p:tgtEl>
                                            <p:attrNameLst>
                                              <p:attrName>r</p:attrName>
                                            </p:attrNameLst>
                                          </p:cBhvr>
                                        </p:animRot>
                                        <p:animRot by="120000">
                                          <p:cBhvr>
                                            <p:cTn id="123" dur="2" fill="hold">
                                              <p:stCondLst>
                                                <p:cond delay="249"/>
                                              </p:stCondLst>
                                            </p:cTn>
                                            <p:tgtEl>
                                              <p:spTgt spid="164"/>
                                            </p:tgtEl>
                                            <p:attrNameLst>
                                              <p:attrName>r</p:attrName>
                                            </p:attrNameLst>
                                          </p:cBhvr>
                                        </p:animRot>
                                      </p:childTnLst>
                                    </p:cTn>
                                  </p:par>
                                </p:childTnLst>
                              </p:cTn>
                            </p:par>
                            <p:par>
                              <p:cTn id="124" fill="hold">
                                <p:stCondLst>
                                  <p:cond delay="6303"/>
                                </p:stCondLst>
                                <p:childTnLst>
                                  <p:par>
                                    <p:cTn id="125" presetID="37" presetClass="entr" presetSubtype="0" fill="hold" nodeType="afterEffect">
                                      <p:stCondLst>
                                        <p:cond delay="0"/>
                                      </p:stCondLst>
                                      <p:childTnLst>
                                        <p:set>
                                          <p:cBhvr>
                                            <p:cTn id="126" dur="1" fill="hold">
                                              <p:stCondLst>
                                                <p:cond delay="0"/>
                                              </p:stCondLst>
                                            </p:cTn>
                                            <p:tgtEl>
                                              <p:spTgt spid="180"/>
                                            </p:tgtEl>
                                            <p:attrNameLst>
                                              <p:attrName>style.visibility</p:attrName>
                                            </p:attrNameLst>
                                          </p:cBhvr>
                                          <p:to>
                                            <p:strVal val="visible"/>
                                          </p:to>
                                        </p:set>
                                        <p:animEffect transition="in" filter="fade">
                                          <p:cBhvr>
                                            <p:cTn id="127" dur="250"/>
                                            <p:tgtEl>
                                              <p:spTgt spid="180"/>
                                            </p:tgtEl>
                                          </p:cBhvr>
                                        </p:animEffect>
                                        <p:anim calcmode="lin" valueType="num">
                                          <p:cBhvr>
                                            <p:cTn id="128" dur="250" fill="hold"/>
                                            <p:tgtEl>
                                              <p:spTgt spid="180"/>
                                            </p:tgtEl>
                                            <p:attrNameLst>
                                              <p:attrName>ppt_x</p:attrName>
                                            </p:attrNameLst>
                                          </p:cBhvr>
                                          <p:tavLst>
                                            <p:tav tm="0">
                                              <p:val>
                                                <p:strVal val="#ppt_x"/>
                                              </p:val>
                                            </p:tav>
                                            <p:tav tm="100000">
                                              <p:val>
                                                <p:strVal val="#ppt_x"/>
                                              </p:val>
                                            </p:tav>
                                          </p:tavLst>
                                        </p:anim>
                                        <p:anim calcmode="lin" valueType="num">
                                          <p:cBhvr>
                                            <p:cTn id="129" dur="225" decel="100000" fill="hold"/>
                                            <p:tgtEl>
                                              <p:spTgt spid="180"/>
                                            </p:tgtEl>
                                            <p:attrNameLst>
                                              <p:attrName>ppt_y</p:attrName>
                                            </p:attrNameLst>
                                          </p:cBhvr>
                                          <p:tavLst>
                                            <p:tav tm="0">
                                              <p:val>
                                                <p:strVal val="#ppt_y+1"/>
                                              </p:val>
                                            </p:tav>
                                            <p:tav tm="100000">
                                              <p:val>
                                                <p:strVal val="#ppt_y-.03"/>
                                              </p:val>
                                            </p:tav>
                                          </p:tavLst>
                                        </p:anim>
                                        <p:anim calcmode="lin" valueType="num">
                                          <p:cBhvr>
                                            <p:cTn id="130" dur="1" accel="100000" fill="hold">
                                              <p:stCondLst>
                                                <p:cond delay="249"/>
                                              </p:stCondLst>
                                            </p:cTn>
                                            <p:tgtEl>
                                              <p:spTgt spid="180"/>
                                            </p:tgtEl>
                                            <p:attrNameLst>
                                              <p:attrName>ppt_y</p:attrName>
                                            </p:attrNameLst>
                                          </p:cBhvr>
                                          <p:tavLst>
                                            <p:tav tm="0">
                                              <p:val>
                                                <p:strVal val="#ppt_y-.03"/>
                                              </p:val>
                                            </p:tav>
                                            <p:tav tm="100000">
                                              <p:val>
                                                <p:strVal val="#ppt_y"/>
                                              </p:val>
                                            </p:tav>
                                          </p:tavLst>
                                        </p:anim>
                                      </p:childTnLst>
                                    </p:cTn>
                                  </p:par>
                                </p:childTnLst>
                              </p:cTn>
                            </p:par>
                            <p:par>
                              <p:cTn id="131" fill="hold">
                                <p:stCondLst>
                                  <p:cond delay="6553"/>
                                </p:stCondLst>
                                <p:childTnLst>
                                  <p:par>
                                    <p:cTn id="132" presetID="1" presetClass="entr" presetSubtype="0" fill="hold" nodeType="afterEffect">
                                      <p:stCondLst>
                                        <p:cond delay="0"/>
                                      </p:stCondLst>
                                      <p:childTnLst>
                                        <p:set>
                                          <p:cBhvr>
                                            <p:cTn id="133" dur="1" fill="hold">
                                              <p:stCondLst>
                                                <p:cond delay="249"/>
                                              </p:stCondLst>
                                            </p:cTn>
                                            <p:tgtEl>
                                              <p:spTgt spid="173"/>
                                            </p:tgtEl>
                                            <p:attrNameLst>
                                              <p:attrName>style.visibility</p:attrName>
                                            </p:attrNameLst>
                                          </p:cBhvr>
                                          <p:to>
                                            <p:strVal val="visible"/>
                                          </p:to>
                                        </p:set>
                                      </p:childTnLst>
                                    </p:cTn>
                                  </p:par>
                                </p:childTnLst>
                              </p:cTn>
                            </p:par>
                            <p:par>
                              <p:cTn id="134" fill="hold">
                                <p:stCondLst>
                                  <p:cond delay="6803"/>
                                </p:stCondLst>
                                <p:childTnLst>
                                  <p:par>
                                    <p:cTn id="135" presetID="22" presetClass="entr" presetSubtype="8" fill="hold" nodeType="afterEffect">
                                      <p:stCondLst>
                                        <p:cond delay="0"/>
                                      </p:stCondLst>
                                      <p:childTnLst>
                                        <p:set>
                                          <p:cBhvr>
                                            <p:cTn id="136" dur="1" fill="hold">
                                              <p:stCondLst>
                                                <p:cond delay="0"/>
                                              </p:stCondLst>
                                            </p:cTn>
                                            <p:tgtEl>
                                              <p:spTgt spid="176"/>
                                            </p:tgtEl>
                                            <p:attrNameLst>
                                              <p:attrName>style.visibility</p:attrName>
                                            </p:attrNameLst>
                                          </p:cBhvr>
                                          <p:to>
                                            <p:strVal val="visible"/>
                                          </p:to>
                                        </p:set>
                                        <p:animEffect transition="in" filter="wipe(left)">
                                          <p:cBhvr>
                                            <p:cTn id="137" dur="250"/>
                                            <p:tgtEl>
                                              <p:spTgt spid="176"/>
                                            </p:tgtEl>
                                          </p:cBhvr>
                                        </p:animEffect>
                                      </p:childTnLst>
                                    </p:cTn>
                                  </p:par>
                                </p:childTnLst>
                              </p:cTn>
                            </p:par>
                            <p:par>
                              <p:cTn id="138" fill="hold">
                                <p:stCondLst>
                                  <p:cond delay="7053"/>
                                </p:stCondLst>
                                <p:childTnLst>
                                  <p:par>
                                    <p:cTn id="139" presetID="1" presetClass="entr" presetSubtype="0" fill="hold" nodeType="afterEffect">
                                      <p:stCondLst>
                                        <p:cond delay="0"/>
                                      </p:stCondLst>
                                      <p:childTnLst>
                                        <p:set>
                                          <p:cBhvr>
                                            <p:cTn id="140" dur="1" fill="hold">
                                              <p:stCondLst>
                                                <p:cond delay="249"/>
                                              </p:stCondLst>
                                            </p:cTn>
                                            <p:tgtEl>
                                              <p:spTgt spid="170"/>
                                            </p:tgtEl>
                                            <p:attrNameLst>
                                              <p:attrName>style.visibility</p:attrName>
                                            </p:attrNameLst>
                                          </p:cBhvr>
                                          <p:to>
                                            <p:strVal val="visible"/>
                                          </p:to>
                                        </p:set>
                                      </p:childTnLst>
                                    </p:cTn>
                                  </p:par>
                                </p:childTnLst>
                              </p:cTn>
                            </p:par>
                            <p:par>
                              <p:cTn id="141" fill="hold">
                                <p:stCondLst>
                                  <p:cond delay="7303"/>
                                </p:stCondLst>
                                <p:childTnLst>
                                  <p:par>
                                    <p:cTn id="142" presetID="2" presetClass="entr" presetSubtype="2" accel="70000" fill="hold" grpId="0" nodeType="afterEffect">
                                      <p:stCondLst>
                                        <p:cond delay="0"/>
                                      </p:stCondLst>
                                      <p:childTnLst>
                                        <p:set>
                                          <p:cBhvr>
                                            <p:cTn id="143" dur="1" fill="hold">
                                              <p:stCondLst>
                                                <p:cond delay="0"/>
                                              </p:stCondLst>
                                            </p:cTn>
                                            <p:tgtEl>
                                              <p:spTgt spid="169"/>
                                            </p:tgtEl>
                                            <p:attrNameLst>
                                              <p:attrName>style.visibility</p:attrName>
                                            </p:attrNameLst>
                                          </p:cBhvr>
                                          <p:to>
                                            <p:strVal val="visible"/>
                                          </p:to>
                                        </p:set>
                                        <p:anim calcmode="lin" valueType="num">
                                          <p:cBhvr additive="base">
                                            <p:cTn id="144" dur="250" fill="hold"/>
                                            <p:tgtEl>
                                              <p:spTgt spid="169"/>
                                            </p:tgtEl>
                                            <p:attrNameLst>
                                              <p:attrName>ppt_x</p:attrName>
                                            </p:attrNameLst>
                                          </p:cBhvr>
                                          <p:tavLst>
                                            <p:tav tm="0">
                                              <p:val>
                                                <p:strVal val="1+#ppt_w/2"/>
                                              </p:val>
                                            </p:tav>
                                            <p:tav tm="100000">
                                              <p:val>
                                                <p:strVal val="#ppt_x"/>
                                              </p:val>
                                            </p:tav>
                                          </p:tavLst>
                                        </p:anim>
                                        <p:anim calcmode="lin" valueType="num">
                                          <p:cBhvr additive="base">
                                            <p:cTn id="145" dur="250" fill="hold"/>
                                            <p:tgtEl>
                                              <p:spTgt spid="169"/>
                                            </p:tgtEl>
                                            <p:attrNameLst>
                                              <p:attrName>ppt_y</p:attrName>
                                            </p:attrNameLst>
                                          </p:cBhvr>
                                          <p:tavLst>
                                            <p:tav tm="0">
                                              <p:val>
                                                <p:strVal val="#ppt_y"/>
                                              </p:val>
                                            </p:tav>
                                            <p:tav tm="100000">
                                              <p:val>
                                                <p:strVal val="#ppt_y"/>
                                              </p:val>
                                            </p:tav>
                                          </p:tavLst>
                                        </p:anim>
                                      </p:childTnLst>
                                    </p:cTn>
                                  </p:par>
                                </p:childTnLst>
                              </p:cTn>
                            </p:par>
                            <p:par>
                              <p:cTn id="146" fill="hold">
                                <p:stCondLst>
                                  <p:cond delay="7553"/>
                                </p:stCondLst>
                                <p:childTnLst>
                                  <p:par>
                                    <p:cTn id="147" presetID="53" presetClass="entr" presetSubtype="16" fill="hold" nodeType="afterEffect">
                                      <p:stCondLst>
                                        <p:cond delay="0"/>
                                      </p:stCondLst>
                                      <p:childTnLst>
                                        <p:set>
                                          <p:cBhvr>
                                            <p:cTn id="148" dur="1" fill="hold">
                                              <p:stCondLst>
                                                <p:cond delay="0"/>
                                              </p:stCondLst>
                                            </p:cTn>
                                            <p:tgtEl>
                                              <p:spTgt spid="189"/>
                                            </p:tgtEl>
                                            <p:attrNameLst>
                                              <p:attrName>style.visibility</p:attrName>
                                            </p:attrNameLst>
                                          </p:cBhvr>
                                          <p:to>
                                            <p:strVal val="visible"/>
                                          </p:to>
                                        </p:set>
                                        <p:anim calcmode="lin" valueType="num">
                                          <p:cBhvr>
                                            <p:cTn id="149" dur="250" fill="hold"/>
                                            <p:tgtEl>
                                              <p:spTgt spid="189"/>
                                            </p:tgtEl>
                                            <p:attrNameLst>
                                              <p:attrName>ppt_w</p:attrName>
                                            </p:attrNameLst>
                                          </p:cBhvr>
                                          <p:tavLst>
                                            <p:tav tm="0">
                                              <p:val>
                                                <p:fltVal val="0"/>
                                              </p:val>
                                            </p:tav>
                                            <p:tav tm="100000">
                                              <p:val>
                                                <p:strVal val="#ppt_w"/>
                                              </p:val>
                                            </p:tav>
                                          </p:tavLst>
                                        </p:anim>
                                        <p:anim calcmode="lin" valueType="num">
                                          <p:cBhvr>
                                            <p:cTn id="150" dur="250" fill="hold"/>
                                            <p:tgtEl>
                                              <p:spTgt spid="189"/>
                                            </p:tgtEl>
                                            <p:attrNameLst>
                                              <p:attrName>ppt_h</p:attrName>
                                            </p:attrNameLst>
                                          </p:cBhvr>
                                          <p:tavLst>
                                            <p:tav tm="0">
                                              <p:val>
                                                <p:fltVal val="0"/>
                                              </p:val>
                                            </p:tav>
                                            <p:tav tm="100000">
                                              <p:val>
                                                <p:strVal val="#ppt_h"/>
                                              </p:val>
                                            </p:tav>
                                          </p:tavLst>
                                        </p:anim>
                                        <p:animEffect transition="in" filter="fade">
                                          <p:cBhvr>
                                            <p:cTn id="151" dur="250"/>
                                            <p:tgtEl>
                                              <p:spTgt spid="189"/>
                                            </p:tgtEl>
                                          </p:cBhvr>
                                        </p:animEffect>
                                      </p:childTnLst>
                                    </p:cTn>
                                  </p:par>
                                </p:childTnLst>
                              </p:cTn>
                            </p:par>
                            <p:par>
                              <p:cTn id="152" fill="hold">
                                <p:stCondLst>
                                  <p:cond delay="7803"/>
                                </p:stCondLst>
                                <p:childTnLst>
                                  <p:par>
                                    <p:cTn id="153" presetID="26" presetClass="emph" presetSubtype="0" fill="hold" nodeType="afterEffect">
                                      <p:stCondLst>
                                        <p:cond delay="0"/>
                                      </p:stCondLst>
                                      <p:childTnLst>
                                        <p:animEffect transition="out" filter="fade">
                                          <p:cBhvr>
                                            <p:cTn id="154" dur="250" tmFilter="0, 0; .2, .5; .8, .5; 1, 0"/>
                                            <p:tgtEl>
                                              <p:spTgt spid="189"/>
                                            </p:tgtEl>
                                          </p:cBhvr>
                                        </p:animEffect>
                                        <p:animScale>
                                          <p:cBhvr>
                                            <p:cTn id="155" dur="125" autoRev="1" fill="hold"/>
                                            <p:tgtEl>
                                              <p:spTgt spid="189"/>
                                            </p:tgtEl>
                                          </p:cBhvr>
                                          <p:by x="105000" y="105000"/>
                                        </p:animScale>
                                      </p:childTnLst>
                                    </p:cTn>
                                  </p:par>
                                </p:childTnLst>
                              </p:cTn>
                            </p:par>
                            <p:par>
                              <p:cTn id="156" fill="hold">
                                <p:stCondLst>
                                  <p:cond delay="8053"/>
                                </p:stCondLst>
                                <p:childTnLst>
                                  <p:par>
                                    <p:cTn id="157" presetID="16" presetClass="entr" presetSubtype="37" fill="hold" grpId="0" nodeType="afterEffect">
                                      <p:stCondLst>
                                        <p:cond delay="300"/>
                                      </p:stCondLst>
                                      <p:childTnLst>
                                        <p:set>
                                          <p:cBhvr>
                                            <p:cTn id="158" dur="1" fill="hold">
                                              <p:stCondLst>
                                                <p:cond delay="0"/>
                                              </p:stCondLst>
                                            </p:cTn>
                                            <p:tgtEl>
                                              <p:spTgt spid="179"/>
                                            </p:tgtEl>
                                            <p:attrNameLst>
                                              <p:attrName>style.visibility</p:attrName>
                                            </p:attrNameLst>
                                          </p:cBhvr>
                                          <p:to>
                                            <p:strVal val="visible"/>
                                          </p:to>
                                        </p:set>
                                        <p:animEffect transition="in" filter="barn(outVertical)">
                                          <p:cBhvr>
                                            <p:cTn id="159" dur="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5" grpId="0"/>
          <p:bldP spid="121" grpId="0" animBg="1"/>
          <p:bldP spid="139" grpId="0"/>
          <p:bldP spid="163" grpId="0"/>
          <p:bldP spid="169" grpId="0" animBg="1"/>
          <p:bldP spid="179"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一、计算器类的设计与实现</a:t>
            </a:r>
            <a:endParaRPr lang="zh-CN" altLang="en-US" dirty="0"/>
          </a:p>
        </p:txBody>
      </p:sp>
      <p:sp>
        <p:nvSpPr>
          <p:cNvPr id="12" name="TextBox 7">
            <a:extLst>
              <a:ext uri="{FF2B5EF4-FFF2-40B4-BE49-F238E27FC236}">
                <a16:creationId xmlns="" xmlns:a16="http://schemas.microsoft.com/office/drawing/2014/main" id="{4FA5150D-3948-4435-B64C-B9F5026C6C64}"/>
              </a:ext>
            </a:extLst>
          </p:cNvPr>
          <p:cNvSpPr txBox="1"/>
          <p:nvPr/>
        </p:nvSpPr>
        <p:spPr>
          <a:xfrm>
            <a:off x="687091" y="1408771"/>
            <a:ext cx="9629726" cy="221599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zh-CN" sz="2400" dirty="0"/>
              <a:t>简单计算器中，通过其设计基础是先通过按键操作，将所需要的计算的数字、运算符按先后出现的次序，录入到显示框中，此时显示框显示的是完整的计算式。当操作者按下“</a:t>
            </a:r>
            <a:r>
              <a:rPr lang="en-US" altLang="zh-CN" sz="2400" dirty="0"/>
              <a:t>=</a:t>
            </a:r>
            <a:r>
              <a:rPr lang="zh-CN" altLang="zh-CN" sz="2400" dirty="0"/>
              <a:t>”键时，才触发计算功能，实现对计算式的计算工作。因计算式的计算工作相对独立且涉及到较为复杂的算法，此例将计算功能设计成一个独立的类，专门用于为给定的计算式字符串计算的功能。</a:t>
            </a:r>
          </a:p>
        </p:txBody>
      </p:sp>
    </p:spTree>
    <p:extLst>
      <p:ext uri="{BB962C8B-B14F-4D97-AF65-F5344CB8AC3E}">
        <p14:creationId xmlns:p14="http://schemas.microsoft.com/office/powerpoint/2010/main" val="396825714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一、计算器类的设计与实现</a:t>
            </a:r>
            <a:endParaRPr lang="zh-CN" altLang="en-US" dirty="0"/>
          </a:p>
        </p:txBody>
      </p:sp>
      <p:sp>
        <p:nvSpPr>
          <p:cNvPr id="12" name="TextBox 7">
            <a:extLst>
              <a:ext uri="{FF2B5EF4-FFF2-40B4-BE49-F238E27FC236}">
                <a16:creationId xmlns="" xmlns:a16="http://schemas.microsoft.com/office/drawing/2014/main" id="{4FA5150D-3948-4435-B64C-B9F5026C6C64}"/>
              </a:ext>
            </a:extLst>
          </p:cNvPr>
          <p:cNvSpPr txBox="1"/>
          <p:nvPr/>
        </p:nvSpPr>
        <p:spPr>
          <a:xfrm>
            <a:off x="687091" y="1408771"/>
            <a:ext cx="9629726"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2400" dirty="0" smtClean="0"/>
              <a:t>计算器类设计如图</a:t>
            </a:r>
            <a:endParaRPr lang="en-US" altLang="zh-CN" sz="2400" dirty="0" smtClean="0"/>
          </a:p>
          <a:p>
            <a:pPr>
              <a:lnSpc>
                <a:spcPct val="100000"/>
              </a:lnSpc>
            </a:pPr>
            <a:endParaRPr lang="zh-CN" altLang="zh-CN" sz="2400" dirty="0"/>
          </a:p>
        </p:txBody>
      </p:sp>
      <p:pic>
        <p:nvPicPr>
          <p:cNvPr id="17" name="图片 16"/>
          <p:cNvPicPr/>
          <p:nvPr/>
        </p:nvPicPr>
        <p:blipFill>
          <a:blip r:embed="rId3"/>
          <a:stretch>
            <a:fillRect/>
          </a:stretch>
        </p:blipFill>
        <p:spPr>
          <a:xfrm>
            <a:off x="2469084" y="2011830"/>
            <a:ext cx="3032870" cy="2490596"/>
          </a:xfrm>
          <a:prstGeom prst="rect">
            <a:avLst/>
          </a:prstGeom>
        </p:spPr>
      </p:pic>
    </p:spTree>
    <p:extLst>
      <p:ext uri="{BB962C8B-B14F-4D97-AF65-F5344CB8AC3E}">
        <p14:creationId xmlns:p14="http://schemas.microsoft.com/office/powerpoint/2010/main" val="14145419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一、计算器类的设计与实现</a:t>
            </a:r>
            <a:endParaRPr lang="zh-CN" altLang="en-US" dirty="0"/>
          </a:p>
        </p:txBody>
      </p:sp>
      <p:sp>
        <p:nvSpPr>
          <p:cNvPr id="12" name="TextBox 7">
            <a:extLst>
              <a:ext uri="{FF2B5EF4-FFF2-40B4-BE49-F238E27FC236}">
                <a16:creationId xmlns="" xmlns:a16="http://schemas.microsoft.com/office/drawing/2014/main" id="{4FA5150D-3948-4435-B64C-B9F5026C6C64}"/>
              </a:ext>
            </a:extLst>
          </p:cNvPr>
          <p:cNvSpPr txBox="1"/>
          <p:nvPr/>
        </p:nvSpPr>
        <p:spPr>
          <a:xfrm>
            <a:off x="407504" y="1408771"/>
            <a:ext cx="11449879" cy="5170646"/>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zh-CN" sz="2400" dirty="0"/>
              <a:t>成员</a:t>
            </a:r>
            <a:r>
              <a:rPr lang="zh-CN" altLang="zh-CN" sz="2400" dirty="0" smtClean="0"/>
              <a:t>变量</a:t>
            </a:r>
            <a:r>
              <a:rPr lang="zh-CN" altLang="en-US" sz="2400" dirty="0" smtClean="0"/>
              <a:t>：</a:t>
            </a:r>
            <a:endParaRPr lang="en-US" altLang="zh-CN" sz="2400" dirty="0" smtClean="0"/>
          </a:p>
          <a:p>
            <a:pPr marL="342900" indent="-342900">
              <a:lnSpc>
                <a:spcPct val="100000"/>
              </a:lnSpc>
              <a:buFont typeface="Wingdings" pitchFamily="2" charset="2"/>
              <a:buChar char="Ø"/>
            </a:pPr>
            <a:r>
              <a:rPr lang="zh-CN" altLang="zh-CN" sz="2400" dirty="0"/>
              <a:t>成员变量</a:t>
            </a:r>
            <a:r>
              <a:rPr lang="en-US" altLang="zh-CN" sz="2400" dirty="0"/>
              <a:t>N</a:t>
            </a:r>
            <a:r>
              <a:rPr lang="zh-CN" altLang="zh-CN" sz="2400" dirty="0"/>
              <a:t>，其类型为</a:t>
            </a:r>
            <a:r>
              <a:rPr lang="en-US" altLang="zh-CN" sz="2400" dirty="0" err="1"/>
              <a:t>int</a:t>
            </a:r>
            <a:r>
              <a:rPr lang="zh-CN" altLang="zh-CN" sz="2400" dirty="0"/>
              <a:t>。设置该变量是为保存计算表达式中最多能包含的字符个数，即计算表达式的最大长度</a:t>
            </a:r>
            <a:r>
              <a:rPr lang="zh-CN" altLang="zh-CN" sz="2400" dirty="0" smtClean="0"/>
              <a:t>。</a:t>
            </a:r>
            <a:endParaRPr lang="zh-CN" altLang="zh-CN" sz="2400" dirty="0"/>
          </a:p>
          <a:p>
            <a:pPr marL="342900" indent="-342900">
              <a:lnSpc>
                <a:spcPct val="100000"/>
              </a:lnSpc>
              <a:buFont typeface="Wingdings" pitchFamily="2" charset="2"/>
              <a:buChar char="Ø"/>
            </a:pPr>
            <a:r>
              <a:rPr lang="zh-CN" altLang="zh-CN" sz="2400" dirty="0"/>
              <a:t>成员变量</a:t>
            </a:r>
            <a:r>
              <a:rPr lang="en-US" altLang="zh-CN" sz="2400" dirty="0"/>
              <a:t>operator,</a:t>
            </a:r>
            <a:r>
              <a:rPr lang="zh-CN" altLang="zh-CN" sz="2400" dirty="0"/>
              <a:t>其类型为</a:t>
            </a:r>
            <a:r>
              <a:rPr lang="en-US" altLang="zh-CN" sz="2400" dirty="0"/>
              <a:t>String</a:t>
            </a:r>
            <a:r>
              <a:rPr lang="zh-CN" altLang="zh-CN" sz="2400" dirty="0"/>
              <a:t>。这个变量是保存了案例计算器中能够包含的所有运算符号构成的字符串</a:t>
            </a:r>
            <a:r>
              <a:rPr lang="zh-CN" altLang="zh-CN" sz="2400" dirty="0" smtClean="0"/>
              <a:t>。</a:t>
            </a:r>
            <a:endParaRPr lang="en-US" altLang="zh-CN" sz="2400" dirty="0" smtClean="0"/>
          </a:p>
          <a:p>
            <a:pPr marL="342900" indent="-342900">
              <a:lnSpc>
                <a:spcPct val="100000"/>
              </a:lnSpc>
              <a:buFont typeface="Wingdings" pitchFamily="2" charset="2"/>
              <a:buChar char="Ø"/>
            </a:pPr>
            <a:r>
              <a:rPr lang="zh-CN" altLang="zh-CN" sz="2400" dirty="0" smtClean="0"/>
              <a:t>成员</a:t>
            </a:r>
            <a:r>
              <a:rPr lang="zh-CN" altLang="zh-CN" sz="2400" dirty="0"/>
              <a:t>变量</a:t>
            </a:r>
            <a:r>
              <a:rPr lang="en-US" altLang="zh-CN" sz="2400" dirty="0"/>
              <a:t>input</a:t>
            </a:r>
            <a:r>
              <a:rPr lang="zh-CN" altLang="zh-CN" sz="2400" dirty="0"/>
              <a:t>，其类型是</a:t>
            </a:r>
            <a:r>
              <a:rPr lang="en-US" altLang="zh-CN" sz="2400" dirty="0"/>
              <a:t>String[]</a:t>
            </a:r>
            <a:r>
              <a:rPr lang="zh-CN" altLang="zh-CN" sz="2400" dirty="0"/>
              <a:t>，即字符串数组类型。当调用计算类中的</a:t>
            </a:r>
            <a:r>
              <a:rPr lang="en-US" altLang="zh-CN" sz="2400" dirty="0"/>
              <a:t>calculate</a:t>
            </a:r>
            <a:r>
              <a:rPr lang="zh-CN" altLang="zh-CN" sz="2400" dirty="0"/>
              <a:t>方法时，需要对输入的计算表达式拆解成运算数和运算符号，拆解后的运算数和运算符号按出现在式子中的先后次序，依次保存到</a:t>
            </a:r>
            <a:r>
              <a:rPr lang="en-US" altLang="zh-CN" sz="2400" dirty="0"/>
              <a:t>input</a:t>
            </a:r>
            <a:r>
              <a:rPr lang="zh-CN" altLang="zh-CN" sz="2400" dirty="0"/>
              <a:t>数组中。</a:t>
            </a:r>
          </a:p>
          <a:p>
            <a:pPr marL="342900" indent="-342900">
              <a:lnSpc>
                <a:spcPct val="100000"/>
              </a:lnSpc>
              <a:buFont typeface="Wingdings" pitchFamily="2" charset="2"/>
              <a:buChar char="Ø"/>
            </a:pPr>
            <a:r>
              <a:rPr lang="zh-CN" altLang="zh-CN" sz="2400" dirty="0"/>
              <a:t>成员变量</a:t>
            </a:r>
            <a:r>
              <a:rPr lang="en-US" altLang="zh-CN" sz="2400" dirty="0"/>
              <a:t>Post</a:t>
            </a:r>
            <a:r>
              <a:rPr lang="zh-CN" altLang="zh-CN" sz="2400" dirty="0"/>
              <a:t>，其类型是</a:t>
            </a:r>
            <a:r>
              <a:rPr lang="en-US" altLang="zh-CN" sz="2400" dirty="0"/>
              <a:t>String[]</a:t>
            </a:r>
            <a:r>
              <a:rPr lang="zh-CN" altLang="zh-CN" sz="2400" dirty="0"/>
              <a:t>，也是字符串数组类型。</a:t>
            </a:r>
            <a:r>
              <a:rPr lang="en-US" altLang="zh-CN" sz="2400" dirty="0"/>
              <a:t>Post</a:t>
            </a:r>
            <a:r>
              <a:rPr lang="zh-CN" altLang="zh-CN" sz="2400" dirty="0"/>
              <a:t>数组的作用是对</a:t>
            </a:r>
            <a:r>
              <a:rPr lang="en-US" altLang="zh-CN" sz="2400" dirty="0"/>
              <a:t>input</a:t>
            </a:r>
            <a:r>
              <a:rPr lang="zh-CN" altLang="zh-CN" sz="2400" dirty="0"/>
              <a:t>数组中的小括弧去除，并按照计算优先规则和二叉树的后根顺序算法要求，将过滤和调整后的</a:t>
            </a:r>
            <a:r>
              <a:rPr lang="en-US" altLang="zh-CN" sz="2400" dirty="0"/>
              <a:t>input</a:t>
            </a:r>
            <a:r>
              <a:rPr lang="zh-CN" altLang="zh-CN" sz="2400" dirty="0"/>
              <a:t>中的数组元素按照要求顺序保存到</a:t>
            </a:r>
            <a:r>
              <a:rPr lang="en-US" altLang="zh-CN" sz="2400" dirty="0"/>
              <a:t>Post</a:t>
            </a:r>
            <a:r>
              <a:rPr lang="zh-CN" altLang="zh-CN" sz="2400" dirty="0"/>
              <a:t>中。</a:t>
            </a:r>
          </a:p>
          <a:p>
            <a:pPr marL="342900" indent="-342900">
              <a:lnSpc>
                <a:spcPct val="100000"/>
              </a:lnSpc>
              <a:buFont typeface="Wingdings" pitchFamily="2" charset="2"/>
              <a:buChar char="Ø"/>
            </a:pPr>
            <a:r>
              <a:rPr lang="zh-CN" altLang="zh-CN" sz="2400" dirty="0"/>
              <a:t>成员变量</a:t>
            </a:r>
            <a:r>
              <a:rPr lang="en-US" altLang="zh-CN" sz="2400" dirty="0"/>
              <a:t>S</a:t>
            </a:r>
            <a:r>
              <a:rPr lang="zh-CN" altLang="zh-CN" sz="2400" dirty="0"/>
              <a:t>，其类型是</a:t>
            </a:r>
            <a:r>
              <a:rPr lang="en-US" altLang="zh-CN" sz="2400" dirty="0"/>
              <a:t>Java</a:t>
            </a:r>
            <a:r>
              <a:rPr lang="zh-CN" altLang="zh-CN" sz="2400" dirty="0"/>
              <a:t>中的</a:t>
            </a:r>
            <a:r>
              <a:rPr lang="en-US" altLang="zh-CN" sz="2400" dirty="0"/>
              <a:t>Stack</a:t>
            </a:r>
            <a:r>
              <a:rPr lang="zh-CN" altLang="zh-CN" sz="2400" dirty="0"/>
              <a:t>类，即栈的实例。栈具有先进后出的功能，利用这种功能，一个应用是实现保存计算的中间结果，另一个应用是在对</a:t>
            </a:r>
            <a:r>
              <a:rPr lang="en-US" altLang="zh-CN" sz="2400" dirty="0"/>
              <a:t>input</a:t>
            </a:r>
            <a:r>
              <a:rPr lang="zh-CN" altLang="zh-CN" sz="2400" dirty="0"/>
              <a:t>过滤小括弧和比较运算符优先级时，实现后根保存顺序转换的</a:t>
            </a:r>
            <a:r>
              <a:rPr lang="zh-CN" altLang="zh-CN" sz="2400" dirty="0" smtClean="0"/>
              <a:t>中介</a:t>
            </a:r>
            <a:r>
              <a:rPr lang="zh-CN" altLang="en-US" sz="2400" dirty="0" smtClean="0"/>
              <a:t>。</a:t>
            </a:r>
            <a:endParaRPr lang="zh-CN" altLang="zh-CN" sz="2400" dirty="0"/>
          </a:p>
        </p:txBody>
      </p:sp>
    </p:spTree>
    <p:extLst>
      <p:ext uri="{BB962C8B-B14F-4D97-AF65-F5344CB8AC3E}">
        <p14:creationId xmlns:p14="http://schemas.microsoft.com/office/powerpoint/2010/main" val="184130053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一、计算器类的设计与实现</a:t>
            </a:r>
            <a:endParaRPr lang="zh-CN" altLang="en-US" dirty="0"/>
          </a:p>
        </p:txBody>
      </p:sp>
      <p:sp>
        <p:nvSpPr>
          <p:cNvPr id="12" name="TextBox 7">
            <a:extLst>
              <a:ext uri="{FF2B5EF4-FFF2-40B4-BE49-F238E27FC236}">
                <a16:creationId xmlns="" xmlns:a16="http://schemas.microsoft.com/office/drawing/2014/main" id="{4FA5150D-3948-4435-B64C-B9F5026C6C64}"/>
              </a:ext>
            </a:extLst>
          </p:cNvPr>
          <p:cNvSpPr txBox="1"/>
          <p:nvPr/>
        </p:nvSpPr>
        <p:spPr>
          <a:xfrm>
            <a:off x="407504" y="1408771"/>
            <a:ext cx="11449879" cy="1107996"/>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zh-CN" sz="2400" dirty="0"/>
              <a:t>成员方法</a:t>
            </a:r>
            <a:r>
              <a:rPr lang="zh-CN" altLang="en-US" sz="2400" dirty="0" smtClean="0"/>
              <a:t>：</a:t>
            </a:r>
            <a:endParaRPr lang="en-US" altLang="zh-CN" sz="2400" dirty="0" smtClean="0"/>
          </a:p>
          <a:p>
            <a:pPr>
              <a:lnSpc>
                <a:spcPct val="100000"/>
              </a:lnSpc>
            </a:pPr>
            <a:r>
              <a:rPr lang="en-US" altLang="zh-CN" sz="2400" dirty="0"/>
              <a:t> </a:t>
            </a:r>
            <a:r>
              <a:rPr lang="en-US" altLang="zh-CN" sz="2400" dirty="0" smtClean="0"/>
              <a:t> </a:t>
            </a:r>
            <a:r>
              <a:rPr lang="zh-CN" altLang="zh-CN" sz="2400" dirty="0"/>
              <a:t>①构造器</a:t>
            </a:r>
          </a:p>
          <a:p>
            <a:pPr>
              <a:lnSpc>
                <a:spcPct val="100000"/>
              </a:lnSpc>
            </a:pPr>
            <a:r>
              <a:rPr lang="en-US" altLang="zh-CN" sz="2400" dirty="0" smtClean="0"/>
              <a:t>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146" y="2326585"/>
            <a:ext cx="5914960" cy="2056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49988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一、计算器类的设计与实现</a:t>
            </a:r>
            <a:endParaRPr lang="zh-CN" altLang="en-US" dirty="0"/>
          </a:p>
        </p:txBody>
      </p:sp>
      <p:sp>
        <p:nvSpPr>
          <p:cNvPr id="12" name="TextBox 7">
            <a:extLst>
              <a:ext uri="{FF2B5EF4-FFF2-40B4-BE49-F238E27FC236}">
                <a16:creationId xmlns="" xmlns:a16="http://schemas.microsoft.com/office/drawing/2014/main" id="{4FA5150D-3948-4435-B64C-B9F5026C6C64}"/>
              </a:ext>
            </a:extLst>
          </p:cNvPr>
          <p:cNvSpPr txBox="1"/>
          <p:nvPr/>
        </p:nvSpPr>
        <p:spPr>
          <a:xfrm>
            <a:off x="407504" y="1408771"/>
            <a:ext cx="11449879" cy="147732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zh-CN" sz="2400" dirty="0"/>
              <a:t>成员方法</a:t>
            </a:r>
            <a:r>
              <a:rPr lang="zh-CN" altLang="en-US" sz="2400" dirty="0" smtClean="0"/>
              <a:t>：</a:t>
            </a:r>
            <a:endParaRPr lang="en-US" altLang="zh-CN" sz="2400" dirty="0" smtClean="0"/>
          </a:p>
          <a:p>
            <a:pPr>
              <a:lnSpc>
                <a:spcPct val="100000"/>
              </a:lnSpc>
            </a:pPr>
            <a:r>
              <a:rPr lang="en-US" altLang="zh-CN" sz="2400" dirty="0"/>
              <a:t> </a:t>
            </a:r>
            <a:r>
              <a:rPr lang="en-US" altLang="zh-CN" sz="2400" dirty="0" smtClean="0"/>
              <a:t> </a:t>
            </a:r>
            <a:r>
              <a:rPr lang="zh-CN" altLang="zh-CN" sz="2400" dirty="0"/>
              <a:t>②运算符</a:t>
            </a:r>
            <a:r>
              <a:rPr lang="zh-CN" altLang="zh-CN" sz="2400" dirty="0" smtClean="0"/>
              <a:t>优先级</a:t>
            </a:r>
            <a:endParaRPr lang="en-US" altLang="zh-CN" sz="2400" dirty="0" smtClean="0"/>
          </a:p>
          <a:p>
            <a:pPr>
              <a:lnSpc>
                <a:spcPct val="100000"/>
              </a:lnSpc>
            </a:pPr>
            <a:r>
              <a:rPr lang="en-US" altLang="zh-CN" sz="2400" dirty="0" smtClean="0"/>
              <a:t>   </a:t>
            </a:r>
            <a:r>
              <a:rPr lang="zh-CN" altLang="zh-CN" sz="2400" dirty="0" smtClean="0"/>
              <a:t>运算符</a:t>
            </a:r>
            <a:r>
              <a:rPr lang="zh-CN" altLang="zh-CN" sz="2400" dirty="0"/>
              <a:t>优先级方法是将四则运算的运算符分成两个等级，其中乘除为高一级，返回</a:t>
            </a:r>
            <a:r>
              <a:rPr lang="en-US" altLang="zh-CN" sz="2400" dirty="0"/>
              <a:t>1</a:t>
            </a:r>
            <a:r>
              <a:rPr lang="zh-CN" altLang="zh-CN" sz="2400" dirty="0"/>
              <a:t>，加减为低一级，返回负</a:t>
            </a:r>
            <a:r>
              <a:rPr lang="en-US" altLang="zh-CN" sz="2400" dirty="0"/>
              <a:t>1</a:t>
            </a:r>
            <a:r>
              <a:rPr lang="zh-CN" altLang="zh-CN" sz="2400" dirty="0"/>
              <a:t>。为方便程序在进行后根序排序时，进行比较和处理。</a:t>
            </a:r>
            <a:r>
              <a:rPr lang="en-US" altLang="zh-CN" sz="2400" dirty="0" smtClean="0"/>
              <a:t> </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630" y="3091898"/>
            <a:ext cx="7278971" cy="2374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69433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一、计算器类的设计与实现</a:t>
            </a:r>
            <a:endParaRPr lang="zh-CN" altLang="en-US" dirty="0"/>
          </a:p>
        </p:txBody>
      </p:sp>
      <p:sp>
        <p:nvSpPr>
          <p:cNvPr id="12" name="TextBox 7">
            <a:extLst>
              <a:ext uri="{FF2B5EF4-FFF2-40B4-BE49-F238E27FC236}">
                <a16:creationId xmlns="" xmlns:a16="http://schemas.microsoft.com/office/drawing/2014/main" id="{4FA5150D-3948-4435-B64C-B9F5026C6C64}"/>
              </a:ext>
            </a:extLst>
          </p:cNvPr>
          <p:cNvSpPr txBox="1"/>
          <p:nvPr/>
        </p:nvSpPr>
        <p:spPr>
          <a:xfrm>
            <a:off x="407504" y="1408771"/>
            <a:ext cx="4681331" cy="258532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zh-CN" sz="2400" dirty="0"/>
              <a:t>成员方法</a:t>
            </a:r>
            <a:r>
              <a:rPr lang="zh-CN" altLang="en-US" sz="2400" dirty="0" smtClean="0"/>
              <a:t>：</a:t>
            </a:r>
            <a:endParaRPr lang="en-US" altLang="zh-CN" sz="2400" dirty="0" smtClean="0"/>
          </a:p>
          <a:p>
            <a:pPr>
              <a:lnSpc>
                <a:spcPct val="100000"/>
              </a:lnSpc>
            </a:pPr>
            <a:r>
              <a:rPr lang="en-US" altLang="zh-CN" sz="2400" dirty="0"/>
              <a:t> </a:t>
            </a:r>
            <a:r>
              <a:rPr lang="en-US" altLang="zh-CN" sz="2400" dirty="0" smtClean="0"/>
              <a:t> </a:t>
            </a:r>
            <a:r>
              <a:rPr lang="zh-CN" altLang="zh-CN" sz="2400" dirty="0" smtClean="0"/>
              <a:t>③拆</a:t>
            </a:r>
            <a:r>
              <a:rPr lang="zh-CN" altLang="zh-CN" sz="2400" dirty="0"/>
              <a:t>解计算表达式</a:t>
            </a:r>
          </a:p>
          <a:p>
            <a:pPr>
              <a:lnSpc>
                <a:spcPct val="100000"/>
              </a:lnSpc>
            </a:pPr>
            <a:r>
              <a:rPr lang="en-US" altLang="zh-CN" sz="2400" dirty="0" smtClean="0"/>
              <a:t>  </a:t>
            </a:r>
            <a:r>
              <a:rPr lang="zh-CN" altLang="zh-CN" sz="2400" dirty="0" smtClean="0"/>
              <a:t>拆</a:t>
            </a:r>
            <a:r>
              <a:rPr lang="zh-CN" altLang="zh-CN" sz="2400" dirty="0"/>
              <a:t>解计算表达式方法是将传入的、以字符串表示的数学算式，按运算数、操作符号分解，并按其出现的先后顺序，保存到</a:t>
            </a:r>
            <a:r>
              <a:rPr lang="en-US" altLang="zh-CN" sz="2400" dirty="0"/>
              <a:t>input</a:t>
            </a:r>
            <a:r>
              <a:rPr lang="zh-CN" altLang="zh-CN" sz="2400" dirty="0"/>
              <a:t>字符串数组中。</a:t>
            </a:r>
            <a:endParaRPr lang="en-US" altLang="zh-CN" sz="2400"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633" y="463550"/>
            <a:ext cx="4664075" cy="592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41296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一、计算器类的设计与实现</a:t>
            </a:r>
            <a:endParaRPr lang="zh-CN" altLang="en-US" dirty="0"/>
          </a:p>
        </p:txBody>
      </p:sp>
      <p:sp>
        <p:nvSpPr>
          <p:cNvPr id="12" name="TextBox 7">
            <a:extLst>
              <a:ext uri="{FF2B5EF4-FFF2-40B4-BE49-F238E27FC236}">
                <a16:creationId xmlns="" xmlns:a16="http://schemas.microsoft.com/office/drawing/2014/main" id="{4FA5150D-3948-4435-B64C-B9F5026C6C64}"/>
              </a:ext>
            </a:extLst>
          </p:cNvPr>
          <p:cNvSpPr txBox="1"/>
          <p:nvPr/>
        </p:nvSpPr>
        <p:spPr>
          <a:xfrm>
            <a:off x="407504" y="1408771"/>
            <a:ext cx="4681331" cy="29546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zh-CN" sz="2400" dirty="0"/>
              <a:t>成员方法</a:t>
            </a:r>
            <a:r>
              <a:rPr lang="zh-CN" altLang="en-US" sz="2400" dirty="0" smtClean="0"/>
              <a:t>：</a:t>
            </a:r>
            <a:endParaRPr lang="en-US" altLang="zh-CN" sz="2400" dirty="0" smtClean="0"/>
          </a:p>
          <a:p>
            <a:pPr>
              <a:lnSpc>
                <a:spcPct val="100000"/>
              </a:lnSpc>
            </a:pPr>
            <a:r>
              <a:rPr lang="en-US" altLang="zh-CN" sz="2400" dirty="0"/>
              <a:t> </a:t>
            </a:r>
            <a:r>
              <a:rPr lang="en-US" altLang="zh-CN" sz="2400" dirty="0" smtClean="0"/>
              <a:t> </a:t>
            </a:r>
            <a:r>
              <a:rPr lang="zh-CN" altLang="zh-CN" sz="2400" dirty="0" smtClean="0"/>
              <a:t>④过滤</a:t>
            </a:r>
            <a:r>
              <a:rPr lang="zh-CN" altLang="zh-CN" sz="2400" dirty="0"/>
              <a:t>并排序</a:t>
            </a:r>
          </a:p>
          <a:p>
            <a:pPr>
              <a:lnSpc>
                <a:spcPct val="100000"/>
              </a:lnSpc>
            </a:pPr>
            <a:r>
              <a:rPr lang="zh-CN" altLang="zh-CN" sz="2400" dirty="0"/>
              <a:t>过滤并排序方法是以</a:t>
            </a:r>
            <a:r>
              <a:rPr lang="en-US" altLang="zh-CN" sz="2400" dirty="0"/>
              <a:t>input</a:t>
            </a:r>
            <a:r>
              <a:rPr lang="zh-CN" altLang="zh-CN" sz="2400" dirty="0"/>
              <a:t>数组为操作对象，将该数组中的小括弧过滤掉，同时在保存运算数和运算符号时，考虑到小括弧的影响，按二叉树的后根序的顺序保存到</a:t>
            </a:r>
            <a:r>
              <a:rPr lang="en-US" altLang="zh-CN" sz="2400" dirty="0"/>
              <a:t>Post</a:t>
            </a:r>
            <a:r>
              <a:rPr lang="zh-CN" altLang="zh-CN" sz="2400" dirty="0"/>
              <a:t>数组中。</a:t>
            </a:r>
            <a:endParaRPr lang="en-US" altLang="zh-CN" sz="2400" dirty="0" smtClean="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339" y="196850"/>
            <a:ext cx="3844235" cy="661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9972696"/>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a:extLst>
              <a:ext uri="{FF2B5EF4-FFF2-40B4-BE49-F238E27FC236}">
                <a16:creationId xmlns="" xmlns:a16="http://schemas.microsoft.com/office/drawing/2014/main" id="{6B6CDEBD-7386-4DE6-AB24-C8F02A5A1E43}"/>
              </a:ext>
            </a:extLst>
          </p:cNvPr>
          <p:cNvGrpSpPr/>
          <p:nvPr/>
        </p:nvGrpSpPr>
        <p:grpSpPr>
          <a:xfrm>
            <a:off x="780671" y="1325564"/>
            <a:ext cx="2072960" cy="2584754"/>
            <a:chOff x="3295850" y="1908877"/>
            <a:chExt cx="3738030" cy="4660916"/>
          </a:xfrm>
        </p:grpSpPr>
        <p:sp>
          <p:nvSpPr>
            <p:cNvPr id="61" name="圆角矩形 2">
              <a:extLst>
                <a:ext uri="{FF2B5EF4-FFF2-40B4-BE49-F238E27FC236}">
                  <a16:creationId xmlns="" xmlns:a16="http://schemas.microsoft.com/office/drawing/2014/main" id="{B9E81AB6-365E-45A3-9BC4-D1E99F3B7D68}"/>
                </a:ext>
              </a:extLst>
            </p:cNvPr>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2" name="Freeform 5">
              <a:extLst>
                <a:ext uri="{FF2B5EF4-FFF2-40B4-BE49-F238E27FC236}">
                  <a16:creationId xmlns="" xmlns:a16="http://schemas.microsoft.com/office/drawing/2014/main" id="{04D476C9-9B37-41AF-8D3D-D917C58C7E46}"/>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圆角矩形 4">
              <a:extLst>
                <a:ext uri="{FF2B5EF4-FFF2-40B4-BE49-F238E27FC236}">
                  <a16:creationId xmlns="" xmlns:a16="http://schemas.microsoft.com/office/drawing/2014/main" id="{AB8EE2A3-B7C1-43D8-BF8B-C7472081796D}"/>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4" name="Freeform 5">
              <a:extLst>
                <a:ext uri="{FF2B5EF4-FFF2-40B4-BE49-F238E27FC236}">
                  <a16:creationId xmlns="" xmlns:a16="http://schemas.microsoft.com/office/drawing/2014/main" id="{55A71309-71F7-4AA5-9A03-94CF28D42CDD}"/>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65" name="圆角矩形 6">
            <a:extLst>
              <a:ext uri="{FF2B5EF4-FFF2-40B4-BE49-F238E27FC236}">
                <a16:creationId xmlns="" xmlns:a16="http://schemas.microsoft.com/office/drawing/2014/main" id="{85297BD1-400C-4729-8D4E-E8B9410D9A62}"/>
              </a:ext>
            </a:extLst>
          </p:cNvPr>
          <p:cNvSpPr/>
          <p:nvPr/>
        </p:nvSpPr>
        <p:spPr>
          <a:xfrm>
            <a:off x="2334396" y="1790091"/>
            <a:ext cx="389495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66" name="组合 65">
            <a:extLst>
              <a:ext uri="{FF2B5EF4-FFF2-40B4-BE49-F238E27FC236}">
                <a16:creationId xmlns="" xmlns:a16="http://schemas.microsoft.com/office/drawing/2014/main" id="{100FC2DC-D394-4E4C-8100-4DD8C988CA5D}"/>
              </a:ext>
            </a:extLst>
          </p:cNvPr>
          <p:cNvGrpSpPr/>
          <p:nvPr/>
        </p:nvGrpSpPr>
        <p:grpSpPr>
          <a:xfrm>
            <a:off x="2404685" y="2103948"/>
            <a:ext cx="118508" cy="118509"/>
            <a:chOff x="4486616" y="3001075"/>
            <a:chExt cx="274695" cy="274699"/>
          </a:xfrm>
        </p:grpSpPr>
        <p:sp>
          <p:nvSpPr>
            <p:cNvPr id="67" name="椭圆 66">
              <a:extLst>
                <a:ext uri="{FF2B5EF4-FFF2-40B4-BE49-F238E27FC236}">
                  <a16:creationId xmlns="" xmlns:a16="http://schemas.microsoft.com/office/drawing/2014/main" id="{1DCF19A5-4C64-4A81-B4C3-7DD9B6424BD3}"/>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8" name="椭圆 67">
              <a:extLst>
                <a:ext uri="{FF2B5EF4-FFF2-40B4-BE49-F238E27FC236}">
                  <a16:creationId xmlns="" xmlns:a16="http://schemas.microsoft.com/office/drawing/2014/main" id="{C54EEF69-7D39-459E-B33D-AC10DDCB20FD}"/>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9" name="组合 68">
            <a:extLst>
              <a:ext uri="{FF2B5EF4-FFF2-40B4-BE49-F238E27FC236}">
                <a16:creationId xmlns="" xmlns:a16="http://schemas.microsoft.com/office/drawing/2014/main" id="{04DA6F15-45DF-45C8-A05C-71A713934ED2}"/>
              </a:ext>
            </a:extLst>
          </p:cNvPr>
          <p:cNvGrpSpPr/>
          <p:nvPr/>
        </p:nvGrpSpPr>
        <p:grpSpPr>
          <a:xfrm>
            <a:off x="2105180" y="2103948"/>
            <a:ext cx="118508" cy="118509"/>
            <a:chOff x="4486616" y="3001075"/>
            <a:chExt cx="274695" cy="274699"/>
          </a:xfrm>
        </p:grpSpPr>
        <p:sp>
          <p:nvSpPr>
            <p:cNvPr id="70" name="椭圆 69">
              <a:extLst>
                <a:ext uri="{FF2B5EF4-FFF2-40B4-BE49-F238E27FC236}">
                  <a16:creationId xmlns="" xmlns:a16="http://schemas.microsoft.com/office/drawing/2014/main" id="{4FE55CCD-201E-4801-B4B4-CDC276B7B08A}"/>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1" name="椭圆 70">
              <a:extLst>
                <a:ext uri="{FF2B5EF4-FFF2-40B4-BE49-F238E27FC236}">
                  <a16:creationId xmlns="" xmlns:a16="http://schemas.microsoft.com/office/drawing/2014/main" id="{656E4AE9-C94E-4321-B2F2-7BC2895104F0}"/>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72" name="组合 71">
            <a:extLst>
              <a:ext uri="{FF2B5EF4-FFF2-40B4-BE49-F238E27FC236}">
                <a16:creationId xmlns="" xmlns:a16="http://schemas.microsoft.com/office/drawing/2014/main" id="{3A7ADDFB-7BDA-42E5-8C4F-A2DBA956AB30}"/>
              </a:ext>
            </a:extLst>
          </p:cNvPr>
          <p:cNvGrpSpPr/>
          <p:nvPr/>
        </p:nvGrpSpPr>
        <p:grpSpPr>
          <a:xfrm>
            <a:off x="2171737" y="2137610"/>
            <a:ext cx="288238" cy="46073"/>
            <a:chOff x="4318304" y="3089060"/>
            <a:chExt cx="384317" cy="61430"/>
          </a:xfrm>
        </p:grpSpPr>
        <p:sp>
          <p:nvSpPr>
            <p:cNvPr id="73" name="圆角矩形 14">
              <a:extLst>
                <a:ext uri="{FF2B5EF4-FFF2-40B4-BE49-F238E27FC236}">
                  <a16:creationId xmlns="" xmlns:a16="http://schemas.microsoft.com/office/drawing/2014/main" id="{A5D65E3F-D85E-42C9-9674-C42028237FC5}"/>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4" name="圆角矩形 15">
              <a:extLst>
                <a:ext uri="{FF2B5EF4-FFF2-40B4-BE49-F238E27FC236}">
                  <a16:creationId xmlns="" xmlns:a16="http://schemas.microsoft.com/office/drawing/2014/main" id="{081B1ED9-4BD6-4F8C-B04F-6D5B8A6B605B}"/>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75" name="文本框 74">
            <a:extLst>
              <a:ext uri="{FF2B5EF4-FFF2-40B4-BE49-F238E27FC236}">
                <a16:creationId xmlns="" xmlns:a16="http://schemas.microsoft.com/office/drawing/2014/main" id="{CEB00264-8DCA-4EC8-B7C1-D3059744FBF2}"/>
              </a:ext>
            </a:extLst>
          </p:cNvPr>
          <p:cNvSpPr txBox="1"/>
          <p:nvPr/>
        </p:nvSpPr>
        <p:spPr>
          <a:xfrm>
            <a:off x="3089308" y="1905731"/>
            <a:ext cx="3047932"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简单计算器框架</a:t>
            </a:r>
            <a:endParaRPr lang="zh-CN" altLang="en-US" sz="2700" dirty="0">
              <a:solidFill>
                <a:schemeClr val="bg1"/>
              </a:solidFill>
              <a:latin typeface="造字工房悦黑体验版细体" pitchFamily="50" charset="-122"/>
              <a:ea typeface="造字工房悦黑体验版细体" pitchFamily="50" charset="-122"/>
            </a:endParaRPr>
          </a:p>
        </p:txBody>
      </p:sp>
      <p:grpSp>
        <p:nvGrpSpPr>
          <p:cNvPr id="76" name="组合 75">
            <a:extLst>
              <a:ext uri="{FF2B5EF4-FFF2-40B4-BE49-F238E27FC236}">
                <a16:creationId xmlns="" xmlns:a16="http://schemas.microsoft.com/office/drawing/2014/main" id="{4DCB6AA6-920B-4714-AC15-845791286ACB}"/>
              </a:ext>
            </a:extLst>
          </p:cNvPr>
          <p:cNvGrpSpPr/>
          <p:nvPr/>
        </p:nvGrpSpPr>
        <p:grpSpPr>
          <a:xfrm>
            <a:off x="1225917" y="1893659"/>
            <a:ext cx="589923" cy="553376"/>
            <a:chOff x="3108756" y="2110160"/>
            <a:chExt cx="745081" cy="698920"/>
          </a:xfrm>
          <a:solidFill>
            <a:schemeClr val="bg1"/>
          </a:solidFill>
        </p:grpSpPr>
        <p:sp>
          <p:nvSpPr>
            <p:cNvPr id="77" name="Freeform 489">
              <a:extLst>
                <a:ext uri="{FF2B5EF4-FFF2-40B4-BE49-F238E27FC236}">
                  <a16:creationId xmlns="" xmlns:a16="http://schemas.microsoft.com/office/drawing/2014/main" id="{0A2A98BA-74DF-4ED7-BB83-B051E1004E85}"/>
                </a:ext>
              </a:extLst>
            </p:cNvPr>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8" name="Freeform 490">
              <a:extLst>
                <a:ext uri="{FF2B5EF4-FFF2-40B4-BE49-F238E27FC236}">
                  <a16:creationId xmlns="" xmlns:a16="http://schemas.microsoft.com/office/drawing/2014/main" id="{23D973A6-59D2-47B9-B415-5FFEE88954FB}"/>
                </a:ext>
              </a:extLst>
            </p:cNvPr>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9" name="Freeform 491">
              <a:extLst>
                <a:ext uri="{FF2B5EF4-FFF2-40B4-BE49-F238E27FC236}">
                  <a16:creationId xmlns="" xmlns:a16="http://schemas.microsoft.com/office/drawing/2014/main" id="{72B508DA-30F0-4D7F-9C65-EF1A163DAAD7}"/>
                </a:ext>
              </a:extLst>
            </p:cNvPr>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0" name="Rectangle 492">
              <a:extLst>
                <a:ext uri="{FF2B5EF4-FFF2-40B4-BE49-F238E27FC236}">
                  <a16:creationId xmlns="" xmlns:a16="http://schemas.microsoft.com/office/drawing/2014/main" id="{49ED2B52-67A8-40B5-9E35-15FD6F11145A}"/>
                </a:ext>
              </a:extLst>
            </p:cNvPr>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1" name="Rectangle 493">
              <a:extLst>
                <a:ext uri="{FF2B5EF4-FFF2-40B4-BE49-F238E27FC236}">
                  <a16:creationId xmlns="" xmlns:a16="http://schemas.microsoft.com/office/drawing/2014/main" id="{6CA8A95D-8DD5-4D4C-B364-E9C5840B78C2}"/>
                </a:ext>
              </a:extLst>
            </p:cNvPr>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2" name="Rectangle 494">
              <a:extLst>
                <a:ext uri="{FF2B5EF4-FFF2-40B4-BE49-F238E27FC236}">
                  <a16:creationId xmlns="" xmlns:a16="http://schemas.microsoft.com/office/drawing/2014/main" id="{2EE0F6C8-F58E-4BDE-A9E5-BF82DD7B0DBE}"/>
                </a:ext>
              </a:extLst>
            </p:cNvPr>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3" name="Rectangle 495">
              <a:extLst>
                <a:ext uri="{FF2B5EF4-FFF2-40B4-BE49-F238E27FC236}">
                  <a16:creationId xmlns="" xmlns:a16="http://schemas.microsoft.com/office/drawing/2014/main" id="{05AFB1B6-7833-492B-B40C-23021C2F6BEF}"/>
                </a:ext>
              </a:extLst>
            </p:cNvPr>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4" name="Freeform 496">
              <a:extLst>
                <a:ext uri="{FF2B5EF4-FFF2-40B4-BE49-F238E27FC236}">
                  <a16:creationId xmlns="" xmlns:a16="http://schemas.microsoft.com/office/drawing/2014/main" id="{75001282-5BFF-4492-9BDA-80F241C84226}"/>
                </a:ext>
              </a:extLst>
            </p:cNvPr>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85" name="组合 84">
            <a:extLst>
              <a:ext uri="{FF2B5EF4-FFF2-40B4-BE49-F238E27FC236}">
                <a16:creationId xmlns="" xmlns:a16="http://schemas.microsoft.com/office/drawing/2014/main" id="{E96D7370-DFAA-4037-B901-0EA97851887B}"/>
              </a:ext>
            </a:extLst>
          </p:cNvPr>
          <p:cNvGrpSpPr/>
          <p:nvPr/>
        </p:nvGrpSpPr>
        <p:grpSpPr>
          <a:xfrm>
            <a:off x="2706211" y="1983895"/>
            <a:ext cx="484115" cy="429667"/>
            <a:chOff x="5030931" y="2884106"/>
            <a:chExt cx="645486" cy="572889"/>
          </a:xfrm>
        </p:grpSpPr>
        <p:sp>
          <p:nvSpPr>
            <p:cNvPr id="86" name="椭圆 85">
              <a:extLst>
                <a:ext uri="{FF2B5EF4-FFF2-40B4-BE49-F238E27FC236}">
                  <a16:creationId xmlns="" xmlns:a16="http://schemas.microsoft.com/office/drawing/2014/main" id="{405EC44C-CD09-4BD0-9449-72134A137778}"/>
                </a:ext>
              </a:extLst>
            </p:cNvPr>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7" name="文本框 86">
              <a:extLst>
                <a:ext uri="{FF2B5EF4-FFF2-40B4-BE49-F238E27FC236}">
                  <a16:creationId xmlns="" xmlns:a16="http://schemas.microsoft.com/office/drawing/2014/main" id="{BABEF5B7-2C61-4585-A4D9-E183F361A649}"/>
                </a:ext>
              </a:extLst>
            </p:cNvPr>
            <p:cNvSpPr txBox="1"/>
            <p:nvPr/>
          </p:nvSpPr>
          <p:spPr>
            <a:xfrm>
              <a:off x="5030931" y="2902999"/>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grpSp>
        <p:nvGrpSpPr>
          <p:cNvPr id="88" name="组合 87">
            <a:extLst>
              <a:ext uri="{FF2B5EF4-FFF2-40B4-BE49-F238E27FC236}">
                <a16:creationId xmlns="" xmlns:a16="http://schemas.microsoft.com/office/drawing/2014/main" id="{CF4094C9-417A-4D81-9506-647E0CBCB320}"/>
              </a:ext>
            </a:extLst>
          </p:cNvPr>
          <p:cNvGrpSpPr/>
          <p:nvPr/>
        </p:nvGrpSpPr>
        <p:grpSpPr>
          <a:xfrm>
            <a:off x="2084000" y="2551000"/>
            <a:ext cx="2065817" cy="2584754"/>
            <a:chOff x="3295850" y="1895995"/>
            <a:chExt cx="3725149" cy="4660916"/>
          </a:xfrm>
        </p:grpSpPr>
        <p:sp>
          <p:nvSpPr>
            <p:cNvPr id="117" name="圆角矩形 2">
              <a:extLst>
                <a:ext uri="{FF2B5EF4-FFF2-40B4-BE49-F238E27FC236}">
                  <a16:creationId xmlns="" xmlns:a16="http://schemas.microsoft.com/office/drawing/2014/main" id="{9886BFD2-671B-4923-9477-E7F28C726FC6}"/>
                </a:ext>
              </a:extLst>
            </p:cNvPr>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8" name="Freeform 5">
              <a:extLst>
                <a:ext uri="{FF2B5EF4-FFF2-40B4-BE49-F238E27FC236}">
                  <a16:creationId xmlns="" xmlns:a16="http://schemas.microsoft.com/office/drawing/2014/main" id="{F50659DB-EE3F-403A-BB24-D1E8B1CEA891}"/>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19" name="圆角矩形 4">
              <a:extLst>
                <a:ext uri="{FF2B5EF4-FFF2-40B4-BE49-F238E27FC236}">
                  <a16:creationId xmlns="" xmlns:a16="http://schemas.microsoft.com/office/drawing/2014/main" id="{06E73318-EE61-4772-B02A-34AE1D7DF626}"/>
                </a:ext>
              </a:extLst>
            </p:cNvPr>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0" name="Freeform 5">
              <a:extLst>
                <a:ext uri="{FF2B5EF4-FFF2-40B4-BE49-F238E27FC236}">
                  <a16:creationId xmlns="" xmlns:a16="http://schemas.microsoft.com/office/drawing/2014/main" id="{46AF450D-4FFD-4745-8B3E-F00E2E0AB147}"/>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5A681"/>
            </a:solidFill>
            <a:ln w="25400">
              <a:no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dirty="0">
                <a:solidFill>
                  <a:prstClr val="black"/>
                </a:solidFill>
              </a:endParaRPr>
            </a:p>
          </p:txBody>
        </p:sp>
      </p:grpSp>
      <p:sp>
        <p:nvSpPr>
          <p:cNvPr id="121" name="圆角矩形 6">
            <a:extLst>
              <a:ext uri="{FF2B5EF4-FFF2-40B4-BE49-F238E27FC236}">
                <a16:creationId xmlns="" xmlns:a16="http://schemas.microsoft.com/office/drawing/2014/main" id="{66355D0B-6409-43B6-97B3-1FCCE1C26C1D}"/>
              </a:ext>
            </a:extLst>
          </p:cNvPr>
          <p:cNvSpPr/>
          <p:nvPr/>
        </p:nvSpPr>
        <p:spPr>
          <a:xfrm>
            <a:off x="3636692" y="3024959"/>
            <a:ext cx="3894951" cy="751080"/>
          </a:xfrm>
          <a:prstGeom prst="roundRect">
            <a:avLst>
              <a:gd name="adj" fmla="val 9976"/>
            </a:avLst>
          </a:prstGeom>
          <a:solidFill>
            <a:srgbClr val="15A681"/>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22" name="组合 121">
            <a:extLst>
              <a:ext uri="{FF2B5EF4-FFF2-40B4-BE49-F238E27FC236}">
                <a16:creationId xmlns="" xmlns:a16="http://schemas.microsoft.com/office/drawing/2014/main" id="{4016F0BF-CEB7-44B6-AC32-ABA34668B1D7}"/>
              </a:ext>
            </a:extLst>
          </p:cNvPr>
          <p:cNvGrpSpPr/>
          <p:nvPr/>
        </p:nvGrpSpPr>
        <p:grpSpPr>
          <a:xfrm>
            <a:off x="3706981" y="3338816"/>
            <a:ext cx="118508" cy="118509"/>
            <a:chOff x="4486616" y="3001075"/>
            <a:chExt cx="274695" cy="274699"/>
          </a:xfrm>
        </p:grpSpPr>
        <p:sp>
          <p:nvSpPr>
            <p:cNvPr id="123" name="椭圆 122">
              <a:extLst>
                <a:ext uri="{FF2B5EF4-FFF2-40B4-BE49-F238E27FC236}">
                  <a16:creationId xmlns="" xmlns:a16="http://schemas.microsoft.com/office/drawing/2014/main" id="{AE7732D0-D581-4B7F-99A3-356AB3A38FD2}"/>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4" name="椭圆 123">
              <a:extLst>
                <a:ext uri="{FF2B5EF4-FFF2-40B4-BE49-F238E27FC236}">
                  <a16:creationId xmlns="" xmlns:a16="http://schemas.microsoft.com/office/drawing/2014/main" id="{42E777F8-89B0-4718-B3A7-737F1E6B29B3}"/>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5" name="组合 124">
            <a:extLst>
              <a:ext uri="{FF2B5EF4-FFF2-40B4-BE49-F238E27FC236}">
                <a16:creationId xmlns="" xmlns:a16="http://schemas.microsoft.com/office/drawing/2014/main" id="{773BD735-0E71-43DD-990A-CEB00750FFF9}"/>
              </a:ext>
            </a:extLst>
          </p:cNvPr>
          <p:cNvGrpSpPr/>
          <p:nvPr/>
        </p:nvGrpSpPr>
        <p:grpSpPr>
          <a:xfrm>
            <a:off x="3407476" y="3338816"/>
            <a:ext cx="118508" cy="118509"/>
            <a:chOff x="4486616" y="3001075"/>
            <a:chExt cx="274695" cy="274699"/>
          </a:xfrm>
        </p:grpSpPr>
        <p:sp>
          <p:nvSpPr>
            <p:cNvPr id="126" name="椭圆 125">
              <a:extLst>
                <a:ext uri="{FF2B5EF4-FFF2-40B4-BE49-F238E27FC236}">
                  <a16:creationId xmlns="" xmlns:a16="http://schemas.microsoft.com/office/drawing/2014/main" id="{0A0F0FF6-D563-4FC7-974B-E10007ED5472}"/>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7" name="椭圆 126">
              <a:extLst>
                <a:ext uri="{FF2B5EF4-FFF2-40B4-BE49-F238E27FC236}">
                  <a16:creationId xmlns="" xmlns:a16="http://schemas.microsoft.com/office/drawing/2014/main" id="{A5A2FD42-0B27-4088-BAB7-1461C1078255}"/>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8" name="组合 127">
            <a:extLst>
              <a:ext uri="{FF2B5EF4-FFF2-40B4-BE49-F238E27FC236}">
                <a16:creationId xmlns="" xmlns:a16="http://schemas.microsoft.com/office/drawing/2014/main" id="{86257325-6976-4E39-9D73-12B32C5CBC0F}"/>
              </a:ext>
            </a:extLst>
          </p:cNvPr>
          <p:cNvGrpSpPr/>
          <p:nvPr/>
        </p:nvGrpSpPr>
        <p:grpSpPr>
          <a:xfrm>
            <a:off x="3474035" y="3372478"/>
            <a:ext cx="288238" cy="46073"/>
            <a:chOff x="4317617" y="3104300"/>
            <a:chExt cx="384317" cy="61430"/>
          </a:xfrm>
        </p:grpSpPr>
        <p:sp>
          <p:nvSpPr>
            <p:cNvPr id="129" name="圆角矩形 14">
              <a:extLst>
                <a:ext uri="{FF2B5EF4-FFF2-40B4-BE49-F238E27FC236}">
                  <a16:creationId xmlns="" xmlns:a16="http://schemas.microsoft.com/office/drawing/2014/main" id="{6CBFD9D9-7599-42F8-9F66-D5825D094D74}"/>
                </a:ext>
              </a:extLst>
            </p:cNvPr>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0" name="圆角矩形 15">
              <a:extLst>
                <a:ext uri="{FF2B5EF4-FFF2-40B4-BE49-F238E27FC236}">
                  <a16:creationId xmlns="" xmlns:a16="http://schemas.microsoft.com/office/drawing/2014/main" id="{9CDCC375-B550-4FCF-B298-147B3A16A3FB}"/>
                </a:ext>
              </a:extLst>
            </p:cNvPr>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31" name="组合 130">
            <a:extLst>
              <a:ext uri="{FF2B5EF4-FFF2-40B4-BE49-F238E27FC236}">
                <a16:creationId xmlns="" xmlns:a16="http://schemas.microsoft.com/office/drawing/2014/main" id="{3D28E955-DFB5-4983-8C32-64564D8AEE62}"/>
              </a:ext>
            </a:extLst>
          </p:cNvPr>
          <p:cNvGrpSpPr/>
          <p:nvPr/>
        </p:nvGrpSpPr>
        <p:grpSpPr>
          <a:xfrm>
            <a:off x="3869244" y="3207333"/>
            <a:ext cx="491776" cy="429667"/>
            <a:chOff x="5030931" y="2884106"/>
            <a:chExt cx="655701" cy="572889"/>
          </a:xfrm>
        </p:grpSpPr>
        <p:sp>
          <p:nvSpPr>
            <p:cNvPr id="132" name="椭圆 131">
              <a:extLst>
                <a:ext uri="{FF2B5EF4-FFF2-40B4-BE49-F238E27FC236}">
                  <a16:creationId xmlns="" xmlns:a16="http://schemas.microsoft.com/office/drawing/2014/main" id="{8083CFF6-41FB-4F0C-B25E-818A52342ED9}"/>
                </a:ext>
              </a:extLst>
            </p:cNvPr>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文本框 132">
              <a:extLst>
                <a:ext uri="{FF2B5EF4-FFF2-40B4-BE49-F238E27FC236}">
                  <a16:creationId xmlns="" xmlns:a16="http://schemas.microsoft.com/office/drawing/2014/main" id="{167A85C5-7E72-4EA6-90DE-B80FEE0EEC8C}"/>
                </a:ext>
              </a:extLst>
            </p:cNvPr>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15A681"/>
                  </a:solidFill>
                  <a:latin typeface="Impact" panose="020B0806030902050204" pitchFamily="34" charset="0"/>
                </a:rPr>
                <a:t>02</a:t>
              </a:r>
              <a:endParaRPr lang="zh-CN" altLang="en-US" sz="2100" dirty="0">
                <a:solidFill>
                  <a:srgbClr val="15A681"/>
                </a:solidFill>
                <a:latin typeface="Impact" panose="020B0806030902050204" pitchFamily="34" charset="0"/>
              </a:endParaRPr>
            </a:p>
          </p:txBody>
        </p:sp>
      </p:grpSp>
      <p:grpSp>
        <p:nvGrpSpPr>
          <p:cNvPr id="134" name="组合 133">
            <a:extLst>
              <a:ext uri="{FF2B5EF4-FFF2-40B4-BE49-F238E27FC236}">
                <a16:creationId xmlns="" xmlns:a16="http://schemas.microsoft.com/office/drawing/2014/main" id="{ACD1A2EB-AFD9-4B61-9A42-53292F0D4580}"/>
              </a:ext>
            </a:extLst>
          </p:cNvPr>
          <p:cNvGrpSpPr/>
          <p:nvPr/>
        </p:nvGrpSpPr>
        <p:grpSpPr>
          <a:xfrm>
            <a:off x="2542097" y="3198467"/>
            <a:ext cx="539637" cy="423360"/>
            <a:chOff x="4172643" y="3997027"/>
            <a:chExt cx="736426" cy="577745"/>
          </a:xfrm>
          <a:solidFill>
            <a:schemeClr val="bg1"/>
          </a:solidFill>
        </p:grpSpPr>
        <p:sp>
          <p:nvSpPr>
            <p:cNvPr id="135" name="Freeform 14">
              <a:extLst>
                <a:ext uri="{FF2B5EF4-FFF2-40B4-BE49-F238E27FC236}">
                  <a16:creationId xmlns="" xmlns:a16="http://schemas.microsoft.com/office/drawing/2014/main" id="{82910B92-4E81-40FD-9634-C7D711E29BBC}"/>
                </a:ext>
              </a:extLst>
            </p:cNvPr>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6" name="Freeform 15">
              <a:extLst>
                <a:ext uri="{FF2B5EF4-FFF2-40B4-BE49-F238E27FC236}">
                  <a16:creationId xmlns="" xmlns:a16="http://schemas.microsoft.com/office/drawing/2014/main" id="{4DB4CD97-88B0-44DD-A8A6-89E225C7333E}"/>
                </a:ext>
              </a:extLst>
            </p:cNvPr>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7" name="Freeform 16">
              <a:extLst>
                <a:ext uri="{FF2B5EF4-FFF2-40B4-BE49-F238E27FC236}">
                  <a16:creationId xmlns="" xmlns:a16="http://schemas.microsoft.com/office/drawing/2014/main" id="{561491F0-47CF-4B81-8443-466E9BE02093}"/>
                </a:ext>
              </a:extLst>
            </p:cNvPr>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8" name="Freeform 17">
              <a:extLst>
                <a:ext uri="{FF2B5EF4-FFF2-40B4-BE49-F238E27FC236}">
                  <a16:creationId xmlns="" xmlns:a16="http://schemas.microsoft.com/office/drawing/2014/main" id="{8F896A06-C6FE-4D93-955F-BD98F81C2750}"/>
                </a:ext>
              </a:extLst>
            </p:cNvPr>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39" name="文本框 138">
            <a:extLst>
              <a:ext uri="{FF2B5EF4-FFF2-40B4-BE49-F238E27FC236}">
                <a16:creationId xmlns="" xmlns:a16="http://schemas.microsoft.com/office/drawing/2014/main" id="{42E1D17A-1F78-4862-A60B-ED4EB29F762B}"/>
              </a:ext>
            </a:extLst>
          </p:cNvPr>
          <p:cNvSpPr txBox="1"/>
          <p:nvPr/>
        </p:nvSpPr>
        <p:spPr>
          <a:xfrm>
            <a:off x="4271371" y="3159300"/>
            <a:ext cx="2629909"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操作过程小结</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156" name="椭圆 155">
            <a:extLst>
              <a:ext uri="{FF2B5EF4-FFF2-40B4-BE49-F238E27FC236}">
                <a16:creationId xmlns="" xmlns:a16="http://schemas.microsoft.com/office/drawing/2014/main" id="{7C44004D-4EE8-45C2-85C7-92BE554FD9BF}"/>
              </a:ext>
            </a:extLst>
          </p:cNvPr>
          <p:cNvSpPr/>
          <p:nvPr/>
        </p:nvSpPr>
        <p:spPr>
          <a:xfrm>
            <a:off x="5192067" y="4486696"/>
            <a:ext cx="422057" cy="42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158" name="组合 157">
            <a:extLst>
              <a:ext uri="{FF2B5EF4-FFF2-40B4-BE49-F238E27FC236}">
                <a16:creationId xmlns="" xmlns:a16="http://schemas.microsoft.com/office/drawing/2014/main" id="{D1A91614-B003-4101-BC89-0DA7704895D1}"/>
              </a:ext>
            </a:extLst>
          </p:cNvPr>
          <p:cNvGrpSpPr/>
          <p:nvPr/>
        </p:nvGrpSpPr>
        <p:grpSpPr>
          <a:xfrm>
            <a:off x="3685914" y="4411735"/>
            <a:ext cx="598901" cy="497016"/>
            <a:chOff x="9404083" y="1238855"/>
            <a:chExt cx="801342" cy="665020"/>
          </a:xfrm>
          <a:solidFill>
            <a:schemeClr val="bg1"/>
          </a:solidFill>
        </p:grpSpPr>
        <p:sp>
          <p:nvSpPr>
            <p:cNvPr id="159" name="Freeform 583">
              <a:extLst>
                <a:ext uri="{FF2B5EF4-FFF2-40B4-BE49-F238E27FC236}">
                  <a16:creationId xmlns="" xmlns:a16="http://schemas.microsoft.com/office/drawing/2014/main" id="{8D7E4CFB-8A9F-4036-9FAA-585FE5212177}"/>
                </a:ext>
              </a:extLst>
            </p:cNvPr>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0" name="Freeform 584">
              <a:extLst>
                <a:ext uri="{FF2B5EF4-FFF2-40B4-BE49-F238E27FC236}">
                  <a16:creationId xmlns="" xmlns:a16="http://schemas.microsoft.com/office/drawing/2014/main" id="{40A6DF49-E5D1-4F57-9B5F-0207D1FF360B}"/>
                </a:ext>
              </a:extLst>
            </p:cNvPr>
            <p:cNvSpPr>
              <a:spLocks/>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1" name="Freeform 585">
              <a:extLst>
                <a:ext uri="{FF2B5EF4-FFF2-40B4-BE49-F238E27FC236}">
                  <a16:creationId xmlns="" xmlns:a16="http://schemas.microsoft.com/office/drawing/2014/main" id="{ECD1B9DD-EA93-4F30-8DC2-E8DFA8AD5026}"/>
                </a:ext>
              </a:extLst>
            </p:cNvPr>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2" name="Freeform 586">
              <a:extLst>
                <a:ext uri="{FF2B5EF4-FFF2-40B4-BE49-F238E27FC236}">
                  <a16:creationId xmlns="" xmlns:a16="http://schemas.microsoft.com/office/drawing/2014/main" id="{0DD01B64-52E3-427E-97D3-86BD73205EDB}"/>
                </a:ext>
              </a:extLst>
            </p:cNvPr>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63" name="文本框 162">
            <a:extLst>
              <a:ext uri="{FF2B5EF4-FFF2-40B4-BE49-F238E27FC236}">
                <a16:creationId xmlns="" xmlns:a16="http://schemas.microsoft.com/office/drawing/2014/main" id="{D1782CA4-2583-49CC-A4B7-A0DFAC09084E}"/>
              </a:ext>
            </a:extLst>
          </p:cNvPr>
          <p:cNvSpPr txBox="1"/>
          <p:nvPr/>
        </p:nvSpPr>
        <p:spPr>
          <a:xfrm>
            <a:off x="5632437" y="4435593"/>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构造方法的调用</a:t>
            </a:r>
          </a:p>
        </p:txBody>
      </p:sp>
      <p:grpSp>
        <p:nvGrpSpPr>
          <p:cNvPr id="164" name="组合 163">
            <a:extLst>
              <a:ext uri="{FF2B5EF4-FFF2-40B4-BE49-F238E27FC236}">
                <a16:creationId xmlns="" xmlns:a16="http://schemas.microsoft.com/office/drawing/2014/main" id="{D237980A-9A8D-40BE-B93E-73C982693853}"/>
              </a:ext>
            </a:extLst>
          </p:cNvPr>
          <p:cNvGrpSpPr/>
          <p:nvPr/>
        </p:nvGrpSpPr>
        <p:grpSpPr>
          <a:xfrm>
            <a:off x="3261428" y="3908409"/>
            <a:ext cx="2072960" cy="2584754"/>
            <a:chOff x="3295850" y="1908877"/>
            <a:chExt cx="3738030" cy="4660916"/>
          </a:xfrm>
        </p:grpSpPr>
        <p:sp>
          <p:nvSpPr>
            <p:cNvPr id="165" name="圆角矩形 2">
              <a:extLst>
                <a:ext uri="{FF2B5EF4-FFF2-40B4-BE49-F238E27FC236}">
                  <a16:creationId xmlns="" xmlns:a16="http://schemas.microsoft.com/office/drawing/2014/main" id="{05AD33A6-C474-4AAF-AC49-D3A21DAC22AE}"/>
                </a:ext>
              </a:extLst>
            </p:cNvPr>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6" name="Freeform 5">
              <a:extLst>
                <a:ext uri="{FF2B5EF4-FFF2-40B4-BE49-F238E27FC236}">
                  <a16:creationId xmlns="" xmlns:a16="http://schemas.microsoft.com/office/drawing/2014/main" id="{69CAF7D5-B58D-48FD-8CBC-815B52454D1D}"/>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7" name="圆角矩形 4">
              <a:extLst>
                <a:ext uri="{FF2B5EF4-FFF2-40B4-BE49-F238E27FC236}">
                  <a16:creationId xmlns="" xmlns:a16="http://schemas.microsoft.com/office/drawing/2014/main" id="{8BD7294D-262F-4032-BE5B-17A3CCA16C49}"/>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8" name="Freeform 5">
              <a:extLst>
                <a:ext uri="{FF2B5EF4-FFF2-40B4-BE49-F238E27FC236}">
                  <a16:creationId xmlns="" xmlns:a16="http://schemas.microsoft.com/office/drawing/2014/main" id="{F38D5FC5-EE52-4246-B8B4-31C50E5ECFDD}"/>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69" name="圆角矩形 6">
            <a:extLst>
              <a:ext uri="{FF2B5EF4-FFF2-40B4-BE49-F238E27FC236}">
                <a16:creationId xmlns="" xmlns:a16="http://schemas.microsoft.com/office/drawing/2014/main" id="{1DE29119-A9C5-4484-926D-7FBBD347E410}"/>
              </a:ext>
            </a:extLst>
          </p:cNvPr>
          <p:cNvSpPr/>
          <p:nvPr/>
        </p:nvSpPr>
        <p:spPr>
          <a:xfrm>
            <a:off x="4983082" y="4393929"/>
            <a:ext cx="414561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grpSp>
        <p:nvGrpSpPr>
          <p:cNvPr id="170" name="组合 169">
            <a:extLst>
              <a:ext uri="{FF2B5EF4-FFF2-40B4-BE49-F238E27FC236}">
                <a16:creationId xmlns="" xmlns:a16="http://schemas.microsoft.com/office/drawing/2014/main" id="{2CA9F5F5-6B0A-4E5A-BF2E-DB1DBAA4E318}"/>
              </a:ext>
            </a:extLst>
          </p:cNvPr>
          <p:cNvGrpSpPr/>
          <p:nvPr/>
        </p:nvGrpSpPr>
        <p:grpSpPr>
          <a:xfrm>
            <a:off x="4958911" y="4697289"/>
            <a:ext cx="118508" cy="118509"/>
            <a:chOff x="4486616" y="3001075"/>
            <a:chExt cx="274695" cy="274699"/>
          </a:xfrm>
        </p:grpSpPr>
        <p:sp>
          <p:nvSpPr>
            <p:cNvPr id="171" name="椭圆 170">
              <a:extLst>
                <a:ext uri="{FF2B5EF4-FFF2-40B4-BE49-F238E27FC236}">
                  <a16:creationId xmlns="" xmlns:a16="http://schemas.microsoft.com/office/drawing/2014/main" id="{6018C0B5-7B6E-4670-8E13-C88089C6FA1E}"/>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2" name="椭圆 171">
              <a:extLst>
                <a:ext uri="{FF2B5EF4-FFF2-40B4-BE49-F238E27FC236}">
                  <a16:creationId xmlns="" xmlns:a16="http://schemas.microsoft.com/office/drawing/2014/main" id="{99CE1912-4733-4029-B936-6FFEAB5FBE7B}"/>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3" name="组合 172">
            <a:extLst>
              <a:ext uri="{FF2B5EF4-FFF2-40B4-BE49-F238E27FC236}">
                <a16:creationId xmlns="" xmlns:a16="http://schemas.microsoft.com/office/drawing/2014/main" id="{D750B89D-C9DF-49F0-853B-6D6C5C3E5D31}"/>
              </a:ext>
            </a:extLst>
          </p:cNvPr>
          <p:cNvGrpSpPr/>
          <p:nvPr/>
        </p:nvGrpSpPr>
        <p:grpSpPr>
          <a:xfrm>
            <a:off x="4606928" y="4707786"/>
            <a:ext cx="118508" cy="118509"/>
            <a:chOff x="4486616" y="3001075"/>
            <a:chExt cx="274695" cy="274699"/>
          </a:xfrm>
        </p:grpSpPr>
        <p:sp>
          <p:nvSpPr>
            <p:cNvPr id="174" name="椭圆 173">
              <a:extLst>
                <a:ext uri="{FF2B5EF4-FFF2-40B4-BE49-F238E27FC236}">
                  <a16:creationId xmlns="" xmlns:a16="http://schemas.microsoft.com/office/drawing/2014/main" id="{FAB7AE23-8F98-4ED0-B463-972D92739FB7}"/>
                </a:ext>
              </a:extLst>
            </p:cNvPr>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5" name="椭圆 174">
              <a:extLst>
                <a:ext uri="{FF2B5EF4-FFF2-40B4-BE49-F238E27FC236}">
                  <a16:creationId xmlns="" xmlns:a16="http://schemas.microsoft.com/office/drawing/2014/main" id="{21258C54-768F-4763-895F-F04340824C2A}"/>
                </a:ext>
              </a:extLst>
            </p:cNvPr>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6" name="组合 175">
            <a:extLst>
              <a:ext uri="{FF2B5EF4-FFF2-40B4-BE49-F238E27FC236}">
                <a16:creationId xmlns="" xmlns:a16="http://schemas.microsoft.com/office/drawing/2014/main" id="{4F3511B4-D07A-4F99-8A44-74BA4AAC2013}"/>
              </a:ext>
            </a:extLst>
          </p:cNvPr>
          <p:cNvGrpSpPr/>
          <p:nvPr/>
        </p:nvGrpSpPr>
        <p:grpSpPr>
          <a:xfrm>
            <a:off x="4694479" y="4741441"/>
            <a:ext cx="288238" cy="46073"/>
            <a:chOff x="4318304" y="3089060"/>
            <a:chExt cx="384317" cy="61430"/>
          </a:xfrm>
        </p:grpSpPr>
        <p:sp>
          <p:nvSpPr>
            <p:cNvPr id="177" name="圆角矩形 14">
              <a:extLst>
                <a:ext uri="{FF2B5EF4-FFF2-40B4-BE49-F238E27FC236}">
                  <a16:creationId xmlns="" xmlns:a16="http://schemas.microsoft.com/office/drawing/2014/main" id="{10AC37E5-E74E-4B7C-9BC9-6ADFA56C39F9}"/>
                </a:ext>
              </a:extLst>
            </p:cNvPr>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8" name="圆角矩形 15">
              <a:extLst>
                <a:ext uri="{FF2B5EF4-FFF2-40B4-BE49-F238E27FC236}">
                  <a16:creationId xmlns="" xmlns:a16="http://schemas.microsoft.com/office/drawing/2014/main" id="{68D78A0B-2904-40A9-BE03-FFD008637F82}"/>
                </a:ext>
              </a:extLst>
            </p:cNvPr>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79" name="文本框 178">
            <a:extLst>
              <a:ext uri="{FF2B5EF4-FFF2-40B4-BE49-F238E27FC236}">
                <a16:creationId xmlns="" xmlns:a16="http://schemas.microsoft.com/office/drawing/2014/main" id="{386C78A7-5A1F-47E1-B840-863F90E30316}"/>
              </a:ext>
            </a:extLst>
          </p:cNvPr>
          <p:cNvSpPr txBox="1"/>
          <p:nvPr/>
        </p:nvSpPr>
        <p:spPr>
          <a:xfrm>
            <a:off x="5427925" y="4487345"/>
            <a:ext cx="3092123" cy="523220"/>
          </a:xfrm>
          <a:prstGeom prst="rect">
            <a:avLst/>
          </a:prstGeom>
          <a:noFill/>
        </p:spPr>
        <p:txBody>
          <a:bodyPr wrap="square" rtlCol="0">
            <a:spAutoFit/>
          </a:bodyPr>
          <a:lstStyle/>
          <a:p>
            <a:pPr algn="ctr"/>
            <a:r>
              <a:rPr lang="zh-CN" altLang="en-US" sz="2800" dirty="0" smtClean="0"/>
              <a:t>拓展练习</a:t>
            </a:r>
            <a:endParaRPr lang="zh-CN" altLang="en-US" sz="2800" dirty="0"/>
          </a:p>
        </p:txBody>
      </p:sp>
      <p:grpSp>
        <p:nvGrpSpPr>
          <p:cNvPr id="180" name="组合 179">
            <a:extLst>
              <a:ext uri="{FF2B5EF4-FFF2-40B4-BE49-F238E27FC236}">
                <a16:creationId xmlns="" xmlns:a16="http://schemas.microsoft.com/office/drawing/2014/main" id="{FB2FE281-E9C3-4AC7-80B8-DEE79179079D}"/>
              </a:ext>
            </a:extLst>
          </p:cNvPr>
          <p:cNvGrpSpPr/>
          <p:nvPr/>
        </p:nvGrpSpPr>
        <p:grpSpPr>
          <a:xfrm>
            <a:off x="3759151" y="4466008"/>
            <a:ext cx="589923" cy="553376"/>
            <a:chOff x="3108756" y="2110160"/>
            <a:chExt cx="745081" cy="698920"/>
          </a:xfrm>
          <a:solidFill>
            <a:schemeClr val="bg1"/>
          </a:solidFill>
        </p:grpSpPr>
        <p:sp>
          <p:nvSpPr>
            <p:cNvPr id="181" name="Freeform 489">
              <a:extLst>
                <a:ext uri="{FF2B5EF4-FFF2-40B4-BE49-F238E27FC236}">
                  <a16:creationId xmlns="" xmlns:a16="http://schemas.microsoft.com/office/drawing/2014/main" id="{A8DA73C3-071F-4A82-AC07-B62847A2956B}"/>
                </a:ext>
              </a:extLst>
            </p:cNvPr>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2" name="Freeform 490">
              <a:extLst>
                <a:ext uri="{FF2B5EF4-FFF2-40B4-BE49-F238E27FC236}">
                  <a16:creationId xmlns="" xmlns:a16="http://schemas.microsoft.com/office/drawing/2014/main" id="{4CF8DC54-7D5D-417E-8AA4-744C3AF451EE}"/>
                </a:ext>
              </a:extLst>
            </p:cNvPr>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3" name="Freeform 491">
              <a:extLst>
                <a:ext uri="{FF2B5EF4-FFF2-40B4-BE49-F238E27FC236}">
                  <a16:creationId xmlns="" xmlns:a16="http://schemas.microsoft.com/office/drawing/2014/main" id="{D3E5B614-63D7-42FA-B1AE-403BCBCE4107}"/>
                </a:ext>
              </a:extLst>
            </p:cNvPr>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4" name="Rectangle 492">
              <a:extLst>
                <a:ext uri="{FF2B5EF4-FFF2-40B4-BE49-F238E27FC236}">
                  <a16:creationId xmlns="" xmlns:a16="http://schemas.microsoft.com/office/drawing/2014/main" id="{7D06738A-2803-465E-B334-4304EF5C9AFA}"/>
                </a:ext>
              </a:extLst>
            </p:cNvPr>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5" name="Rectangle 493">
              <a:extLst>
                <a:ext uri="{FF2B5EF4-FFF2-40B4-BE49-F238E27FC236}">
                  <a16:creationId xmlns="" xmlns:a16="http://schemas.microsoft.com/office/drawing/2014/main" id="{8BA8DA33-24CB-42DA-891D-49F3581BCC16}"/>
                </a:ext>
              </a:extLst>
            </p:cNvPr>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6" name="Rectangle 494">
              <a:extLst>
                <a:ext uri="{FF2B5EF4-FFF2-40B4-BE49-F238E27FC236}">
                  <a16:creationId xmlns="" xmlns:a16="http://schemas.microsoft.com/office/drawing/2014/main" id="{A0041AD1-203E-42A6-BF5E-E9DBF3EB6AEB}"/>
                </a:ext>
              </a:extLst>
            </p:cNvPr>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7" name="Rectangle 495">
              <a:extLst>
                <a:ext uri="{FF2B5EF4-FFF2-40B4-BE49-F238E27FC236}">
                  <a16:creationId xmlns="" xmlns:a16="http://schemas.microsoft.com/office/drawing/2014/main" id="{8FC9835A-C862-43AB-88B9-62E89E4C7B60}"/>
                </a:ext>
              </a:extLst>
            </p:cNvPr>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8" name="Freeform 496">
              <a:extLst>
                <a:ext uri="{FF2B5EF4-FFF2-40B4-BE49-F238E27FC236}">
                  <a16:creationId xmlns="" xmlns:a16="http://schemas.microsoft.com/office/drawing/2014/main" id="{73EAAFAE-51FD-4380-8CFE-AFDD961713F8}"/>
                </a:ext>
              </a:extLst>
            </p:cNvPr>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189" name="组合 188">
            <a:extLst>
              <a:ext uri="{FF2B5EF4-FFF2-40B4-BE49-F238E27FC236}">
                <a16:creationId xmlns="" xmlns:a16="http://schemas.microsoft.com/office/drawing/2014/main" id="{EA50081E-3870-4D33-92A5-F77B25281E05}"/>
              </a:ext>
            </a:extLst>
          </p:cNvPr>
          <p:cNvGrpSpPr/>
          <p:nvPr/>
        </p:nvGrpSpPr>
        <p:grpSpPr>
          <a:xfrm>
            <a:off x="5281413" y="4514245"/>
            <a:ext cx="484113" cy="422057"/>
            <a:chOff x="4876994" y="2618201"/>
            <a:chExt cx="645486" cy="562744"/>
          </a:xfrm>
        </p:grpSpPr>
        <p:sp>
          <p:nvSpPr>
            <p:cNvPr id="190" name="椭圆 189">
              <a:extLst>
                <a:ext uri="{FF2B5EF4-FFF2-40B4-BE49-F238E27FC236}">
                  <a16:creationId xmlns="" xmlns:a16="http://schemas.microsoft.com/office/drawing/2014/main" id="{17AD1A6F-4258-48B9-84AD-D9C82A858F91}"/>
                </a:ext>
              </a:extLst>
            </p:cNvPr>
            <p:cNvSpPr/>
            <p:nvPr/>
          </p:nvSpPr>
          <p:spPr>
            <a:xfrm>
              <a:off x="4901405" y="2618201"/>
              <a:ext cx="562743" cy="5627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1" name="文本框 190">
              <a:extLst>
                <a:ext uri="{FF2B5EF4-FFF2-40B4-BE49-F238E27FC236}">
                  <a16:creationId xmlns="" xmlns:a16="http://schemas.microsoft.com/office/drawing/2014/main" id="{98B3A08A-2A42-4170-B34C-A8A71F17D5DE}"/>
                </a:ext>
              </a:extLst>
            </p:cNvPr>
            <p:cNvSpPr txBox="1"/>
            <p:nvPr/>
          </p:nvSpPr>
          <p:spPr>
            <a:xfrm>
              <a:off x="4876994" y="2623098"/>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03</a:t>
              </a:r>
              <a:endParaRPr lang="zh-CN" altLang="en-US" sz="2100" dirty="0">
                <a:solidFill>
                  <a:srgbClr val="FFB850"/>
                </a:solidFill>
                <a:latin typeface="Impact" panose="020B0806030902050204" pitchFamily="34" charset="0"/>
              </a:endParaRPr>
            </a:p>
          </p:txBody>
        </p:sp>
      </p:grpSp>
      <p:sp>
        <p:nvSpPr>
          <p:cNvPr id="91" name="文本占位符 1"/>
          <p:cNvSpPr>
            <a:spLocks noGrp="1"/>
          </p:cNvSpPr>
          <p:nvPr>
            <p:ph type="body" sz="quarter" idx="10"/>
          </p:nvPr>
        </p:nvSpPr>
        <p:spPr>
          <a:xfrm>
            <a:off x="731838" y="473777"/>
            <a:ext cx="6808927" cy="470648"/>
          </a:xfrm>
        </p:spPr>
        <p:txBody>
          <a:bodyPr/>
          <a:lstStyle/>
          <a:p>
            <a:r>
              <a:rPr lang="en-US" altLang="zh-CN" dirty="0"/>
              <a:t>10-1   </a:t>
            </a:r>
            <a:r>
              <a:rPr lang="zh-CN" altLang="en-US" dirty="0"/>
              <a:t>程序框架设计</a:t>
            </a:r>
            <a:endParaRPr lang="en-US" altLang="zh-CN" dirty="0"/>
          </a:p>
        </p:txBody>
      </p:sp>
    </p:spTree>
    <p:extLst>
      <p:ext uri="{BB962C8B-B14F-4D97-AF65-F5344CB8AC3E}">
        <p14:creationId xmlns:p14="http://schemas.microsoft.com/office/powerpoint/2010/main" val="3200548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250" fill="hold"/>
                                            <p:tgtEl>
                                              <p:spTgt spid="60"/>
                                            </p:tgtEl>
                                            <p:attrNameLst>
                                              <p:attrName>ppt_w</p:attrName>
                                            </p:attrNameLst>
                                          </p:cBhvr>
                                          <p:tavLst>
                                            <p:tav tm="0">
                                              <p:val>
                                                <p:fltVal val="0"/>
                                              </p:val>
                                            </p:tav>
                                            <p:tav tm="100000">
                                              <p:val>
                                                <p:strVal val="#ppt_w"/>
                                              </p:val>
                                            </p:tav>
                                          </p:tavLst>
                                        </p:anim>
                                        <p:anim calcmode="lin" valueType="num">
                                          <p:cBhvr>
                                            <p:cTn id="8" dur="250" fill="hold"/>
                                            <p:tgtEl>
                                              <p:spTgt spid="60"/>
                                            </p:tgtEl>
                                            <p:attrNameLst>
                                              <p:attrName>ppt_h</p:attrName>
                                            </p:attrNameLst>
                                          </p:cBhvr>
                                          <p:tavLst>
                                            <p:tav tm="0">
                                              <p:val>
                                                <p:fltVal val="0"/>
                                              </p:val>
                                            </p:tav>
                                            <p:tav tm="100000">
                                              <p:val>
                                                <p:strVal val="#ppt_h"/>
                                              </p:val>
                                            </p:tav>
                                          </p:tavLst>
                                        </p:anim>
                                        <p:animEffect transition="in" filter="fade">
                                          <p:cBhvr>
                                            <p:cTn id="9" dur="250"/>
                                            <p:tgtEl>
                                              <p:spTgt spid="60"/>
                                            </p:tgtEl>
                                          </p:cBhvr>
                                        </p:animEffect>
                                      </p:childTnLst>
                                    </p:cTn>
                                  </p:par>
                                </p:childTnLst>
                              </p:cTn>
                            </p:par>
                            <p:par>
                              <p:cTn id="10" fill="hold">
                                <p:stCondLst>
                                  <p:cond delay="250"/>
                                </p:stCondLst>
                                <p:childTnLst>
                                  <p:par>
                                    <p:cTn id="11" presetID="32" presetClass="emph" presetSubtype="0" fill="hold" nodeType="afterEffect">
                                      <p:stCondLst>
                                        <p:cond delay="0"/>
                                      </p:stCondLst>
                                      <p:childTnLst>
                                        <p:animRot by="120000">
                                          <p:cBhvr>
                                            <p:cTn id="12" dur="1" fill="hold">
                                              <p:stCondLst>
                                                <p:cond delay="0"/>
                                              </p:stCondLst>
                                            </p:cTn>
                                            <p:tgtEl>
                                              <p:spTgt spid="60"/>
                                            </p:tgtEl>
                                            <p:attrNameLst>
                                              <p:attrName>r</p:attrName>
                                            </p:attrNameLst>
                                          </p:cBhvr>
                                        </p:animRot>
                                        <p:animRot by="-240000">
                                          <p:cBhvr>
                                            <p:cTn id="13" dur="2" fill="hold">
                                              <p:stCondLst>
                                                <p:cond delay="49"/>
                                              </p:stCondLst>
                                            </p:cTn>
                                            <p:tgtEl>
                                              <p:spTgt spid="60"/>
                                            </p:tgtEl>
                                            <p:attrNameLst>
                                              <p:attrName>r</p:attrName>
                                            </p:attrNameLst>
                                          </p:cBhvr>
                                        </p:animRot>
                                        <p:animRot by="240000">
                                          <p:cBhvr>
                                            <p:cTn id="14" dur="2" fill="hold">
                                              <p:stCondLst>
                                                <p:cond delay="99"/>
                                              </p:stCondLst>
                                            </p:cTn>
                                            <p:tgtEl>
                                              <p:spTgt spid="60"/>
                                            </p:tgtEl>
                                            <p:attrNameLst>
                                              <p:attrName>r</p:attrName>
                                            </p:attrNameLst>
                                          </p:cBhvr>
                                        </p:animRot>
                                        <p:animRot by="-240000">
                                          <p:cBhvr>
                                            <p:cTn id="15" dur="2" fill="hold">
                                              <p:stCondLst>
                                                <p:cond delay="148"/>
                                              </p:stCondLst>
                                            </p:cTn>
                                            <p:tgtEl>
                                              <p:spTgt spid="60"/>
                                            </p:tgtEl>
                                            <p:attrNameLst>
                                              <p:attrName>r</p:attrName>
                                            </p:attrNameLst>
                                          </p:cBhvr>
                                        </p:animRot>
                                        <p:animRot by="120000">
                                          <p:cBhvr>
                                            <p:cTn id="16" dur="2" fill="hold">
                                              <p:stCondLst>
                                                <p:cond delay="249"/>
                                              </p:stCondLst>
                                            </p:cTn>
                                            <p:tgtEl>
                                              <p:spTgt spid="60"/>
                                            </p:tgtEl>
                                            <p:attrNameLst>
                                              <p:attrName>r</p:attrName>
                                            </p:attrNameLst>
                                          </p:cBhvr>
                                        </p:animRot>
                                      </p:childTnLst>
                                    </p:cTn>
                                  </p:par>
                                </p:childTnLst>
                              </p:cTn>
                            </p:par>
                            <p:par>
                              <p:cTn id="17" fill="hold">
                                <p:stCondLst>
                                  <p:cond delay="501"/>
                                </p:stCondLst>
                                <p:childTnLst>
                                  <p:par>
                                    <p:cTn id="18" presetID="37"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250"/>
                                            <p:tgtEl>
                                              <p:spTgt spid="76"/>
                                            </p:tgtEl>
                                          </p:cBhvr>
                                        </p:animEffec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25" decel="100000" fill="hold"/>
                                            <p:tgtEl>
                                              <p:spTgt spid="76"/>
                                            </p:tgtEl>
                                            <p:attrNameLst>
                                              <p:attrName>ppt_y</p:attrName>
                                            </p:attrNameLst>
                                          </p:cBhvr>
                                          <p:tavLst>
                                            <p:tav tm="0">
                                              <p:val>
                                                <p:strVal val="#ppt_y+1"/>
                                              </p:val>
                                            </p:tav>
                                            <p:tav tm="100000">
                                              <p:val>
                                                <p:strVal val="#ppt_y-.03"/>
                                              </p:val>
                                            </p:tav>
                                          </p:tavLst>
                                        </p:anim>
                                        <p:anim calcmode="lin" valueType="num">
                                          <p:cBhvr>
                                            <p:cTn id="23" dur="1" accel="100000" fill="hold">
                                              <p:stCondLst>
                                                <p:cond delay="249"/>
                                              </p:stCondLst>
                                            </p:cTn>
                                            <p:tgtEl>
                                              <p:spTgt spid="76"/>
                                            </p:tgtEl>
                                            <p:attrNameLst>
                                              <p:attrName>ppt_y</p:attrName>
                                            </p:attrNameLst>
                                          </p:cBhvr>
                                          <p:tavLst>
                                            <p:tav tm="0">
                                              <p:val>
                                                <p:strVal val="#ppt_y-.03"/>
                                              </p:val>
                                            </p:tav>
                                            <p:tav tm="100000">
                                              <p:val>
                                                <p:strVal val="#ppt_y"/>
                                              </p:val>
                                            </p:tav>
                                          </p:tavLst>
                                        </p:anim>
                                      </p:childTnLst>
                                    </p:cTn>
                                  </p:par>
                                </p:childTnLst>
                              </p:cTn>
                            </p:par>
                            <p:par>
                              <p:cTn id="24" fill="hold">
                                <p:stCondLst>
                                  <p:cond delay="751"/>
                                </p:stCondLst>
                                <p:childTnLst>
                                  <p:par>
                                    <p:cTn id="25" presetID="1" presetClass="entr" presetSubtype="0" fill="hold" nodeType="afterEffect">
                                      <p:stCondLst>
                                        <p:cond delay="0"/>
                                      </p:stCondLst>
                                      <p:childTnLst>
                                        <p:set>
                                          <p:cBhvr>
                                            <p:cTn id="26" dur="1" fill="hold">
                                              <p:stCondLst>
                                                <p:cond delay="249"/>
                                              </p:stCondLst>
                                            </p:cTn>
                                            <p:tgtEl>
                                              <p:spTgt spid="69"/>
                                            </p:tgtEl>
                                            <p:attrNameLst>
                                              <p:attrName>style.visibility</p:attrName>
                                            </p:attrNameLst>
                                          </p:cBhvr>
                                          <p:to>
                                            <p:strVal val="visible"/>
                                          </p:to>
                                        </p:set>
                                      </p:childTnLst>
                                    </p:cTn>
                                  </p:par>
                                </p:childTnLst>
                              </p:cTn>
                            </p:par>
                            <p:par>
                              <p:cTn id="27" fill="hold">
                                <p:stCondLst>
                                  <p:cond delay="1001"/>
                                </p:stCondLst>
                                <p:childTnLst>
                                  <p:par>
                                    <p:cTn id="28" presetID="22" presetClass="entr" presetSubtype="8"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250"/>
                                            <p:tgtEl>
                                              <p:spTgt spid="72"/>
                                            </p:tgtEl>
                                          </p:cBhvr>
                                        </p:animEffect>
                                      </p:childTnLst>
                                    </p:cTn>
                                  </p:par>
                                </p:childTnLst>
                              </p:cTn>
                            </p:par>
                            <p:par>
                              <p:cTn id="31" fill="hold">
                                <p:stCondLst>
                                  <p:cond delay="1251"/>
                                </p:stCondLst>
                                <p:childTnLst>
                                  <p:par>
                                    <p:cTn id="32" presetID="1" presetClass="entr" presetSubtype="0" fill="hold" nodeType="afterEffect">
                                      <p:stCondLst>
                                        <p:cond delay="0"/>
                                      </p:stCondLst>
                                      <p:childTnLst>
                                        <p:set>
                                          <p:cBhvr>
                                            <p:cTn id="33" dur="1" fill="hold">
                                              <p:stCondLst>
                                                <p:cond delay="249"/>
                                              </p:stCondLst>
                                            </p:cTn>
                                            <p:tgtEl>
                                              <p:spTgt spid="66"/>
                                            </p:tgtEl>
                                            <p:attrNameLst>
                                              <p:attrName>style.visibility</p:attrName>
                                            </p:attrNameLst>
                                          </p:cBhvr>
                                          <p:to>
                                            <p:strVal val="visible"/>
                                          </p:to>
                                        </p:set>
                                      </p:childTnLst>
                                    </p:cTn>
                                  </p:par>
                                </p:childTnLst>
                              </p:cTn>
                            </p:par>
                            <p:par>
                              <p:cTn id="34" fill="hold">
                                <p:stCondLst>
                                  <p:cond delay="1501"/>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14:bounceEnd="50000">
                                          <p:cBhvr additive="base">
                                            <p:cTn id="37" dur="250" fill="hold"/>
                                            <p:tgtEl>
                                              <p:spTgt spid="65"/>
                                            </p:tgtEl>
                                            <p:attrNameLst>
                                              <p:attrName>ppt_x</p:attrName>
                                            </p:attrNameLst>
                                          </p:cBhvr>
                                          <p:tavLst>
                                            <p:tav tm="0">
                                              <p:val>
                                                <p:strVal val="1+#ppt_w/2"/>
                                              </p:val>
                                            </p:tav>
                                            <p:tav tm="100000">
                                              <p:val>
                                                <p:strVal val="#ppt_x"/>
                                              </p:val>
                                            </p:tav>
                                          </p:tavLst>
                                        </p:anim>
                                        <p:anim calcmode="lin" valueType="num" p14:bounceEnd="50000">
                                          <p:cBhvr additive="base">
                                            <p:cTn id="38" dur="250" fill="hold"/>
                                            <p:tgtEl>
                                              <p:spTgt spid="65"/>
                                            </p:tgtEl>
                                            <p:attrNameLst>
                                              <p:attrName>ppt_y</p:attrName>
                                            </p:attrNameLst>
                                          </p:cBhvr>
                                          <p:tavLst>
                                            <p:tav tm="0">
                                              <p:val>
                                                <p:strVal val="#ppt_y"/>
                                              </p:val>
                                            </p:tav>
                                            <p:tav tm="100000">
                                              <p:val>
                                                <p:strVal val="#ppt_y"/>
                                              </p:val>
                                            </p:tav>
                                          </p:tavLst>
                                        </p:anim>
                                      </p:childTnLst>
                                    </p:cTn>
                                  </p:par>
                                </p:childTnLst>
                              </p:cTn>
                            </p:par>
                            <p:par>
                              <p:cTn id="39" fill="hold">
                                <p:stCondLst>
                                  <p:cond delay="1751"/>
                                </p:stCondLst>
                                <p:childTnLst>
                                  <p:par>
                                    <p:cTn id="40" presetID="53" presetClass="entr" presetSubtype="16" fill="hold" nodeType="afterEffect">
                                      <p:stCondLst>
                                        <p:cond delay="0"/>
                                      </p:stCondLst>
                                      <p:childTnLst>
                                        <p:set>
                                          <p:cBhvr>
                                            <p:cTn id="41" dur="1" fill="hold">
                                              <p:stCondLst>
                                                <p:cond delay="0"/>
                                              </p:stCondLst>
                                            </p:cTn>
                                            <p:tgtEl>
                                              <p:spTgt spid="85"/>
                                            </p:tgtEl>
                                            <p:attrNameLst>
                                              <p:attrName>style.visibility</p:attrName>
                                            </p:attrNameLst>
                                          </p:cBhvr>
                                          <p:to>
                                            <p:strVal val="visible"/>
                                          </p:to>
                                        </p:set>
                                        <p:anim calcmode="lin" valueType="num">
                                          <p:cBhvr>
                                            <p:cTn id="42" dur="250" fill="hold"/>
                                            <p:tgtEl>
                                              <p:spTgt spid="85"/>
                                            </p:tgtEl>
                                            <p:attrNameLst>
                                              <p:attrName>ppt_w</p:attrName>
                                            </p:attrNameLst>
                                          </p:cBhvr>
                                          <p:tavLst>
                                            <p:tav tm="0">
                                              <p:val>
                                                <p:fltVal val="0"/>
                                              </p:val>
                                            </p:tav>
                                            <p:tav tm="100000">
                                              <p:val>
                                                <p:strVal val="#ppt_w"/>
                                              </p:val>
                                            </p:tav>
                                          </p:tavLst>
                                        </p:anim>
                                        <p:anim calcmode="lin" valueType="num">
                                          <p:cBhvr>
                                            <p:cTn id="43" dur="250" fill="hold"/>
                                            <p:tgtEl>
                                              <p:spTgt spid="85"/>
                                            </p:tgtEl>
                                            <p:attrNameLst>
                                              <p:attrName>ppt_h</p:attrName>
                                            </p:attrNameLst>
                                          </p:cBhvr>
                                          <p:tavLst>
                                            <p:tav tm="0">
                                              <p:val>
                                                <p:fltVal val="0"/>
                                              </p:val>
                                            </p:tav>
                                            <p:tav tm="100000">
                                              <p:val>
                                                <p:strVal val="#ppt_h"/>
                                              </p:val>
                                            </p:tav>
                                          </p:tavLst>
                                        </p:anim>
                                        <p:animEffect transition="in" filter="fade">
                                          <p:cBhvr>
                                            <p:cTn id="44" dur="250"/>
                                            <p:tgtEl>
                                              <p:spTgt spid="85"/>
                                            </p:tgtEl>
                                          </p:cBhvr>
                                        </p:animEffect>
                                      </p:childTnLst>
                                    </p:cTn>
                                  </p:par>
                                </p:childTnLst>
                              </p:cTn>
                            </p:par>
                            <p:par>
                              <p:cTn id="45" fill="hold">
                                <p:stCondLst>
                                  <p:cond delay="2001"/>
                                </p:stCondLst>
                                <p:childTnLst>
                                  <p:par>
                                    <p:cTn id="46" presetID="26" presetClass="emph" presetSubtype="0" fill="hold" nodeType="afterEffect">
                                      <p:stCondLst>
                                        <p:cond delay="0"/>
                                      </p:stCondLst>
                                      <p:childTnLst>
                                        <p:animEffect transition="out" filter="fade">
                                          <p:cBhvr>
                                            <p:cTn id="47" dur="250" tmFilter="0, 0; .2, .5; .8, .5; 1, 0"/>
                                            <p:tgtEl>
                                              <p:spTgt spid="85"/>
                                            </p:tgtEl>
                                          </p:cBhvr>
                                        </p:animEffect>
                                        <p:animScale>
                                          <p:cBhvr>
                                            <p:cTn id="48" dur="125" autoRev="1" fill="hold"/>
                                            <p:tgtEl>
                                              <p:spTgt spid="85"/>
                                            </p:tgtEl>
                                          </p:cBhvr>
                                          <p:by x="105000" y="105000"/>
                                        </p:animScale>
                                      </p:childTnLst>
                                    </p:cTn>
                                  </p:par>
                                </p:childTnLst>
                              </p:cTn>
                            </p:par>
                            <p:par>
                              <p:cTn id="49" fill="hold">
                                <p:stCondLst>
                                  <p:cond delay="2251"/>
                                </p:stCondLst>
                                <p:childTnLst>
                                  <p:par>
                                    <p:cTn id="50" presetID="16" presetClass="entr" presetSubtype="37" fill="hold" grpId="0" nodeType="afterEffect">
                                      <p:stCondLst>
                                        <p:cond delay="300"/>
                                      </p:stCondLst>
                                      <p:childTnLst>
                                        <p:set>
                                          <p:cBhvr>
                                            <p:cTn id="51" dur="1" fill="hold">
                                              <p:stCondLst>
                                                <p:cond delay="0"/>
                                              </p:stCondLst>
                                            </p:cTn>
                                            <p:tgtEl>
                                              <p:spTgt spid="75"/>
                                            </p:tgtEl>
                                            <p:attrNameLst>
                                              <p:attrName>style.visibility</p:attrName>
                                            </p:attrNameLst>
                                          </p:cBhvr>
                                          <p:to>
                                            <p:strVal val="visible"/>
                                          </p:to>
                                        </p:set>
                                        <p:animEffect transition="in" filter="barn(outVertical)">
                                          <p:cBhvr>
                                            <p:cTn id="52" dur="250"/>
                                            <p:tgtEl>
                                              <p:spTgt spid="75"/>
                                            </p:tgtEl>
                                          </p:cBhvr>
                                        </p:animEffect>
                                      </p:childTnLst>
                                    </p:cTn>
                                  </p:par>
                                  <p:par>
                                    <p:cTn id="53" presetID="53" presetClass="entr" presetSubtype="16"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p:cTn id="55" dur="250" fill="hold"/>
                                            <p:tgtEl>
                                              <p:spTgt spid="88"/>
                                            </p:tgtEl>
                                            <p:attrNameLst>
                                              <p:attrName>ppt_w</p:attrName>
                                            </p:attrNameLst>
                                          </p:cBhvr>
                                          <p:tavLst>
                                            <p:tav tm="0">
                                              <p:val>
                                                <p:fltVal val="0"/>
                                              </p:val>
                                            </p:tav>
                                            <p:tav tm="100000">
                                              <p:val>
                                                <p:strVal val="#ppt_w"/>
                                              </p:val>
                                            </p:tav>
                                          </p:tavLst>
                                        </p:anim>
                                        <p:anim calcmode="lin" valueType="num">
                                          <p:cBhvr>
                                            <p:cTn id="56" dur="250" fill="hold"/>
                                            <p:tgtEl>
                                              <p:spTgt spid="88"/>
                                            </p:tgtEl>
                                            <p:attrNameLst>
                                              <p:attrName>ppt_h</p:attrName>
                                            </p:attrNameLst>
                                          </p:cBhvr>
                                          <p:tavLst>
                                            <p:tav tm="0">
                                              <p:val>
                                                <p:fltVal val="0"/>
                                              </p:val>
                                            </p:tav>
                                            <p:tav tm="100000">
                                              <p:val>
                                                <p:strVal val="#ppt_h"/>
                                              </p:val>
                                            </p:tav>
                                          </p:tavLst>
                                        </p:anim>
                                        <p:animEffect transition="in" filter="fade">
                                          <p:cBhvr>
                                            <p:cTn id="57" dur="250"/>
                                            <p:tgtEl>
                                              <p:spTgt spid="88"/>
                                            </p:tgtEl>
                                          </p:cBhvr>
                                        </p:animEffect>
                                      </p:childTnLst>
                                    </p:cTn>
                                  </p:par>
                                </p:childTnLst>
                              </p:cTn>
                            </p:par>
                            <p:par>
                              <p:cTn id="58" fill="hold">
                                <p:stCondLst>
                                  <p:cond delay="2801"/>
                                </p:stCondLst>
                                <p:childTnLst>
                                  <p:par>
                                    <p:cTn id="59" presetID="32" presetClass="emph" presetSubtype="0" fill="hold" nodeType="afterEffect">
                                      <p:stCondLst>
                                        <p:cond delay="0"/>
                                      </p:stCondLst>
                                      <p:childTnLst>
                                        <p:animRot by="120000">
                                          <p:cBhvr>
                                            <p:cTn id="60" dur="1" fill="hold">
                                              <p:stCondLst>
                                                <p:cond delay="0"/>
                                              </p:stCondLst>
                                            </p:cTn>
                                            <p:tgtEl>
                                              <p:spTgt spid="88"/>
                                            </p:tgtEl>
                                            <p:attrNameLst>
                                              <p:attrName>r</p:attrName>
                                            </p:attrNameLst>
                                          </p:cBhvr>
                                        </p:animRot>
                                        <p:animRot by="-240000">
                                          <p:cBhvr>
                                            <p:cTn id="61" dur="2" fill="hold">
                                              <p:stCondLst>
                                                <p:cond delay="49"/>
                                              </p:stCondLst>
                                            </p:cTn>
                                            <p:tgtEl>
                                              <p:spTgt spid="88"/>
                                            </p:tgtEl>
                                            <p:attrNameLst>
                                              <p:attrName>r</p:attrName>
                                            </p:attrNameLst>
                                          </p:cBhvr>
                                        </p:animRot>
                                        <p:animRot by="240000">
                                          <p:cBhvr>
                                            <p:cTn id="62" dur="2" fill="hold">
                                              <p:stCondLst>
                                                <p:cond delay="99"/>
                                              </p:stCondLst>
                                            </p:cTn>
                                            <p:tgtEl>
                                              <p:spTgt spid="88"/>
                                            </p:tgtEl>
                                            <p:attrNameLst>
                                              <p:attrName>r</p:attrName>
                                            </p:attrNameLst>
                                          </p:cBhvr>
                                        </p:animRot>
                                        <p:animRot by="-240000">
                                          <p:cBhvr>
                                            <p:cTn id="63" dur="2" fill="hold">
                                              <p:stCondLst>
                                                <p:cond delay="148"/>
                                              </p:stCondLst>
                                            </p:cTn>
                                            <p:tgtEl>
                                              <p:spTgt spid="88"/>
                                            </p:tgtEl>
                                            <p:attrNameLst>
                                              <p:attrName>r</p:attrName>
                                            </p:attrNameLst>
                                          </p:cBhvr>
                                        </p:animRot>
                                        <p:animRot by="120000">
                                          <p:cBhvr>
                                            <p:cTn id="64" dur="2" fill="hold">
                                              <p:stCondLst>
                                                <p:cond delay="249"/>
                                              </p:stCondLst>
                                            </p:cTn>
                                            <p:tgtEl>
                                              <p:spTgt spid="88"/>
                                            </p:tgtEl>
                                            <p:attrNameLst>
                                              <p:attrName>r</p:attrName>
                                            </p:attrNameLst>
                                          </p:cBhvr>
                                        </p:animRot>
                                      </p:childTnLst>
                                    </p:cTn>
                                  </p:par>
                                </p:childTnLst>
                              </p:cTn>
                            </p:par>
                            <p:par>
                              <p:cTn id="65" fill="hold">
                                <p:stCondLst>
                                  <p:cond delay="3052"/>
                                </p:stCondLst>
                                <p:childTnLst>
                                  <p:par>
                                    <p:cTn id="66" presetID="37" presetClass="entr" presetSubtype="0" fill="hold" nodeType="afterEffect">
                                      <p:stCondLst>
                                        <p:cond delay="0"/>
                                      </p:stCondLst>
                                      <p:childTnLst>
                                        <p:set>
                                          <p:cBhvr>
                                            <p:cTn id="67" dur="1" fill="hold">
                                              <p:stCondLst>
                                                <p:cond delay="0"/>
                                              </p:stCondLst>
                                            </p:cTn>
                                            <p:tgtEl>
                                              <p:spTgt spid="134"/>
                                            </p:tgtEl>
                                            <p:attrNameLst>
                                              <p:attrName>style.visibility</p:attrName>
                                            </p:attrNameLst>
                                          </p:cBhvr>
                                          <p:to>
                                            <p:strVal val="visible"/>
                                          </p:to>
                                        </p:set>
                                        <p:animEffect transition="in" filter="fade">
                                          <p:cBhvr>
                                            <p:cTn id="68" dur="250"/>
                                            <p:tgtEl>
                                              <p:spTgt spid="134"/>
                                            </p:tgtEl>
                                          </p:cBhvr>
                                        </p:animEffect>
                                        <p:anim calcmode="lin" valueType="num">
                                          <p:cBhvr>
                                            <p:cTn id="69" dur="250" fill="hold"/>
                                            <p:tgtEl>
                                              <p:spTgt spid="134"/>
                                            </p:tgtEl>
                                            <p:attrNameLst>
                                              <p:attrName>ppt_x</p:attrName>
                                            </p:attrNameLst>
                                          </p:cBhvr>
                                          <p:tavLst>
                                            <p:tav tm="0">
                                              <p:val>
                                                <p:strVal val="#ppt_x"/>
                                              </p:val>
                                            </p:tav>
                                            <p:tav tm="100000">
                                              <p:val>
                                                <p:strVal val="#ppt_x"/>
                                              </p:val>
                                            </p:tav>
                                          </p:tavLst>
                                        </p:anim>
                                        <p:anim calcmode="lin" valueType="num">
                                          <p:cBhvr>
                                            <p:cTn id="70" dur="225" decel="100000" fill="hold"/>
                                            <p:tgtEl>
                                              <p:spTgt spid="134"/>
                                            </p:tgtEl>
                                            <p:attrNameLst>
                                              <p:attrName>ppt_y</p:attrName>
                                            </p:attrNameLst>
                                          </p:cBhvr>
                                          <p:tavLst>
                                            <p:tav tm="0">
                                              <p:val>
                                                <p:strVal val="#ppt_y+1"/>
                                              </p:val>
                                            </p:tav>
                                            <p:tav tm="100000">
                                              <p:val>
                                                <p:strVal val="#ppt_y-.03"/>
                                              </p:val>
                                            </p:tav>
                                          </p:tavLst>
                                        </p:anim>
                                        <p:anim calcmode="lin" valueType="num">
                                          <p:cBhvr>
                                            <p:cTn id="71" dur="1" accel="100000" fill="hold">
                                              <p:stCondLst>
                                                <p:cond delay="249"/>
                                              </p:stCondLst>
                                            </p:cTn>
                                            <p:tgtEl>
                                              <p:spTgt spid="134"/>
                                            </p:tgtEl>
                                            <p:attrNameLst>
                                              <p:attrName>ppt_y</p:attrName>
                                            </p:attrNameLst>
                                          </p:cBhvr>
                                          <p:tavLst>
                                            <p:tav tm="0">
                                              <p:val>
                                                <p:strVal val="#ppt_y-.03"/>
                                              </p:val>
                                            </p:tav>
                                            <p:tav tm="100000">
                                              <p:val>
                                                <p:strVal val="#ppt_y"/>
                                              </p:val>
                                            </p:tav>
                                          </p:tavLst>
                                        </p:anim>
                                      </p:childTnLst>
                                    </p:cTn>
                                  </p:par>
                                </p:childTnLst>
                              </p:cTn>
                            </p:par>
                            <p:par>
                              <p:cTn id="72" fill="hold">
                                <p:stCondLst>
                                  <p:cond delay="3302"/>
                                </p:stCondLst>
                                <p:childTnLst>
                                  <p:par>
                                    <p:cTn id="73" presetID="1" presetClass="entr" presetSubtype="0" fill="hold" nodeType="afterEffect">
                                      <p:stCondLst>
                                        <p:cond delay="0"/>
                                      </p:stCondLst>
                                      <p:childTnLst>
                                        <p:set>
                                          <p:cBhvr>
                                            <p:cTn id="74" dur="1" fill="hold">
                                              <p:stCondLst>
                                                <p:cond delay="249"/>
                                              </p:stCondLst>
                                            </p:cTn>
                                            <p:tgtEl>
                                              <p:spTgt spid="125"/>
                                            </p:tgtEl>
                                            <p:attrNameLst>
                                              <p:attrName>style.visibility</p:attrName>
                                            </p:attrNameLst>
                                          </p:cBhvr>
                                          <p:to>
                                            <p:strVal val="visible"/>
                                          </p:to>
                                        </p:set>
                                      </p:childTnLst>
                                    </p:cTn>
                                  </p:par>
                                </p:childTnLst>
                              </p:cTn>
                            </p:par>
                            <p:par>
                              <p:cTn id="75" fill="hold">
                                <p:stCondLst>
                                  <p:cond delay="3552"/>
                                </p:stCondLst>
                                <p:childTnLst>
                                  <p:par>
                                    <p:cTn id="76" presetID="22" presetClass="entr" presetSubtype="8" fill="hold" nodeType="after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wipe(left)">
                                          <p:cBhvr>
                                            <p:cTn id="78" dur="250"/>
                                            <p:tgtEl>
                                              <p:spTgt spid="128"/>
                                            </p:tgtEl>
                                          </p:cBhvr>
                                        </p:animEffect>
                                      </p:childTnLst>
                                    </p:cTn>
                                  </p:par>
                                </p:childTnLst>
                              </p:cTn>
                            </p:par>
                            <p:par>
                              <p:cTn id="79" fill="hold">
                                <p:stCondLst>
                                  <p:cond delay="3802"/>
                                </p:stCondLst>
                                <p:childTnLst>
                                  <p:par>
                                    <p:cTn id="80" presetID="1" presetClass="entr" presetSubtype="0" fill="hold" nodeType="afterEffect">
                                      <p:stCondLst>
                                        <p:cond delay="0"/>
                                      </p:stCondLst>
                                      <p:childTnLst>
                                        <p:set>
                                          <p:cBhvr>
                                            <p:cTn id="81" dur="1" fill="hold">
                                              <p:stCondLst>
                                                <p:cond delay="249"/>
                                              </p:stCondLst>
                                            </p:cTn>
                                            <p:tgtEl>
                                              <p:spTgt spid="122"/>
                                            </p:tgtEl>
                                            <p:attrNameLst>
                                              <p:attrName>style.visibility</p:attrName>
                                            </p:attrNameLst>
                                          </p:cBhvr>
                                          <p:to>
                                            <p:strVal val="visible"/>
                                          </p:to>
                                        </p:set>
                                      </p:childTnLst>
                                    </p:cTn>
                                  </p:par>
                                </p:childTnLst>
                              </p:cTn>
                            </p:par>
                            <p:par>
                              <p:cTn id="82" fill="hold">
                                <p:stCondLst>
                                  <p:cond delay="4052"/>
                                </p:stCondLst>
                                <p:childTnLst>
                                  <p:par>
                                    <p:cTn id="83" presetID="2" presetClass="entr" presetSubtype="2" accel="70000" fill="hold" grpId="0" nodeType="afterEffect" p14:presetBounceEnd="50000">
                                      <p:stCondLst>
                                        <p:cond delay="0"/>
                                      </p:stCondLst>
                                      <p:childTnLst>
                                        <p:set>
                                          <p:cBhvr>
                                            <p:cTn id="84" dur="1" fill="hold">
                                              <p:stCondLst>
                                                <p:cond delay="0"/>
                                              </p:stCondLst>
                                            </p:cTn>
                                            <p:tgtEl>
                                              <p:spTgt spid="121"/>
                                            </p:tgtEl>
                                            <p:attrNameLst>
                                              <p:attrName>style.visibility</p:attrName>
                                            </p:attrNameLst>
                                          </p:cBhvr>
                                          <p:to>
                                            <p:strVal val="visible"/>
                                          </p:to>
                                        </p:set>
                                        <p:anim calcmode="lin" valueType="num" p14:bounceEnd="50000">
                                          <p:cBhvr additive="base">
                                            <p:cTn id="85" dur="250" fill="hold"/>
                                            <p:tgtEl>
                                              <p:spTgt spid="121"/>
                                            </p:tgtEl>
                                            <p:attrNameLst>
                                              <p:attrName>ppt_x</p:attrName>
                                            </p:attrNameLst>
                                          </p:cBhvr>
                                          <p:tavLst>
                                            <p:tav tm="0">
                                              <p:val>
                                                <p:strVal val="1+#ppt_w/2"/>
                                              </p:val>
                                            </p:tav>
                                            <p:tav tm="100000">
                                              <p:val>
                                                <p:strVal val="#ppt_x"/>
                                              </p:val>
                                            </p:tav>
                                          </p:tavLst>
                                        </p:anim>
                                        <p:anim calcmode="lin" valueType="num" p14:bounceEnd="50000">
                                          <p:cBhvr additive="base">
                                            <p:cTn id="86" dur="250" fill="hold"/>
                                            <p:tgtEl>
                                              <p:spTgt spid="121"/>
                                            </p:tgtEl>
                                            <p:attrNameLst>
                                              <p:attrName>ppt_y</p:attrName>
                                            </p:attrNameLst>
                                          </p:cBhvr>
                                          <p:tavLst>
                                            <p:tav tm="0">
                                              <p:val>
                                                <p:strVal val="#ppt_y"/>
                                              </p:val>
                                            </p:tav>
                                            <p:tav tm="100000">
                                              <p:val>
                                                <p:strVal val="#ppt_y"/>
                                              </p:val>
                                            </p:tav>
                                          </p:tavLst>
                                        </p:anim>
                                      </p:childTnLst>
                                    </p:cTn>
                                  </p:par>
                                </p:childTnLst>
                              </p:cTn>
                            </p:par>
                            <p:par>
                              <p:cTn id="87" fill="hold">
                                <p:stCondLst>
                                  <p:cond delay="4302"/>
                                </p:stCondLst>
                                <p:childTnLst>
                                  <p:par>
                                    <p:cTn id="88" presetID="53" presetClass="entr" presetSubtype="16" fill="hold" nodeType="afterEffect">
                                      <p:stCondLst>
                                        <p:cond delay="0"/>
                                      </p:stCondLst>
                                      <p:childTnLst>
                                        <p:set>
                                          <p:cBhvr>
                                            <p:cTn id="89" dur="1" fill="hold">
                                              <p:stCondLst>
                                                <p:cond delay="0"/>
                                              </p:stCondLst>
                                            </p:cTn>
                                            <p:tgtEl>
                                              <p:spTgt spid="131"/>
                                            </p:tgtEl>
                                            <p:attrNameLst>
                                              <p:attrName>style.visibility</p:attrName>
                                            </p:attrNameLst>
                                          </p:cBhvr>
                                          <p:to>
                                            <p:strVal val="visible"/>
                                          </p:to>
                                        </p:set>
                                        <p:anim calcmode="lin" valueType="num">
                                          <p:cBhvr>
                                            <p:cTn id="90" dur="250" fill="hold"/>
                                            <p:tgtEl>
                                              <p:spTgt spid="131"/>
                                            </p:tgtEl>
                                            <p:attrNameLst>
                                              <p:attrName>ppt_w</p:attrName>
                                            </p:attrNameLst>
                                          </p:cBhvr>
                                          <p:tavLst>
                                            <p:tav tm="0">
                                              <p:val>
                                                <p:fltVal val="0"/>
                                              </p:val>
                                            </p:tav>
                                            <p:tav tm="100000">
                                              <p:val>
                                                <p:strVal val="#ppt_w"/>
                                              </p:val>
                                            </p:tav>
                                          </p:tavLst>
                                        </p:anim>
                                        <p:anim calcmode="lin" valueType="num">
                                          <p:cBhvr>
                                            <p:cTn id="91" dur="250" fill="hold"/>
                                            <p:tgtEl>
                                              <p:spTgt spid="131"/>
                                            </p:tgtEl>
                                            <p:attrNameLst>
                                              <p:attrName>ppt_h</p:attrName>
                                            </p:attrNameLst>
                                          </p:cBhvr>
                                          <p:tavLst>
                                            <p:tav tm="0">
                                              <p:val>
                                                <p:fltVal val="0"/>
                                              </p:val>
                                            </p:tav>
                                            <p:tav tm="100000">
                                              <p:val>
                                                <p:strVal val="#ppt_h"/>
                                              </p:val>
                                            </p:tav>
                                          </p:tavLst>
                                        </p:anim>
                                        <p:animEffect transition="in" filter="fade">
                                          <p:cBhvr>
                                            <p:cTn id="92" dur="250"/>
                                            <p:tgtEl>
                                              <p:spTgt spid="131"/>
                                            </p:tgtEl>
                                          </p:cBhvr>
                                        </p:animEffect>
                                      </p:childTnLst>
                                    </p:cTn>
                                  </p:par>
                                </p:childTnLst>
                              </p:cTn>
                            </p:par>
                            <p:par>
                              <p:cTn id="93" fill="hold">
                                <p:stCondLst>
                                  <p:cond delay="4552"/>
                                </p:stCondLst>
                                <p:childTnLst>
                                  <p:par>
                                    <p:cTn id="94" presetID="26" presetClass="emph" presetSubtype="0" fill="hold" nodeType="afterEffect">
                                      <p:stCondLst>
                                        <p:cond delay="0"/>
                                      </p:stCondLst>
                                      <p:childTnLst>
                                        <p:animEffect transition="out" filter="fade">
                                          <p:cBhvr>
                                            <p:cTn id="95" dur="250" tmFilter="0, 0; .2, .5; .8, .5; 1, 0"/>
                                            <p:tgtEl>
                                              <p:spTgt spid="131"/>
                                            </p:tgtEl>
                                          </p:cBhvr>
                                        </p:animEffect>
                                        <p:animScale>
                                          <p:cBhvr>
                                            <p:cTn id="96" dur="125" autoRev="1" fill="hold"/>
                                            <p:tgtEl>
                                              <p:spTgt spid="131"/>
                                            </p:tgtEl>
                                          </p:cBhvr>
                                          <p:by x="105000" y="105000"/>
                                        </p:animScale>
                                      </p:childTnLst>
                                    </p:cTn>
                                  </p:par>
                                </p:childTnLst>
                              </p:cTn>
                            </p:par>
                            <p:par>
                              <p:cTn id="97" fill="hold">
                                <p:stCondLst>
                                  <p:cond delay="4802"/>
                                </p:stCondLst>
                                <p:childTnLst>
                                  <p:par>
                                    <p:cTn id="98" presetID="16" presetClass="entr" presetSubtype="37" fill="hold" grpId="0" nodeType="afterEffect">
                                      <p:stCondLst>
                                        <p:cond delay="300"/>
                                      </p:stCondLst>
                                      <p:childTnLst>
                                        <p:set>
                                          <p:cBhvr>
                                            <p:cTn id="99" dur="1" fill="hold">
                                              <p:stCondLst>
                                                <p:cond delay="0"/>
                                              </p:stCondLst>
                                            </p:cTn>
                                            <p:tgtEl>
                                              <p:spTgt spid="139"/>
                                            </p:tgtEl>
                                            <p:attrNameLst>
                                              <p:attrName>style.visibility</p:attrName>
                                            </p:attrNameLst>
                                          </p:cBhvr>
                                          <p:to>
                                            <p:strVal val="visible"/>
                                          </p:to>
                                        </p:set>
                                        <p:animEffect transition="in" filter="barn(outVertical)">
                                          <p:cBhvr>
                                            <p:cTn id="100" dur="250"/>
                                            <p:tgtEl>
                                              <p:spTgt spid="139"/>
                                            </p:tgtEl>
                                          </p:cBhvr>
                                        </p:animEffect>
                                      </p:childTnLst>
                                    </p:cTn>
                                  </p:par>
                                </p:childTnLst>
                              </p:cTn>
                            </p:par>
                            <p:par>
                              <p:cTn id="101" fill="hold">
                                <p:stCondLst>
                                  <p:cond delay="5352"/>
                                </p:stCondLst>
                                <p:childTnLst>
                                  <p:par>
                                    <p:cTn id="102" presetID="37" presetClass="entr" presetSubtype="0" fill="hold" nodeType="afterEffect">
                                      <p:stCondLst>
                                        <p:cond delay="0"/>
                                      </p:stCondLst>
                                      <p:childTnLst>
                                        <p:set>
                                          <p:cBhvr>
                                            <p:cTn id="103" dur="1" fill="hold">
                                              <p:stCondLst>
                                                <p:cond delay="0"/>
                                              </p:stCondLst>
                                            </p:cTn>
                                            <p:tgtEl>
                                              <p:spTgt spid="158"/>
                                            </p:tgtEl>
                                            <p:attrNameLst>
                                              <p:attrName>style.visibility</p:attrName>
                                            </p:attrNameLst>
                                          </p:cBhvr>
                                          <p:to>
                                            <p:strVal val="visible"/>
                                          </p:to>
                                        </p:set>
                                        <p:animEffect transition="in" filter="fade">
                                          <p:cBhvr>
                                            <p:cTn id="104" dur="250"/>
                                            <p:tgtEl>
                                              <p:spTgt spid="158"/>
                                            </p:tgtEl>
                                          </p:cBhvr>
                                        </p:animEffect>
                                        <p:anim calcmode="lin" valueType="num">
                                          <p:cBhvr>
                                            <p:cTn id="105" dur="250" fill="hold"/>
                                            <p:tgtEl>
                                              <p:spTgt spid="158"/>
                                            </p:tgtEl>
                                            <p:attrNameLst>
                                              <p:attrName>ppt_x</p:attrName>
                                            </p:attrNameLst>
                                          </p:cBhvr>
                                          <p:tavLst>
                                            <p:tav tm="0">
                                              <p:val>
                                                <p:strVal val="#ppt_x"/>
                                              </p:val>
                                            </p:tav>
                                            <p:tav tm="100000">
                                              <p:val>
                                                <p:strVal val="#ppt_x"/>
                                              </p:val>
                                            </p:tav>
                                          </p:tavLst>
                                        </p:anim>
                                        <p:anim calcmode="lin" valueType="num">
                                          <p:cBhvr>
                                            <p:cTn id="106" dur="225" decel="100000" fill="hold"/>
                                            <p:tgtEl>
                                              <p:spTgt spid="158"/>
                                            </p:tgtEl>
                                            <p:attrNameLst>
                                              <p:attrName>ppt_y</p:attrName>
                                            </p:attrNameLst>
                                          </p:cBhvr>
                                          <p:tavLst>
                                            <p:tav tm="0">
                                              <p:val>
                                                <p:strVal val="#ppt_y+1"/>
                                              </p:val>
                                            </p:tav>
                                            <p:tav tm="100000">
                                              <p:val>
                                                <p:strVal val="#ppt_y-.03"/>
                                              </p:val>
                                            </p:tav>
                                          </p:tavLst>
                                        </p:anim>
                                        <p:anim calcmode="lin" valueType="num">
                                          <p:cBhvr>
                                            <p:cTn id="107" dur="1" accel="100000" fill="hold">
                                              <p:stCondLst>
                                                <p:cond delay="249"/>
                                              </p:stCondLst>
                                            </p:cTn>
                                            <p:tgtEl>
                                              <p:spTgt spid="158"/>
                                            </p:tgtEl>
                                            <p:attrNameLst>
                                              <p:attrName>ppt_y</p:attrName>
                                            </p:attrNameLst>
                                          </p:cBhvr>
                                          <p:tavLst>
                                            <p:tav tm="0">
                                              <p:val>
                                                <p:strVal val="#ppt_y-.03"/>
                                              </p:val>
                                            </p:tav>
                                            <p:tav tm="100000">
                                              <p:val>
                                                <p:strVal val="#ppt_y"/>
                                              </p:val>
                                            </p:tav>
                                          </p:tavLst>
                                        </p:anim>
                                      </p:childTnLst>
                                    </p:cTn>
                                  </p:par>
                                </p:childTnLst>
                              </p:cTn>
                            </p:par>
                            <p:par>
                              <p:cTn id="108" fill="hold">
                                <p:stCondLst>
                                  <p:cond delay="5602"/>
                                </p:stCondLst>
                                <p:childTnLst>
                                  <p:par>
                                    <p:cTn id="109" presetID="16" presetClass="entr" presetSubtype="37" fill="hold" grpId="0" nodeType="afterEffect">
                                      <p:stCondLst>
                                        <p:cond delay="200"/>
                                      </p:stCondLst>
                                      <p:childTnLst>
                                        <p:set>
                                          <p:cBhvr>
                                            <p:cTn id="110" dur="1" fill="hold">
                                              <p:stCondLst>
                                                <p:cond delay="0"/>
                                              </p:stCondLst>
                                            </p:cTn>
                                            <p:tgtEl>
                                              <p:spTgt spid="163"/>
                                            </p:tgtEl>
                                            <p:attrNameLst>
                                              <p:attrName>style.visibility</p:attrName>
                                            </p:attrNameLst>
                                          </p:cBhvr>
                                          <p:to>
                                            <p:strVal val="visible"/>
                                          </p:to>
                                        </p:set>
                                        <p:animEffect transition="in" filter="barn(outVertical)">
                                          <p:cBhvr>
                                            <p:cTn id="111" dur="250"/>
                                            <p:tgtEl>
                                              <p:spTgt spid="163"/>
                                            </p:tgtEl>
                                          </p:cBhvr>
                                        </p:animEffect>
                                      </p:childTnLst>
                                    </p:cTn>
                                  </p:par>
                                  <p:par>
                                    <p:cTn id="112" presetID="53" presetClass="entr" presetSubtype="16" fill="hold" nodeType="withEffect">
                                      <p:stCondLst>
                                        <p:cond delay="0"/>
                                      </p:stCondLst>
                                      <p:childTnLst>
                                        <p:set>
                                          <p:cBhvr>
                                            <p:cTn id="113" dur="1" fill="hold">
                                              <p:stCondLst>
                                                <p:cond delay="0"/>
                                              </p:stCondLst>
                                            </p:cTn>
                                            <p:tgtEl>
                                              <p:spTgt spid="164"/>
                                            </p:tgtEl>
                                            <p:attrNameLst>
                                              <p:attrName>style.visibility</p:attrName>
                                            </p:attrNameLst>
                                          </p:cBhvr>
                                          <p:to>
                                            <p:strVal val="visible"/>
                                          </p:to>
                                        </p:set>
                                        <p:anim calcmode="lin" valueType="num">
                                          <p:cBhvr>
                                            <p:cTn id="114" dur="250" fill="hold"/>
                                            <p:tgtEl>
                                              <p:spTgt spid="164"/>
                                            </p:tgtEl>
                                            <p:attrNameLst>
                                              <p:attrName>ppt_w</p:attrName>
                                            </p:attrNameLst>
                                          </p:cBhvr>
                                          <p:tavLst>
                                            <p:tav tm="0">
                                              <p:val>
                                                <p:fltVal val="0"/>
                                              </p:val>
                                            </p:tav>
                                            <p:tav tm="100000">
                                              <p:val>
                                                <p:strVal val="#ppt_w"/>
                                              </p:val>
                                            </p:tav>
                                          </p:tavLst>
                                        </p:anim>
                                        <p:anim calcmode="lin" valueType="num">
                                          <p:cBhvr>
                                            <p:cTn id="115" dur="250" fill="hold"/>
                                            <p:tgtEl>
                                              <p:spTgt spid="164"/>
                                            </p:tgtEl>
                                            <p:attrNameLst>
                                              <p:attrName>ppt_h</p:attrName>
                                            </p:attrNameLst>
                                          </p:cBhvr>
                                          <p:tavLst>
                                            <p:tav tm="0">
                                              <p:val>
                                                <p:fltVal val="0"/>
                                              </p:val>
                                            </p:tav>
                                            <p:tav tm="100000">
                                              <p:val>
                                                <p:strVal val="#ppt_h"/>
                                              </p:val>
                                            </p:tav>
                                          </p:tavLst>
                                        </p:anim>
                                        <p:animEffect transition="in" filter="fade">
                                          <p:cBhvr>
                                            <p:cTn id="116" dur="250"/>
                                            <p:tgtEl>
                                              <p:spTgt spid="164"/>
                                            </p:tgtEl>
                                          </p:cBhvr>
                                        </p:animEffect>
                                      </p:childTnLst>
                                    </p:cTn>
                                  </p:par>
                                </p:childTnLst>
                              </p:cTn>
                            </p:par>
                            <p:par>
                              <p:cTn id="117" fill="hold">
                                <p:stCondLst>
                                  <p:cond delay="6052"/>
                                </p:stCondLst>
                                <p:childTnLst>
                                  <p:par>
                                    <p:cTn id="118" presetID="32" presetClass="emph" presetSubtype="0" fill="hold" nodeType="afterEffect">
                                      <p:stCondLst>
                                        <p:cond delay="0"/>
                                      </p:stCondLst>
                                      <p:childTnLst>
                                        <p:animRot by="120000">
                                          <p:cBhvr>
                                            <p:cTn id="119" dur="1" fill="hold">
                                              <p:stCondLst>
                                                <p:cond delay="0"/>
                                              </p:stCondLst>
                                            </p:cTn>
                                            <p:tgtEl>
                                              <p:spTgt spid="164"/>
                                            </p:tgtEl>
                                            <p:attrNameLst>
                                              <p:attrName>r</p:attrName>
                                            </p:attrNameLst>
                                          </p:cBhvr>
                                        </p:animRot>
                                        <p:animRot by="-240000">
                                          <p:cBhvr>
                                            <p:cTn id="120" dur="2" fill="hold">
                                              <p:stCondLst>
                                                <p:cond delay="50"/>
                                              </p:stCondLst>
                                            </p:cTn>
                                            <p:tgtEl>
                                              <p:spTgt spid="164"/>
                                            </p:tgtEl>
                                            <p:attrNameLst>
                                              <p:attrName>r</p:attrName>
                                            </p:attrNameLst>
                                          </p:cBhvr>
                                        </p:animRot>
                                        <p:animRot by="240000">
                                          <p:cBhvr>
                                            <p:cTn id="121" dur="2" fill="hold">
                                              <p:stCondLst>
                                                <p:cond delay="99"/>
                                              </p:stCondLst>
                                            </p:cTn>
                                            <p:tgtEl>
                                              <p:spTgt spid="164"/>
                                            </p:tgtEl>
                                            <p:attrNameLst>
                                              <p:attrName>r</p:attrName>
                                            </p:attrNameLst>
                                          </p:cBhvr>
                                        </p:animRot>
                                        <p:animRot by="-240000">
                                          <p:cBhvr>
                                            <p:cTn id="122" dur="2" fill="hold">
                                              <p:stCondLst>
                                                <p:cond delay="149"/>
                                              </p:stCondLst>
                                            </p:cTn>
                                            <p:tgtEl>
                                              <p:spTgt spid="164"/>
                                            </p:tgtEl>
                                            <p:attrNameLst>
                                              <p:attrName>r</p:attrName>
                                            </p:attrNameLst>
                                          </p:cBhvr>
                                        </p:animRot>
                                        <p:animRot by="120000">
                                          <p:cBhvr>
                                            <p:cTn id="123" dur="2" fill="hold">
                                              <p:stCondLst>
                                                <p:cond delay="249"/>
                                              </p:stCondLst>
                                            </p:cTn>
                                            <p:tgtEl>
                                              <p:spTgt spid="164"/>
                                            </p:tgtEl>
                                            <p:attrNameLst>
                                              <p:attrName>r</p:attrName>
                                            </p:attrNameLst>
                                          </p:cBhvr>
                                        </p:animRot>
                                      </p:childTnLst>
                                    </p:cTn>
                                  </p:par>
                                </p:childTnLst>
                              </p:cTn>
                            </p:par>
                            <p:par>
                              <p:cTn id="124" fill="hold">
                                <p:stCondLst>
                                  <p:cond delay="6303"/>
                                </p:stCondLst>
                                <p:childTnLst>
                                  <p:par>
                                    <p:cTn id="125" presetID="37" presetClass="entr" presetSubtype="0" fill="hold" nodeType="afterEffect">
                                      <p:stCondLst>
                                        <p:cond delay="0"/>
                                      </p:stCondLst>
                                      <p:childTnLst>
                                        <p:set>
                                          <p:cBhvr>
                                            <p:cTn id="126" dur="1" fill="hold">
                                              <p:stCondLst>
                                                <p:cond delay="0"/>
                                              </p:stCondLst>
                                            </p:cTn>
                                            <p:tgtEl>
                                              <p:spTgt spid="180"/>
                                            </p:tgtEl>
                                            <p:attrNameLst>
                                              <p:attrName>style.visibility</p:attrName>
                                            </p:attrNameLst>
                                          </p:cBhvr>
                                          <p:to>
                                            <p:strVal val="visible"/>
                                          </p:to>
                                        </p:set>
                                        <p:animEffect transition="in" filter="fade">
                                          <p:cBhvr>
                                            <p:cTn id="127" dur="250"/>
                                            <p:tgtEl>
                                              <p:spTgt spid="180"/>
                                            </p:tgtEl>
                                          </p:cBhvr>
                                        </p:animEffect>
                                        <p:anim calcmode="lin" valueType="num">
                                          <p:cBhvr>
                                            <p:cTn id="128" dur="250" fill="hold"/>
                                            <p:tgtEl>
                                              <p:spTgt spid="180"/>
                                            </p:tgtEl>
                                            <p:attrNameLst>
                                              <p:attrName>ppt_x</p:attrName>
                                            </p:attrNameLst>
                                          </p:cBhvr>
                                          <p:tavLst>
                                            <p:tav tm="0">
                                              <p:val>
                                                <p:strVal val="#ppt_x"/>
                                              </p:val>
                                            </p:tav>
                                            <p:tav tm="100000">
                                              <p:val>
                                                <p:strVal val="#ppt_x"/>
                                              </p:val>
                                            </p:tav>
                                          </p:tavLst>
                                        </p:anim>
                                        <p:anim calcmode="lin" valueType="num">
                                          <p:cBhvr>
                                            <p:cTn id="129" dur="225" decel="100000" fill="hold"/>
                                            <p:tgtEl>
                                              <p:spTgt spid="180"/>
                                            </p:tgtEl>
                                            <p:attrNameLst>
                                              <p:attrName>ppt_y</p:attrName>
                                            </p:attrNameLst>
                                          </p:cBhvr>
                                          <p:tavLst>
                                            <p:tav tm="0">
                                              <p:val>
                                                <p:strVal val="#ppt_y+1"/>
                                              </p:val>
                                            </p:tav>
                                            <p:tav tm="100000">
                                              <p:val>
                                                <p:strVal val="#ppt_y-.03"/>
                                              </p:val>
                                            </p:tav>
                                          </p:tavLst>
                                        </p:anim>
                                        <p:anim calcmode="lin" valueType="num">
                                          <p:cBhvr>
                                            <p:cTn id="130" dur="1" accel="100000" fill="hold">
                                              <p:stCondLst>
                                                <p:cond delay="249"/>
                                              </p:stCondLst>
                                            </p:cTn>
                                            <p:tgtEl>
                                              <p:spTgt spid="180"/>
                                            </p:tgtEl>
                                            <p:attrNameLst>
                                              <p:attrName>ppt_y</p:attrName>
                                            </p:attrNameLst>
                                          </p:cBhvr>
                                          <p:tavLst>
                                            <p:tav tm="0">
                                              <p:val>
                                                <p:strVal val="#ppt_y-.03"/>
                                              </p:val>
                                            </p:tav>
                                            <p:tav tm="100000">
                                              <p:val>
                                                <p:strVal val="#ppt_y"/>
                                              </p:val>
                                            </p:tav>
                                          </p:tavLst>
                                        </p:anim>
                                      </p:childTnLst>
                                    </p:cTn>
                                  </p:par>
                                </p:childTnLst>
                              </p:cTn>
                            </p:par>
                            <p:par>
                              <p:cTn id="131" fill="hold">
                                <p:stCondLst>
                                  <p:cond delay="6553"/>
                                </p:stCondLst>
                                <p:childTnLst>
                                  <p:par>
                                    <p:cTn id="132" presetID="1" presetClass="entr" presetSubtype="0" fill="hold" nodeType="afterEffect">
                                      <p:stCondLst>
                                        <p:cond delay="0"/>
                                      </p:stCondLst>
                                      <p:childTnLst>
                                        <p:set>
                                          <p:cBhvr>
                                            <p:cTn id="133" dur="1" fill="hold">
                                              <p:stCondLst>
                                                <p:cond delay="249"/>
                                              </p:stCondLst>
                                            </p:cTn>
                                            <p:tgtEl>
                                              <p:spTgt spid="173"/>
                                            </p:tgtEl>
                                            <p:attrNameLst>
                                              <p:attrName>style.visibility</p:attrName>
                                            </p:attrNameLst>
                                          </p:cBhvr>
                                          <p:to>
                                            <p:strVal val="visible"/>
                                          </p:to>
                                        </p:set>
                                      </p:childTnLst>
                                    </p:cTn>
                                  </p:par>
                                </p:childTnLst>
                              </p:cTn>
                            </p:par>
                            <p:par>
                              <p:cTn id="134" fill="hold">
                                <p:stCondLst>
                                  <p:cond delay="6803"/>
                                </p:stCondLst>
                                <p:childTnLst>
                                  <p:par>
                                    <p:cTn id="135" presetID="22" presetClass="entr" presetSubtype="8" fill="hold" nodeType="afterEffect">
                                      <p:stCondLst>
                                        <p:cond delay="0"/>
                                      </p:stCondLst>
                                      <p:childTnLst>
                                        <p:set>
                                          <p:cBhvr>
                                            <p:cTn id="136" dur="1" fill="hold">
                                              <p:stCondLst>
                                                <p:cond delay="0"/>
                                              </p:stCondLst>
                                            </p:cTn>
                                            <p:tgtEl>
                                              <p:spTgt spid="176"/>
                                            </p:tgtEl>
                                            <p:attrNameLst>
                                              <p:attrName>style.visibility</p:attrName>
                                            </p:attrNameLst>
                                          </p:cBhvr>
                                          <p:to>
                                            <p:strVal val="visible"/>
                                          </p:to>
                                        </p:set>
                                        <p:animEffect transition="in" filter="wipe(left)">
                                          <p:cBhvr>
                                            <p:cTn id="137" dur="250"/>
                                            <p:tgtEl>
                                              <p:spTgt spid="176"/>
                                            </p:tgtEl>
                                          </p:cBhvr>
                                        </p:animEffect>
                                      </p:childTnLst>
                                    </p:cTn>
                                  </p:par>
                                </p:childTnLst>
                              </p:cTn>
                            </p:par>
                            <p:par>
                              <p:cTn id="138" fill="hold">
                                <p:stCondLst>
                                  <p:cond delay="7053"/>
                                </p:stCondLst>
                                <p:childTnLst>
                                  <p:par>
                                    <p:cTn id="139" presetID="1" presetClass="entr" presetSubtype="0" fill="hold" nodeType="afterEffect">
                                      <p:stCondLst>
                                        <p:cond delay="0"/>
                                      </p:stCondLst>
                                      <p:childTnLst>
                                        <p:set>
                                          <p:cBhvr>
                                            <p:cTn id="140" dur="1" fill="hold">
                                              <p:stCondLst>
                                                <p:cond delay="249"/>
                                              </p:stCondLst>
                                            </p:cTn>
                                            <p:tgtEl>
                                              <p:spTgt spid="170"/>
                                            </p:tgtEl>
                                            <p:attrNameLst>
                                              <p:attrName>style.visibility</p:attrName>
                                            </p:attrNameLst>
                                          </p:cBhvr>
                                          <p:to>
                                            <p:strVal val="visible"/>
                                          </p:to>
                                        </p:set>
                                      </p:childTnLst>
                                    </p:cTn>
                                  </p:par>
                                </p:childTnLst>
                              </p:cTn>
                            </p:par>
                            <p:par>
                              <p:cTn id="141" fill="hold">
                                <p:stCondLst>
                                  <p:cond delay="7303"/>
                                </p:stCondLst>
                                <p:childTnLst>
                                  <p:par>
                                    <p:cTn id="142" presetID="2" presetClass="entr" presetSubtype="2" accel="70000" fill="hold" grpId="0" nodeType="afterEffect" p14:presetBounceEnd="50000">
                                      <p:stCondLst>
                                        <p:cond delay="0"/>
                                      </p:stCondLst>
                                      <p:childTnLst>
                                        <p:set>
                                          <p:cBhvr>
                                            <p:cTn id="143" dur="1" fill="hold">
                                              <p:stCondLst>
                                                <p:cond delay="0"/>
                                              </p:stCondLst>
                                            </p:cTn>
                                            <p:tgtEl>
                                              <p:spTgt spid="169"/>
                                            </p:tgtEl>
                                            <p:attrNameLst>
                                              <p:attrName>style.visibility</p:attrName>
                                            </p:attrNameLst>
                                          </p:cBhvr>
                                          <p:to>
                                            <p:strVal val="visible"/>
                                          </p:to>
                                        </p:set>
                                        <p:anim calcmode="lin" valueType="num" p14:bounceEnd="50000">
                                          <p:cBhvr additive="base">
                                            <p:cTn id="144" dur="250" fill="hold"/>
                                            <p:tgtEl>
                                              <p:spTgt spid="169"/>
                                            </p:tgtEl>
                                            <p:attrNameLst>
                                              <p:attrName>ppt_x</p:attrName>
                                            </p:attrNameLst>
                                          </p:cBhvr>
                                          <p:tavLst>
                                            <p:tav tm="0">
                                              <p:val>
                                                <p:strVal val="1+#ppt_w/2"/>
                                              </p:val>
                                            </p:tav>
                                            <p:tav tm="100000">
                                              <p:val>
                                                <p:strVal val="#ppt_x"/>
                                              </p:val>
                                            </p:tav>
                                          </p:tavLst>
                                        </p:anim>
                                        <p:anim calcmode="lin" valueType="num" p14:bounceEnd="50000">
                                          <p:cBhvr additive="base">
                                            <p:cTn id="145" dur="250" fill="hold"/>
                                            <p:tgtEl>
                                              <p:spTgt spid="169"/>
                                            </p:tgtEl>
                                            <p:attrNameLst>
                                              <p:attrName>ppt_y</p:attrName>
                                            </p:attrNameLst>
                                          </p:cBhvr>
                                          <p:tavLst>
                                            <p:tav tm="0">
                                              <p:val>
                                                <p:strVal val="#ppt_y"/>
                                              </p:val>
                                            </p:tav>
                                            <p:tav tm="100000">
                                              <p:val>
                                                <p:strVal val="#ppt_y"/>
                                              </p:val>
                                            </p:tav>
                                          </p:tavLst>
                                        </p:anim>
                                      </p:childTnLst>
                                    </p:cTn>
                                  </p:par>
                                </p:childTnLst>
                              </p:cTn>
                            </p:par>
                            <p:par>
                              <p:cTn id="146" fill="hold">
                                <p:stCondLst>
                                  <p:cond delay="7553"/>
                                </p:stCondLst>
                                <p:childTnLst>
                                  <p:par>
                                    <p:cTn id="147" presetID="53" presetClass="entr" presetSubtype="16" fill="hold" nodeType="afterEffect">
                                      <p:stCondLst>
                                        <p:cond delay="0"/>
                                      </p:stCondLst>
                                      <p:childTnLst>
                                        <p:set>
                                          <p:cBhvr>
                                            <p:cTn id="148" dur="1" fill="hold">
                                              <p:stCondLst>
                                                <p:cond delay="0"/>
                                              </p:stCondLst>
                                            </p:cTn>
                                            <p:tgtEl>
                                              <p:spTgt spid="189"/>
                                            </p:tgtEl>
                                            <p:attrNameLst>
                                              <p:attrName>style.visibility</p:attrName>
                                            </p:attrNameLst>
                                          </p:cBhvr>
                                          <p:to>
                                            <p:strVal val="visible"/>
                                          </p:to>
                                        </p:set>
                                        <p:anim calcmode="lin" valueType="num">
                                          <p:cBhvr>
                                            <p:cTn id="149" dur="250" fill="hold"/>
                                            <p:tgtEl>
                                              <p:spTgt spid="189"/>
                                            </p:tgtEl>
                                            <p:attrNameLst>
                                              <p:attrName>ppt_w</p:attrName>
                                            </p:attrNameLst>
                                          </p:cBhvr>
                                          <p:tavLst>
                                            <p:tav tm="0">
                                              <p:val>
                                                <p:fltVal val="0"/>
                                              </p:val>
                                            </p:tav>
                                            <p:tav tm="100000">
                                              <p:val>
                                                <p:strVal val="#ppt_w"/>
                                              </p:val>
                                            </p:tav>
                                          </p:tavLst>
                                        </p:anim>
                                        <p:anim calcmode="lin" valueType="num">
                                          <p:cBhvr>
                                            <p:cTn id="150" dur="250" fill="hold"/>
                                            <p:tgtEl>
                                              <p:spTgt spid="189"/>
                                            </p:tgtEl>
                                            <p:attrNameLst>
                                              <p:attrName>ppt_h</p:attrName>
                                            </p:attrNameLst>
                                          </p:cBhvr>
                                          <p:tavLst>
                                            <p:tav tm="0">
                                              <p:val>
                                                <p:fltVal val="0"/>
                                              </p:val>
                                            </p:tav>
                                            <p:tav tm="100000">
                                              <p:val>
                                                <p:strVal val="#ppt_h"/>
                                              </p:val>
                                            </p:tav>
                                          </p:tavLst>
                                        </p:anim>
                                        <p:animEffect transition="in" filter="fade">
                                          <p:cBhvr>
                                            <p:cTn id="151" dur="250"/>
                                            <p:tgtEl>
                                              <p:spTgt spid="189"/>
                                            </p:tgtEl>
                                          </p:cBhvr>
                                        </p:animEffect>
                                      </p:childTnLst>
                                    </p:cTn>
                                  </p:par>
                                </p:childTnLst>
                              </p:cTn>
                            </p:par>
                            <p:par>
                              <p:cTn id="152" fill="hold">
                                <p:stCondLst>
                                  <p:cond delay="7803"/>
                                </p:stCondLst>
                                <p:childTnLst>
                                  <p:par>
                                    <p:cTn id="153" presetID="26" presetClass="emph" presetSubtype="0" fill="hold" nodeType="afterEffect">
                                      <p:stCondLst>
                                        <p:cond delay="0"/>
                                      </p:stCondLst>
                                      <p:childTnLst>
                                        <p:animEffect transition="out" filter="fade">
                                          <p:cBhvr>
                                            <p:cTn id="154" dur="250" tmFilter="0, 0; .2, .5; .8, .5; 1, 0"/>
                                            <p:tgtEl>
                                              <p:spTgt spid="189"/>
                                            </p:tgtEl>
                                          </p:cBhvr>
                                        </p:animEffect>
                                        <p:animScale>
                                          <p:cBhvr>
                                            <p:cTn id="155" dur="125" autoRev="1" fill="hold"/>
                                            <p:tgtEl>
                                              <p:spTgt spid="189"/>
                                            </p:tgtEl>
                                          </p:cBhvr>
                                          <p:by x="105000" y="105000"/>
                                        </p:animScale>
                                      </p:childTnLst>
                                    </p:cTn>
                                  </p:par>
                                </p:childTnLst>
                              </p:cTn>
                            </p:par>
                            <p:par>
                              <p:cTn id="156" fill="hold">
                                <p:stCondLst>
                                  <p:cond delay="8053"/>
                                </p:stCondLst>
                                <p:childTnLst>
                                  <p:par>
                                    <p:cTn id="157" presetID="16" presetClass="entr" presetSubtype="37" fill="hold" grpId="0" nodeType="afterEffect">
                                      <p:stCondLst>
                                        <p:cond delay="300"/>
                                      </p:stCondLst>
                                      <p:childTnLst>
                                        <p:set>
                                          <p:cBhvr>
                                            <p:cTn id="158" dur="1" fill="hold">
                                              <p:stCondLst>
                                                <p:cond delay="0"/>
                                              </p:stCondLst>
                                            </p:cTn>
                                            <p:tgtEl>
                                              <p:spTgt spid="179"/>
                                            </p:tgtEl>
                                            <p:attrNameLst>
                                              <p:attrName>style.visibility</p:attrName>
                                            </p:attrNameLst>
                                          </p:cBhvr>
                                          <p:to>
                                            <p:strVal val="visible"/>
                                          </p:to>
                                        </p:set>
                                        <p:animEffect transition="in" filter="barn(outVertical)">
                                          <p:cBhvr>
                                            <p:cTn id="159" dur="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5" grpId="0"/>
          <p:bldP spid="121" grpId="0" animBg="1"/>
          <p:bldP spid="139" grpId="0"/>
          <p:bldP spid="163" grpId="0"/>
          <p:bldP spid="169" grpId="0" animBg="1"/>
          <p:bldP spid="17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250" fill="hold"/>
                                            <p:tgtEl>
                                              <p:spTgt spid="60"/>
                                            </p:tgtEl>
                                            <p:attrNameLst>
                                              <p:attrName>ppt_w</p:attrName>
                                            </p:attrNameLst>
                                          </p:cBhvr>
                                          <p:tavLst>
                                            <p:tav tm="0">
                                              <p:val>
                                                <p:fltVal val="0"/>
                                              </p:val>
                                            </p:tav>
                                            <p:tav tm="100000">
                                              <p:val>
                                                <p:strVal val="#ppt_w"/>
                                              </p:val>
                                            </p:tav>
                                          </p:tavLst>
                                        </p:anim>
                                        <p:anim calcmode="lin" valueType="num">
                                          <p:cBhvr>
                                            <p:cTn id="8" dur="250" fill="hold"/>
                                            <p:tgtEl>
                                              <p:spTgt spid="60"/>
                                            </p:tgtEl>
                                            <p:attrNameLst>
                                              <p:attrName>ppt_h</p:attrName>
                                            </p:attrNameLst>
                                          </p:cBhvr>
                                          <p:tavLst>
                                            <p:tav tm="0">
                                              <p:val>
                                                <p:fltVal val="0"/>
                                              </p:val>
                                            </p:tav>
                                            <p:tav tm="100000">
                                              <p:val>
                                                <p:strVal val="#ppt_h"/>
                                              </p:val>
                                            </p:tav>
                                          </p:tavLst>
                                        </p:anim>
                                        <p:animEffect transition="in" filter="fade">
                                          <p:cBhvr>
                                            <p:cTn id="9" dur="250"/>
                                            <p:tgtEl>
                                              <p:spTgt spid="60"/>
                                            </p:tgtEl>
                                          </p:cBhvr>
                                        </p:animEffect>
                                      </p:childTnLst>
                                    </p:cTn>
                                  </p:par>
                                </p:childTnLst>
                              </p:cTn>
                            </p:par>
                            <p:par>
                              <p:cTn id="10" fill="hold">
                                <p:stCondLst>
                                  <p:cond delay="250"/>
                                </p:stCondLst>
                                <p:childTnLst>
                                  <p:par>
                                    <p:cTn id="11" presetID="32" presetClass="emph" presetSubtype="0" fill="hold" nodeType="afterEffect">
                                      <p:stCondLst>
                                        <p:cond delay="0"/>
                                      </p:stCondLst>
                                      <p:childTnLst>
                                        <p:animRot by="120000">
                                          <p:cBhvr>
                                            <p:cTn id="12" dur="1" fill="hold">
                                              <p:stCondLst>
                                                <p:cond delay="0"/>
                                              </p:stCondLst>
                                            </p:cTn>
                                            <p:tgtEl>
                                              <p:spTgt spid="60"/>
                                            </p:tgtEl>
                                            <p:attrNameLst>
                                              <p:attrName>r</p:attrName>
                                            </p:attrNameLst>
                                          </p:cBhvr>
                                        </p:animRot>
                                        <p:animRot by="-240000">
                                          <p:cBhvr>
                                            <p:cTn id="13" dur="2" fill="hold">
                                              <p:stCondLst>
                                                <p:cond delay="49"/>
                                              </p:stCondLst>
                                            </p:cTn>
                                            <p:tgtEl>
                                              <p:spTgt spid="60"/>
                                            </p:tgtEl>
                                            <p:attrNameLst>
                                              <p:attrName>r</p:attrName>
                                            </p:attrNameLst>
                                          </p:cBhvr>
                                        </p:animRot>
                                        <p:animRot by="240000">
                                          <p:cBhvr>
                                            <p:cTn id="14" dur="2" fill="hold">
                                              <p:stCondLst>
                                                <p:cond delay="99"/>
                                              </p:stCondLst>
                                            </p:cTn>
                                            <p:tgtEl>
                                              <p:spTgt spid="60"/>
                                            </p:tgtEl>
                                            <p:attrNameLst>
                                              <p:attrName>r</p:attrName>
                                            </p:attrNameLst>
                                          </p:cBhvr>
                                        </p:animRot>
                                        <p:animRot by="-240000">
                                          <p:cBhvr>
                                            <p:cTn id="15" dur="2" fill="hold">
                                              <p:stCondLst>
                                                <p:cond delay="148"/>
                                              </p:stCondLst>
                                            </p:cTn>
                                            <p:tgtEl>
                                              <p:spTgt spid="60"/>
                                            </p:tgtEl>
                                            <p:attrNameLst>
                                              <p:attrName>r</p:attrName>
                                            </p:attrNameLst>
                                          </p:cBhvr>
                                        </p:animRot>
                                        <p:animRot by="120000">
                                          <p:cBhvr>
                                            <p:cTn id="16" dur="2" fill="hold">
                                              <p:stCondLst>
                                                <p:cond delay="249"/>
                                              </p:stCondLst>
                                            </p:cTn>
                                            <p:tgtEl>
                                              <p:spTgt spid="60"/>
                                            </p:tgtEl>
                                            <p:attrNameLst>
                                              <p:attrName>r</p:attrName>
                                            </p:attrNameLst>
                                          </p:cBhvr>
                                        </p:animRot>
                                      </p:childTnLst>
                                    </p:cTn>
                                  </p:par>
                                </p:childTnLst>
                              </p:cTn>
                            </p:par>
                            <p:par>
                              <p:cTn id="17" fill="hold">
                                <p:stCondLst>
                                  <p:cond delay="501"/>
                                </p:stCondLst>
                                <p:childTnLst>
                                  <p:par>
                                    <p:cTn id="18" presetID="37"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250"/>
                                            <p:tgtEl>
                                              <p:spTgt spid="76"/>
                                            </p:tgtEl>
                                          </p:cBhvr>
                                        </p:animEffec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25" decel="100000" fill="hold"/>
                                            <p:tgtEl>
                                              <p:spTgt spid="76"/>
                                            </p:tgtEl>
                                            <p:attrNameLst>
                                              <p:attrName>ppt_y</p:attrName>
                                            </p:attrNameLst>
                                          </p:cBhvr>
                                          <p:tavLst>
                                            <p:tav tm="0">
                                              <p:val>
                                                <p:strVal val="#ppt_y+1"/>
                                              </p:val>
                                            </p:tav>
                                            <p:tav tm="100000">
                                              <p:val>
                                                <p:strVal val="#ppt_y-.03"/>
                                              </p:val>
                                            </p:tav>
                                          </p:tavLst>
                                        </p:anim>
                                        <p:anim calcmode="lin" valueType="num">
                                          <p:cBhvr>
                                            <p:cTn id="23" dur="1" accel="100000" fill="hold">
                                              <p:stCondLst>
                                                <p:cond delay="249"/>
                                              </p:stCondLst>
                                            </p:cTn>
                                            <p:tgtEl>
                                              <p:spTgt spid="76"/>
                                            </p:tgtEl>
                                            <p:attrNameLst>
                                              <p:attrName>ppt_y</p:attrName>
                                            </p:attrNameLst>
                                          </p:cBhvr>
                                          <p:tavLst>
                                            <p:tav tm="0">
                                              <p:val>
                                                <p:strVal val="#ppt_y-.03"/>
                                              </p:val>
                                            </p:tav>
                                            <p:tav tm="100000">
                                              <p:val>
                                                <p:strVal val="#ppt_y"/>
                                              </p:val>
                                            </p:tav>
                                          </p:tavLst>
                                        </p:anim>
                                      </p:childTnLst>
                                    </p:cTn>
                                  </p:par>
                                </p:childTnLst>
                              </p:cTn>
                            </p:par>
                            <p:par>
                              <p:cTn id="24" fill="hold">
                                <p:stCondLst>
                                  <p:cond delay="751"/>
                                </p:stCondLst>
                                <p:childTnLst>
                                  <p:par>
                                    <p:cTn id="25" presetID="1" presetClass="entr" presetSubtype="0" fill="hold" nodeType="afterEffect">
                                      <p:stCondLst>
                                        <p:cond delay="0"/>
                                      </p:stCondLst>
                                      <p:childTnLst>
                                        <p:set>
                                          <p:cBhvr>
                                            <p:cTn id="26" dur="1" fill="hold">
                                              <p:stCondLst>
                                                <p:cond delay="249"/>
                                              </p:stCondLst>
                                            </p:cTn>
                                            <p:tgtEl>
                                              <p:spTgt spid="69"/>
                                            </p:tgtEl>
                                            <p:attrNameLst>
                                              <p:attrName>style.visibility</p:attrName>
                                            </p:attrNameLst>
                                          </p:cBhvr>
                                          <p:to>
                                            <p:strVal val="visible"/>
                                          </p:to>
                                        </p:set>
                                      </p:childTnLst>
                                    </p:cTn>
                                  </p:par>
                                </p:childTnLst>
                              </p:cTn>
                            </p:par>
                            <p:par>
                              <p:cTn id="27" fill="hold">
                                <p:stCondLst>
                                  <p:cond delay="1001"/>
                                </p:stCondLst>
                                <p:childTnLst>
                                  <p:par>
                                    <p:cTn id="28" presetID="22" presetClass="entr" presetSubtype="8"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250"/>
                                            <p:tgtEl>
                                              <p:spTgt spid="72"/>
                                            </p:tgtEl>
                                          </p:cBhvr>
                                        </p:animEffect>
                                      </p:childTnLst>
                                    </p:cTn>
                                  </p:par>
                                </p:childTnLst>
                              </p:cTn>
                            </p:par>
                            <p:par>
                              <p:cTn id="31" fill="hold">
                                <p:stCondLst>
                                  <p:cond delay="1251"/>
                                </p:stCondLst>
                                <p:childTnLst>
                                  <p:par>
                                    <p:cTn id="32" presetID="1" presetClass="entr" presetSubtype="0" fill="hold" nodeType="afterEffect">
                                      <p:stCondLst>
                                        <p:cond delay="0"/>
                                      </p:stCondLst>
                                      <p:childTnLst>
                                        <p:set>
                                          <p:cBhvr>
                                            <p:cTn id="33" dur="1" fill="hold">
                                              <p:stCondLst>
                                                <p:cond delay="249"/>
                                              </p:stCondLst>
                                            </p:cTn>
                                            <p:tgtEl>
                                              <p:spTgt spid="66"/>
                                            </p:tgtEl>
                                            <p:attrNameLst>
                                              <p:attrName>style.visibility</p:attrName>
                                            </p:attrNameLst>
                                          </p:cBhvr>
                                          <p:to>
                                            <p:strVal val="visible"/>
                                          </p:to>
                                        </p:set>
                                      </p:childTnLst>
                                    </p:cTn>
                                  </p:par>
                                </p:childTnLst>
                              </p:cTn>
                            </p:par>
                            <p:par>
                              <p:cTn id="34" fill="hold">
                                <p:stCondLst>
                                  <p:cond delay="1501"/>
                                </p:stCondLst>
                                <p:childTnLst>
                                  <p:par>
                                    <p:cTn id="35" presetID="2" presetClass="entr" presetSubtype="2" accel="70000"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250" fill="hold"/>
                                            <p:tgtEl>
                                              <p:spTgt spid="65"/>
                                            </p:tgtEl>
                                            <p:attrNameLst>
                                              <p:attrName>ppt_x</p:attrName>
                                            </p:attrNameLst>
                                          </p:cBhvr>
                                          <p:tavLst>
                                            <p:tav tm="0">
                                              <p:val>
                                                <p:strVal val="1+#ppt_w/2"/>
                                              </p:val>
                                            </p:tav>
                                            <p:tav tm="100000">
                                              <p:val>
                                                <p:strVal val="#ppt_x"/>
                                              </p:val>
                                            </p:tav>
                                          </p:tavLst>
                                        </p:anim>
                                        <p:anim calcmode="lin" valueType="num">
                                          <p:cBhvr additive="base">
                                            <p:cTn id="38" dur="250" fill="hold"/>
                                            <p:tgtEl>
                                              <p:spTgt spid="65"/>
                                            </p:tgtEl>
                                            <p:attrNameLst>
                                              <p:attrName>ppt_y</p:attrName>
                                            </p:attrNameLst>
                                          </p:cBhvr>
                                          <p:tavLst>
                                            <p:tav tm="0">
                                              <p:val>
                                                <p:strVal val="#ppt_y"/>
                                              </p:val>
                                            </p:tav>
                                            <p:tav tm="100000">
                                              <p:val>
                                                <p:strVal val="#ppt_y"/>
                                              </p:val>
                                            </p:tav>
                                          </p:tavLst>
                                        </p:anim>
                                      </p:childTnLst>
                                    </p:cTn>
                                  </p:par>
                                </p:childTnLst>
                              </p:cTn>
                            </p:par>
                            <p:par>
                              <p:cTn id="39" fill="hold">
                                <p:stCondLst>
                                  <p:cond delay="1751"/>
                                </p:stCondLst>
                                <p:childTnLst>
                                  <p:par>
                                    <p:cTn id="40" presetID="53" presetClass="entr" presetSubtype="16" fill="hold" nodeType="afterEffect">
                                      <p:stCondLst>
                                        <p:cond delay="0"/>
                                      </p:stCondLst>
                                      <p:childTnLst>
                                        <p:set>
                                          <p:cBhvr>
                                            <p:cTn id="41" dur="1" fill="hold">
                                              <p:stCondLst>
                                                <p:cond delay="0"/>
                                              </p:stCondLst>
                                            </p:cTn>
                                            <p:tgtEl>
                                              <p:spTgt spid="85"/>
                                            </p:tgtEl>
                                            <p:attrNameLst>
                                              <p:attrName>style.visibility</p:attrName>
                                            </p:attrNameLst>
                                          </p:cBhvr>
                                          <p:to>
                                            <p:strVal val="visible"/>
                                          </p:to>
                                        </p:set>
                                        <p:anim calcmode="lin" valueType="num">
                                          <p:cBhvr>
                                            <p:cTn id="42" dur="250" fill="hold"/>
                                            <p:tgtEl>
                                              <p:spTgt spid="85"/>
                                            </p:tgtEl>
                                            <p:attrNameLst>
                                              <p:attrName>ppt_w</p:attrName>
                                            </p:attrNameLst>
                                          </p:cBhvr>
                                          <p:tavLst>
                                            <p:tav tm="0">
                                              <p:val>
                                                <p:fltVal val="0"/>
                                              </p:val>
                                            </p:tav>
                                            <p:tav tm="100000">
                                              <p:val>
                                                <p:strVal val="#ppt_w"/>
                                              </p:val>
                                            </p:tav>
                                          </p:tavLst>
                                        </p:anim>
                                        <p:anim calcmode="lin" valueType="num">
                                          <p:cBhvr>
                                            <p:cTn id="43" dur="250" fill="hold"/>
                                            <p:tgtEl>
                                              <p:spTgt spid="85"/>
                                            </p:tgtEl>
                                            <p:attrNameLst>
                                              <p:attrName>ppt_h</p:attrName>
                                            </p:attrNameLst>
                                          </p:cBhvr>
                                          <p:tavLst>
                                            <p:tav tm="0">
                                              <p:val>
                                                <p:fltVal val="0"/>
                                              </p:val>
                                            </p:tav>
                                            <p:tav tm="100000">
                                              <p:val>
                                                <p:strVal val="#ppt_h"/>
                                              </p:val>
                                            </p:tav>
                                          </p:tavLst>
                                        </p:anim>
                                        <p:animEffect transition="in" filter="fade">
                                          <p:cBhvr>
                                            <p:cTn id="44" dur="250"/>
                                            <p:tgtEl>
                                              <p:spTgt spid="85"/>
                                            </p:tgtEl>
                                          </p:cBhvr>
                                        </p:animEffect>
                                      </p:childTnLst>
                                    </p:cTn>
                                  </p:par>
                                </p:childTnLst>
                              </p:cTn>
                            </p:par>
                            <p:par>
                              <p:cTn id="45" fill="hold">
                                <p:stCondLst>
                                  <p:cond delay="2001"/>
                                </p:stCondLst>
                                <p:childTnLst>
                                  <p:par>
                                    <p:cTn id="46" presetID="26" presetClass="emph" presetSubtype="0" fill="hold" nodeType="afterEffect">
                                      <p:stCondLst>
                                        <p:cond delay="0"/>
                                      </p:stCondLst>
                                      <p:childTnLst>
                                        <p:animEffect transition="out" filter="fade">
                                          <p:cBhvr>
                                            <p:cTn id="47" dur="250" tmFilter="0, 0; .2, .5; .8, .5; 1, 0"/>
                                            <p:tgtEl>
                                              <p:spTgt spid="85"/>
                                            </p:tgtEl>
                                          </p:cBhvr>
                                        </p:animEffect>
                                        <p:animScale>
                                          <p:cBhvr>
                                            <p:cTn id="48" dur="125" autoRev="1" fill="hold"/>
                                            <p:tgtEl>
                                              <p:spTgt spid="85"/>
                                            </p:tgtEl>
                                          </p:cBhvr>
                                          <p:by x="105000" y="105000"/>
                                        </p:animScale>
                                      </p:childTnLst>
                                    </p:cTn>
                                  </p:par>
                                </p:childTnLst>
                              </p:cTn>
                            </p:par>
                            <p:par>
                              <p:cTn id="49" fill="hold">
                                <p:stCondLst>
                                  <p:cond delay="2251"/>
                                </p:stCondLst>
                                <p:childTnLst>
                                  <p:par>
                                    <p:cTn id="50" presetID="16" presetClass="entr" presetSubtype="37" fill="hold" grpId="0" nodeType="afterEffect">
                                      <p:stCondLst>
                                        <p:cond delay="300"/>
                                      </p:stCondLst>
                                      <p:childTnLst>
                                        <p:set>
                                          <p:cBhvr>
                                            <p:cTn id="51" dur="1" fill="hold">
                                              <p:stCondLst>
                                                <p:cond delay="0"/>
                                              </p:stCondLst>
                                            </p:cTn>
                                            <p:tgtEl>
                                              <p:spTgt spid="75"/>
                                            </p:tgtEl>
                                            <p:attrNameLst>
                                              <p:attrName>style.visibility</p:attrName>
                                            </p:attrNameLst>
                                          </p:cBhvr>
                                          <p:to>
                                            <p:strVal val="visible"/>
                                          </p:to>
                                        </p:set>
                                        <p:animEffect transition="in" filter="barn(outVertical)">
                                          <p:cBhvr>
                                            <p:cTn id="52" dur="250"/>
                                            <p:tgtEl>
                                              <p:spTgt spid="75"/>
                                            </p:tgtEl>
                                          </p:cBhvr>
                                        </p:animEffect>
                                      </p:childTnLst>
                                    </p:cTn>
                                  </p:par>
                                  <p:par>
                                    <p:cTn id="53" presetID="53" presetClass="entr" presetSubtype="16"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p:cTn id="55" dur="250" fill="hold"/>
                                            <p:tgtEl>
                                              <p:spTgt spid="88"/>
                                            </p:tgtEl>
                                            <p:attrNameLst>
                                              <p:attrName>ppt_w</p:attrName>
                                            </p:attrNameLst>
                                          </p:cBhvr>
                                          <p:tavLst>
                                            <p:tav tm="0">
                                              <p:val>
                                                <p:fltVal val="0"/>
                                              </p:val>
                                            </p:tav>
                                            <p:tav tm="100000">
                                              <p:val>
                                                <p:strVal val="#ppt_w"/>
                                              </p:val>
                                            </p:tav>
                                          </p:tavLst>
                                        </p:anim>
                                        <p:anim calcmode="lin" valueType="num">
                                          <p:cBhvr>
                                            <p:cTn id="56" dur="250" fill="hold"/>
                                            <p:tgtEl>
                                              <p:spTgt spid="88"/>
                                            </p:tgtEl>
                                            <p:attrNameLst>
                                              <p:attrName>ppt_h</p:attrName>
                                            </p:attrNameLst>
                                          </p:cBhvr>
                                          <p:tavLst>
                                            <p:tav tm="0">
                                              <p:val>
                                                <p:fltVal val="0"/>
                                              </p:val>
                                            </p:tav>
                                            <p:tav tm="100000">
                                              <p:val>
                                                <p:strVal val="#ppt_h"/>
                                              </p:val>
                                            </p:tav>
                                          </p:tavLst>
                                        </p:anim>
                                        <p:animEffect transition="in" filter="fade">
                                          <p:cBhvr>
                                            <p:cTn id="57" dur="250"/>
                                            <p:tgtEl>
                                              <p:spTgt spid="88"/>
                                            </p:tgtEl>
                                          </p:cBhvr>
                                        </p:animEffect>
                                      </p:childTnLst>
                                    </p:cTn>
                                  </p:par>
                                </p:childTnLst>
                              </p:cTn>
                            </p:par>
                            <p:par>
                              <p:cTn id="58" fill="hold">
                                <p:stCondLst>
                                  <p:cond delay="2801"/>
                                </p:stCondLst>
                                <p:childTnLst>
                                  <p:par>
                                    <p:cTn id="59" presetID="32" presetClass="emph" presetSubtype="0" fill="hold" nodeType="afterEffect">
                                      <p:stCondLst>
                                        <p:cond delay="0"/>
                                      </p:stCondLst>
                                      <p:childTnLst>
                                        <p:animRot by="120000">
                                          <p:cBhvr>
                                            <p:cTn id="60" dur="1" fill="hold">
                                              <p:stCondLst>
                                                <p:cond delay="0"/>
                                              </p:stCondLst>
                                            </p:cTn>
                                            <p:tgtEl>
                                              <p:spTgt spid="88"/>
                                            </p:tgtEl>
                                            <p:attrNameLst>
                                              <p:attrName>r</p:attrName>
                                            </p:attrNameLst>
                                          </p:cBhvr>
                                        </p:animRot>
                                        <p:animRot by="-240000">
                                          <p:cBhvr>
                                            <p:cTn id="61" dur="2" fill="hold">
                                              <p:stCondLst>
                                                <p:cond delay="49"/>
                                              </p:stCondLst>
                                            </p:cTn>
                                            <p:tgtEl>
                                              <p:spTgt spid="88"/>
                                            </p:tgtEl>
                                            <p:attrNameLst>
                                              <p:attrName>r</p:attrName>
                                            </p:attrNameLst>
                                          </p:cBhvr>
                                        </p:animRot>
                                        <p:animRot by="240000">
                                          <p:cBhvr>
                                            <p:cTn id="62" dur="2" fill="hold">
                                              <p:stCondLst>
                                                <p:cond delay="99"/>
                                              </p:stCondLst>
                                            </p:cTn>
                                            <p:tgtEl>
                                              <p:spTgt spid="88"/>
                                            </p:tgtEl>
                                            <p:attrNameLst>
                                              <p:attrName>r</p:attrName>
                                            </p:attrNameLst>
                                          </p:cBhvr>
                                        </p:animRot>
                                        <p:animRot by="-240000">
                                          <p:cBhvr>
                                            <p:cTn id="63" dur="2" fill="hold">
                                              <p:stCondLst>
                                                <p:cond delay="148"/>
                                              </p:stCondLst>
                                            </p:cTn>
                                            <p:tgtEl>
                                              <p:spTgt spid="88"/>
                                            </p:tgtEl>
                                            <p:attrNameLst>
                                              <p:attrName>r</p:attrName>
                                            </p:attrNameLst>
                                          </p:cBhvr>
                                        </p:animRot>
                                        <p:animRot by="120000">
                                          <p:cBhvr>
                                            <p:cTn id="64" dur="2" fill="hold">
                                              <p:stCondLst>
                                                <p:cond delay="249"/>
                                              </p:stCondLst>
                                            </p:cTn>
                                            <p:tgtEl>
                                              <p:spTgt spid="88"/>
                                            </p:tgtEl>
                                            <p:attrNameLst>
                                              <p:attrName>r</p:attrName>
                                            </p:attrNameLst>
                                          </p:cBhvr>
                                        </p:animRot>
                                      </p:childTnLst>
                                    </p:cTn>
                                  </p:par>
                                </p:childTnLst>
                              </p:cTn>
                            </p:par>
                            <p:par>
                              <p:cTn id="65" fill="hold">
                                <p:stCondLst>
                                  <p:cond delay="3052"/>
                                </p:stCondLst>
                                <p:childTnLst>
                                  <p:par>
                                    <p:cTn id="66" presetID="37" presetClass="entr" presetSubtype="0" fill="hold" nodeType="afterEffect">
                                      <p:stCondLst>
                                        <p:cond delay="0"/>
                                      </p:stCondLst>
                                      <p:childTnLst>
                                        <p:set>
                                          <p:cBhvr>
                                            <p:cTn id="67" dur="1" fill="hold">
                                              <p:stCondLst>
                                                <p:cond delay="0"/>
                                              </p:stCondLst>
                                            </p:cTn>
                                            <p:tgtEl>
                                              <p:spTgt spid="134"/>
                                            </p:tgtEl>
                                            <p:attrNameLst>
                                              <p:attrName>style.visibility</p:attrName>
                                            </p:attrNameLst>
                                          </p:cBhvr>
                                          <p:to>
                                            <p:strVal val="visible"/>
                                          </p:to>
                                        </p:set>
                                        <p:animEffect transition="in" filter="fade">
                                          <p:cBhvr>
                                            <p:cTn id="68" dur="250"/>
                                            <p:tgtEl>
                                              <p:spTgt spid="134"/>
                                            </p:tgtEl>
                                          </p:cBhvr>
                                        </p:animEffect>
                                        <p:anim calcmode="lin" valueType="num">
                                          <p:cBhvr>
                                            <p:cTn id="69" dur="250" fill="hold"/>
                                            <p:tgtEl>
                                              <p:spTgt spid="134"/>
                                            </p:tgtEl>
                                            <p:attrNameLst>
                                              <p:attrName>ppt_x</p:attrName>
                                            </p:attrNameLst>
                                          </p:cBhvr>
                                          <p:tavLst>
                                            <p:tav tm="0">
                                              <p:val>
                                                <p:strVal val="#ppt_x"/>
                                              </p:val>
                                            </p:tav>
                                            <p:tav tm="100000">
                                              <p:val>
                                                <p:strVal val="#ppt_x"/>
                                              </p:val>
                                            </p:tav>
                                          </p:tavLst>
                                        </p:anim>
                                        <p:anim calcmode="lin" valueType="num">
                                          <p:cBhvr>
                                            <p:cTn id="70" dur="225" decel="100000" fill="hold"/>
                                            <p:tgtEl>
                                              <p:spTgt spid="134"/>
                                            </p:tgtEl>
                                            <p:attrNameLst>
                                              <p:attrName>ppt_y</p:attrName>
                                            </p:attrNameLst>
                                          </p:cBhvr>
                                          <p:tavLst>
                                            <p:tav tm="0">
                                              <p:val>
                                                <p:strVal val="#ppt_y+1"/>
                                              </p:val>
                                            </p:tav>
                                            <p:tav tm="100000">
                                              <p:val>
                                                <p:strVal val="#ppt_y-.03"/>
                                              </p:val>
                                            </p:tav>
                                          </p:tavLst>
                                        </p:anim>
                                        <p:anim calcmode="lin" valueType="num">
                                          <p:cBhvr>
                                            <p:cTn id="71" dur="1" accel="100000" fill="hold">
                                              <p:stCondLst>
                                                <p:cond delay="249"/>
                                              </p:stCondLst>
                                            </p:cTn>
                                            <p:tgtEl>
                                              <p:spTgt spid="134"/>
                                            </p:tgtEl>
                                            <p:attrNameLst>
                                              <p:attrName>ppt_y</p:attrName>
                                            </p:attrNameLst>
                                          </p:cBhvr>
                                          <p:tavLst>
                                            <p:tav tm="0">
                                              <p:val>
                                                <p:strVal val="#ppt_y-.03"/>
                                              </p:val>
                                            </p:tav>
                                            <p:tav tm="100000">
                                              <p:val>
                                                <p:strVal val="#ppt_y"/>
                                              </p:val>
                                            </p:tav>
                                          </p:tavLst>
                                        </p:anim>
                                      </p:childTnLst>
                                    </p:cTn>
                                  </p:par>
                                </p:childTnLst>
                              </p:cTn>
                            </p:par>
                            <p:par>
                              <p:cTn id="72" fill="hold">
                                <p:stCondLst>
                                  <p:cond delay="3302"/>
                                </p:stCondLst>
                                <p:childTnLst>
                                  <p:par>
                                    <p:cTn id="73" presetID="1" presetClass="entr" presetSubtype="0" fill="hold" nodeType="afterEffect">
                                      <p:stCondLst>
                                        <p:cond delay="0"/>
                                      </p:stCondLst>
                                      <p:childTnLst>
                                        <p:set>
                                          <p:cBhvr>
                                            <p:cTn id="74" dur="1" fill="hold">
                                              <p:stCondLst>
                                                <p:cond delay="249"/>
                                              </p:stCondLst>
                                            </p:cTn>
                                            <p:tgtEl>
                                              <p:spTgt spid="125"/>
                                            </p:tgtEl>
                                            <p:attrNameLst>
                                              <p:attrName>style.visibility</p:attrName>
                                            </p:attrNameLst>
                                          </p:cBhvr>
                                          <p:to>
                                            <p:strVal val="visible"/>
                                          </p:to>
                                        </p:set>
                                      </p:childTnLst>
                                    </p:cTn>
                                  </p:par>
                                </p:childTnLst>
                              </p:cTn>
                            </p:par>
                            <p:par>
                              <p:cTn id="75" fill="hold">
                                <p:stCondLst>
                                  <p:cond delay="3552"/>
                                </p:stCondLst>
                                <p:childTnLst>
                                  <p:par>
                                    <p:cTn id="76" presetID="22" presetClass="entr" presetSubtype="8" fill="hold" nodeType="after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wipe(left)">
                                          <p:cBhvr>
                                            <p:cTn id="78" dur="250"/>
                                            <p:tgtEl>
                                              <p:spTgt spid="128"/>
                                            </p:tgtEl>
                                          </p:cBhvr>
                                        </p:animEffect>
                                      </p:childTnLst>
                                    </p:cTn>
                                  </p:par>
                                </p:childTnLst>
                              </p:cTn>
                            </p:par>
                            <p:par>
                              <p:cTn id="79" fill="hold">
                                <p:stCondLst>
                                  <p:cond delay="3802"/>
                                </p:stCondLst>
                                <p:childTnLst>
                                  <p:par>
                                    <p:cTn id="80" presetID="1" presetClass="entr" presetSubtype="0" fill="hold" nodeType="afterEffect">
                                      <p:stCondLst>
                                        <p:cond delay="0"/>
                                      </p:stCondLst>
                                      <p:childTnLst>
                                        <p:set>
                                          <p:cBhvr>
                                            <p:cTn id="81" dur="1" fill="hold">
                                              <p:stCondLst>
                                                <p:cond delay="249"/>
                                              </p:stCondLst>
                                            </p:cTn>
                                            <p:tgtEl>
                                              <p:spTgt spid="122"/>
                                            </p:tgtEl>
                                            <p:attrNameLst>
                                              <p:attrName>style.visibility</p:attrName>
                                            </p:attrNameLst>
                                          </p:cBhvr>
                                          <p:to>
                                            <p:strVal val="visible"/>
                                          </p:to>
                                        </p:set>
                                      </p:childTnLst>
                                    </p:cTn>
                                  </p:par>
                                </p:childTnLst>
                              </p:cTn>
                            </p:par>
                            <p:par>
                              <p:cTn id="82" fill="hold">
                                <p:stCondLst>
                                  <p:cond delay="4052"/>
                                </p:stCondLst>
                                <p:childTnLst>
                                  <p:par>
                                    <p:cTn id="83" presetID="2" presetClass="entr" presetSubtype="2" accel="70000" fill="hold" grpId="0" nodeType="afterEffect">
                                      <p:stCondLst>
                                        <p:cond delay="0"/>
                                      </p:stCondLst>
                                      <p:childTnLst>
                                        <p:set>
                                          <p:cBhvr>
                                            <p:cTn id="84" dur="1" fill="hold">
                                              <p:stCondLst>
                                                <p:cond delay="0"/>
                                              </p:stCondLst>
                                            </p:cTn>
                                            <p:tgtEl>
                                              <p:spTgt spid="121"/>
                                            </p:tgtEl>
                                            <p:attrNameLst>
                                              <p:attrName>style.visibility</p:attrName>
                                            </p:attrNameLst>
                                          </p:cBhvr>
                                          <p:to>
                                            <p:strVal val="visible"/>
                                          </p:to>
                                        </p:set>
                                        <p:anim calcmode="lin" valueType="num">
                                          <p:cBhvr additive="base">
                                            <p:cTn id="85" dur="250" fill="hold"/>
                                            <p:tgtEl>
                                              <p:spTgt spid="121"/>
                                            </p:tgtEl>
                                            <p:attrNameLst>
                                              <p:attrName>ppt_x</p:attrName>
                                            </p:attrNameLst>
                                          </p:cBhvr>
                                          <p:tavLst>
                                            <p:tav tm="0">
                                              <p:val>
                                                <p:strVal val="1+#ppt_w/2"/>
                                              </p:val>
                                            </p:tav>
                                            <p:tav tm="100000">
                                              <p:val>
                                                <p:strVal val="#ppt_x"/>
                                              </p:val>
                                            </p:tav>
                                          </p:tavLst>
                                        </p:anim>
                                        <p:anim calcmode="lin" valueType="num">
                                          <p:cBhvr additive="base">
                                            <p:cTn id="86" dur="250" fill="hold"/>
                                            <p:tgtEl>
                                              <p:spTgt spid="121"/>
                                            </p:tgtEl>
                                            <p:attrNameLst>
                                              <p:attrName>ppt_y</p:attrName>
                                            </p:attrNameLst>
                                          </p:cBhvr>
                                          <p:tavLst>
                                            <p:tav tm="0">
                                              <p:val>
                                                <p:strVal val="#ppt_y"/>
                                              </p:val>
                                            </p:tav>
                                            <p:tav tm="100000">
                                              <p:val>
                                                <p:strVal val="#ppt_y"/>
                                              </p:val>
                                            </p:tav>
                                          </p:tavLst>
                                        </p:anim>
                                      </p:childTnLst>
                                    </p:cTn>
                                  </p:par>
                                </p:childTnLst>
                              </p:cTn>
                            </p:par>
                            <p:par>
                              <p:cTn id="87" fill="hold">
                                <p:stCondLst>
                                  <p:cond delay="4302"/>
                                </p:stCondLst>
                                <p:childTnLst>
                                  <p:par>
                                    <p:cTn id="88" presetID="53" presetClass="entr" presetSubtype="16" fill="hold" nodeType="afterEffect">
                                      <p:stCondLst>
                                        <p:cond delay="0"/>
                                      </p:stCondLst>
                                      <p:childTnLst>
                                        <p:set>
                                          <p:cBhvr>
                                            <p:cTn id="89" dur="1" fill="hold">
                                              <p:stCondLst>
                                                <p:cond delay="0"/>
                                              </p:stCondLst>
                                            </p:cTn>
                                            <p:tgtEl>
                                              <p:spTgt spid="131"/>
                                            </p:tgtEl>
                                            <p:attrNameLst>
                                              <p:attrName>style.visibility</p:attrName>
                                            </p:attrNameLst>
                                          </p:cBhvr>
                                          <p:to>
                                            <p:strVal val="visible"/>
                                          </p:to>
                                        </p:set>
                                        <p:anim calcmode="lin" valueType="num">
                                          <p:cBhvr>
                                            <p:cTn id="90" dur="250" fill="hold"/>
                                            <p:tgtEl>
                                              <p:spTgt spid="131"/>
                                            </p:tgtEl>
                                            <p:attrNameLst>
                                              <p:attrName>ppt_w</p:attrName>
                                            </p:attrNameLst>
                                          </p:cBhvr>
                                          <p:tavLst>
                                            <p:tav tm="0">
                                              <p:val>
                                                <p:fltVal val="0"/>
                                              </p:val>
                                            </p:tav>
                                            <p:tav tm="100000">
                                              <p:val>
                                                <p:strVal val="#ppt_w"/>
                                              </p:val>
                                            </p:tav>
                                          </p:tavLst>
                                        </p:anim>
                                        <p:anim calcmode="lin" valueType="num">
                                          <p:cBhvr>
                                            <p:cTn id="91" dur="250" fill="hold"/>
                                            <p:tgtEl>
                                              <p:spTgt spid="131"/>
                                            </p:tgtEl>
                                            <p:attrNameLst>
                                              <p:attrName>ppt_h</p:attrName>
                                            </p:attrNameLst>
                                          </p:cBhvr>
                                          <p:tavLst>
                                            <p:tav tm="0">
                                              <p:val>
                                                <p:fltVal val="0"/>
                                              </p:val>
                                            </p:tav>
                                            <p:tav tm="100000">
                                              <p:val>
                                                <p:strVal val="#ppt_h"/>
                                              </p:val>
                                            </p:tav>
                                          </p:tavLst>
                                        </p:anim>
                                        <p:animEffect transition="in" filter="fade">
                                          <p:cBhvr>
                                            <p:cTn id="92" dur="250"/>
                                            <p:tgtEl>
                                              <p:spTgt spid="131"/>
                                            </p:tgtEl>
                                          </p:cBhvr>
                                        </p:animEffect>
                                      </p:childTnLst>
                                    </p:cTn>
                                  </p:par>
                                </p:childTnLst>
                              </p:cTn>
                            </p:par>
                            <p:par>
                              <p:cTn id="93" fill="hold">
                                <p:stCondLst>
                                  <p:cond delay="4552"/>
                                </p:stCondLst>
                                <p:childTnLst>
                                  <p:par>
                                    <p:cTn id="94" presetID="26" presetClass="emph" presetSubtype="0" fill="hold" nodeType="afterEffect">
                                      <p:stCondLst>
                                        <p:cond delay="0"/>
                                      </p:stCondLst>
                                      <p:childTnLst>
                                        <p:animEffect transition="out" filter="fade">
                                          <p:cBhvr>
                                            <p:cTn id="95" dur="250" tmFilter="0, 0; .2, .5; .8, .5; 1, 0"/>
                                            <p:tgtEl>
                                              <p:spTgt spid="131"/>
                                            </p:tgtEl>
                                          </p:cBhvr>
                                        </p:animEffect>
                                        <p:animScale>
                                          <p:cBhvr>
                                            <p:cTn id="96" dur="125" autoRev="1" fill="hold"/>
                                            <p:tgtEl>
                                              <p:spTgt spid="131"/>
                                            </p:tgtEl>
                                          </p:cBhvr>
                                          <p:by x="105000" y="105000"/>
                                        </p:animScale>
                                      </p:childTnLst>
                                    </p:cTn>
                                  </p:par>
                                </p:childTnLst>
                              </p:cTn>
                            </p:par>
                            <p:par>
                              <p:cTn id="97" fill="hold">
                                <p:stCondLst>
                                  <p:cond delay="4802"/>
                                </p:stCondLst>
                                <p:childTnLst>
                                  <p:par>
                                    <p:cTn id="98" presetID="16" presetClass="entr" presetSubtype="37" fill="hold" grpId="0" nodeType="afterEffect">
                                      <p:stCondLst>
                                        <p:cond delay="300"/>
                                      </p:stCondLst>
                                      <p:childTnLst>
                                        <p:set>
                                          <p:cBhvr>
                                            <p:cTn id="99" dur="1" fill="hold">
                                              <p:stCondLst>
                                                <p:cond delay="0"/>
                                              </p:stCondLst>
                                            </p:cTn>
                                            <p:tgtEl>
                                              <p:spTgt spid="139"/>
                                            </p:tgtEl>
                                            <p:attrNameLst>
                                              <p:attrName>style.visibility</p:attrName>
                                            </p:attrNameLst>
                                          </p:cBhvr>
                                          <p:to>
                                            <p:strVal val="visible"/>
                                          </p:to>
                                        </p:set>
                                        <p:animEffect transition="in" filter="barn(outVertical)">
                                          <p:cBhvr>
                                            <p:cTn id="100" dur="250"/>
                                            <p:tgtEl>
                                              <p:spTgt spid="139"/>
                                            </p:tgtEl>
                                          </p:cBhvr>
                                        </p:animEffect>
                                      </p:childTnLst>
                                    </p:cTn>
                                  </p:par>
                                </p:childTnLst>
                              </p:cTn>
                            </p:par>
                            <p:par>
                              <p:cTn id="101" fill="hold">
                                <p:stCondLst>
                                  <p:cond delay="5352"/>
                                </p:stCondLst>
                                <p:childTnLst>
                                  <p:par>
                                    <p:cTn id="102" presetID="37" presetClass="entr" presetSubtype="0" fill="hold" nodeType="afterEffect">
                                      <p:stCondLst>
                                        <p:cond delay="0"/>
                                      </p:stCondLst>
                                      <p:childTnLst>
                                        <p:set>
                                          <p:cBhvr>
                                            <p:cTn id="103" dur="1" fill="hold">
                                              <p:stCondLst>
                                                <p:cond delay="0"/>
                                              </p:stCondLst>
                                            </p:cTn>
                                            <p:tgtEl>
                                              <p:spTgt spid="158"/>
                                            </p:tgtEl>
                                            <p:attrNameLst>
                                              <p:attrName>style.visibility</p:attrName>
                                            </p:attrNameLst>
                                          </p:cBhvr>
                                          <p:to>
                                            <p:strVal val="visible"/>
                                          </p:to>
                                        </p:set>
                                        <p:animEffect transition="in" filter="fade">
                                          <p:cBhvr>
                                            <p:cTn id="104" dur="250"/>
                                            <p:tgtEl>
                                              <p:spTgt spid="158"/>
                                            </p:tgtEl>
                                          </p:cBhvr>
                                        </p:animEffect>
                                        <p:anim calcmode="lin" valueType="num">
                                          <p:cBhvr>
                                            <p:cTn id="105" dur="250" fill="hold"/>
                                            <p:tgtEl>
                                              <p:spTgt spid="158"/>
                                            </p:tgtEl>
                                            <p:attrNameLst>
                                              <p:attrName>ppt_x</p:attrName>
                                            </p:attrNameLst>
                                          </p:cBhvr>
                                          <p:tavLst>
                                            <p:tav tm="0">
                                              <p:val>
                                                <p:strVal val="#ppt_x"/>
                                              </p:val>
                                            </p:tav>
                                            <p:tav tm="100000">
                                              <p:val>
                                                <p:strVal val="#ppt_x"/>
                                              </p:val>
                                            </p:tav>
                                          </p:tavLst>
                                        </p:anim>
                                        <p:anim calcmode="lin" valueType="num">
                                          <p:cBhvr>
                                            <p:cTn id="106" dur="225" decel="100000" fill="hold"/>
                                            <p:tgtEl>
                                              <p:spTgt spid="158"/>
                                            </p:tgtEl>
                                            <p:attrNameLst>
                                              <p:attrName>ppt_y</p:attrName>
                                            </p:attrNameLst>
                                          </p:cBhvr>
                                          <p:tavLst>
                                            <p:tav tm="0">
                                              <p:val>
                                                <p:strVal val="#ppt_y+1"/>
                                              </p:val>
                                            </p:tav>
                                            <p:tav tm="100000">
                                              <p:val>
                                                <p:strVal val="#ppt_y-.03"/>
                                              </p:val>
                                            </p:tav>
                                          </p:tavLst>
                                        </p:anim>
                                        <p:anim calcmode="lin" valueType="num">
                                          <p:cBhvr>
                                            <p:cTn id="107" dur="1" accel="100000" fill="hold">
                                              <p:stCondLst>
                                                <p:cond delay="249"/>
                                              </p:stCondLst>
                                            </p:cTn>
                                            <p:tgtEl>
                                              <p:spTgt spid="158"/>
                                            </p:tgtEl>
                                            <p:attrNameLst>
                                              <p:attrName>ppt_y</p:attrName>
                                            </p:attrNameLst>
                                          </p:cBhvr>
                                          <p:tavLst>
                                            <p:tav tm="0">
                                              <p:val>
                                                <p:strVal val="#ppt_y-.03"/>
                                              </p:val>
                                            </p:tav>
                                            <p:tav tm="100000">
                                              <p:val>
                                                <p:strVal val="#ppt_y"/>
                                              </p:val>
                                            </p:tav>
                                          </p:tavLst>
                                        </p:anim>
                                      </p:childTnLst>
                                    </p:cTn>
                                  </p:par>
                                </p:childTnLst>
                              </p:cTn>
                            </p:par>
                            <p:par>
                              <p:cTn id="108" fill="hold">
                                <p:stCondLst>
                                  <p:cond delay="5602"/>
                                </p:stCondLst>
                                <p:childTnLst>
                                  <p:par>
                                    <p:cTn id="109" presetID="16" presetClass="entr" presetSubtype="37" fill="hold" grpId="0" nodeType="afterEffect">
                                      <p:stCondLst>
                                        <p:cond delay="200"/>
                                      </p:stCondLst>
                                      <p:childTnLst>
                                        <p:set>
                                          <p:cBhvr>
                                            <p:cTn id="110" dur="1" fill="hold">
                                              <p:stCondLst>
                                                <p:cond delay="0"/>
                                              </p:stCondLst>
                                            </p:cTn>
                                            <p:tgtEl>
                                              <p:spTgt spid="163"/>
                                            </p:tgtEl>
                                            <p:attrNameLst>
                                              <p:attrName>style.visibility</p:attrName>
                                            </p:attrNameLst>
                                          </p:cBhvr>
                                          <p:to>
                                            <p:strVal val="visible"/>
                                          </p:to>
                                        </p:set>
                                        <p:animEffect transition="in" filter="barn(outVertical)">
                                          <p:cBhvr>
                                            <p:cTn id="111" dur="250"/>
                                            <p:tgtEl>
                                              <p:spTgt spid="163"/>
                                            </p:tgtEl>
                                          </p:cBhvr>
                                        </p:animEffect>
                                      </p:childTnLst>
                                    </p:cTn>
                                  </p:par>
                                  <p:par>
                                    <p:cTn id="112" presetID="53" presetClass="entr" presetSubtype="16" fill="hold" nodeType="withEffect">
                                      <p:stCondLst>
                                        <p:cond delay="0"/>
                                      </p:stCondLst>
                                      <p:childTnLst>
                                        <p:set>
                                          <p:cBhvr>
                                            <p:cTn id="113" dur="1" fill="hold">
                                              <p:stCondLst>
                                                <p:cond delay="0"/>
                                              </p:stCondLst>
                                            </p:cTn>
                                            <p:tgtEl>
                                              <p:spTgt spid="164"/>
                                            </p:tgtEl>
                                            <p:attrNameLst>
                                              <p:attrName>style.visibility</p:attrName>
                                            </p:attrNameLst>
                                          </p:cBhvr>
                                          <p:to>
                                            <p:strVal val="visible"/>
                                          </p:to>
                                        </p:set>
                                        <p:anim calcmode="lin" valueType="num">
                                          <p:cBhvr>
                                            <p:cTn id="114" dur="250" fill="hold"/>
                                            <p:tgtEl>
                                              <p:spTgt spid="164"/>
                                            </p:tgtEl>
                                            <p:attrNameLst>
                                              <p:attrName>ppt_w</p:attrName>
                                            </p:attrNameLst>
                                          </p:cBhvr>
                                          <p:tavLst>
                                            <p:tav tm="0">
                                              <p:val>
                                                <p:fltVal val="0"/>
                                              </p:val>
                                            </p:tav>
                                            <p:tav tm="100000">
                                              <p:val>
                                                <p:strVal val="#ppt_w"/>
                                              </p:val>
                                            </p:tav>
                                          </p:tavLst>
                                        </p:anim>
                                        <p:anim calcmode="lin" valueType="num">
                                          <p:cBhvr>
                                            <p:cTn id="115" dur="250" fill="hold"/>
                                            <p:tgtEl>
                                              <p:spTgt spid="164"/>
                                            </p:tgtEl>
                                            <p:attrNameLst>
                                              <p:attrName>ppt_h</p:attrName>
                                            </p:attrNameLst>
                                          </p:cBhvr>
                                          <p:tavLst>
                                            <p:tav tm="0">
                                              <p:val>
                                                <p:fltVal val="0"/>
                                              </p:val>
                                            </p:tav>
                                            <p:tav tm="100000">
                                              <p:val>
                                                <p:strVal val="#ppt_h"/>
                                              </p:val>
                                            </p:tav>
                                          </p:tavLst>
                                        </p:anim>
                                        <p:animEffect transition="in" filter="fade">
                                          <p:cBhvr>
                                            <p:cTn id="116" dur="250"/>
                                            <p:tgtEl>
                                              <p:spTgt spid="164"/>
                                            </p:tgtEl>
                                          </p:cBhvr>
                                        </p:animEffect>
                                      </p:childTnLst>
                                    </p:cTn>
                                  </p:par>
                                </p:childTnLst>
                              </p:cTn>
                            </p:par>
                            <p:par>
                              <p:cTn id="117" fill="hold">
                                <p:stCondLst>
                                  <p:cond delay="6052"/>
                                </p:stCondLst>
                                <p:childTnLst>
                                  <p:par>
                                    <p:cTn id="118" presetID="32" presetClass="emph" presetSubtype="0" fill="hold" nodeType="afterEffect">
                                      <p:stCondLst>
                                        <p:cond delay="0"/>
                                      </p:stCondLst>
                                      <p:childTnLst>
                                        <p:animRot by="120000">
                                          <p:cBhvr>
                                            <p:cTn id="119" dur="1" fill="hold">
                                              <p:stCondLst>
                                                <p:cond delay="0"/>
                                              </p:stCondLst>
                                            </p:cTn>
                                            <p:tgtEl>
                                              <p:spTgt spid="164"/>
                                            </p:tgtEl>
                                            <p:attrNameLst>
                                              <p:attrName>r</p:attrName>
                                            </p:attrNameLst>
                                          </p:cBhvr>
                                        </p:animRot>
                                        <p:animRot by="-240000">
                                          <p:cBhvr>
                                            <p:cTn id="120" dur="2" fill="hold">
                                              <p:stCondLst>
                                                <p:cond delay="50"/>
                                              </p:stCondLst>
                                            </p:cTn>
                                            <p:tgtEl>
                                              <p:spTgt spid="164"/>
                                            </p:tgtEl>
                                            <p:attrNameLst>
                                              <p:attrName>r</p:attrName>
                                            </p:attrNameLst>
                                          </p:cBhvr>
                                        </p:animRot>
                                        <p:animRot by="240000">
                                          <p:cBhvr>
                                            <p:cTn id="121" dur="2" fill="hold">
                                              <p:stCondLst>
                                                <p:cond delay="99"/>
                                              </p:stCondLst>
                                            </p:cTn>
                                            <p:tgtEl>
                                              <p:spTgt spid="164"/>
                                            </p:tgtEl>
                                            <p:attrNameLst>
                                              <p:attrName>r</p:attrName>
                                            </p:attrNameLst>
                                          </p:cBhvr>
                                        </p:animRot>
                                        <p:animRot by="-240000">
                                          <p:cBhvr>
                                            <p:cTn id="122" dur="2" fill="hold">
                                              <p:stCondLst>
                                                <p:cond delay="149"/>
                                              </p:stCondLst>
                                            </p:cTn>
                                            <p:tgtEl>
                                              <p:spTgt spid="164"/>
                                            </p:tgtEl>
                                            <p:attrNameLst>
                                              <p:attrName>r</p:attrName>
                                            </p:attrNameLst>
                                          </p:cBhvr>
                                        </p:animRot>
                                        <p:animRot by="120000">
                                          <p:cBhvr>
                                            <p:cTn id="123" dur="2" fill="hold">
                                              <p:stCondLst>
                                                <p:cond delay="249"/>
                                              </p:stCondLst>
                                            </p:cTn>
                                            <p:tgtEl>
                                              <p:spTgt spid="164"/>
                                            </p:tgtEl>
                                            <p:attrNameLst>
                                              <p:attrName>r</p:attrName>
                                            </p:attrNameLst>
                                          </p:cBhvr>
                                        </p:animRot>
                                      </p:childTnLst>
                                    </p:cTn>
                                  </p:par>
                                </p:childTnLst>
                              </p:cTn>
                            </p:par>
                            <p:par>
                              <p:cTn id="124" fill="hold">
                                <p:stCondLst>
                                  <p:cond delay="6303"/>
                                </p:stCondLst>
                                <p:childTnLst>
                                  <p:par>
                                    <p:cTn id="125" presetID="37" presetClass="entr" presetSubtype="0" fill="hold" nodeType="afterEffect">
                                      <p:stCondLst>
                                        <p:cond delay="0"/>
                                      </p:stCondLst>
                                      <p:childTnLst>
                                        <p:set>
                                          <p:cBhvr>
                                            <p:cTn id="126" dur="1" fill="hold">
                                              <p:stCondLst>
                                                <p:cond delay="0"/>
                                              </p:stCondLst>
                                            </p:cTn>
                                            <p:tgtEl>
                                              <p:spTgt spid="180"/>
                                            </p:tgtEl>
                                            <p:attrNameLst>
                                              <p:attrName>style.visibility</p:attrName>
                                            </p:attrNameLst>
                                          </p:cBhvr>
                                          <p:to>
                                            <p:strVal val="visible"/>
                                          </p:to>
                                        </p:set>
                                        <p:animEffect transition="in" filter="fade">
                                          <p:cBhvr>
                                            <p:cTn id="127" dur="250"/>
                                            <p:tgtEl>
                                              <p:spTgt spid="180"/>
                                            </p:tgtEl>
                                          </p:cBhvr>
                                        </p:animEffect>
                                        <p:anim calcmode="lin" valueType="num">
                                          <p:cBhvr>
                                            <p:cTn id="128" dur="250" fill="hold"/>
                                            <p:tgtEl>
                                              <p:spTgt spid="180"/>
                                            </p:tgtEl>
                                            <p:attrNameLst>
                                              <p:attrName>ppt_x</p:attrName>
                                            </p:attrNameLst>
                                          </p:cBhvr>
                                          <p:tavLst>
                                            <p:tav tm="0">
                                              <p:val>
                                                <p:strVal val="#ppt_x"/>
                                              </p:val>
                                            </p:tav>
                                            <p:tav tm="100000">
                                              <p:val>
                                                <p:strVal val="#ppt_x"/>
                                              </p:val>
                                            </p:tav>
                                          </p:tavLst>
                                        </p:anim>
                                        <p:anim calcmode="lin" valueType="num">
                                          <p:cBhvr>
                                            <p:cTn id="129" dur="225" decel="100000" fill="hold"/>
                                            <p:tgtEl>
                                              <p:spTgt spid="180"/>
                                            </p:tgtEl>
                                            <p:attrNameLst>
                                              <p:attrName>ppt_y</p:attrName>
                                            </p:attrNameLst>
                                          </p:cBhvr>
                                          <p:tavLst>
                                            <p:tav tm="0">
                                              <p:val>
                                                <p:strVal val="#ppt_y+1"/>
                                              </p:val>
                                            </p:tav>
                                            <p:tav tm="100000">
                                              <p:val>
                                                <p:strVal val="#ppt_y-.03"/>
                                              </p:val>
                                            </p:tav>
                                          </p:tavLst>
                                        </p:anim>
                                        <p:anim calcmode="lin" valueType="num">
                                          <p:cBhvr>
                                            <p:cTn id="130" dur="1" accel="100000" fill="hold">
                                              <p:stCondLst>
                                                <p:cond delay="249"/>
                                              </p:stCondLst>
                                            </p:cTn>
                                            <p:tgtEl>
                                              <p:spTgt spid="180"/>
                                            </p:tgtEl>
                                            <p:attrNameLst>
                                              <p:attrName>ppt_y</p:attrName>
                                            </p:attrNameLst>
                                          </p:cBhvr>
                                          <p:tavLst>
                                            <p:tav tm="0">
                                              <p:val>
                                                <p:strVal val="#ppt_y-.03"/>
                                              </p:val>
                                            </p:tav>
                                            <p:tav tm="100000">
                                              <p:val>
                                                <p:strVal val="#ppt_y"/>
                                              </p:val>
                                            </p:tav>
                                          </p:tavLst>
                                        </p:anim>
                                      </p:childTnLst>
                                    </p:cTn>
                                  </p:par>
                                </p:childTnLst>
                              </p:cTn>
                            </p:par>
                            <p:par>
                              <p:cTn id="131" fill="hold">
                                <p:stCondLst>
                                  <p:cond delay="6553"/>
                                </p:stCondLst>
                                <p:childTnLst>
                                  <p:par>
                                    <p:cTn id="132" presetID="1" presetClass="entr" presetSubtype="0" fill="hold" nodeType="afterEffect">
                                      <p:stCondLst>
                                        <p:cond delay="0"/>
                                      </p:stCondLst>
                                      <p:childTnLst>
                                        <p:set>
                                          <p:cBhvr>
                                            <p:cTn id="133" dur="1" fill="hold">
                                              <p:stCondLst>
                                                <p:cond delay="249"/>
                                              </p:stCondLst>
                                            </p:cTn>
                                            <p:tgtEl>
                                              <p:spTgt spid="173"/>
                                            </p:tgtEl>
                                            <p:attrNameLst>
                                              <p:attrName>style.visibility</p:attrName>
                                            </p:attrNameLst>
                                          </p:cBhvr>
                                          <p:to>
                                            <p:strVal val="visible"/>
                                          </p:to>
                                        </p:set>
                                      </p:childTnLst>
                                    </p:cTn>
                                  </p:par>
                                </p:childTnLst>
                              </p:cTn>
                            </p:par>
                            <p:par>
                              <p:cTn id="134" fill="hold">
                                <p:stCondLst>
                                  <p:cond delay="6803"/>
                                </p:stCondLst>
                                <p:childTnLst>
                                  <p:par>
                                    <p:cTn id="135" presetID="22" presetClass="entr" presetSubtype="8" fill="hold" nodeType="afterEffect">
                                      <p:stCondLst>
                                        <p:cond delay="0"/>
                                      </p:stCondLst>
                                      <p:childTnLst>
                                        <p:set>
                                          <p:cBhvr>
                                            <p:cTn id="136" dur="1" fill="hold">
                                              <p:stCondLst>
                                                <p:cond delay="0"/>
                                              </p:stCondLst>
                                            </p:cTn>
                                            <p:tgtEl>
                                              <p:spTgt spid="176"/>
                                            </p:tgtEl>
                                            <p:attrNameLst>
                                              <p:attrName>style.visibility</p:attrName>
                                            </p:attrNameLst>
                                          </p:cBhvr>
                                          <p:to>
                                            <p:strVal val="visible"/>
                                          </p:to>
                                        </p:set>
                                        <p:animEffect transition="in" filter="wipe(left)">
                                          <p:cBhvr>
                                            <p:cTn id="137" dur="250"/>
                                            <p:tgtEl>
                                              <p:spTgt spid="176"/>
                                            </p:tgtEl>
                                          </p:cBhvr>
                                        </p:animEffect>
                                      </p:childTnLst>
                                    </p:cTn>
                                  </p:par>
                                </p:childTnLst>
                              </p:cTn>
                            </p:par>
                            <p:par>
                              <p:cTn id="138" fill="hold">
                                <p:stCondLst>
                                  <p:cond delay="7053"/>
                                </p:stCondLst>
                                <p:childTnLst>
                                  <p:par>
                                    <p:cTn id="139" presetID="1" presetClass="entr" presetSubtype="0" fill="hold" nodeType="afterEffect">
                                      <p:stCondLst>
                                        <p:cond delay="0"/>
                                      </p:stCondLst>
                                      <p:childTnLst>
                                        <p:set>
                                          <p:cBhvr>
                                            <p:cTn id="140" dur="1" fill="hold">
                                              <p:stCondLst>
                                                <p:cond delay="249"/>
                                              </p:stCondLst>
                                            </p:cTn>
                                            <p:tgtEl>
                                              <p:spTgt spid="170"/>
                                            </p:tgtEl>
                                            <p:attrNameLst>
                                              <p:attrName>style.visibility</p:attrName>
                                            </p:attrNameLst>
                                          </p:cBhvr>
                                          <p:to>
                                            <p:strVal val="visible"/>
                                          </p:to>
                                        </p:set>
                                      </p:childTnLst>
                                    </p:cTn>
                                  </p:par>
                                </p:childTnLst>
                              </p:cTn>
                            </p:par>
                            <p:par>
                              <p:cTn id="141" fill="hold">
                                <p:stCondLst>
                                  <p:cond delay="7303"/>
                                </p:stCondLst>
                                <p:childTnLst>
                                  <p:par>
                                    <p:cTn id="142" presetID="2" presetClass="entr" presetSubtype="2" accel="70000" fill="hold" grpId="0" nodeType="afterEffect">
                                      <p:stCondLst>
                                        <p:cond delay="0"/>
                                      </p:stCondLst>
                                      <p:childTnLst>
                                        <p:set>
                                          <p:cBhvr>
                                            <p:cTn id="143" dur="1" fill="hold">
                                              <p:stCondLst>
                                                <p:cond delay="0"/>
                                              </p:stCondLst>
                                            </p:cTn>
                                            <p:tgtEl>
                                              <p:spTgt spid="169"/>
                                            </p:tgtEl>
                                            <p:attrNameLst>
                                              <p:attrName>style.visibility</p:attrName>
                                            </p:attrNameLst>
                                          </p:cBhvr>
                                          <p:to>
                                            <p:strVal val="visible"/>
                                          </p:to>
                                        </p:set>
                                        <p:anim calcmode="lin" valueType="num">
                                          <p:cBhvr additive="base">
                                            <p:cTn id="144" dur="250" fill="hold"/>
                                            <p:tgtEl>
                                              <p:spTgt spid="169"/>
                                            </p:tgtEl>
                                            <p:attrNameLst>
                                              <p:attrName>ppt_x</p:attrName>
                                            </p:attrNameLst>
                                          </p:cBhvr>
                                          <p:tavLst>
                                            <p:tav tm="0">
                                              <p:val>
                                                <p:strVal val="1+#ppt_w/2"/>
                                              </p:val>
                                            </p:tav>
                                            <p:tav tm="100000">
                                              <p:val>
                                                <p:strVal val="#ppt_x"/>
                                              </p:val>
                                            </p:tav>
                                          </p:tavLst>
                                        </p:anim>
                                        <p:anim calcmode="lin" valueType="num">
                                          <p:cBhvr additive="base">
                                            <p:cTn id="145" dur="250" fill="hold"/>
                                            <p:tgtEl>
                                              <p:spTgt spid="169"/>
                                            </p:tgtEl>
                                            <p:attrNameLst>
                                              <p:attrName>ppt_y</p:attrName>
                                            </p:attrNameLst>
                                          </p:cBhvr>
                                          <p:tavLst>
                                            <p:tav tm="0">
                                              <p:val>
                                                <p:strVal val="#ppt_y"/>
                                              </p:val>
                                            </p:tav>
                                            <p:tav tm="100000">
                                              <p:val>
                                                <p:strVal val="#ppt_y"/>
                                              </p:val>
                                            </p:tav>
                                          </p:tavLst>
                                        </p:anim>
                                      </p:childTnLst>
                                    </p:cTn>
                                  </p:par>
                                </p:childTnLst>
                              </p:cTn>
                            </p:par>
                            <p:par>
                              <p:cTn id="146" fill="hold">
                                <p:stCondLst>
                                  <p:cond delay="7553"/>
                                </p:stCondLst>
                                <p:childTnLst>
                                  <p:par>
                                    <p:cTn id="147" presetID="53" presetClass="entr" presetSubtype="16" fill="hold" nodeType="afterEffect">
                                      <p:stCondLst>
                                        <p:cond delay="0"/>
                                      </p:stCondLst>
                                      <p:childTnLst>
                                        <p:set>
                                          <p:cBhvr>
                                            <p:cTn id="148" dur="1" fill="hold">
                                              <p:stCondLst>
                                                <p:cond delay="0"/>
                                              </p:stCondLst>
                                            </p:cTn>
                                            <p:tgtEl>
                                              <p:spTgt spid="189"/>
                                            </p:tgtEl>
                                            <p:attrNameLst>
                                              <p:attrName>style.visibility</p:attrName>
                                            </p:attrNameLst>
                                          </p:cBhvr>
                                          <p:to>
                                            <p:strVal val="visible"/>
                                          </p:to>
                                        </p:set>
                                        <p:anim calcmode="lin" valueType="num">
                                          <p:cBhvr>
                                            <p:cTn id="149" dur="250" fill="hold"/>
                                            <p:tgtEl>
                                              <p:spTgt spid="189"/>
                                            </p:tgtEl>
                                            <p:attrNameLst>
                                              <p:attrName>ppt_w</p:attrName>
                                            </p:attrNameLst>
                                          </p:cBhvr>
                                          <p:tavLst>
                                            <p:tav tm="0">
                                              <p:val>
                                                <p:fltVal val="0"/>
                                              </p:val>
                                            </p:tav>
                                            <p:tav tm="100000">
                                              <p:val>
                                                <p:strVal val="#ppt_w"/>
                                              </p:val>
                                            </p:tav>
                                          </p:tavLst>
                                        </p:anim>
                                        <p:anim calcmode="lin" valueType="num">
                                          <p:cBhvr>
                                            <p:cTn id="150" dur="250" fill="hold"/>
                                            <p:tgtEl>
                                              <p:spTgt spid="189"/>
                                            </p:tgtEl>
                                            <p:attrNameLst>
                                              <p:attrName>ppt_h</p:attrName>
                                            </p:attrNameLst>
                                          </p:cBhvr>
                                          <p:tavLst>
                                            <p:tav tm="0">
                                              <p:val>
                                                <p:fltVal val="0"/>
                                              </p:val>
                                            </p:tav>
                                            <p:tav tm="100000">
                                              <p:val>
                                                <p:strVal val="#ppt_h"/>
                                              </p:val>
                                            </p:tav>
                                          </p:tavLst>
                                        </p:anim>
                                        <p:animEffect transition="in" filter="fade">
                                          <p:cBhvr>
                                            <p:cTn id="151" dur="250"/>
                                            <p:tgtEl>
                                              <p:spTgt spid="189"/>
                                            </p:tgtEl>
                                          </p:cBhvr>
                                        </p:animEffect>
                                      </p:childTnLst>
                                    </p:cTn>
                                  </p:par>
                                </p:childTnLst>
                              </p:cTn>
                            </p:par>
                            <p:par>
                              <p:cTn id="152" fill="hold">
                                <p:stCondLst>
                                  <p:cond delay="7803"/>
                                </p:stCondLst>
                                <p:childTnLst>
                                  <p:par>
                                    <p:cTn id="153" presetID="26" presetClass="emph" presetSubtype="0" fill="hold" nodeType="afterEffect">
                                      <p:stCondLst>
                                        <p:cond delay="0"/>
                                      </p:stCondLst>
                                      <p:childTnLst>
                                        <p:animEffect transition="out" filter="fade">
                                          <p:cBhvr>
                                            <p:cTn id="154" dur="250" tmFilter="0, 0; .2, .5; .8, .5; 1, 0"/>
                                            <p:tgtEl>
                                              <p:spTgt spid="189"/>
                                            </p:tgtEl>
                                          </p:cBhvr>
                                        </p:animEffect>
                                        <p:animScale>
                                          <p:cBhvr>
                                            <p:cTn id="155" dur="125" autoRev="1" fill="hold"/>
                                            <p:tgtEl>
                                              <p:spTgt spid="189"/>
                                            </p:tgtEl>
                                          </p:cBhvr>
                                          <p:by x="105000" y="105000"/>
                                        </p:animScale>
                                      </p:childTnLst>
                                    </p:cTn>
                                  </p:par>
                                </p:childTnLst>
                              </p:cTn>
                            </p:par>
                            <p:par>
                              <p:cTn id="156" fill="hold">
                                <p:stCondLst>
                                  <p:cond delay="8053"/>
                                </p:stCondLst>
                                <p:childTnLst>
                                  <p:par>
                                    <p:cTn id="157" presetID="16" presetClass="entr" presetSubtype="37" fill="hold" grpId="0" nodeType="afterEffect">
                                      <p:stCondLst>
                                        <p:cond delay="300"/>
                                      </p:stCondLst>
                                      <p:childTnLst>
                                        <p:set>
                                          <p:cBhvr>
                                            <p:cTn id="158" dur="1" fill="hold">
                                              <p:stCondLst>
                                                <p:cond delay="0"/>
                                              </p:stCondLst>
                                            </p:cTn>
                                            <p:tgtEl>
                                              <p:spTgt spid="179"/>
                                            </p:tgtEl>
                                            <p:attrNameLst>
                                              <p:attrName>style.visibility</p:attrName>
                                            </p:attrNameLst>
                                          </p:cBhvr>
                                          <p:to>
                                            <p:strVal val="visible"/>
                                          </p:to>
                                        </p:set>
                                        <p:animEffect transition="in" filter="barn(outVertical)">
                                          <p:cBhvr>
                                            <p:cTn id="159" dur="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5" grpId="0"/>
          <p:bldP spid="121" grpId="0" animBg="1"/>
          <p:bldP spid="139" grpId="0"/>
          <p:bldP spid="163" grpId="0"/>
          <p:bldP spid="169" grpId="0" animBg="1"/>
          <p:bldP spid="179"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一、计算器类的设计与实现</a:t>
            </a:r>
            <a:endParaRPr lang="zh-CN" altLang="en-US" dirty="0"/>
          </a:p>
        </p:txBody>
      </p:sp>
      <p:sp>
        <p:nvSpPr>
          <p:cNvPr id="12" name="TextBox 7">
            <a:extLst>
              <a:ext uri="{FF2B5EF4-FFF2-40B4-BE49-F238E27FC236}">
                <a16:creationId xmlns="" xmlns:a16="http://schemas.microsoft.com/office/drawing/2014/main" id="{4FA5150D-3948-4435-B64C-B9F5026C6C64}"/>
              </a:ext>
            </a:extLst>
          </p:cNvPr>
          <p:cNvSpPr txBox="1"/>
          <p:nvPr/>
        </p:nvSpPr>
        <p:spPr>
          <a:xfrm>
            <a:off x="407504" y="1408771"/>
            <a:ext cx="4681331" cy="40626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zh-CN" sz="2400" dirty="0"/>
              <a:t>成员方法</a:t>
            </a:r>
            <a:r>
              <a:rPr lang="zh-CN" altLang="en-US" sz="2400" dirty="0" smtClean="0"/>
              <a:t>：</a:t>
            </a:r>
            <a:endParaRPr lang="en-US" altLang="zh-CN" sz="2400" dirty="0" smtClean="0"/>
          </a:p>
          <a:p>
            <a:pPr>
              <a:lnSpc>
                <a:spcPct val="100000"/>
              </a:lnSpc>
            </a:pPr>
            <a:r>
              <a:rPr lang="en-US" altLang="zh-CN" sz="2400" dirty="0"/>
              <a:t> </a:t>
            </a:r>
            <a:r>
              <a:rPr lang="en-US" altLang="zh-CN" sz="2400" dirty="0" smtClean="0"/>
              <a:t> </a:t>
            </a:r>
            <a:r>
              <a:rPr lang="zh-CN" altLang="zh-CN" sz="2400" dirty="0"/>
              <a:t>⑤计算结果</a:t>
            </a:r>
          </a:p>
          <a:p>
            <a:pPr>
              <a:lnSpc>
                <a:spcPct val="100000"/>
              </a:lnSpc>
            </a:pPr>
            <a:r>
              <a:rPr lang="zh-CN" altLang="zh-CN" sz="2400" dirty="0"/>
              <a:t>利用前一步得到的过滤后的后根序</a:t>
            </a:r>
            <a:r>
              <a:rPr lang="en-US" altLang="zh-CN" sz="2400" dirty="0"/>
              <a:t>Post</a:t>
            </a:r>
            <a:r>
              <a:rPr lang="zh-CN" altLang="zh-CN" sz="2400" dirty="0"/>
              <a:t>数组，通过依次读取</a:t>
            </a:r>
            <a:r>
              <a:rPr lang="en-US" altLang="zh-CN" sz="2400" dirty="0"/>
              <a:t>Post</a:t>
            </a:r>
            <a:r>
              <a:rPr lang="zh-CN" altLang="zh-CN" sz="2400" dirty="0"/>
              <a:t>数组元素，只需要判断运算符号，即可实现加减乘除计算，并将中间计算的结果保存到栈</a:t>
            </a:r>
            <a:r>
              <a:rPr lang="en-US" altLang="zh-CN" sz="2400" dirty="0"/>
              <a:t>S</a:t>
            </a:r>
            <a:r>
              <a:rPr lang="zh-CN" altLang="zh-CN" sz="2400" dirty="0"/>
              <a:t>中。最后返回计算结果，计算方法中的参数是需要获取</a:t>
            </a:r>
            <a:r>
              <a:rPr lang="en-US" altLang="zh-CN" sz="2400" dirty="0"/>
              <a:t>Post</a:t>
            </a:r>
            <a:r>
              <a:rPr lang="zh-CN" altLang="zh-CN" sz="2400" dirty="0"/>
              <a:t>数组中有效元素的长度，即</a:t>
            </a:r>
            <a:r>
              <a:rPr lang="en-US" altLang="zh-CN" sz="2400" dirty="0"/>
              <a:t>Post</a:t>
            </a:r>
            <a:r>
              <a:rPr lang="zh-CN" altLang="zh-CN" sz="2400" dirty="0"/>
              <a:t>中的运算数和运算符号的数量</a:t>
            </a:r>
            <a:r>
              <a:rPr lang="zh-CN" altLang="zh-CN" sz="2400" dirty="0" smtClean="0"/>
              <a:t>。</a:t>
            </a:r>
            <a:endParaRPr lang="en-US" altLang="zh-CN" sz="2400" dirty="0" smtClean="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017" y="238401"/>
            <a:ext cx="4523991" cy="616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432296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一、计算器类的设计与实现</a:t>
            </a:r>
            <a:endParaRPr lang="zh-CN" altLang="en-US" dirty="0"/>
          </a:p>
        </p:txBody>
      </p:sp>
      <p:sp>
        <p:nvSpPr>
          <p:cNvPr id="12" name="TextBox 7">
            <a:extLst>
              <a:ext uri="{FF2B5EF4-FFF2-40B4-BE49-F238E27FC236}">
                <a16:creationId xmlns="" xmlns:a16="http://schemas.microsoft.com/office/drawing/2014/main" id="{4FA5150D-3948-4435-B64C-B9F5026C6C64}"/>
              </a:ext>
            </a:extLst>
          </p:cNvPr>
          <p:cNvSpPr txBox="1"/>
          <p:nvPr/>
        </p:nvSpPr>
        <p:spPr>
          <a:xfrm>
            <a:off x="248477" y="1408771"/>
            <a:ext cx="4681331" cy="221599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zh-CN" sz="2400" dirty="0"/>
              <a:t>成员方法</a:t>
            </a:r>
            <a:r>
              <a:rPr lang="zh-CN" altLang="en-US" sz="2400" dirty="0" smtClean="0"/>
              <a:t>：</a:t>
            </a:r>
            <a:endParaRPr lang="en-US" altLang="zh-CN" sz="2400" dirty="0" smtClean="0"/>
          </a:p>
          <a:p>
            <a:pPr>
              <a:lnSpc>
                <a:spcPct val="100000"/>
              </a:lnSpc>
            </a:pPr>
            <a:r>
              <a:rPr lang="en-US" altLang="zh-CN" sz="2400" dirty="0"/>
              <a:t> </a:t>
            </a:r>
            <a:r>
              <a:rPr lang="en-US" altLang="zh-CN" sz="2400" dirty="0" smtClean="0"/>
              <a:t> </a:t>
            </a:r>
            <a:r>
              <a:rPr lang="zh-CN" altLang="zh-CN" sz="2400" dirty="0"/>
              <a:t>⑥计算功能</a:t>
            </a:r>
            <a:r>
              <a:rPr lang="zh-CN" altLang="zh-CN" sz="2400" dirty="0" smtClean="0"/>
              <a:t>接口</a:t>
            </a:r>
            <a:endParaRPr lang="en-US" altLang="zh-CN" sz="2400" dirty="0" smtClean="0"/>
          </a:p>
          <a:p>
            <a:pPr>
              <a:lnSpc>
                <a:spcPct val="100000"/>
              </a:lnSpc>
            </a:pPr>
            <a:r>
              <a:rPr lang="zh-CN" altLang="zh-CN" sz="2400" dirty="0"/>
              <a:t>计算功能接口是计算类提供给外界调用的唯一访问接口。使用者只需要向这个方法传入需要计算的运算式，即可获得计算结果。</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126" y="3419059"/>
            <a:ext cx="6559831" cy="172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08961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微软雅黑" panose="020B0503020204020204" pitchFamily="34" charset="-122"/>
                <a:ea typeface="微软雅黑" panose="020B0503020204020204" pitchFamily="34" charset="-122"/>
              </a:rPr>
              <a:t>二、计算器算法设计小结</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218205" y="1791062"/>
            <a:ext cx="9353550" cy="1569660"/>
          </a:xfrm>
          <a:prstGeom prst="rect">
            <a:avLst/>
          </a:prstGeom>
        </p:spPr>
        <p:txBody>
          <a:bodyPr wrap="square">
            <a:spAutoFit/>
          </a:bodyPr>
          <a:lstStyle/>
          <a:p>
            <a:r>
              <a:rPr lang="zh-CN" altLang="zh-CN" sz="2400" dirty="0"/>
              <a:t>计算器类中的算法难点是如何解决字符串输入形式下的算术表达式的转换和运行符号的优先处理问题，由于涉及较多的数据结构中的类型，这部分编程案例，以编程实现为主，算法讲解为辅，有兴趣的读者，可以通过学习算法设计，采用不同的方法实现计算类的</a:t>
            </a:r>
            <a:r>
              <a:rPr lang="zh-CN" altLang="zh-CN" sz="2400" dirty="0" smtClean="0"/>
              <a:t>算法</a:t>
            </a:r>
            <a:r>
              <a:rPr lang="zh-CN" altLang="en-US" sz="2400" dirty="0" smtClean="0"/>
              <a:t>。</a:t>
            </a:r>
            <a:endParaRPr lang="zh-CN" altLang="zh-CN" sz="2400" dirty="0"/>
          </a:p>
        </p:txBody>
      </p:sp>
    </p:spTree>
    <p:extLst>
      <p:ext uri="{BB962C8B-B14F-4D97-AF65-F5344CB8AC3E}">
        <p14:creationId xmlns:p14="http://schemas.microsoft.com/office/powerpoint/2010/main" val="76345273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微软雅黑" pitchFamily="34" charset="-122"/>
                <a:ea typeface="微软雅黑" pitchFamily="34" charset="-122"/>
              </a:rPr>
              <a:t>三、拓展练习</a:t>
            </a:r>
            <a:endParaRPr lang="zh-CN" altLang="en-US" dirty="0">
              <a:latin typeface="微软雅黑" pitchFamily="34" charset="-122"/>
              <a:ea typeface="微软雅黑" pitchFamily="34" charset="-122"/>
            </a:endParaRPr>
          </a:p>
        </p:txBody>
      </p:sp>
      <p:sp>
        <p:nvSpPr>
          <p:cNvPr id="3" name="矩形 2"/>
          <p:cNvSpPr/>
          <p:nvPr/>
        </p:nvSpPr>
        <p:spPr>
          <a:xfrm>
            <a:off x="1337310" y="1965960"/>
            <a:ext cx="9669780" cy="1569660"/>
          </a:xfrm>
          <a:prstGeom prst="rect">
            <a:avLst/>
          </a:prstGeom>
        </p:spPr>
        <p:txBody>
          <a:bodyPr wrap="square">
            <a:spAutoFit/>
          </a:bodyPr>
          <a:lstStyle/>
          <a:p>
            <a:r>
              <a:rPr lang="zh-CN" altLang="zh-CN" sz="2400" dirty="0"/>
              <a:t>细心的读者可能注意到了，在计算类中不少方法前增加了一个特殊修饰“</a:t>
            </a:r>
            <a:r>
              <a:rPr lang="en-US" altLang="zh-CN" sz="2400" dirty="0"/>
              <a:t>static</a:t>
            </a:r>
            <a:r>
              <a:rPr lang="zh-CN" altLang="zh-CN" sz="2400" dirty="0"/>
              <a:t>”，在前面的章节中，有这方面的介绍。请读者将案例中的构造器用</a:t>
            </a:r>
            <a:r>
              <a:rPr lang="en-US" altLang="zh-CN" sz="2400" dirty="0"/>
              <a:t>static</a:t>
            </a:r>
            <a:r>
              <a:rPr lang="zh-CN" altLang="zh-CN" sz="2400" dirty="0"/>
              <a:t>块实现，这样就可以解决不需要创建计算类实例情况下，也可以调用计算类了，试试吧</a:t>
            </a:r>
            <a:r>
              <a:rPr lang="zh-CN" altLang="zh-CN" sz="2400" dirty="0" smtClean="0"/>
              <a:t>。</a:t>
            </a:r>
            <a:endParaRPr lang="zh-CN" altLang="zh-CN" sz="2400" dirty="0"/>
          </a:p>
        </p:txBody>
      </p:sp>
    </p:spTree>
    <p:extLst>
      <p:ext uri="{BB962C8B-B14F-4D97-AF65-F5344CB8AC3E}">
        <p14:creationId xmlns:p14="http://schemas.microsoft.com/office/powerpoint/2010/main" val="153667927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069860CC-F6BD-4767-853A-65B0AF74106A}"/>
              </a:ext>
            </a:extLst>
          </p:cNvPr>
          <p:cNvSpPr txBox="1"/>
          <p:nvPr/>
        </p:nvSpPr>
        <p:spPr>
          <a:xfrm>
            <a:off x="0" y="18663"/>
            <a:ext cx="12148457" cy="1934547"/>
          </a:xfrm>
          <a:prstGeom prst="rect">
            <a:avLst/>
          </a:prstGeom>
          <a:solidFill>
            <a:srgbClr val="F8FEFC"/>
          </a:solidFill>
        </p:spPr>
        <p:txBody>
          <a:bodyPr wrap="square" rtlCol="0">
            <a:spAutoFit/>
          </a:bodyPr>
          <a:lstStyle/>
          <a:p>
            <a:endParaRPr lang="zh-CN" altLang="en-US" dirty="0"/>
          </a:p>
        </p:txBody>
      </p:sp>
      <p:grpSp>
        <p:nvGrpSpPr>
          <p:cNvPr id="36" name="Group 3">
            <a:extLst>
              <a:ext uri="{FF2B5EF4-FFF2-40B4-BE49-F238E27FC236}">
                <a16:creationId xmlns:a16="http://schemas.microsoft.com/office/drawing/2014/main" xmlns="" id="{638A9CE6-8CFB-4B1E-8755-4D5C9F9E79E4}"/>
              </a:ext>
            </a:extLst>
          </p:cNvPr>
          <p:cNvGrpSpPr/>
          <p:nvPr/>
        </p:nvGrpSpPr>
        <p:grpSpPr>
          <a:xfrm>
            <a:off x="4644116" y="985936"/>
            <a:ext cx="2860224" cy="5165837"/>
            <a:chOff x="4665731" y="1530069"/>
            <a:chExt cx="2860538" cy="5166121"/>
          </a:xfrm>
        </p:grpSpPr>
        <p:sp>
          <p:nvSpPr>
            <p:cNvPr id="37" name="Freeform 5">
              <a:extLst>
                <a:ext uri="{FF2B5EF4-FFF2-40B4-BE49-F238E27FC236}">
                  <a16:creationId xmlns:a16="http://schemas.microsoft.com/office/drawing/2014/main" xmlns="" id="{E2165274-B465-4EC5-84E2-496D119D7609}"/>
                </a:ext>
              </a:extLst>
            </p:cNvPr>
            <p:cNvSpPr>
              <a:spLocks/>
            </p:cNvSpPr>
            <p:nvPr/>
          </p:nvSpPr>
          <p:spPr bwMode="auto">
            <a:xfrm>
              <a:off x="4766273" y="3343781"/>
              <a:ext cx="1694440" cy="1760483"/>
            </a:xfrm>
            <a:custGeom>
              <a:avLst/>
              <a:gdLst>
                <a:gd name="T0" fmla="*/ 727 w 727"/>
                <a:gd name="T1" fmla="*/ 559 h 755"/>
                <a:gd name="T2" fmla="*/ 553 w 727"/>
                <a:gd name="T3" fmla="*/ 525 h 755"/>
                <a:gd name="T4" fmla="*/ 326 w 727"/>
                <a:gd name="T5" fmla="*/ 313 h 755"/>
                <a:gd name="T6" fmla="*/ 403 w 727"/>
                <a:gd name="T7" fmla="*/ 310 h 755"/>
                <a:gd name="T8" fmla="*/ 413 w 727"/>
                <a:gd name="T9" fmla="*/ 274 h 755"/>
                <a:gd name="T10" fmla="*/ 245 w 727"/>
                <a:gd name="T11" fmla="*/ 26 h 755"/>
                <a:gd name="T12" fmla="*/ 203 w 727"/>
                <a:gd name="T13" fmla="*/ 26 h 755"/>
                <a:gd name="T14" fmla="*/ 15 w 727"/>
                <a:gd name="T15" fmla="*/ 280 h 755"/>
                <a:gd name="T16" fmla="*/ 24 w 727"/>
                <a:gd name="T17" fmla="*/ 310 h 755"/>
                <a:gd name="T18" fmla="*/ 114 w 727"/>
                <a:gd name="T19" fmla="*/ 315 h 755"/>
                <a:gd name="T20" fmla="*/ 567 w 727"/>
                <a:gd name="T21" fmla="*/ 747 h 755"/>
                <a:gd name="T22" fmla="*/ 727 w 727"/>
                <a:gd name="T23" fmla="*/ 559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7" h="755">
                  <a:moveTo>
                    <a:pt x="727" y="559"/>
                  </a:moveTo>
                  <a:cubicBezTo>
                    <a:pt x="715" y="515"/>
                    <a:pt x="651" y="517"/>
                    <a:pt x="553" y="525"/>
                  </a:cubicBezTo>
                  <a:cubicBezTo>
                    <a:pt x="479" y="533"/>
                    <a:pt x="309" y="547"/>
                    <a:pt x="326" y="313"/>
                  </a:cubicBezTo>
                  <a:cubicBezTo>
                    <a:pt x="403" y="310"/>
                    <a:pt x="403" y="310"/>
                    <a:pt x="403" y="310"/>
                  </a:cubicBezTo>
                  <a:cubicBezTo>
                    <a:pt x="429" y="310"/>
                    <a:pt x="428" y="295"/>
                    <a:pt x="413" y="274"/>
                  </a:cubicBezTo>
                  <a:cubicBezTo>
                    <a:pt x="413" y="274"/>
                    <a:pt x="297" y="101"/>
                    <a:pt x="245" y="26"/>
                  </a:cubicBezTo>
                  <a:cubicBezTo>
                    <a:pt x="231" y="6"/>
                    <a:pt x="220" y="0"/>
                    <a:pt x="203" y="26"/>
                  </a:cubicBezTo>
                  <a:cubicBezTo>
                    <a:pt x="144" y="97"/>
                    <a:pt x="55" y="225"/>
                    <a:pt x="15" y="280"/>
                  </a:cubicBezTo>
                  <a:cubicBezTo>
                    <a:pt x="12" y="284"/>
                    <a:pt x="0" y="307"/>
                    <a:pt x="24" y="310"/>
                  </a:cubicBezTo>
                  <a:cubicBezTo>
                    <a:pt x="52" y="313"/>
                    <a:pt x="114" y="315"/>
                    <a:pt x="114" y="315"/>
                  </a:cubicBezTo>
                  <a:cubicBezTo>
                    <a:pt x="93" y="749"/>
                    <a:pt x="350" y="749"/>
                    <a:pt x="567" y="747"/>
                  </a:cubicBezTo>
                  <a:cubicBezTo>
                    <a:pt x="606" y="755"/>
                    <a:pt x="723" y="704"/>
                    <a:pt x="727" y="559"/>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8" name="Freeform 6">
              <a:extLst>
                <a:ext uri="{FF2B5EF4-FFF2-40B4-BE49-F238E27FC236}">
                  <a16:creationId xmlns:a16="http://schemas.microsoft.com/office/drawing/2014/main" xmlns="" id="{C03F41B9-A922-4066-9F00-8EE1FB721AE5}"/>
                </a:ext>
              </a:extLst>
            </p:cNvPr>
            <p:cNvSpPr>
              <a:spLocks/>
            </p:cNvSpPr>
            <p:nvPr/>
          </p:nvSpPr>
          <p:spPr bwMode="auto">
            <a:xfrm>
              <a:off x="5831829" y="2495082"/>
              <a:ext cx="1694440" cy="1762454"/>
            </a:xfrm>
            <a:custGeom>
              <a:avLst/>
              <a:gdLst>
                <a:gd name="T0" fmla="*/ 0 w 727"/>
                <a:gd name="T1" fmla="*/ 559 h 756"/>
                <a:gd name="T2" fmla="*/ 173 w 727"/>
                <a:gd name="T3" fmla="*/ 526 h 756"/>
                <a:gd name="T4" fmla="*/ 401 w 727"/>
                <a:gd name="T5" fmla="*/ 314 h 756"/>
                <a:gd name="T6" fmla="*/ 324 w 727"/>
                <a:gd name="T7" fmla="*/ 311 h 756"/>
                <a:gd name="T8" fmla="*/ 314 w 727"/>
                <a:gd name="T9" fmla="*/ 275 h 756"/>
                <a:gd name="T10" fmla="*/ 482 w 727"/>
                <a:gd name="T11" fmla="*/ 27 h 756"/>
                <a:gd name="T12" fmla="*/ 524 w 727"/>
                <a:gd name="T13" fmla="*/ 27 h 756"/>
                <a:gd name="T14" fmla="*/ 712 w 727"/>
                <a:gd name="T15" fmla="*/ 280 h 756"/>
                <a:gd name="T16" fmla="*/ 703 w 727"/>
                <a:gd name="T17" fmla="*/ 311 h 756"/>
                <a:gd name="T18" fmla="*/ 613 w 727"/>
                <a:gd name="T19" fmla="*/ 316 h 756"/>
                <a:gd name="T20" fmla="*/ 160 w 727"/>
                <a:gd name="T21" fmla="*/ 748 h 756"/>
                <a:gd name="T22" fmla="*/ 0 w 727"/>
                <a:gd name="T23" fmla="*/ 55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7" h="756">
                  <a:moveTo>
                    <a:pt x="0" y="559"/>
                  </a:moveTo>
                  <a:cubicBezTo>
                    <a:pt x="11" y="516"/>
                    <a:pt x="76" y="518"/>
                    <a:pt x="173" y="526"/>
                  </a:cubicBezTo>
                  <a:cubicBezTo>
                    <a:pt x="248" y="534"/>
                    <a:pt x="418" y="548"/>
                    <a:pt x="401" y="314"/>
                  </a:cubicBezTo>
                  <a:cubicBezTo>
                    <a:pt x="324" y="311"/>
                    <a:pt x="324" y="311"/>
                    <a:pt x="324" y="311"/>
                  </a:cubicBezTo>
                  <a:cubicBezTo>
                    <a:pt x="297" y="311"/>
                    <a:pt x="298" y="296"/>
                    <a:pt x="314" y="275"/>
                  </a:cubicBezTo>
                  <a:cubicBezTo>
                    <a:pt x="314" y="275"/>
                    <a:pt x="429" y="102"/>
                    <a:pt x="482" y="27"/>
                  </a:cubicBezTo>
                  <a:cubicBezTo>
                    <a:pt x="496" y="7"/>
                    <a:pt x="507" y="0"/>
                    <a:pt x="524" y="27"/>
                  </a:cubicBezTo>
                  <a:cubicBezTo>
                    <a:pt x="583" y="98"/>
                    <a:pt x="672" y="225"/>
                    <a:pt x="712" y="280"/>
                  </a:cubicBezTo>
                  <a:cubicBezTo>
                    <a:pt x="714" y="285"/>
                    <a:pt x="727" y="308"/>
                    <a:pt x="703" y="311"/>
                  </a:cubicBezTo>
                  <a:cubicBezTo>
                    <a:pt x="675" y="314"/>
                    <a:pt x="613" y="316"/>
                    <a:pt x="613" y="316"/>
                  </a:cubicBezTo>
                  <a:cubicBezTo>
                    <a:pt x="634" y="750"/>
                    <a:pt x="376" y="750"/>
                    <a:pt x="160" y="748"/>
                  </a:cubicBezTo>
                  <a:cubicBezTo>
                    <a:pt x="121" y="756"/>
                    <a:pt x="4" y="705"/>
                    <a:pt x="0" y="559"/>
                  </a:cubicBezTo>
                  <a:close/>
                </a:path>
              </a:pathLst>
            </a:custGeom>
            <a:solidFill>
              <a:srgbClr val="00CC99"/>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9" name="Freeform 7">
              <a:extLst>
                <a:ext uri="{FF2B5EF4-FFF2-40B4-BE49-F238E27FC236}">
                  <a16:creationId xmlns:a16="http://schemas.microsoft.com/office/drawing/2014/main" xmlns="" id="{92318836-1ED7-48EC-BBFC-68876BD9CD46}"/>
                </a:ext>
              </a:extLst>
            </p:cNvPr>
            <p:cNvSpPr>
              <a:spLocks/>
            </p:cNvSpPr>
            <p:nvPr/>
          </p:nvSpPr>
          <p:spPr bwMode="auto">
            <a:xfrm>
              <a:off x="4665731" y="1530069"/>
              <a:ext cx="1695426" cy="1762454"/>
            </a:xfrm>
            <a:custGeom>
              <a:avLst/>
              <a:gdLst>
                <a:gd name="T0" fmla="*/ 727 w 727"/>
                <a:gd name="T1" fmla="*/ 559 h 756"/>
                <a:gd name="T2" fmla="*/ 554 w 727"/>
                <a:gd name="T3" fmla="*/ 526 h 756"/>
                <a:gd name="T4" fmla="*/ 326 w 727"/>
                <a:gd name="T5" fmla="*/ 314 h 756"/>
                <a:gd name="T6" fmla="*/ 403 w 727"/>
                <a:gd name="T7" fmla="*/ 311 h 756"/>
                <a:gd name="T8" fmla="*/ 413 w 727"/>
                <a:gd name="T9" fmla="*/ 275 h 756"/>
                <a:gd name="T10" fmla="*/ 245 w 727"/>
                <a:gd name="T11" fmla="*/ 27 h 756"/>
                <a:gd name="T12" fmla="*/ 203 w 727"/>
                <a:gd name="T13" fmla="*/ 27 h 756"/>
                <a:gd name="T14" fmla="*/ 15 w 727"/>
                <a:gd name="T15" fmla="*/ 280 h 756"/>
                <a:gd name="T16" fmla="*/ 24 w 727"/>
                <a:gd name="T17" fmla="*/ 311 h 756"/>
                <a:gd name="T18" fmla="*/ 114 w 727"/>
                <a:gd name="T19" fmla="*/ 316 h 756"/>
                <a:gd name="T20" fmla="*/ 567 w 727"/>
                <a:gd name="T21" fmla="*/ 748 h 756"/>
                <a:gd name="T22" fmla="*/ 727 w 727"/>
                <a:gd name="T23" fmla="*/ 55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7" h="756">
                  <a:moveTo>
                    <a:pt x="727" y="559"/>
                  </a:moveTo>
                  <a:cubicBezTo>
                    <a:pt x="716" y="516"/>
                    <a:pt x="651" y="518"/>
                    <a:pt x="554" y="526"/>
                  </a:cubicBezTo>
                  <a:cubicBezTo>
                    <a:pt x="479" y="534"/>
                    <a:pt x="309" y="548"/>
                    <a:pt x="326" y="314"/>
                  </a:cubicBezTo>
                  <a:cubicBezTo>
                    <a:pt x="403" y="311"/>
                    <a:pt x="403" y="311"/>
                    <a:pt x="403" y="311"/>
                  </a:cubicBezTo>
                  <a:cubicBezTo>
                    <a:pt x="430" y="311"/>
                    <a:pt x="429" y="296"/>
                    <a:pt x="413" y="275"/>
                  </a:cubicBezTo>
                  <a:cubicBezTo>
                    <a:pt x="413" y="275"/>
                    <a:pt x="298" y="102"/>
                    <a:pt x="245" y="27"/>
                  </a:cubicBezTo>
                  <a:cubicBezTo>
                    <a:pt x="231" y="7"/>
                    <a:pt x="220" y="0"/>
                    <a:pt x="203" y="27"/>
                  </a:cubicBezTo>
                  <a:cubicBezTo>
                    <a:pt x="144" y="98"/>
                    <a:pt x="55" y="226"/>
                    <a:pt x="15" y="280"/>
                  </a:cubicBezTo>
                  <a:cubicBezTo>
                    <a:pt x="13" y="285"/>
                    <a:pt x="0" y="308"/>
                    <a:pt x="24" y="311"/>
                  </a:cubicBezTo>
                  <a:cubicBezTo>
                    <a:pt x="52" y="314"/>
                    <a:pt x="114" y="316"/>
                    <a:pt x="114" y="316"/>
                  </a:cubicBezTo>
                  <a:cubicBezTo>
                    <a:pt x="93" y="750"/>
                    <a:pt x="351" y="750"/>
                    <a:pt x="567" y="748"/>
                  </a:cubicBezTo>
                  <a:cubicBezTo>
                    <a:pt x="606" y="756"/>
                    <a:pt x="723" y="705"/>
                    <a:pt x="727" y="559"/>
                  </a:cubicBezTo>
                  <a:close/>
                </a:path>
              </a:pathLst>
            </a:custGeom>
            <a:solidFill>
              <a:srgbClr val="15A680"/>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0" name="Freeform 8">
              <a:extLst>
                <a:ext uri="{FF2B5EF4-FFF2-40B4-BE49-F238E27FC236}">
                  <a16:creationId xmlns:a16="http://schemas.microsoft.com/office/drawing/2014/main" xmlns="" id="{CF3229DD-E60C-4E7C-A707-4F8C2111AC41}"/>
                </a:ext>
              </a:extLst>
            </p:cNvPr>
            <p:cNvSpPr>
              <a:spLocks/>
            </p:cNvSpPr>
            <p:nvPr/>
          </p:nvSpPr>
          <p:spPr bwMode="auto">
            <a:xfrm>
              <a:off x="5927443" y="1632584"/>
              <a:ext cx="104486" cy="4464293"/>
            </a:xfrm>
            <a:custGeom>
              <a:avLst/>
              <a:gdLst>
                <a:gd name="T0" fmla="*/ 94 w 106"/>
                <a:gd name="T1" fmla="*/ 4529 h 4529"/>
                <a:gd name="T2" fmla="*/ 0 w 106"/>
                <a:gd name="T3" fmla="*/ 4484 h 4529"/>
                <a:gd name="T4" fmla="*/ 12 w 106"/>
                <a:gd name="T5" fmla="*/ 0 h 4529"/>
                <a:gd name="T6" fmla="*/ 106 w 106"/>
                <a:gd name="T7" fmla="*/ 0 h 4529"/>
                <a:gd name="T8" fmla="*/ 94 w 106"/>
                <a:gd name="T9" fmla="*/ 4529 h 4529"/>
              </a:gdLst>
              <a:ahLst/>
              <a:cxnLst>
                <a:cxn ang="0">
                  <a:pos x="T0" y="T1"/>
                </a:cxn>
                <a:cxn ang="0">
                  <a:pos x="T2" y="T3"/>
                </a:cxn>
                <a:cxn ang="0">
                  <a:pos x="T4" y="T5"/>
                </a:cxn>
                <a:cxn ang="0">
                  <a:pos x="T6" y="T7"/>
                </a:cxn>
                <a:cxn ang="0">
                  <a:pos x="T8" y="T9"/>
                </a:cxn>
              </a:cxnLst>
              <a:rect l="0" t="0" r="r" b="b"/>
              <a:pathLst>
                <a:path w="106" h="4529">
                  <a:moveTo>
                    <a:pt x="94" y="4529"/>
                  </a:moveTo>
                  <a:lnTo>
                    <a:pt x="0" y="4484"/>
                  </a:lnTo>
                  <a:lnTo>
                    <a:pt x="12" y="0"/>
                  </a:lnTo>
                  <a:lnTo>
                    <a:pt x="106" y="0"/>
                  </a:lnTo>
                  <a:lnTo>
                    <a:pt x="94" y="4529"/>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1" name="Freeform 9">
              <a:extLst>
                <a:ext uri="{FF2B5EF4-FFF2-40B4-BE49-F238E27FC236}">
                  <a16:creationId xmlns:a16="http://schemas.microsoft.com/office/drawing/2014/main" xmlns="" id="{5D64D3FA-AA00-4B2B-B092-07BFFD3BCBC7}"/>
                </a:ext>
              </a:extLst>
            </p:cNvPr>
            <p:cNvSpPr>
              <a:spLocks/>
            </p:cNvSpPr>
            <p:nvPr/>
          </p:nvSpPr>
          <p:spPr bwMode="auto">
            <a:xfrm>
              <a:off x="6181757" y="1632584"/>
              <a:ext cx="102514" cy="4467250"/>
            </a:xfrm>
            <a:custGeom>
              <a:avLst/>
              <a:gdLst>
                <a:gd name="T0" fmla="*/ 87 w 104"/>
                <a:gd name="T1" fmla="*/ 4498 h 4532"/>
                <a:gd name="T2" fmla="*/ 0 w 104"/>
                <a:gd name="T3" fmla="*/ 4532 h 4532"/>
                <a:gd name="T4" fmla="*/ 11 w 104"/>
                <a:gd name="T5" fmla="*/ 0 h 4532"/>
                <a:gd name="T6" fmla="*/ 104 w 104"/>
                <a:gd name="T7" fmla="*/ 3 h 4532"/>
                <a:gd name="T8" fmla="*/ 87 w 104"/>
                <a:gd name="T9" fmla="*/ 4498 h 4532"/>
              </a:gdLst>
              <a:ahLst/>
              <a:cxnLst>
                <a:cxn ang="0">
                  <a:pos x="T0" y="T1"/>
                </a:cxn>
                <a:cxn ang="0">
                  <a:pos x="T2" y="T3"/>
                </a:cxn>
                <a:cxn ang="0">
                  <a:pos x="T4" y="T5"/>
                </a:cxn>
                <a:cxn ang="0">
                  <a:pos x="T6" y="T7"/>
                </a:cxn>
                <a:cxn ang="0">
                  <a:pos x="T8" y="T9"/>
                </a:cxn>
              </a:cxnLst>
              <a:rect l="0" t="0" r="r" b="b"/>
              <a:pathLst>
                <a:path w="104" h="4532">
                  <a:moveTo>
                    <a:pt x="87" y="4498"/>
                  </a:moveTo>
                  <a:lnTo>
                    <a:pt x="0" y="4532"/>
                  </a:lnTo>
                  <a:lnTo>
                    <a:pt x="11" y="0"/>
                  </a:lnTo>
                  <a:lnTo>
                    <a:pt x="104" y="3"/>
                  </a:lnTo>
                  <a:lnTo>
                    <a:pt x="87" y="4498"/>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2" name="Freeform 10">
              <a:extLst>
                <a:ext uri="{FF2B5EF4-FFF2-40B4-BE49-F238E27FC236}">
                  <a16:creationId xmlns:a16="http://schemas.microsoft.com/office/drawing/2014/main" xmlns="" id="{E8CCFF4F-5210-4862-A474-B1AFE7EC7342}"/>
                </a:ext>
              </a:extLst>
            </p:cNvPr>
            <p:cNvSpPr>
              <a:spLocks/>
            </p:cNvSpPr>
            <p:nvPr/>
          </p:nvSpPr>
          <p:spPr bwMode="auto">
            <a:xfrm>
              <a:off x="6016157" y="1632584"/>
              <a:ext cx="181371" cy="4467250"/>
            </a:xfrm>
            <a:custGeom>
              <a:avLst/>
              <a:gdLst>
                <a:gd name="T0" fmla="*/ 172 w 184"/>
                <a:gd name="T1" fmla="*/ 4532 h 4532"/>
                <a:gd name="T2" fmla="*/ 0 w 184"/>
                <a:gd name="T3" fmla="*/ 4529 h 4532"/>
                <a:gd name="T4" fmla="*/ 11 w 184"/>
                <a:gd name="T5" fmla="*/ 0 h 4532"/>
                <a:gd name="T6" fmla="*/ 184 w 184"/>
                <a:gd name="T7" fmla="*/ 0 h 4532"/>
                <a:gd name="T8" fmla="*/ 172 w 184"/>
                <a:gd name="T9" fmla="*/ 4532 h 4532"/>
              </a:gdLst>
              <a:ahLst/>
              <a:cxnLst>
                <a:cxn ang="0">
                  <a:pos x="T0" y="T1"/>
                </a:cxn>
                <a:cxn ang="0">
                  <a:pos x="T2" y="T3"/>
                </a:cxn>
                <a:cxn ang="0">
                  <a:pos x="T4" y="T5"/>
                </a:cxn>
                <a:cxn ang="0">
                  <a:pos x="T6" y="T7"/>
                </a:cxn>
                <a:cxn ang="0">
                  <a:pos x="T8" y="T9"/>
                </a:cxn>
              </a:cxnLst>
              <a:rect l="0" t="0" r="r" b="b"/>
              <a:pathLst>
                <a:path w="184" h="4532">
                  <a:moveTo>
                    <a:pt x="172" y="4532"/>
                  </a:moveTo>
                  <a:lnTo>
                    <a:pt x="0" y="4529"/>
                  </a:lnTo>
                  <a:lnTo>
                    <a:pt x="11" y="0"/>
                  </a:lnTo>
                  <a:lnTo>
                    <a:pt x="184" y="0"/>
                  </a:lnTo>
                  <a:lnTo>
                    <a:pt x="172" y="453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3" name="Freeform 11">
              <a:extLst>
                <a:ext uri="{FF2B5EF4-FFF2-40B4-BE49-F238E27FC236}">
                  <a16:creationId xmlns:a16="http://schemas.microsoft.com/office/drawing/2014/main" xmlns="" id="{448F8B37-F041-4D17-BB35-B5E7859F5117}"/>
                </a:ext>
              </a:extLst>
            </p:cNvPr>
            <p:cNvSpPr>
              <a:spLocks/>
            </p:cNvSpPr>
            <p:nvPr/>
          </p:nvSpPr>
          <p:spPr bwMode="auto">
            <a:xfrm>
              <a:off x="5927443" y="5975634"/>
              <a:ext cx="344999" cy="720556"/>
            </a:xfrm>
            <a:custGeom>
              <a:avLst/>
              <a:gdLst>
                <a:gd name="T0" fmla="*/ 38 w 148"/>
                <a:gd name="T1" fmla="*/ 52 h 309"/>
                <a:gd name="T2" fmla="*/ 70 w 148"/>
                <a:gd name="T3" fmla="*/ 17 h 309"/>
                <a:gd name="T4" fmla="*/ 107 w 148"/>
                <a:gd name="T5" fmla="*/ 45 h 309"/>
                <a:gd name="T6" fmla="*/ 134 w 148"/>
                <a:gd name="T7" fmla="*/ 18 h 309"/>
                <a:gd name="T8" fmla="*/ 148 w 148"/>
                <a:gd name="T9" fmla="*/ 34 h 309"/>
                <a:gd name="T10" fmla="*/ 78 w 148"/>
                <a:gd name="T11" fmla="*/ 309 h 309"/>
                <a:gd name="T12" fmla="*/ 0 w 148"/>
                <a:gd name="T13" fmla="*/ 33 h 309"/>
                <a:gd name="T14" fmla="*/ 38 w 148"/>
                <a:gd name="T15" fmla="*/ 52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309">
                  <a:moveTo>
                    <a:pt x="38" y="52"/>
                  </a:moveTo>
                  <a:cubicBezTo>
                    <a:pt x="38" y="52"/>
                    <a:pt x="57" y="13"/>
                    <a:pt x="70" y="17"/>
                  </a:cubicBezTo>
                  <a:cubicBezTo>
                    <a:pt x="84" y="21"/>
                    <a:pt x="103" y="15"/>
                    <a:pt x="107" y="45"/>
                  </a:cubicBezTo>
                  <a:cubicBezTo>
                    <a:pt x="111" y="42"/>
                    <a:pt x="122" y="19"/>
                    <a:pt x="134" y="18"/>
                  </a:cubicBezTo>
                  <a:cubicBezTo>
                    <a:pt x="145" y="18"/>
                    <a:pt x="148" y="34"/>
                    <a:pt x="148" y="34"/>
                  </a:cubicBezTo>
                  <a:cubicBezTo>
                    <a:pt x="78" y="309"/>
                    <a:pt x="78" y="309"/>
                    <a:pt x="78" y="309"/>
                  </a:cubicBezTo>
                  <a:cubicBezTo>
                    <a:pt x="0" y="33"/>
                    <a:pt x="0" y="33"/>
                    <a:pt x="0" y="33"/>
                  </a:cubicBezTo>
                  <a:cubicBezTo>
                    <a:pt x="0" y="33"/>
                    <a:pt x="24" y="0"/>
                    <a:pt x="38" y="52"/>
                  </a:cubicBezTo>
                  <a:close/>
                </a:path>
              </a:pathLst>
            </a:custGeom>
            <a:solidFill>
              <a:srgbClr val="F3E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4" name="Freeform 12">
              <a:extLst>
                <a:ext uri="{FF2B5EF4-FFF2-40B4-BE49-F238E27FC236}">
                  <a16:creationId xmlns:a16="http://schemas.microsoft.com/office/drawing/2014/main" xmlns="" id="{7F0C9063-16E3-4506-ADA5-2E4CC869DE33}"/>
                </a:ext>
              </a:extLst>
            </p:cNvPr>
            <p:cNvSpPr>
              <a:spLocks/>
            </p:cNvSpPr>
            <p:nvPr/>
          </p:nvSpPr>
          <p:spPr bwMode="auto">
            <a:xfrm>
              <a:off x="6043757" y="6409348"/>
              <a:ext cx="126171" cy="286842"/>
            </a:xfrm>
            <a:custGeom>
              <a:avLst/>
              <a:gdLst>
                <a:gd name="T0" fmla="*/ 0 w 54"/>
                <a:gd name="T1" fmla="*/ 23 h 123"/>
                <a:gd name="T2" fmla="*/ 28 w 54"/>
                <a:gd name="T3" fmla="*/ 123 h 123"/>
                <a:gd name="T4" fmla="*/ 54 w 54"/>
                <a:gd name="T5" fmla="*/ 23 h 123"/>
                <a:gd name="T6" fmla="*/ 0 w 54"/>
                <a:gd name="T7" fmla="*/ 23 h 123"/>
              </a:gdLst>
              <a:ahLst/>
              <a:cxnLst>
                <a:cxn ang="0">
                  <a:pos x="T0" y="T1"/>
                </a:cxn>
                <a:cxn ang="0">
                  <a:pos x="T2" y="T3"/>
                </a:cxn>
                <a:cxn ang="0">
                  <a:pos x="T4" y="T5"/>
                </a:cxn>
                <a:cxn ang="0">
                  <a:pos x="T6" y="T7"/>
                </a:cxn>
              </a:cxnLst>
              <a:rect l="0" t="0" r="r" b="b"/>
              <a:pathLst>
                <a:path w="54" h="123">
                  <a:moveTo>
                    <a:pt x="0" y="23"/>
                  </a:moveTo>
                  <a:cubicBezTo>
                    <a:pt x="28" y="123"/>
                    <a:pt x="28" y="123"/>
                    <a:pt x="28" y="123"/>
                  </a:cubicBezTo>
                  <a:cubicBezTo>
                    <a:pt x="54" y="23"/>
                    <a:pt x="54" y="23"/>
                    <a:pt x="54" y="23"/>
                  </a:cubicBezTo>
                  <a:cubicBezTo>
                    <a:pt x="54" y="23"/>
                    <a:pt x="27" y="0"/>
                    <a:pt x="0" y="23"/>
                  </a:cubicBezTo>
                  <a:close/>
                </a:path>
              </a:pathLst>
            </a:custGeom>
            <a:solidFill>
              <a:schemeClr val="tx2"/>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5" name="Rectangle 13">
              <a:extLst>
                <a:ext uri="{FF2B5EF4-FFF2-40B4-BE49-F238E27FC236}">
                  <a16:creationId xmlns:a16="http://schemas.microsoft.com/office/drawing/2014/main" xmlns="" id="{2E3DEF03-5075-4253-BB9C-A1B81011666F}"/>
                </a:ext>
              </a:extLst>
            </p:cNvPr>
            <p:cNvSpPr>
              <a:spLocks noChangeArrowheads="1"/>
            </p:cNvSpPr>
            <p:nvPr/>
          </p:nvSpPr>
          <p:spPr bwMode="auto">
            <a:xfrm>
              <a:off x="5939271" y="1632584"/>
              <a:ext cx="348942" cy="314442"/>
            </a:xfrm>
            <a:prstGeom prst="rect">
              <a:avLst/>
            </a:prstGeom>
            <a:solidFill>
              <a:schemeClr val="tx2"/>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6" name="Freeform 14">
              <a:extLst>
                <a:ext uri="{FF2B5EF4-FFF2-40B4-BE49-F238E27FC236}">
                  <a16:creationId xmlns:a16="http://schemas.microsoft.com/office/drawing/2014/main" xmlns="" id="{3E932C79-B423-4683-9FCF-F1592A8D26ED}"/>
                </a:ext>
              </a:extLst>
            </p:cNvPr>
            <p:cNvSpPr>
              <a:spLocks/>
            </p:cNvSpPr>
            <p:nvPr/>
          </p:nvSpPr>
          <p:spPr bwMode="auto">
            <a:xfrm>
              <a:off x="5927443" y="2833182"/>
              <a:ext cx="437656" cy="3266652"/>
            </a:xfrm>
            <a:custGeom>
              <a:avLst/>
              <a:gdLst>
                <a:gd name="T0" fmla="*/ 38 w 188"/>
                <a:gd name="T1" fmla="*/ 1401 h 1401"/>
                <a:gd name="T2" fmla="*/ 40 w 188"/>
                <a:gd name="T3" fmla="*/ 246 h 1401"/>
                <a:gd name="T4" fmla="*/ 188 w 188"/>
                <a:gd name="T5" fmla="*/ 187 h 1401"/>
                <a:gd name="T6" fmla="*/ 186 w 188"/>
                <a:gd name="T7" fmla="*/ 0 h 1401"/>
                <a:gd name="T8" fmla="*/ 3 w 188"/>
                <a:gd name="T9" fmla="*/ 226 h 1401"/>
                <a:gd name="T10" fmla="*/ 0 w 188"/>
                <a:gd name="T11" fmla="*/ 1381 h 1401"/>
                <a:gd name="T12" fmla="*/ 38 w 188"/>
                <a:gd name="T13" fmla="*/ 1401 h 1401"/>
              </a:gdLst>
              <a:ahLst/>
              <a:cxnLst>
                <a:cxn ang="0">
                  <a:pos x="T0" y="T1"/>
                </a:cxn>
                <a:cxn ang="0">
                  <a:pos x="T2" y="T3"/>
                </a:cxn>
                <a:cxn ang="0">
                  <a:pos x="T4" y="T5"/>
                </a:cxn>
                <a:cxn ang="0">
                  <a:pos x="T6" y="T7"/>
                </a:cxn>
                <a:cxn ang="0">
                  <a:pos x="T8" y="T9"/>
                </a:cxn>
                <a:cxn ang="0">
                  <a:pos x="T10" y="T11"/>
                </a:cxn>
                <a:cxn ang="0">
                  <a:pos x="T12" y="T13"/>
                </a:cxn>
              </a:cxnLst>
              <a:rect l="0" t="0" r="r" b="b"/>
              <a:pathLst>
                <a:path w="188" h="1401">
                  <a:moveTo>
                    <a:pt x="38" y="1401"/>
                  </a:moveTo>
                  <a:cubicBezTo>
                    <a:pt x="40" y="246"/>
                    <a:pt x="40" y="246"/>
                    <a:pt x="40" y="246"/>
                  </a:cubicBezTo>
                  <a:cubicBezTo>
                    <a:pt x="131" y="218"/>
                    <a:pt x="182" y="213"/>
                    <a:pt x="188" y="187"/>
                  </a:cubicBezTo>
                  <a:cubicBezTo>
                    <a:pt x="186" y="0"/>
                    <a:pt x="186" y="0"/>
                    <a:pt x="186" y="0"/>
                  </a:cubicBezTo>
                  <a:cubicBezTo>
                    <a:pt x="171" y="93"/>
                    <a:pt x="3" y="184"/>
                    <a:pt x="3" y="226"/>
                  </a:cubicBezTo>
                  <a:cubicBezTo>
                    <a:pt x="0" y="1381"/>
                    <a:pt x="0" y="1381"/>
                    <a:pt x="0" y="1381"/>
                  </a:cubicBezTo>
                  <a:cubicBezTo>
                    <a:pt x="14" y="1364"/>
                    <a:pt x="30" y="1368"/>
                    <a:pt x="38" y="1401"/>
                  </a:cubicBezTo>
                  <a:close/>
                </a:path>
              </a:pathLst>
            </a:custGeom>
            <a:solidFill>
              <a:srgbClr val="15A680"/>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7" name="Freeform 15">
              <a:extLst>
                <a:ext uri="{FF2B5EF4-FFF2-40B4-BE49-F238E27FC236}">
                  <a16:creationId xmlns:a16="http://schemas.microsoft.com/office/drawing/2014/main" xmlns="" id="{75413F66-8CAE-4703-9C89-623DAD78E596}"/>
                </a:ext>
              </a:extLst>
            </p:cNvPr>
            <p:cNvSpPr>
              <a:spLocks/>
            </p:cNvSpPr>
            <p:nvPr/>
          </p:nvSpPr>
          <p:spPr bwMode="auto">
            <a:xfrm>
              <a:off x="5826900" y="3798195"/>
              <a:ext cx="447513" cy="2294739"/>
            </a:xfrm>
            <a:custGeom>
              <a:avLst/>
              <a:gdLst>
                <a:gd name="T0" fmla="*/ 151 w 192"/>
                <a:gd name="T1" fmla="*/ 984 h 984"/>
                <a:gd name="T2" fmla="*/ 154 w 192"/>
                <a:gd name="T3" fmla="*/ 256 h 984"/>
                <a:gd name="T4" fmla="*/ 0 w 192"/>
                <a:gd name="T5" fmla="*/ 195 h 984"/>
                <a:gd name="T6" fmla="*/ 2 w 192"/>
                <a:gd name="T7" fmla="*/ 0 h 984"/>
                <a:gd name="T8" fmla="*/ 192 w 192"/>
                <a:gd name="T9" fmla="*/ 235 h 984"/>
                <a:gd name="T10" fmla="*/ 191 w 192"/>
                <a:gd name="T11" fmla="*/ 968 h 984"/>
                <a:gd name="T12" fmla="*/ 151 w 192"/>
                <a:gd name="T13" fmla="*/ 984 h 984"/>
              </a:gdLst>
              <a:ahLst/>
              <a:cxnLst>
                <a:cxn ang="0">
                  <a:pos x="T0" y="T1"/>
                </a:cxn>
                <a:cxn ang="0">
                  <a:pos x="T2" y="T3"/>
                </a:cxn>
                <a:cxn ang="0">
                  <a:pos x="T4" y="T5"/>
                </a:cxn>
                <a:cxn ang="0">
                  <a:pos x="T6" y="T7"/>
                </a:cxn>
                <a:cxn ang="0">
                  <a:pos x="T8" y="T9"/>
                </a:cxn>
                <a:cxn ang="0">
                  <a:pos x="T10" y="T11"/>
                </a:cxn>
                <a:cxn ang="0">
                  <a:pos x="T12" y="T13"/>
                </a:cxn>
              </a:cxnLst>
              <a:rect l="0" t="0" r="r" b="b"/>
              <a:pathLst>
                <a:path w="192" h="984">
                  <a:moveTo>
                    <a:pt x="151" y="984"/>
                  </a:moveTo>
                  <a:cubicBezTo>
                    <a:pt x="154" y="256"/>
                    <a:pt x="154" y="256"/>
                    <a:pt x="154" y="256"/>
                  </a:cubicBezTo>
                  <a:cubicBezTo>
                    <a:pt x="59" y="227"/>
                    <a:pt x="6" y="221"/>
                    <a:pt x="0" y="195"/>
                  </a:cubicBezTo>
                  <a:cubicBezTo>
                    <a:pt x="2" y="0"/>
                    <a:pt x="2" y="0"/>
                    <a:pt x="2" y="0"/>
                  </a:cubicBezTo>
                  <a:cubicBezTo>
                    <a:pt x="18" y="97"/>
                    <a:pt x="192" y="192"/>
                    <a:pt x="192" y="235"/>
                  </a:cubicBezTo>
                  <a:cubicBezTo>
                    <a:pt x="191" y="968"/>
                    <a:pt x="191" y="968"/>
                    <a:pt x="191" y="968"/>
                  </a:cubicBezTo>
                  <a:cubicBezTo>
                    <a:pt x="186" y="945"/>
                    <a:pt x="164" y="947"/>
                    <a:pt x="151" y="984"/>
                  </a:cubicBezTo>
                  <a:close/>
                </a:path>
              </a:pathLst>
            </a:custGeom>
            <a:solidFill>
              <a:srgbClr val="00CC99"/>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8" name="Freeform 16">
              <a:extLst>
                <a:ext uri="{FF2B5EF4-FFF2-40B4-BE49-F238E27FC236}">
                  <a16:creationId xmlns:a16="http://schemas.microsoft.com/office/drawing/2014/main" xmlns="" id="{4F5FF595-72A8-47CB-8DB1-97F66C98C4FE}"/>
                </a:ext>
              </a:extLst>
            </p:cNvPr>
            <p:cNvSpPr>
              <a:spLocks/>
            </p:cNvSpPr>
            <p:nvPr/>
          </p:nvSpPr>
          <p:spPr bwMode="auto">
            <a:xfrm>
              <a:off x="6013200" y="4646893"/>
              <a:ext cx="452442" cy="1449983"/>
            </a:xfrm>
            <a:custGeom>
              <a:avLst/>
              <a:gdLst>
                <a:gd name="T0" fmla="*/ 71 w 194"/>
                <a:gd name="T1" fmla="*/ 620 h 622"/>
                <a:gd name="T2" fmla="*/ 74 w 194"/>
                <a:gd name="T3" fmla="*/ 246 h 622"/>
                <a:gd name="T4" fmla="*/ 194 w 194"/>
                <a:gd name="T5" fmla="*/ 194 h 622"/>
                <a:gd name="T6" fmla="*/ 192 w 194"/>
                <a:gd name="T7" fmla="*/ 0 h 622"/>
                <a:gd name="T8" fmla="*/ 0 w 194"/>
                <a:gd name="T9" fmla="*/ 234 h 622"/>
                <a:gd name="T10" fmla="*/ 1 w 194"/>
                <a:gd name="T11" fmla="*/ 622 h 622"/>
                <a:gd name="T12" fmla="*/ 71 w 194"/>
                <a:gd name="T13" fmla="*/ 620 h 622"/>
              </a:gdLst>
              <a:ahLst/>
              <a:cxnLst>
                <a:cxn ang="0">
                  <a:pos x="T0" y="T1"/>
                </a:cxn>
                <a:cxn ang="0">
                  <a:pos x="T2" y="T3"/>
                </a:cxn>
                <a:cxn ang="0">
                  <a:pos x="T4" y="T5"/>
                </a:cxn>
                <a:cxn ang="0">
                  <a:pos x="T6" y="T7"/>
                </a:cxn>
                <a:cxn ang="0">
                  <a:pos x="T8" y="T9"/>
                </a:cxn>
                <a:cxn ang="0">
                  <a:pos x="T10" y="T11"/>
                </a:cxn>
                <a:cxn ang="0">
                  <a:pos x="T12" y="T13"/>
                </a:cxn>
              </a:cxnLst>
              <a:rect l="0" t="0" r="r" b="b"/>
              <a:pathLst>
                <a:path w="194" h="622">
                  <a:moveTo>
                    <a:pt x="71" y="620"/>
                  </a:moveTo>
                  <a:cubicBezTo>
                    <a:pt x="74" y="246"/>
                    <a:pt x="74" y="246"/>
                    <a:pt x="74" y="246"/>
                  </a:cubicBezTo>
                  <a:cubicBezTo>
                    <a:pt x="169" y="217"/>
                    <a:pt x="188" y="221"/>
                    <a:pt x="194" y="194"/>
                  </a:cubicBezTo>
                  <a:cubicBezTo>
                    <a:pt x="192" y="0"/>
                    <a:pt x="192" y="0"/>
                    <a:pt x="192" y="0"/>
                  </a:cubicBezTo>
                  <a:cubicBezTo>
                    <a:pt x="176" y="96"/>
                    <a:pt x="0" y="191"/>
                    <a:pt x="0" y="234"/>
                  </a:cubicBezTo>
                  <a:cubicBezTo>
                    <a:pt x="1" y="622"/>
                    <a:pt x="1" y="622"/>
                    <a:pt x="1" y="622"/>
                  </a:cubicBezTo>
                  <a:cubicBezTo>
                    <a:pt x="21" y="582"/>
                    <a:pt x="59" y="583"/>
                    <a:pt x="71" y="620"/>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9" name="Freeform 56">
              <a:extLst>
                <a:ext uri="{FF2B5EF4-FFF2-40B4-BE49-F238E27FC236}">
                  <a16:creationId xmlns:a16="http://schemas.microsoft.com/office/drawing/2014/main" xmlns="" id="{AE63F824-409E-4B35-B8E3-C721237FE11B}"/>
                </a:ext>
              </a:extLst>
            </p:cNvPr>
            <p:cNvSpPr>
              <a:spLocks/>
            </p:cNvSpPr>
            <p:nvPr/>
          </p:nvSpPr>
          <p:spPr bwMode="auto">
            <a:xfrm>
              <a:off x="6071357" y="2754325"/>
              <a:ext cx="91671" cy="60128"/>
            </a:xfrm>
            <a:custGeom>
              <a:avLst/>
              <a:gdLst>
                <a:gd name="T0" fmla="*/ 10 w 39"/>
                <a:gd name="T1" fmla="*/ 6 h 26"/>
                <a:gd name="T2" fmla="*/ 3 w 39"/>
                <a:gd name="T3" fmla="*/ 14 h 26"/>
                <a:gd name="T4" fmla="*/ 9 w 39"/>
                <a:gd name="T5" fmla="*/ 21 h 26"/>
                <a:gd name="T6" fmla="*/ 27 w 39"/>
                <a:gd name="T7" fmla="*/ 0 h 26"/>
                <a:gd name="T8" fmla="*/ 39 w 39"/>
                <a:gd name="T9" fmla="*/ 13 h 26"/>
                <a:gd name="T10" fmla="*/ 29 w 39"/>
                <a:gd name="T11" fmla="*/ 26 h 26"/>
                <a:gd name="T12" fmla="*/ 27 w 39"/>
                <a:gd name="T13" fmla="*/ 23 h 26"/>
                <a:gd name="T14" fmla="*/ 35 w 39"/>
                <a:gd name="T15" fmla="*/ 13 h 26"/>
                <a:gd name="T16" fmla="*/ 28 w 39"/>
                <a:gd name="T17" fmla="*/ 4 h 26"/>
                <a:gd name="T18" fmla="*/ 10 w 39"/>
                <a:gd name="T19" fmla="*/ 26 h 26"/>
                <a:gd name="T20" fmla="*/ 0 w 39"/>
                <a:gd name="T21" fmla="*/ 14 h 26"/>
                <a:gd name="T22" fmla="*/ 9 w 39"/>
                <a:gd name="T23" fmla="*/ 2 h 26"/>
                <a:gd name="T24" fmla="*/ 10 w 39"/>
                <a:gd name="T2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26">
                  <a:moveTo>
                    <a:pt x="10" y="6"/>
                  </a:moveTo>
                  <a:cubicBezTo>
                    <a:pt x="6" y="7"/>
                    <a:pt x="3" y="10"/>
                    <a:pt x="3" y="14"/>
                  </a:cubicBezTo>
                  <a:cubicBezTo>
                    <a:pt x="3" y="19"/>
                    <a:pt x="5" y="21"/>
                    <a:pt x="9" y="21"/>
                  </a:cubicBezTo>
                  <a:cubicBezTo>
                    <a:pt x="17" y="22"/>
                    <a:pt x="15" y="0"/>
                    <a:pt x="27" y="0"/>
                  </a:cubicBezTo>
                  <a:cubicBezTo>
                    <a:pt x="33" y="0"/>
                    <a:pt x="39" y="3"/>
                    <a:pt x="39" y="13"/>
                  </a:cubicBezTo>
                  <a:cubicBezTo>
                    <a:pt x="39" y="21"/>
                    <a:pt x="33" y="24"/>
                    <a:pt x="29" y="26"/>
                  </a:cubicBezTo>
                  <a:cubicBezTo>
                    <a:pt x="27" y="23"/>
                    <a:pt x="27" y="23"/>
                    <a:pt x="27" y="23"/>
                  </a:cubicBezTo>
                  <a:cubicBezTo>
                    <a:pt x="31" y="21"/>
                    <a:pt x="35" y="18"/>
                    <a:pt x="35" y="13"/>
                  </a:cubicBezTo>
                  <a:cubicBezTo>
                    <a:pt x="35" y="7"/>
                    <a:pt x="32" y="4"/>
                    <a:pt x="28" y="4"/>
                  </a:cubicBezTo>
                  <a:cubicBezTo>
                    <a:pt x="19" y="4"/>
                    <a:pt x="21" y="26"/>
                    <a:pt x="10" y="26"/>
                  </a:cubicBezTo>
                  <a:cubicBezTo>
                    <a:pt x="4" y="26"/>
                    <a:pt x="0" y="21"/>
                    <a:pt x="0" y="14"/>
                  </a:cubicBezTo>
                  <a:cubicBezTo>
                    <a:pt x="0" y="8"/>
                    <a:pt x="3" y="4"/>
                    <a:pt x="9" y="2"/>
                  </a:cubicBezTo>
                  <a:lnTo>
                    <a:pt x="10" y="6"/>
                  </a:lnTo>
                  <a:close/>
                </a:path>
              </a:pathLst>
            </a:custGeom>
            <a:solidFill>
              <a:schemeClr val="tx2"/>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0" name="Freeform 57">
              <a:extLst>
                <a:ext uri="{FF2B5EF4-FFF2-40B4-BE49-F238E27FC236}">
                  <a16:creationId xmlns:a16="http://schemas.microsoft.com/office/drawing/2014/main" xmlns="" id="{DF4A0E0B-0B50-44DC-8CB5-9C0377713EB4}"/>
                </a:ext>
              </a:extLst>
            </p:cNvPr>
            <p:cNvSpPr>
              <a:spLocks noEditPoints="1"/>
            </p:cNvSpPr>
            <p:nvPr/>
          </p:nvSpPr>
          <p:spPr bwMode="auto">
            <a:xfrm>
              <a:off x="6071357" y="2674482"/>
              <a:ext cx="88714" cy="69986"/>
            </a:xfrm>
            <a:custGeom>
              <a:avLst/>
              <a:gdLst>
                <a:gd name="T0" fmla="*/ 90 w 90"/>
                <a:gd name="T1" fmla="*/ 71 h 71"/>
                <a:gd name="T2" fmla="*/ 0 w 90"/>
                <a:gd name="T3" fmla="*/ 43 h 71"/>
                <a:gd name="T4" fmla="*/ 0 w 90"/>
                <a:gd name="T5" fmla="*/ 29 h 71"/>
                <a:gd name="T6" fmla="*/ 90 w 90"/>
                <a:gd name="T7" fmla="*/ 0 h 71"/>
                <a:gd name="T8" fmla="*/ 90 w 90"/>
                <a:gd name="T9" fmla="*/ 12 h 71"/>
                <a:gd name="T10" fmla="*/ 62 w 90"/>
                <a:gd name="T11" fmla="*/ 19 h 71"/>
                <a:gd name="T12" fmla="*/ 62 w 90"/>
                <a:gd name="T13" fmla="*/ 52 h 71"/>
                <a:gd name="T14" fmla="*/ 90 w 90"/>
                <a:gd name="T15" fmla="*/ 59 h 71"/>
                <a:gd name="T16" fmla="*/ 90 w 90"/>
                <a:gd name="T17" fmla="*/ 71 h 71"/>
                <a:gd name="T18" fmla="*/ 55 w 90"/>
                <a:gd name="T19" fmla="*/ 50 h 71"/>
                <a:gd name="T20" fmla="*/ 55 w 90"/>
                <a:gd name="T21" fmla="*/ 22 h 71"/>
                <a:gd name="T22" fmla="*/ 7 w 90"/>
                <a:gd name="T23" fmla="*/ 36 h 71"/>
                <a:gd name="T24" fmla="*/ 7 w 90"/>
                <a:gd name="T25" fmla="*/ 36 h 71"/>
                <a:gd name="T26" fmla="*/ 55 w 90"/>
                <a:gd name="T27" fmla="*/ 5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1">
                  <a:moveTo>
                    <a:pt x="90" y="71"/>
                  </a:moveTo>
                  <a:lnTo>
                    <a:pt x="0" y="43"/>
                  </a:lnTo>
                  <a:lnTo>
                    <a:pt x="0" y="29"/>
                  </a:lnTo>
                  <a:lnTo>
                    <a:pt x="90" y="0"/>
                  </a:lnTo>
                  <a:lnTo>
                    <a:pt x="90" y="12"/>
                  </a:lnTo>
                  <a:lnTo>
                    <a:pt x="62" y="19"/>
                  </a:lnTo>
                  <a:lnTo>
                    <a:pt x="62" y="52"/>
                  </a:lnTo>
                  <a:lnTo>
                    <a:pt x="90" y="59"/>
                  </a:lnTo>
                  <a:lnTo>
                    <a:pt x="90" y="71"/>
                  </a:lnTo>
                  <a:close/>
                  <a:moveTo>
                    <a:pt x="55" y="50"/>
                  </a:moveTo>
                  <a:lnTo>
                    <a:pt x="55" y="22"/>
                  </a:lnTo>
                  <a:lnTo>
                    <a:pt x="7" y="36"/>
                  </a:lnTo>
                  <a:lnTo>
                    <a:pt x="7" y="36"/>
                  </a:lnTo>
                  <a:lnTo>
                    <a:pt x="55" y="50"/>
                  </a:lnTo>
                  <a:close/>
                </a:path>
              </a:pathLst>
            </a:custGeom>
            <a:solidFill>
              <a:schemeClr val="tx2"/>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1" name="Freeform 58">
              <a:extLst>
                <a:ext uri="{FF2B5EF4-FFF2-40B4-BE49-F238E27FC236}">
                  <a16:creationId xmlns:a16="http://schemas.microsoft.com/office/drawing/2014/main" xmlns="" id="{C59083EF-F7C6-4452-B357-51CB9DD5B075}"/>
                </a:ext>
              </a:extLst>
            </p:cNvPr>
            <p:cNvSpPr>
              <a:spLocks/>
            </p:cNvSpPr>
            <p:nvPr/>
          </p:nvSpPr>
          <p:spPr bwMode="auto">
            <a:xfrm>
              <a:off x="6071357" y="2583796"/>
              <a:ext cx="88714" cy="74914"/>
            </a:xfrm>
            <a:custGeom>
              <a:avLst/>
              <a:gdLst>
                <a:gd name="T0" fmla="*/ 90 w 90"/>
                <a:gd name="T1" fmla="*/ 10 h 76"/>
                <a:gd name="T2" fmla="*/ 10 w 90"/>
                <a:gd name="T3" fmla="*/ 10 h 76"/>
                <a:gd name="T4" fmla="*/ 10 w 90"/>
                <a:gd name="T5" fmla="*/ 10 h 76"/>
                <a:gd name="T6" fmla="*/ 90 w 90"/>
                <a:gd name="T7" fmla="*/ 36 h 76"/>
                <a:gd name="T8" fmla="*/ 90 w 90"/>
                <a:gd name="T9" fmla="*/ 43 h 76"/>
                <a:gd name="T10" fmla="*/ 10 w 90"/>
                <a:gd name="T11" fmla="*/ 69 h 76"/>
                <a:gd name="T12" fmla="*/ 10 w 90"/>
                <a:gd name="T13" fmla="*/ 69 h 76"/>
                <a:gd name="T14" fmla="*/ 90 w 90"/>
                <a:gd name="T15" fmla="*/ 69 h 76"/>
                <a:gd name="T16" fmla="*/ 90 w 90"/>
                <a:gd name="T17" fmla="*/ 76 h 76"/>
                <a:gd name="T18" fmla="*/ 0 w 90"/>
                <a:gd name="T19" fmla="*/ 76 h 76"/>
                <a:gd name="T20" fmla="*/ 0 w 90"/>
                <a:gd name="T21" fmla="*/ 62 h 76"/>
                <a:gd name="T22" fmla="*/ 74 w 90"/>
                <a:gd name="T23" fmla="*/ 38 h 76"/>
                <a:gd name="T24" fmla="*/ 74 w 90"/>
                <a:gd name="T25" fmla="*/ 38 h 76"/>
                <a:gd name="T26" fmla="*/ 0 w 90"/>
                <a:gd name="T27" fmla="*/ 17 h 76"/>
                <a:gd name="T28" fmla="*/ 0 w 90"/>
                <a:gd name="T29" fmla="*/ 0 h 76"/>
                <a:gd name="T30" fmla="*/ 90 w 90"/>
                <a:gd name="T31" fmla="*/ 0 h 76"/>
                <a:gd name="T32" fmla="*/ 90 w 90"/>
                <a:gd name="T3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76">
                  <a:moveTo>
                    <a:pt x="90" y="10"/>
                  </a:moveTo>
                  <a:lnTo>
                    <a:pt x="10" y="10"/>
                  </a:lnTo>
                  <a:lnTo>
                    <a:pt x="10" y="10"/>
                  </a:lnTo>
                  <a:lnTo>
                    <a:pt x="90" y="36"/>
                  </a:lnTo>
                  <a:lnTo>
                    <a:pt x="90" y="43"/>
                  </a:lnTo>
                  <a:lnTo>
                    <a:pt x="10" y="69"/>
                  </a:lnTo>
                  <a:lnTo>
                    <a:pt x="10" y="69"/>
                  </a:lnTo>
                  <a:lnTo>
                    <a:pt x="90" y="69"/>
                  </a:lnTo>
                  <a:lnTo>
                    <a:pt x="90" y="76"/>
                  </a:lnTo>
                  <a:lnTo>
                    <a:pt x="0" y="76"/>
                  </a:lnTo>
                  <a:lnTo>
                    <a:pt x="0" y="62"/>
                  </a:lnTo>
                  <a:lnTo>
                    <a:pt x="74" y="38"/>
                  </a:lnTo>
                  <a:lnTo>
                    <a:pt x="74" y="38"/>
                  </a:lnTo>
                  <a:lnTo>
                    <a:pt x="0" y="17"/>
                  </a:lnTo>
                  <a:lnTo>
                    <a:pt x="0" y="0"/>
                  </a:lnTo>
                  <a:lnTo>
                    <a:pt x="90" y="0"/>
                  </a:lnTo>
                  <a:lnTo>
                    <a:pt x="90" y="10"/>
                  </a:lnTo>
                  <a:close/>
                </a:path>
              </a:pathLst>
            </a:custGeom>
            <a:solidFill>
              <a:schemeClr val="tx2"/>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2" name="Freeform 59">
              <a:extLst>
                <a:ext uri="{FF2B5EF4-FFF2-40B4-BE49-F238E27FC236}">
                  <a16:creationId xmlns:a16="http://schemas.microsoft.com/office/drawing/2014/main" xmlns="" id="{D99C21FE-C402-4A35-82EA-E0782F231ACC}"/>
                </a:ext>
              </a:extLst>
            </p:cNvPr>
            <p:cNvSpPr>
              <a:spLocks noEditPoints="1"/>
            </p:cNvSpPr>
            <p:nvPr/>
          </p:nvSpPr>
          <p:spPr bwMode="auto">
            <a:xfrm>
              <a:off x="6071357" y="2501982"/>
              <a:ext cx="88714" cy="56186"/>
            </a:xfrm>
            <a:custGeom>
              <a:avLst/>
              <a:gdLst>
                <a:gd name="T0" fmla="*/ 38 w 38"/>
                <a:gd name="T1" fmla="*/ 24 h 24"/>
                <a:gd name="T2" fmla="*/ 0 w 38"/>
                <a:gd name="T3" fmla="*/ 24 h 24"/>
                <a:gd name="T4" fmla="*/ 0 w 38"/>
                <a:gd name="T5" fmla="*/ 11 h 24"/>
                <a:gd name="T6" fmla="*/ 11 w 38"/>
                <a:gd name="T7" fmla="*/ 0 h 24"/>
                <a:gd name="T8" fmla="*/ 21 w 38"/>
                <a:gd name="T9" fmla="*/ 13 h 24"/>
                <a:gd name="T10" fmla="*/ 21 w 38"/>
                <a:gd name="T11" fmla="*/ 20 h 24"/>
                <a:gd name="T12" fmla="*/ 38 w 38"/>
                <a:gd name="T13" fmla="*/ 20 h 24"/>
                <a:gd name="T14" fmla="*/ 38 w 38"/>
                <a:gd name="T15" fmla="*/ 24 h 24"/>
                <a:gd name="T16" fmla="*/ 18 w 38"/>
                <a:gd name="T17" fmla="*/ 20 h 24"/>
                <a:gd name="T18" fmla="*/ 18 w 38"/>
                <a:gd name="T19" fmla="*/ 13 h 24"/>
                <a:gd name="T20" fmla="*/ 11 w 38"/>
                <a:gd name="T21" fmla="*/ 4 h 24"/>
                <a:gd name="T22" fmla="*/ 4 w 38"/>
                <a:gd name="T23" fmla="*/ 12 h 24"/>
                <a:gd name="T24" fmla="*/ 4 w 38"/>
                <a:gd name="T25" fmla="*/ 20 h 24"/>
                <a:gd name="T26" fmla="*/ 18 w 38"/>
                <a:gd name="T2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4">
                  <a:moveTo>
                    <a:pt x="38" y="24"/>
                  </a:moveTo>
                  <a:cubicBezTo>
                    <a:pt x="0" y="24"/>
                    <a:pt x="0" y="24"/>
                    <a:pt x="0" y="24"/>
                  </a:cubicBezTo>
                  <a:cubicBezTo>
                    <a:pt x="0" y="11"/>
                    <a:pt x="0" y="11"/>
                    <a:pt x="0" y="11"/>
                  </a:cubicBezTo>
                  <a:cubicBezTo>
                    <a:pt x="0" y="3"/>
                    <a:pt x="5" y="0"/>
                    <a:pt x="11" y="0"/>
                  </a:cubicBezTo>
                  <a:cubicBezTo>
                    <a:pt x="17" y="0"/>
                    <a:pt x="21" y="4"/>
                    <a:pt x="21" y="13"/>
                  </a:cubicBezTo>
                  <a:cubicBezTo>
                    <a:pt x="21" y="20"/>
                    <a:pt x="21" y="20"/>
                    <a:pt x="21" y="20"/>
                  </a:cubicBezTo>
                  <a:cubicBezTo>
                    <a:pt x="38" y="20"/>
                    <a:pt x="38" y="20"/>
                    <a:pt x="38" y="20"/>
                  </a:cubicBezTo>
                  <a:lnTo>
                    <a:pt x="38" y="24"/>
                  </a:lnTo>
                  <a:close/>
                  <a:moveTo>
                    <a:pt x="18" y="20"/>
                  </a:moveTo>
                  <a:cubicBezTo>
                    <a:pt x="18" y="13"/>
                    <a:pt x="18" y="13"/>
                    <a:pt x="18" y="13"/>
                  </a:cubicBezTo>
                  <a:cubicBezTo>
                    <a:pt x="18" y="6"/>
                    <a:pt x="15" y="4"/>
                    <a:pt x="11" y="4"/>
                  </a:cubicBezTo>
                  <a:cubicBezTo>
                    <a:pt x="6" y="4"/>
                    <a:pt x="4" y="6"/>
                    <a:pt x="4" y="12"/>
                  </a:cubicBezTo>
                  <a:cubicBezTo>
                    <a:pt x="4" y="20"/>
                    <a:pt x="4" y="20"/>
                    <a:pt x="4" y="20"/>
                  </a:cubicBezTo>
                  <a:lnTo>
                    <a:pt x="18" y="20"/>
                  </a:lnTo>
                  <a:close/>
                </a:path>
              </a:pathLst>
            </a:custGeom>
            <a:solidFill>
              <a:schemeClr val="tx2"/>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3" name="Freeform 60">
              <a:extLst>
                <a:ext uri="{FF2B5EF4-FFF2-40B4-BE49-F238E27FC236}">
                  <a16:creationId xmlns:a16="http://schemas.microsoft.com/office/drawing/2014/main" xmlns="" id="{A834DB5F-46EB-4ABA-BAA6-1E05DA910FAE}"/>
                </a:ext>
              </a:extLst>
            </p:cNvPr>
            <p:cNvSpPr>
              <a:spLocks/>
            </p:cNvSpPr>
            <p:nvPr/>
          </p:nvSpPr>
          <p:spPr bwMode="auto">
            <a:xfrm>
              <a:off x="6071357" y="2431997"/>
              <a:ext cx="88714" cy="51257"/>
            </a:xfrm>
            <a:custGeom>
              <a:avLst/>
              <a:gdLst>
                <a:gd name="T0" fmla="*/ 90 w 90"/>
                <a:gd name="T1" fmla="*/ 52 h 52"/>
                <a:gd name="T2" fmla="*/ 0 w 90"/>
                <a:gd name="T3" fmla="*/ 52 h 52"/>
                <a:gd name="T4" fmla="*/ 0 w 90"/>
                <a:gd name="T5" fmla="*/ 43 h 52"/>
                <a:gd name="T6" fmla="*/ 81 w 90"/>
                <a:gd name="T7" fmla="*/ 43 h 52"/>
                <a:gd name="T8" fmla="*/ 81 w 90"/>
                <a:gd name="T9" fmla="*/ 0 h 52"/>
                <a:gd name="T10" fmla="*/ 90 w 90"/>
                <a:gd name="T11" fmla="*/ 0 h 52"/>
                <a:gd name="T12" fmla="*/ 90 w 90"/>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90" h="52">
                  <a:moveTo>
                    <a:pt x="90" y="52"/>
                  </a:moveTo>
                  <a:lnTo>
                    <a:pt x="0" y="52"/>
                  </a:lnTo>
                  <a:lnTo>
                    <a:pt x="0" y="43"/>
                  </a:lnTo>
                  <a:lnTo>
                    <a:pt x="81" y="43"/>
                  </a:lnTo>
                  <a:lnTo>
                    <a:pt x="81" y="0"/>
                  </a:lnTo>
                  <a:lnTo>
                    <a:pt x="90" y="0"/>
                  </a:lnTo>
                  <a:lnTo>
                    <a:pt x="90" y="52"/>
                  </a:lnTo>
                  <a:close/>
                </a:path>
              </a:pathLst>
            </a:custGeom>
            <a:solidFill>
              <a:schemeClr val="tx2"/>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4" name="Freeform 61">
              <a:extLst>
                <a:ext uri="{FF2B5EF4-FFF2-40B4-BE49-F238E27FC236}">
                  <a16:creationId xmlns:a16="http://schemas.microsoft.com/office/drawing/2014/main" xmlns="" id="{43144AA9-C652-4C3B-A6CC-365CFCD5D936}"/>
                </a:ext>
              </a:extLst>
            </p:cNvPr>
            <p:cNvSpPr>
              <a:spLocks/>
            </p:cNvSpPr>
            <p:nvPr/>
          </p:nvSpPr>
          <p:spPr bwMode="auto">
            <a:xfrm>
              <a:off x="6071357" y="2360040"/>
              <a:ext cx="88714" cy="56186"/>
            </a:xfrm>
            <a:custGeom>
              <a:avLst/>
              <a:gdLst>
                <a:gd name="T0" fmla="*/ 0 w 90"/>
                <a:gd name="T1" fmla="*/ 2 h 57"/>
                <a:gd name="T2" fmla="*/ 10 w 90"/>
                <a:gd name="T3" fmla="*/ 2 h 57"/>
                <a:gd name="T4" fmla="*/ 10 w 90"/>
                <a:gd name="T5" fmla="*/ 47 h 57"/>
                <a:gd name="T6" fmla="*/ 41 w 90"/>
                <a:gd name="T7" fmla="*/ 47 h 57"/>
                <a:gd name="T8" fmla="*/ 41 w 90"/>
                <a:gd name="T9" fmla="*/ 17 h 57"/>
                <a:gd name="T10" fmla="*/ 48 w 90"/>
                <a:gd name="T11" fmla="*/ 17 h 57"/>
                <a:gd name="T12" fmla="*/ 48 w 90"/>
                <a:gd name="T13" fmla="*/ 47 h 57"/>
                <a:gd name="T14" fmla="*/ 81 w 90"/>
                <a:gd name="T15" fmla="*/ 47 h 57"/>
                <a:gd name="T16" fmla="*/ 81 w 90"/>
                <a:gd name="T17" fmla="*/ 0 h 57"/>
                <a:gd name="T18" fmla="*/ 90 w 90"/>
                <a:gd name="T19" fmla="*/ 0 h 57"/>
                <a:gd name="T20" fmla="*/ 90 w 90"/>
                <a:gd name="T21" fmla="*/ 57 h 57"/>
                <a:gd name="T22" fmla="*/ 0 w 90"/>
                <a:gd name="T23" fmla="*/ 57 h 57"/>
                <a:gd name="T24" fmla="*/ 0 w 90"/>
                <a:gd name="T25"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57">
                  <a:moveTo>
                    <a:pt x="0" y="2"/>
                  </a:moveTo>
                  <a:lnTo>
                    <a:pt x="10" y="2"/>
                  </a:lnTo>
                  <a:lnTo>
                    <a:pt x="10" y="47"/>
                  </a:lnTo>
                  <a:lnTo>
                    <a:pt x="41" y="47"/>
                  </a:lnTo>
                  <a:lnTo>
                    <a:pt x="41" y="17"/>
                  </a:lnTo>
                  <a:lnTo>
                    <a:pt x="48" y="17"/>
                  </a:lnTo>
                  <a:lnTo>
                    <a:pt x="48" y="47"/>
                  </a:lnTo>
                  <a:lnTo>
                    <a:pt x="81" y="47"/>
                  </a:lnTo>
                  <a:lnTo>
                    <a:pt x="81" y="0"/>
                  </a:lnTo>
                  <a:lnTo>
                    <a:pt x="90" y="0"/>
                  </a:lnTo>
                  <a:lnTo>
                    <a:pt x="90" y="57"/>
                  </a:lnTo>
                  <a:lnTo>
                    <a:pt x="0" y="57"/>
                  </a:lnTo>
                  <a:lnTo>
                    <a:pt x="0" y="2"/>
                  </a:lnTo>
                  <a:close/>
                </a:path>
              </a:pathLst>
            </a:custGeom>
            <a:solidFill>
              <a:schemeClr val="tx2"/>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5" name="Freeform 62">
              <a:extLst>
                <a:ext uri="{FF2B5EF4-FFF2-40B4-BE49-F238E27FC236}">
                  <a16:creationId xmlns:a16="http://schemas.microsoft.com/office/drawing/2014/main" xmlns="" id="{DA986D32-5CCF-4318-86EE-658AACEE1F02}"/>
                </a:ext>
              </a:extLst>
            </p:cNvPr>
            <p:cNvSpPr>
              <a:spLocks/>
            </p:cNvSpPr>
            <p:nvPr/>
          </p:nvSpPr>
          <p:spPr bwMode="auto">
            <a:xfrm>
              <a:off x="6071357" y="2252597"/>
              <a:ext cx="88714" cy="61114"/>
            </a:xfrm>
            <a:custGeom>
              <a:avLst/>
              <a:gdLst>
                <a:gd name="T0" fmla="*/ 10 w 90"/>
                <a:gd name="T1" fmla="*/ 26 h 62"/>
                <a:gd name="T2" fmla="*/ 90 w 90"/>
                <a:gd name="T3" fmla="*/ 26 h 62"/>
                <a:gd name="T4" fmla="*/ 90 w 90"/>
                <a:gd name="T5" fmla="*/ 36 h 62"/>
                <a:gd name="T6" fmla="*/ 10 w 90"/>
                <a:gd name="T7" fmla="*/ 36 h 62"/>
                <a:gd name="T8" fmla="*/ 10 w 90"/>
                <a:gd name="T9" fmla="*/ 62 h 62"/>
                <a:gd name="T10" fmla="*/ 0 w 90"/>
                <a:gd name="T11" fmla="*/ 62 h 62"/>
                <a:gd name="T12" fmla="*/ 0 w 90"/>
                <a:gd name="T13" fmla="*/ 0 h 62"/>
                <a:gd name="T14" fmla="*/ 10 w 90"/>
                <a:gd name="T15" fmla="*/ 0 h 62"/>
                <a:gd name="T16" fmla="*/ 10 w 90"/>
                <a:gd name="T17"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2">
                  <a:moveTo>
                    <a:pt x="10" y="26"/>
                  </a:moveTo>
                  <a:lnTo>
                    <a:pt x="90" y="26"/>
                  </a:lnTo>
                  <a:lnTo>
                    <a:pt x="90" y="36"/>
                  </a:lnTo>
                  <a:lnTo>
                    <a:pt x="10" y="36"/>
                  </a:lnTo>
                  <a:lnTo>
                    <a:pt x="10" y="62"/>
                  </a:lnTo>
                  <a:lnTo>
                    <a:pt x="0" y="62"/>
                  </a:lnTo>
                  <a:lnTo>
                    <a:pt x="0" y="0"/>
                  </a:lnTo>
                  <a:lnTo>
                    <a:pt x="10" y="0"/>
                  </a:lnTo>
                  <a:lnTo>
                    <a:pt x="10" y="26"/>
                  </a:lnTo>
                  <a:close/>
                </a:path>
              </a:pathLst>
            </a:custGeom>
            <a:solidFill>
              <a:schemeClr val="tx2"/>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6" name="Freeform 63">
              <a:extLst>
                <a:ext uri="{FF2B5EF4-FFF2-40B4-BE49-F238E27FC236}">
                  <a16:creationId xmlns:a16="http://schemas.microsoft.com/office/drawing/2014/main" xmlns="" id="{67BD6432-E867-4679-A135-1350938D4AD1}"/>
                </a:ext>
              </a:extLst>
            </p:cNvPr>
            <p:cNvSpPr>
              <a:spLocks/>
            </p:cNvSpPr>
            <p:nvPr/>
          </p:nvSpPr>
          <p:spPr bwMode="auto">
            <a:xfrm>
              <a:off x="6071357" y="2180640"/>
              <a:ext cx="88714" cy="56186"/>
            </a:xfrm>
            <a:custGeom>
              <a:avLst/>
              <a:gdLst>
                <a:gd name="T0" fmla="*/ 0 w 90"/>
                <a:gd name="T1" fmla="*/ 2 h 57"/>
                <a:gd name="T2" fmla="*/ 10 w 90"/>
                <a:gd name="T3" fmla="*/ 2 h 57"/>
                <a:gd name="T4" fmla="*/ 10 w 90"/>
                <a:gd name="T5" fmla="*/ 47 h 57"/>
                <a:gd name="T6" fmla="*/ 41 w 90"/>
                <a:gd name="T7" fmla="*/ 47 h 57"/>
                <a:gd name="T8" fmla="*/ 41 w 90"/>
                <a:gd name="T9" fmla="*/ 17 h 57"/>
                <a:gd name="T10" fmla="*/ 48 w 90"/>
                <a:gd name="T11" fmla="*/ 17 h 57"/>
                <a:gd name="T12" fmla="*/ 48 w 90"/>
                <a:gd name="T13" fmla="*/ 47 h 57"/>
                <a:gd name="T14" fmla="*/ 81 w 90"/>
                <a:gd name="T15" fmla="*/ 47 h 57"/>
                <a:gd name="T16" fmla="*/ 81 w 90"/>
                <a:gd name="T17" fmla="*/ 0 h 57"/>
                <a:gd name="T18" fmla="*/ 90 w 90"/>
                <a:gd name="T19" fmla="*/ 0 h 57"/>
                <a:gd name="T20" fmla="*/ 90 w 90"/>
                <a:gd name="T21" fmla="*/ 57 h 57"/>
                <a:gd name="T22" fmla="*/ 0 w 90"/>
                <a:gd name="T23" fmla="*/ 57 h 57"/>
                <a:gd name="T24" fmla="*/ 0 w 90"/>
                <a:gd name="T25"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57">
                  <a:moveTo>
                    <a:pt x="0" y="2"/>
                  </a:moveTo>
                  <a:lnTo>
                    <a:pt x="10" y="2"/>
                  </a:lnTo>
                  <a:lnTo>
                    <a:pt x="10" y="47"/>
                  </a:lnTo>
                  <a:lnTo>
                    <a:pt x="41" y="47"/>
                  </a:lnTo>
                  <a:lnTo>
                    <a:pt x="41" y="17"/>
                  </a:lnTo>
                  <a:lnTo>
                    <a:pt x="48" y="17"/>
                  </a:lnTo>
                  <a:lnTo>
                    <a:pt x="48" y="47"/>
                  </a:lnTo>
                  <a:lnTo>
                    <a:pt x="81" y="47"/>
                  </a:lnTo>
                  <a:lnTo>
                    <a:pt x="81" y="0"/>
                  </a:lnTo>
                  <a:lnTo>
                    <a:pt x="90" y="0"/>
                  </a:lnTo>
                  <a:lnTo>
                    <a:pt x="90" y="57"/>
                  </a:lnTo>
                  <a:lnTo>
                    <a:pt x="0" y="57"/>
                  </a:lnTo>
                  <a:lnTo>
                    <a:pt x="0" y="2"/>
                  </a:lnTo>
                  <a:close/>
                </a:path>
              </a:pathLst>
            </a:custGeom>
            <a:solidFill>
              <a:schemeClr val="tx2"/>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7" name="Freeform 64">
              <a:extLst>
                <a:ext uri="{FF2B5EF4-FFF2-40B4-BE49-F238E27FC236}">
                  <a16:creationId xmlns:a16="http://schemas.microsoft.com/office/drawing/2014/main" xmlns="" id="{BC06807F-ECBD-43C7-BFE2-7F2E70081939}"/>
                </a:ext>
              </a:extLst>
            </p:cNvPr>
            <p:cNvSpPr>
              <a:spLocks/>
            </p:cNvSpPr>
            <p:nvPr/>
          </p:nvSpPr>
          <p:spPr bwMode="auto">
            <a:xfrm>
              <a:off x="6071357" y="2108683"/>
              <a:ext cx="88714" cy="65057"/>
            </a:xfrm>
            <a:custGeom>
              <a:avLst/>
              <a:gdLst>
                <a:gd name="T0" fmla="*/ 90 w 90"/>
                <a:gd name="T1" fmla="*/ 54 h 66"/>
                <a:gd name="T2" fmla="*/ 90 w 90"/>
                <a:gd name="T3" fmla="*/ 66 h 66"/>
                <a:gd name="T4" fmla="*/ 43 w 90"/>
                <a:gd name="T5" fmla="*/ 40 h 66"/>
                <a:gd name="T6" fmla="*/ 0 w 90"/>
                <a:gd name="T7" fmla="*/ 64 h 66"/>
                <a:gd name="T8" fmla="*/ 0 w 90"/>
                <a:gd name="T9" fmla="*/ 52 h 66"/>
                <a:gd name="T10" fmla="*/ 33 w 90"/>
                <a:gd name="T11" fmla="*/ 33 h 66"/>
                <a:gd name="T12" fmla="*/ 0 w 90"/>
                <a:gd name="T13" fmla="*/ 14 h 66"/>
                <a:gd name="T14" fmla="*/ 0 w 90"/>
                <a:gd name="T15" fmla="*/ 4 h 66"/>
                <a:gd name="T16" fmla="*/ 43 w 90"/>
                <a:gd name="T17" fmla="*/ 28 h 66"/>
                <a:gd name="T18" fmla="*/ 90 w 90"/>
                <a:gd name="T19" fmla="*/ 0 h 66"/>
                <a:gd name="T20" fmla="*/ 90 w 90"/>
                <a:gd name="T21" fmla="*/ 11 h 66"/>
                <a:gd name="T22" fmla="*/ 52 w 90"/>
                <a:gd name="T23" fmla="*/ 33 h 66"/>
                <a:gd name="T24" fmla="*/ 90 w 90"/>
                <a:gd name="T25"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66">
                  <a:moveTo>
                    <a:pt x="90" y="54"/>
                  </a:moveTo>
                  <a:lnTo>
                    <a:pt x="90" y="66"/>
                  </a:lnTo>
                  <a:lnTo>
                    <a:pt x="43" y="40"/>
                  </a:lnTo>
                  <a:lnTo>
                    <a:pt x="0" y="64"/>
                  </a:lnTo>
                  <a:lnTo>
                    <a:pt x="0" y="52"/>
                  </a:lnTo>
                  <a:lnTo>
                    <a:pt x="33" y="33"/>
                  </a:lnTo>
                  <a:lnTo>
                    <a:pt x="0" y="14"/>
                  </a:lnTo>
                  <a:lnTo>
                    <a:pt x="0" y="4"/>
                  </a:lnTo>
                  <a:lnTo>
                    <a:pt x="43" y="28"/>
                  </a:lnTo>
                  <a:lnTo>
                    <a:pt x="90" y="0"/>
                  </a:lnTo>
                  <a:lnTo>
                    <a:pt x="90" y="11"/>
                  </a:lnTo>
                  <a:lnTo>
                    <a:pt x="52" y="33"/>
                  </a:lnTo>
                  <a:lnTo>
                    <a:pt x="90" y="54"/>
                  </a:lnTo>
                  <a:close/>
                </a:path>
              </a:pathLst>
            </a:custGeom>
            <a:solidFill>
              <a:schemeClr val="tx2"/>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8" name="Freeform 65">
              <a:extLst>
                <a:ext uri="{FF2B5EF4-FFF2-40B4-BE49-F238E27FC236}">
                  <a16:creationId xmlns:a16="http://schemas.microsoft.com/office/drawing/2014/main" xmlns="" id="{064C0D95-C9F2-4A55-8DFC-72FE8BA10500}"/>
                </a:ext>
              </a:extLst>
            </p:cNvPr>
            <p:cNvSpPr>
              <a:spLocks/>
            </p:cNvSpPr>
            <p:nvPr/>
          </p:nvSpPr>
          <p:spPr bwMode="auto">
            <a:xfrm>
              <a:off x="6071357" y="2042640"/>
              <a:ext cx="88714" cy="61114"/>
            </a:xfrm>
            <a:custGeom>
              <a:avLst/>
              <a:gdLst>
                <a:gd name="T0" fmla="*/ 10 w 90"/>
                <a:gd name="T1" fmla="*/ 26 h 62"/>
                <a:gd name="T2" fmla="*/ 90 w 90"/>
                <a:gd name="T3" fmla="*/ 26 h 62"/>
                <a:gd name="T4" fmla="*/ 90 w 90"/>
                <a:gd name="T5" fmla="*/ 36 h 62"/>
                <a:gd name="T6" fmla="*/ 10 w 90"/>
                <a:gd name="T7" fmla="*/ 36 h 62"/>
                <a:gd name="T8" fmla="*/ 10 w 90"/>
                <a:gd name="T9" fmla="*/ 62 h 62"/>
                <a:gd name="T10" fmla="*/ 0 w 90"/>
                <a:gd name="T11" fmla="*/ 62 h 62"/>
                <a:gd name="T12" fmla="*/ 0 w 90"/>
                <a:gd name="T13" fmla="*/ 0 h 62"/>
                <a:gd name="T14" fmla="*/ 10 w 90"/>
                <a:gd name="T15" fmla="*/ 0 h 62"/>
                <a:gd name="T16" fmla="*/ 10 w 90"/>
                <a:gd name="T17"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2">
                  <a:moveTo>
                    <a:pt x="10" y="26"/>
                  </a:moveTo>
                  <a:lnTo>
                    <a:pt x="90" y="26"/>
                  </a:lnTo>
                  <a:lnTo>
                    <a:pt x="90" y="36"/>
                  </a:lnTo>
                  <a:lnTo>
                    <a:pt x="10" y="36"/>
                  </a:lnTo>
                  <a:lnTo>
                    <a:pt x="10" y="62"/>
                  </a:lnTo>
                  <a:lnTo>
                    <a:pt x="0" y="62"/>
                  </a:lnTo>
                  <a:lnTo>
                    <a:pt x="0" y="0"/>
                  </a:lnTo>
                  <a:lnTo>
                    <a:pt x="10" y="0"/>
                  </a:lnTo>
                  <a:lnTo>
                    <a:pt x="10" y="26"/>
                  </a:lnTo>
                  <a:close/>
                </a:path>
              </a:pathLst>
            </a:custGeom>
            <a:solidFill>
              <a:schemeClr val="tx2"/>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9" name="Freeform 78">
              <a:extLst>
                <a:ext uri="{FF2B5EF4-FFF2-40B4-BE49-F238E27FC236}">
                  <a16:creationId xmlns:a16="http://schemas.microsoft.com/office/drawing/2014/main" xmlns="" id="{741E21E7-8B91-4688-9D97-4116407D8533}"/>
                </a:ext>
              </a:extLst>
            </p:cNvPr>
            <p:cNvSpPr>
              <a:spLocks/>
            </p:cNvSpPr>
            <p:nvPr/>
          </p:nvSpPr>
          <p:spPr bwMode="auto">
            <a:xfrm>
              <a:off x="5188158" y="3751866"/>
              <a:ext cx="196157" cy="428785"/>
            </a:xfrm>
            <a:custGeom>
              <a:avLst/>
              <a:gdLst>
                <a:gd name="T0" fmla="*/ 4 w 84"/>
                <a:gd name="T1" fmla="*/ 184 h 184"/>
                <a:gd name="T2" fmla="*/ 4 w 84"/>
                <a:gd name="T3" fmla="*/ 168 h 184"/>
                <a:gd name="T4" fmla="*/ 35 w 84"/>
                <a:gd name="T5" fmla="*/ 168 h 184"/>
                <a:gd name="T6" fmla="*/ 35 w 84"/>
                <a:gd name="T7" fmla="*/ 21 h 184"/>
                <a:gd name="T8" fmla="*/ 0 w 84"/>
                <a:gd name="T9" fmla="*/ 25 h 184"/>
                <a:gd name="T10" fmla="*/ 0 w 84"/>
                <a:gd name="T11" fmla="*/ 13 h 184"/>
                <a:gd name="T12" fmla="*/ 35 w 84"/>
                <a:gd name="T13" fmla="*/ 0 h 184"/>
                <a:gd name="T14" fmla="*/ 53 w 84"/>
                <a:gd name="T15" fmla="*/ 0 h 184"/>
                <a:gd name="T16" fmla="*/ 53 w 84"/>
                <a:gd name="T17" fmla="*/ 168 h 184"/>
                <a:gd name="T18" fmla="*/ 84 w 84"/>
                <a:gd name="T19" fmla="*/ 168 h 184"/>
                <a:gd name="T20" fmla="*/ 84 w 84"/>
                <a:gd name="T21" fmla="*/ 184 h 184"/>
                <a:gd name="T22" fmla="*/ 4 w 84"/>
                <a:gd name="T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84">
                  <a:moveTo>
                    <a:pt x="4" y="184"/>
                  </a:moveTo>
                  <a:cubicBezTo>
                    <a:pt x="4" y="168"/>
                    <a:pt x="4" y="168"/>
                    <a:pt x="4" y="168"/>
                  </a:cubicBezTo>
                  <a:cubicBezTo>
                    <a:pt x="35" y="168"/>
                    <a:pt x="35" y="168"/>
                    <a:pt x="35" y="168"/>
                  </a:cubicBezTo>
                  <a:cubicBezTo>
                    <a:pt x="35" y="21"/>
                    <a:pt x="35" y="21"/>
                    <a:pt x="35" y="21"/>
                  </a:cubicBezTo>
                  <a:cubicBezTo>
                    <a:pt x="0" y="25"/>
                    <a:pt x="0" y="25"/>
                    <a:pt x="0" y="25"/>
                  </a:cubicBezTo>
                  <a:cubicBezTo>
                    <a:pt x="0" y="13"/>
                    <a:pt x="0" y="13"/>
                    <a:pt x="0" y="13"/>
                  </a:cubicBezTo>
                  <a:cubicBezTo>
                    <a:pt x="13" y="9"/>
                    <a:pt x="27" y="5"/>
                    <a:pt x="35" y="0"/>
                  </a:cubicBezTo>
                  <a:cubicBezTo>
                    <a:pt x="53" y="0"/>
                    <a:pt x="53" y="0"/>
                    <a:pt x="53" y="0"/>
                  </a:cubicBezTo>
                  <a:cubicBezTo>
                    <a:pt x="53" y="168"/>
                    <a:pt x="53" y="168"/>
                    <a:pt x="53" y="168"/>
                  </a:cubicBezTo>
                  <a:cubicBezTo>
                    <a:pt x="84" y="168"/>
                    <a:pt x="84" y="168"/>
                    <a:pt x="84" y="168"/>
                  </a:cubicBezTo>
                  <a:cubicBezTo>
                    <a:pt x="84" y="184"/>
                    <a:pt x="84" y="184"/>
                    <a:pt x="84" y="184"/>
                  </a:cubicBezTo>
                  <a:lnTo>
                    <a:pt x="4" y="184"/>
                  </a:lnTo>
                  <a:close/>
                </a:path>
              </a:pathLst>
            </a:cu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0" name="Freeform 79">
              <a:extLst>
                <a:ext uri="{FF2B5EF4-FFF2-40B4-BE49-F238E27FC236}">
                  <a16:creationId xmlns:a16="http://schemas.microsoft.com/office/drawing/2014/main" xmlns="" id="{13EF3576-1136-46C9-AD24-20C892579B79}"/>
                </a:ext>
              </a:extLst>
            </p:cNvPr>
            <p:cNvSpPr>
              <a:spLocks/>
            </p:cNvSpPr>
            <p:nvPr/>
          </p:nvSpPr>
          <p:spPr bwMode="auto">
            <a:xfrm>
              <a:off x="6878655" y="2903167"/>
              <a:ext cx="273042" cy="426814"/>
            </a:xfrm>
            <a:custGeom>
              <a:avLst/>
              <a:gdLst>
                <a:gd name="T0" fmla="*/ 117 w 117"/>
                <a:gd name="T1" fmla="*/ 183 h 183"/>
                <a:gd name="T2" fmla="*/ 0 w 117"/>
                <a:gd name="T3" fmla="*/ 183 h 183"/>
                <a:gd name="T4" fmla="*/ 0 w 117"/>
                <a:gd name="T5" fmla="*/ 164 h 183"/>
                <a:gd name="T6" fmla="*/ 98 w 117"/>
                <a:gd name="T7" fmla="*/ 48 h 183"/>
                <a:gd name="T8" fmla="*/ 62 w 117"/>
                <a:gd name="T9" fmla="*/ 15 h 183"/>
                <a:gd name="T10" fmla="*/ 19 w 117"/>
                <a:gd name="T11" fmla="*/ 54 h 183"/>
                <a:gd name="T12" fmla="*/ 1 w 117"/>
                <a:gd name="T13" fmla="*/ 50 h 183"/>
                <a:gd name="T14" fmla="*/ 62 w 117"/>
                <a:gd name="T15" fmla="*/ 0 h 183"/>
                <a:gd name="T16" fmla="*/ 117 w 117"/>
                <a:gd name="T17" fmla="*/ 48 h 183"/>
                <a:gd name="T18" fmla="*/ 19 w 117"/>
                <a:gd name="T19" fmla="*/ 167 h 183"/>
                <a:gd name="T20" fmla="*/ 117 w 117"/>
                <a:gd name="T21" fmla="*/ 167 h 183"/>
                <a:gd name="T22" fmla="*/ 117 w 117"/>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 h="183">
                  <a:moveTo>
                    <a:pt x="117" y="183"/>
                  </a:moveTo>
                  <a:cubicBezTo>
                    <a:pt x="0" y="183"/>
                    <a:pt x="0" y="183"/>
                    <a:pt x="0" y="183"/>
                  </a:cubicBezTo>
                  <a:cubicBezTo>
                    <a:pt x="0" y="164"/>
                    <a:pt x="0" y="164"/>
                    <a:pt x="0" y="164"/>
                  </a:cubicBezTo>
                  <a:cubicBezTo>
                    <a:pt x="31" y="100"/>
                    <a:pt x="98" y="97"/>
                    <a:pt x="98" y="48"/>
                  </a:cubicBezTo>
                  <a:cubicBezTo>
                    <a:pt x="98" y="27"/>
                    <a:pt x="85" y="15"/>
                    <a:pt x="62" y="15"/>
                  </a:cubicBezTo>
                  <a:cubicBezTo>
                    <a:pt x="36" y="15"/>
                    <a:pt x="22" y="36"/>
                    <a:pt x="19" y="54"/>
                  </a:cubicBezTo>
                  <a:cubicBezTo>
                    <a:pt x="1" y="50"/>
                    <a:pt x="1" y="50"/>
                    <a:pt x="1" y="50"/>
                  </a:cubicBezTo>
                  <a:cubicBezTo>
                    <a:pt x="7" y="25"/>
                    <a:pt x="22" y="0"/>
                    <a:pt x="62" y="0"/>
                  </a:cubicBezTo>
                  <a:cubicBezTo>
                    <a:pt x="92" y="0"/>
                    <a:pt x="117" y="17"/>
                    <a:pt x="117" y="48"/>
                  </a:cubicBezTo>
                  <a:cubicBezTo>
                    <a:pt x="117" y="103"/>
                    <a:pt x="38" y="118"/>
                    <a:pt x="19" y="167"/>
                  </a:cubicBezTo>
                  <a:cubicBezTo>
                    <a:pt x="117" y="167"/>
                    <a:pt x="117" y="167"/>
                    <a:pt x="117" y="167"/>
                  </a:cubicBezTo>
                  <a:lnTo>
                    <a:pt x="117" y="183"/>
                  </a:lnTo>
                  <a:close/>
                </a:path>
              </a:pathLst>
            </a:cu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1" name="Freeform 80">
              <a:extLst>
                <a:ext uri="{FF2B5EF4-FFF2-40B4-BE49-F238E27FC236}">
                  <a16:creationId xmlns:a16="http://schemas.microsoft.com/office/drawing/2014/main" xmlns="" id="{C519FC68-122E-4A70-BB47-28A170E00F22}"/>
                </a:ext>
              </a:extLst>
            </p:cNvPr>
            <p:cNvSpPr>
              <a:spLocks/>
            </p:cNvSpPr>
            <p:nvPr/>
          </p:nvSpPr>
          <p:spPr bwMode="auto">
            <a:xfrm>
              <a:off x="5029459" y="1938155"/>
              <a:ext cx="291771" cy="433714"/>
            </a:xfrm>
            <a:custGeom>
              <a:avLst/>
              <a:gdLst>
                <a:gd name="T0" fmla="*/ 14 w 125"/>
                <a:gd name="T1" fmla="*/ 140 h 186"/>
                <a:gd name="T2" fmla="*/ 64 w 125"/>
                <a:gd name="T3" fmla="*/ 170 h 186"/>
                <a:gd name="T4" fmla="*/ 106 w 125"/>
                <a:gd name="T5" fmla="*/ 135 h 186"/>
                <a:gd name="T6" fmla="*/ 55 w 125"/>
                <a:gd name="T7" fmla="*/ 94 h 186"/>
                <a:gd name="T8" fmla="*/ 38 w 125"/>
                <a:gd name="T9" fmla="*/ 94 h 186"/>
                <a:gd name="T10" fmla="*/ 38 w 125"/>
                <a:gd name="T11" fmla="*/ 79 h 186"/>
                <a:gd name="T12" fmla="*/ 48 w 125"/>
                <a:gd name="T13" fmla="*/ 79 h 186"/>
                <a:gd name="T14" fmla="*/ 100 w 125"/>
                <a:gd name="T15" fmla="*/ 45 h 186"/>
                <a:gd name="T16" fmla="*/ 67 w 125"/>
                <a:gd name="T17" fmla="*/ 15 h 186"/>
                <a:gd name="T18" fmla="*/ 23 w 125"/>
                <a:gd name="T19" fmla="*/ 40 h 186"/>
                <a:gd name="T20" fmla="*/ 9 w 125"/>
                <a:gd name="T21" fmla="*/ 30 h 186"/>
                <a:gd name="T22" fmla="*/ 67 w 125"/>
                <a:gd name="T23" fmla="*/ 0 h 186"/>
                <a:gd name="T24" fmla="*/ 119 w 125"/>
                <a:gd name="T25" fmla="*/ 45 h 186"/>
                <a:gd name="T26" fmla="*/ 91 w 125"/>
                <a:gd name="T27" fmla="*/ 85 h 186"/>
                <a:gd name="T28" fmla="*/ 125 w 125"/>
                <a:gd name="T29" fmla="*/ 133 h 186"/>
                <a:gd name="T30" fmla="*/ 64 w 125"/>
                <a:gd name="T31" fmla="*/ 186 h 186"/>
                <a:gd name="T32" fmla="*/ 0 w 125"/>
                <a:gd name="T33" fmla="*/ 150 h 186"/>
                <a:gd name="T34" fmla="*/ 14 w 125"/>
                <a:gd name="T35" fmla="*/ 14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5" h="186">
                  <a:moveTo>
                    <a:pt x="14" y="140"/>
                  </a:moveTo>
                  <a:cubicBezTo>
                    <a:pt x="28" y="159"/>
                    <a:pt x="45" y="170"/>
                    <a:pt x="64" y="170"/>
                  </a:cubicBezTo>
                  <a:cubicBezTo>
                    <a:pt x="90" y="170"/>
                    <a:pt x="106" y="157"/>
                    <a:pt x="106" y="135"/>
                  </a:cubicBezTo>
                  <a:cubicBezTo>
                    <a:pt x="106" y="110"/>
                    <a:pt x="91" y="94"/>
                    <a:pt x="55" y="94"/>
                  </a:cubicBezTo>
                  <a:cubicBezTo>
                    <a:pt x="38" y="94"/>
                    <a:pt x="38" y="94"/>
                    <a:pt x="38" y="94"/>
                  </a:cubicBezTo>
                  <a:cubicBezTo>
                    <a:pt x="38" y="79"/>
                    <a:pt x="38" y="79"/>
                    <a:pt x="38" y="79"/>
                  </a:cubicBezTo>
                  <a:cubicBezTo>
                    <a:pt x="48" y="79"/>
                    <a:pt x="48" y="79"/>
                    <a:pt x="48" y="79"/>
                  </a:cubicBezTo>
                  <a:cubicBezTo>
                    <a:pt x="84" y="79"/>
                    <a:pt x="100" y="67"/>
                    <a:pt x="100" y="45"/>
                  </a:cubicBezTo>
                  <a:cubicBezTo>
                    <a:pt x="100" y="27"/>
                    <a:pt x="84" y="15"/>
                    <a:pt x="67" y="15"/>
                  </a:cubicBezTo>
                  <a:cubicBezTo>
                    <a:pt x="45" y="15"/>
                    <a:pt x="35" y="25"/>
                    <a:pt x="23" y="40"/>
                  </a:cubicBezTo>
                  <a:cubicBezTo>
                    <a:pt x="9" y="30"/>
                    <a:pt x="9" y="30"/>
                    <a:pt x="9" y="30"/>
                  </a:cubicBezTo>
                  <a:cubicBezTo>
                    <a:pt x="21" y="13"/>
                    <a:pt x="38" y="0"/>
                    <a:pt x="67" y="0"/>
                  </a:cubicBezTo>
                  <a:cubicBezTo>
                    <a:pt x="99" y="0"/>
                    <a:pt x="119" y="16"/>
                    <a:pt x="119" y="45"/>
                  </a:cubicBezTo>
                  <a:cubicBezTo>
                    <a:pt x="119" y="67"/>
                    <a:pt x="105" y="79"/>
                    <a:pt x="91" y="85"/>
                  </a:cubicBezTo>
                  <a:cubicBezTo>
                    <a:pt x="119" y="96"/>
                    <a:pt x="125" y="116"/>
                    <a:pt x="125" y="133"/>
                  </a:cubicBezTo>
                  <a:cubicBezTo>
                    <a:pt x="125" y="164"/>
                    <a:pt x="102" y="186"/>
                    <a:pt x="64" y="186"/>
                  </a:cubicBezTo>
                  <a:cubicBezTo>
                    <a:pt x="29" y="186"/>
                    <a:pt x="8" y="164"/>
                    <a:pt x="0" y="150"/>
                  </a:cubicBezTo>
                  <a:lnTo>
                    <a:pt x="14" y="140"/>
                  </a:lnTo>
                  <a:close/>
                </a:path>
              </a:pathLst>
            </a:cu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50000"/>
                </a:lnSpc>
              </a:pPr>
              <a:endParaRPr lang="en-GB" sz="9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sp>
        <p:nvSpPr>
          <p:cNvPr id="64" name="Content Placeholder 2">
            <a:extLst>
              <a:ext uri="{FF2B5EF4-FFF2-40B4-BE49-F238E27FC236}">
                <a16:creationId xmlns:a16="http://schemas.microsoft.com/office/drawing/2014/main" xmlns="" id="{1681D39C-6E96-40D8-862F-CB20C625B38E}"/>
              </a:ext>
            </a:extLst>
          </p:cNvPr>
          <p:cNvSpPr txBox="1">
            <a:spLocks/>
          </p:cNvSpPr>
          <p:nvPr/>
        </p:nvSpPr>
        <p:spPr>
          <a:xfrm>
            <a:off x="7591923" y="1402870"/>
            <a:ext cx="4002581" cy="3966980"/>
          </a:xfrm>
          <a:prstGeom prst="rect">
            <a:avLst/>
          </a:prstGeom>
        </p:spPr>
        <p:txBody>
          <a:bodyPr vert="horz" lIns="91430" tIns="45715" rIns="91430" bIns="45715"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800" dirty="0" smtClean="0">
                <a:solidFill>
                  <a:schemeClr val="bg1">
                    <a:lumMod val="50000"/>
                  </a:schemeClr>
                </a:solidFill>
                <a:ea typeface="微软雅黑" panose="020B0503020204020204" pitchFamily="34" charset="-122"/>
                <a:cs typeface="+mn-ea"/>
                <a:sym typeface="+mn-lt"/>
              </a:rPr>
              <a:t>计算器布局管理与组件添加</a:t>
            </a:r>
            <a:endParaRPr lang="en-US" sz="2800" dirty="0">
              <a:solidFill>
                <a:schemeClr val="bg1">
                  <a:lumMod val="50000"/>
                </a:schemeClr>
              </a:solidFill>
              <a:ea typeface="微软雅黑" panose="020B0503020204020204" pitchFamily="34" charset="-122"/>
              <a:cs typeface="+mn-ea"/>
              <a:sym typeface="+mn-lt"/>
            </a:endParaRPr>
          </a:p>
        </p:txBody>
      </p:sp>
      <p:sp>
        <p:nvSpPr>
          <p:cNvPr id="65" name="Content Placeholder 2">
            <a:extLst>
              <a:ext uri="{FF2B5EF4-FFF2-40B4-BE49-F238E27FC236}">
                <a16:creationId xmlns:a16="http://schemas.microsoft.com/office/drawing/2014/main" xmlns="" id="{6ACD503B-48A8-4AE8-BA25-066D6F5E8A2F}"/>
              </a:ext>
            </a:extLst>
          </p:cNvPr>
          <p:cNvSpPr txBox="1">
            <a:spLocks/>
          </p:cNvSpPr>
          <p:nvPr/>
        </p:nvSpPr>
        <p:spPr>
          <a:xfrm>
            <a:off x="922514" y="1417781"/>
            <a:ext cx="3539758" cy="1459987"/>
          </a:xfrm>
          <a:prstGeom prst="rect">
            <a:avLst/>
          </a:prstGeom>
        </p:spPr>
        <p:txBody>
          <a:bodyPr vert="horz" lIns="91430" tIns="45715" rIns="91430" bIns="45715"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800" dirty="0" smtClean="0">
                <a:solidFill>
                  <a:schemeClr val="bg1">
                    <a:lumMod val="50000"/>
                  </a:schemeClr>
                </a:solidFill>
                <a:ea typeface="微软雅黑" panose="020B0503020204020204" pitchFamily="34" charset="-122"/>
                <a:cs typeface="+mn-ea"/>
                <a:sym typeface="+mn-lt"/>
              </a:rPr>
              <a:t>计算器架构设置</a:t>
            </a:r>
            <a:endParaRPr lang="en-US" sz="2800" dirty="0">
              <a:solidFill>
                <a:schemeClr val="bg1">
                  <a:lumMod val="50000"/>
                </a:schemeClr>
              </a:solidFill>
              <a:ea typeface="微软雅黑" panose="020B0503020204020204" pitchFamily="34" charset="-122"/>
              <a:cs typeface="+mn-ea"/>
              <a:sym typeface="+mn-lt"/>
            </a:endParaRPr>
          </a:p>
        </p:txBody>
      </p:sp>
      <p:sp>
        <p:nvSpPr>
          <p:cNvPr id="32" name="文本占位符 1"/>
          <p:cNvSpPr>
            <a:spLocks noGrp="1"/>
          </p:cNvSpPr>
          <p:nvPr>
            <p:ph type="body" sz="quarter" idx="10"/>
          </p:nvPr>
        </p:nvSpPr>
        <p:spPr>
          <a:xfrm>
            <a:off x="539079" y="269653"/>
            <a:ext cx="6808927" cy="470648"/>
          </a:xfrm>
        </p:spPr>
        <p:txBody>
          <a:bodyPr/>
          <a:lstStyle/>
          <a:p>
            <a:r>
              <a:rPr lang="zh-CN" altLang="en-US" dirty="0"/>
              <a:t>小结</a:t>
            </a:r>
            <a:endParaRPr lang="en-US" altLang="zh-CN" dirty="0"/>
          </a:p>
        </p:txBody>
      </p:sp>
      <p:sp>
        <p:nvSpPr>
          <p:cNvPr id="33" name="Content Placeholder 2">
            <a:extLst>
              <a:ext uri="{FF2B5EF4-FFF2-40B4-BE49-F238E27FC236}">
                <a16:creationId xmlns:a16="http://schemas.microsoft.com/office/drawing/2014/main" xmlns="" id="{41E67D17-4553-4B70-9769-F030759FE633}"/>
              </a:ext>
            </a:extLst>
          </p:cNvPr>
          <p:cNvSpPr txBox="1">
            <a:spLocks/>
          </p:cNvSpPr>
          <p:nvPr/>
        </p:nvSpPr>
        <p:spPr>
          <a:xfrm>
            <a:off x="922514" y="3077572"/>
            <a:ext cx="4002581" cy="3966980"/>
          </a:xfrm>
          <a:prstGeom prst="rect">
            <a:avLst/>
          </a:prstGeom>
        </p:spPr>
        <p:txBody>
          <a:bodyPr vert="horz" lIns="91430" tIns="45715" rIns="91430" bIns="45715"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800" dirty="0" smtClean="0">
                <a:solidFill>
                  <a:schemeClr val="bg1">
                    <a:lumMod val="50000"/>
                  </a:schemeClr>
                </a:solidFill>
                <a:ea typeface="微软雅黑" panose="020B0503020204020204" pitchFamily="34" charset="-122"/>
                <a:cs typeface="+mn-ea"/>
                <a:sym typeface="+mn-lt"/>
              </a:rPr>
              <a:t>计算器事件</a:t>
            </a:r>
            <a:endParaRPr lang="en-US" sz="2800" dirty="0">
              <a:solidFill>
                <a:schemeClr val="bg1">
                  <a:lumMod val="50000"/>
                </a:schemeClr>
              </a:solidFill>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xmlns="" id="{41E67D17-4553-4B70-9769-F030759FE633}"/>
              </a:ext>
            </a:extLst>
          </p:cNvPr>
          <p:cNvSpPr txBox="1">
            <a:spLocks/>
          </p:cNvSpPr>
          <p:nvPr/>
        </p:nvSpPr>
        <p:spPr>
          <a:xfrm>
            <a:off x="7681374" y="3204053"/>
            <a:ext cx="4002581" cy="3966980"/>
          </a:xfrm>
          <a:prstGeom prst="rect">
            <a:avLst/>
          </a:prstGeom>
        </p:spPr>
        <p:txBody>
          <a:bodyPr vert="horz" lIns="91430" tIns="45715" rIns="91430" bIns="45715"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800" dirty="0" smtClean="0">
                <a:solidFill>
                  <a:schemeClr val="bg1">
                    <a:lumMod val="50000"/>
                  </a:schemeClr>
                </a:solidFill>
                <a:ea typeface="微软雅黑" panose="020B0503020204020204" pitchFamily="34" charset="-122"/>
                <a:cs typeface="+mn-ea"/>
                <a:sym typeface="+mn-lt"/>
              </a:rPr>
              <a:t>计算类算法设计</a:t>
            </a:r>
            <a:endParaRPr lang="en-US" sz="2800" dirty="0">
              <a:solidFill>
                <a:schemeClr val="bg1">
                  <a:lumMod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300884599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1000"/>
                                        <p:tgtEl>
                                          <p:spTgt spid="64"/>
                                        </p:tgtEl>
                                      </p:cBhvr>
                                    </p:animEffect>
                                    <p:anim calcmode="lin" valueType="num">
                                      <p:cBhvr>
                                        <p:cTn id="14" dur="1000" fill="hold"/>
                                        <p:tgtEl>
                                          <p:spTgt spid="64"/>
                                        </p:tgtEl>
                                        <p:attrNameLst>
                                          <p:attrName>ppt_x</p:attrName>
                                        </p:attrNameLst>
                                      </p:cBhvr>
                                      <p:tavLst>
                                        <p:tav tm="0">
                                          <p:val>
                                            <p:strVal val="#ppt_x"/>
                                          </p:val>
                                        </p:tav>
                                        <p:tav tm="100000">
                                          <p:val>
                                            <p:strVal val="#ppt_x"/>
                                          </p:val>
                                        </p:tav>
                                      </p:tavLst>
                                    </p:anim>
                                    <p:anim calcmode="lin" valueType="num">
                                      <p:cBhvr>
                                        <p:cTn id="15" dur="1000" fill="hold"/>
                                        <p:tgtEl>
                                          <p:spTgt spid="6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1000"/>
                                        <p:tgtEl>
                                          <p:spTgt spid="65"/>
                                        </p:tgtEl>
                                      </p:cBhvr>
                                    </p:animEffect>
                                    <p:anim calcmode="lin" valueType="num">
                                      <p:cBhvr>
                                        <p:cTn id="20" dur="1000" fill="hold"/>
                                        <p:tgtEl>
                                          <p:spTgt spid="65"/>
                                        </p:tgtEl>
                                        <p:attrNameLst>
                                          <p:attrName>ppt_x</p:attrName>
                                        </p:attrNameLst>
                                      </p:cBhvr>
                                      <p:tavLst>
                                        <p:tav tm="0">
                                          <p:val>
                                            <p:strVal val="#ppt_x"/>
                                          </p:val>
                                        </p:tav>
                                        <p:tav tm="100000">
                                          <p:val>
                                            <p:strVal val="#ppt_x"/>
                                          </p:val>
                                        </p:tav>
                                      </p:tavLst>
                                    </p:anim>
                                    <p:anim calcmode="lin" valueType="num">
                                      <p:cBhvr>
                                        <p:cTn id="21" dur="1000" fill="hold"/>
                                        <p:tgtEl>
                                          <p:spTgt spid="6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ppt_x</p:attrName>
                                        </p:attrNameLst>
                                      </p:cBhvr>
                                      <p:tavLst>
                                        <p:tav tm="0">
                                          <p:val>
                                            <p:strVal val="#ppt_x"/>
                                          </p:val>
                                        </p:tav>
                                        <p:tav tm="100000">
                                          <p:val>
                                            <p:strVal val="#ppt_x"/>
                                          </p:val>
                                        </p:tav>
                                      </p:tavLst>
                                    </p:anim>
                                    <p:anim calcmode="lin" valueType="num">
                                      <p:cBhvr>
                                        <p:cTn id="3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一、简单计算器程序结构框架开发步骤</a:t>
            </a:r>
            <a:endParaRPr lang="zh-CN" altLang="en-US" dirty="0"/>
          </a:p>
        </p:txBody>
      </p:sp>
      <p:sp>
        <p:nvSpPr>
          <p:cNvPr id="112" name="TextBox 7">
            <a:extLst>
              <a:ext uri="{FF2B5EF4-FFF2-40B4-BE49-F238E27FC236}">
                <a16:creationId xmlns="" xmlns:a16="http://schemas.microsoft.com/office/drawing/2014/main" id="{4FA5150D-3948-4435-B64C-B9F5026C6C64}"/>
              </a:ext>
            </a:extLst>
          </p:cNvPr>
          <p:cNvSpPr txBox="1"/>
          <p:nvPr/>
        </p:nvSpPr>
        <p:spPr>
          <a:xfrm>
            <a:off x="1100908" y="1278804"/>
            <a:ext cx="9266102" cy="565283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mj-lt"/>
              <a:buAutoNum type="arabicPeriod"/>
            </a:pPr>
            <a:endParaRPr lang="en-US" altLang="zh-CN" sz="2400" dirty="0" smtClean="0"/>
          </a:p>
          <a:p>
            <a:pPr marL="457200" indent="-457200">
              <a:lnSpc>
                <a:spcPct val="150000"/>
              </a:lnSpc>
              <a:buFont typeface="Wingdings" pitchFamily="2" charset="2"/>
              <a:buChar char="u"/>
            </a:pPr>
            <a:r>
              <a:rPr lang="zh-CN" altLang="zh-CN" sz="2400" dirty="0"/>
              <a:t>编辑环境中创建一个项目，暂以</a:t>
            </a:r>
            <a:r>
              <a:rPr lang="en-US" altLang="zh-CN" sz="2400" dirty="0" err="1"/>
              <a:t>SimpleCaculateExerciseClass</a:t>
            </a:r>
            <a:r>
              <a:rPr lang="zh-CN" altLang="zh-CN" sz="2400" dirty="0"/>
              <a:t>作为项目名称</a:t>
            </a:r>
            <a:r>
              <a:rPr lang="zh-CN" altLang="zh-CN" sz="2400" dirty="0" smtClean="0"/>
              <a:t>。</a:t>
            </a:r>
            <a:endParaRPr lang="en-US" altLang="zh-CN" sz="2400" dirty="0" smtClean="0"/>
          </a:p>
          <a:p>
            <a:pPr marL="457200" indent="-457200">
              <a:lnSpc>
                <a:spcPct val="150000"/>
              </a:lnSpc>
              <a:buFont typeface="Wingdings" pitchFamily="2" charset="2"/>
              <a:buChar char="u"/>
            </a:pPr>
            <a:r>
              <a:rPr lang="zh-CN" altLang="zh-CN" sz="2400" dirty="0"/>
              <a:t>创建一个主类，暂命名为</a:t>
            </a:r>
            <a:r>
              <a:rPr lang="en-US" altLang="zh-CN" sz="2400" dirty="0"/>
              <a:t>CalculateGuiClass.java</a:t>
            </a:r>
            <a:r>
              <a:rPr lang="zh-CN" altLang="zh-CN" sz="2400" dirty="0"/>
              <a:t>。设置此类为整个项目的主类</a:t>
            </a:r>
            <a:r>
              <a:rPr lang="zh-CN" altLang="zh-CN" sz="2400" dirty="0" smtClean="0"/>
              <a:t>。</a:t>
            </a:r>
            <a:endParaRPr lang="en-US" altLang="zh-CN" sz="2400" dirty="0" smtClean="0"/>
          </a:p>
          <a:p>
            <a:pPr marL="457200" indent="-457200">
              <a:lnSpc>
                <a:spcPct val="150000"/>
              </a:lnSpc>
              <a:buFont typeface="Wingdings" pitchFamily="2" charset="2"/>
              <a:buChar char="u"/>
            </a:pPr>
            <a:r>
              <a:rPr lang="zh-CN" altLang="zh-CN" sz="2400" dirty="0"/>
              <a:t>打开主类</a:t>
            </a:r>
            <a:r>
              <a:rPr lang="en-US" altLang="zh-CN" sz="2400" dirty="0"/>
              <a:t>CalculateGuiClass.java</a:t>
            </a:r>
            <a:r>
              <a:rPr lang="zh-CN" altLang="zh-CN" sz="2400" dirty="0"/>
              <a:t>，将图形界面开发程序包</a:t>
            </a:r>
            <a:r>
              <a:rPr lang="en-US" altLang="zh-CN" sz="2400" dirty="0"/>
              <a:t>swing</a:t>
            </a:r>
            <a:r>
              <a:rPr lang="zh-CN" altLang="zh-CN" sz="2400" dirty="0"/>
              <a:t>引入到主类中</a:t>
            </a:r>
            <a:r>
              <a:rPr lang="zh-CN" altLang="zh-CN" sz="2400" dirty="0" smtClean="0"/>
              <a:t>。</a:t>
            </a:r>
            <a:endParaRPr lang="en-US" altLang="zh-CN" sz="2400" dirty="0" smtClean="0"/>
          </a:p>
          <a:p>
            <a:pPr marL="457200" indent="-457200">
              <a:lnSpc>
                <a:spcPct val="150000"/>
              </a:lnSpc>
              <a:buFont typeface="Wingdings" pitchFamily="2" charset="2"/>
              <a:buChar char="u"/>
            </a:pPr>
            <a:r>
              <a:rPr lang="zh-CN" altLang="zh-CN" sz="2400" dirty="0"/>
              <a:t>在主类声明</a:t>
            </a:r>
            <a:r>
              <a:rPr lang="en-US" altLang="zh-CN" sz="2400" dirty="0" err="1"/>
              <a:t>JFrame</a:t>
            </a:r>
            <a:r>
              <a:rPr lang="zh-CN" altLang="zh-CN" sz="2400" dirty="0"/>
              <a:t>和</a:t>
            </a:r>
            <a:r>
              <a:rPr lang="en-US" altLang="zh-CN" sz="2400" dirty="0" err="1"/>
              <a:t>JPanel</a:t>
            </a:r>
            <a:r>
              <a:rPr lang="zh-CN" altLang="zh-CN" sz="2400" dirty="0"/>
              <a:t>对象作为成员</a:t>
            </a:r>
            <a:r>
              <a:rPr lang="zh-CN" altLang="zh-CN" sz="2400" dirty="0" smtClean="0"/>
              <a:t>变量</a:t>
            </a:r>
            <a:r>
              <a:rPr lang="en-US" altLang="zh-CN" sz="2400" dirty="0" smtClean="0"/>
              <a:t>.</a:t>
            </a:r>
          </a:p>
          <a:p>
            <a:r>
              <a:rPr lang="en-US" altLang="zh-CN" sz="2400" dirty="0" smtClean="0"/>
              <a:t>      </a:t>
            </a:r>
          </a:p>
          <a:p>
            <a:r>
              <a:rPr lang="en-US" altLang="zh-CN" sz="2400" dirty="0"/>
              <a:t> </a:t>
            </a:r>
            <a:r>
              <a:rPr lang="en-US" altLang="zh-CN" sz="2400" dirty="0" smtClean="0"/>
              <a:t>     private </a:t>
            </a:r>
            <a:r>
              <a:rPr lang="en-US" altLang="zh-CN" sz="2400" dirty="0" err="1"/>
              <a:t>JFrame</a:t>
            </a:r>
            <a:r>
              <a:rPr lang="en-US" altLang="zh-CN" sz="2400" dirty="0"/>
              <a:t>  </a:t>
            </a:r>
            <a:r>
              <a:rPr lang="en-US" altLang="zh-CN" sz="2400" dirty="0" err="1"/>
              <a:t>calculateFrame</a:t>
            </a:r>
            <a:r>
              <a:rPr lang="en-US" altLang="zh-CN" sz="2400" dirty="0" smtClean="0"/>
              <a:t>;</a:t>
            </a:r>
          </a:p>
          <a:p>
            <a:endParaRPr lang="zh-CN" altLang="zh-CN" sz="2400" dirty="0"/>
          </a:p>
          <a:p>
            <a:r>
              <a:rPr lang="en-US" altLang="zh-CN" sz="2400" dirty="0"/>
              <a:t>  </a:t>
            </a:r>
            <a:r>
              <a:rPr lang="en-US" altLang="zh-CN" sz="2400" dirty="0" smtClean="0"/>
              <a:t>    private </a:t>
            </a:r>
            <a:r>
              <a:rPr lang="en-US" altLang="zh-CN" sz="2400" dirty="0" err="1"/>
              <a:t>JPanel</a:t>
            </a:r>
            <a:r>
              <a:rPr lang="en-US" altLang="zh-CN" sz="2400" dirty="0"/>
              <a:t>  </a:t>
            </a:r>
            <a:r>
              <a:rPr lang="en-US" altLang="zh-CN" sz="2400" dirty="0" err="1"/>
              <a:t>mainPanel</a:t>
            </a:r>
            <a:r>
              <a:rPr lang="zh-CN" altLang="zh-CN" sz="2400" dirty="0"/>
              <a:t>；</a:t>
            </a:r>
          </a:p>
          <a:p>
            <a:pPr>
              <a:lnSpc>
                <a:spcPct val="150000"/>
              </a:lnSpc>
            </a:pPr>
            <a:endParaRPr lang="en-US" altLang="zh-CN" sz="2400" dirty="0" smtClean="0"/>
          </a:p>
        </p:txBody>
      </p:sp>
    </p:spTree>
    <p:extLst>
      <p:ext uri="{BB962C8B-B14F-4D97-AF65-F5344CB8AC3E}">
        <p14:creationId xmlns:p14="http://schemas.microsoft.com/office/powerpoint/2010/main" val="102594242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一、简单计算器程序结构框架开发步骤</a:t>
            </a:r>
            <a:endParaRPr lang="zh-CN" altLang="en-US" dirty="0"/>
          </a:p>
        </p:txBody>
      </p:sp>
      <p:sp>
        <p:nvSpPr>
          <p:cNvPr id="112" name="TextBox 7">
            <a:extLst>
              <a:ext uri="{FF2B5EF4-FFF2-40B4-BE49-F238E27FC236}">
                <a16:creationId xmlns="" xmlns:a16="http://schemas.microsoft.com/office/drawing/2014/main" id="{4FA5150D-3948-4435-B64C-B9F5026C6C64}"/>
              </a:ext>
            </a:extLst>
          </p:cNvPr>
          <p:cNvSpPr txBox="1"/>
          <p:nvPr/>
        </p:nvSpPr>
        <p:spPr>
          <a:xfrm>
            <a:off x="998038" y="1278804"/>
            <a:ext cx="3528242" cy="55399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创建主类构造</a:t>
            </a:r>
            <a:r>
              <a:rPr lang="zh-CN" altLang="zh-CN" sz="2400" dirty="0" smtClean="0"/>
              <a:t>器</a:t>
            </a:r>
            <a:endParaRPr lang="en-US" altLang="zh-CN" sz="2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038" y="1919288"/>
            <a:ext cx="3094037" cy="23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7">
            <a:extLst>
              <a:ext uri="{FF2B5EF4-FFF2-40B4-BE49-F238E27FC236}">
                <a16:creationId xmlns="" xmlns:a16="http://schemas.microsoft.com/office/drawing/2014/main" id="{4FA5150D-3948-4435-B64C-B9F5026C6C64}"/>
              </a:ext>
            </a:extLst>
          </p:cNvPr>
          <p:cNvSpPr txBox="1"/>
          <p:nvPr/>
        </p:nvSpPr>
        <p:spPr>
          <a:xfrm>
            <a:off x="4884238" y="1278804"/>
            <a:ext cx="6214292" cy="55399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编写</a:t>
            </a:r>
            <a:r>
              <a:rPr lang="en-US" altLang="zh-CN" sz="2400" dirty="0" err="1"/>
              <a:t>initialGUI</a:t>
            </a:r>
            <a:r>
              <a:rPr lang="en-US" altLang="zh-CN" sz="2400" dirty="0"/>
              <a:t>(</a:t>
            </a:r>
            <a:r>
              <a:rPr lang="en-US" altLang="zh-CN" sz="2400" dirty="0" err="1"/>
              <a:t>title,width,height</a:t>
            </a:r>
            <a:r>
              <a:rPr lang="en-US" altLang="zh-CN" sz="2400" dirty="0"/>
              <a:t>)</a:t>
            </a:r>
            <a:r>
              <a:rPr lang="zh-CN" altLang="zh-CN" sz="2400" dirty="0"/>
              <a:t>方法</a:t>
            </a:r>
            <a:endParaRPr lang="en-US" altLang="zh-CN" sz="2400"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9220" y="1845628"/>
            <a:ext cx="5937618" cy="377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03165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一、简单计算器程序结构框架开发步骤</a:t>
            </a:r>
            <a:endParaRPr lang="zh-CN" altLang="en-US" dirty="0"/>
          </a:p>
        </p:txBody>
      </p:sp>
      <p:sp>
        <p:nvSpPr>
          <p:cNvPr id="112" name="TextBox 7">
            <a:extLst>
              <a:ext uri="{FF2B5EF4-FFF2-40B4-BE49-F238E27FC236}">
                <a16:creationId xmlns="" xmlns:a16="http://schemas.microsoft.com/office/drawing/2014/main" id="{4FA5150D-3948-4435-B64C-B9F5026C6C64}"/>
              </a:ext>
            </a:extLst>
          </p:cNvPr>
          <p:cNvSpPr txBox="1"/>
          <p:nvPr/>
        </p:nvSpPr>
        <p:spPr>
          <a:xfrm>
            <a:off x="998038" y="1278804"/>
            <a:ext cx="5002712" cy="55399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编写主函数，实现窗体的绘制</a:t>
            </a:r>
            <a:endParaRPr lang="en-US" altLang="zh-CN" sz="24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932" y="2093288"/>
            <a:ext cx="3824923" cy="1347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322526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微软雅黑" panose="020B0503020204020204" pitchFamily="34" charset="-122"/>
                <a:ea typeface="微软雅黑" panose="020B0503020204020204" pitchFamily="34" charset="-122"/>
              </a:rPr>
              <a:t>二、操作过程小结</a:t>
            </a:r>
            <a:endParaRPr lang="zh-CN" altLang="en-US" dirty="0">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 xmlns:a16="http://schemas.microsoft.com/office/drawing/2014/main" id="{4FA5150D-3948-4435-B64C-B9F5026C6C64}"/>
              </a:ext>
            </a:extLst>
          </p:cNvPr>
          <p:cNvSpPr txBox="1"/>
          <p:nvPr/>
        </p:nvSpPr>
        <p:spPr>
          <a:xfrm>
            <a:off x="998038" y="1323168"/>
            <a:ext cx="5002712" cy="48872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顶级容器创建的基本步骤</a:t>
            </a:r>
            <a:endParaRPr lang="en-US" altLang="zh-CN" sz="2400" dirty="0" smtClean="0"/>
          </a:p>
        </p:txBody>
      </p:sp>
      <p:sp>
        <p:nvSpPr>
          <p:cNvPr id="3" name="矩形 2"/>
          <p:cNvSpPr/>
          <p:nvPr/>
        </p:nvSpPr>
        <p:spPr>
          <a:xfrm>
            <a:off x="1516380" y="2039540"/>
            <a:ext cx="9353550" cy="707886"/>
          </a:xfrm>
          <a:prstGeom prst="rect">
            <a:avLst/>
          </a:prstGeom>
        </p:spPr>
        <p:txBody>
          <a:bodyPr wrap="square">
            <a:spAutoFit/>
          </a:bodyPr>
          <a:lstStyle/>
          <a:p>
            <a:r>
              <a:rPr lang="zh-CN" altLang="zh-CN" sz="2000" b="1" dirty="0"/>
              <a:t>定义对象→实例化对象→设置窗体大小→设置默认关闭操作→设置显示样式（主要指的背景、字体等辅助类，此为可选）→设置显示属性</a:t>
            </a:r>
            <a:endParaRPr lang="zh-CN" altLang="en-US" sz="2000" b="1" dirty="0"/>
          </a:p>
        </p:txBody>
      </p:sp>
      <p:sp>
        <p:nvSpPr>
          <p:cNvPr id="19" name="TextBox 7">
            <a:extLst>
              <a:ext uri="{FF2B5EF4-FFF2-40B4-BE49-F238E27FC236}">
                <a16:creationId xmlns="" xmlns:a16="http://schemas.microsoft.com/office/drawing/2014/main" id="{4FA5150D-3948-4435-B64C-B9F5026C6C64}"/>
              </a:ext>
            </a:extLst>
          </p:cNvPr>
          <p:cNvSpPr txBox="1"/>
          <p:nvPr/>
        </p:nvSpPr>
        <p:spPr>
          <a:xfrm>
            <a:off x="998038" y="2980518"/>
            <a:ext cx="5002712" cy="48872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457200" indent="-457200">
              <a:lnSpc>
                <a:spcPct val="150000"/>
              </a:lnSpc>
              <a:buFont typeface="Wingdings" pitchFamily="2" charset="2"/>
              <a:buChar char="u"/>
            </a:pPr>
            <a:r>
              <a:rPr lang="zh-CN" altLang="zh-CN" sz="2400" dirty="0"/>
              <a:t>中间容器创建的基本步骤</a:t>
            </a:r>
            <a:endParaRPr lang="en-US" altLang="zh-CN" sz="2400" dirty="0" smtClean="0"/>
          </a:p>
        </p:txBody>
      </p:sp>
      <p:sp>
        <p:nvSpPr>
          <p:cNvPr id="4" name="矩形 3"/>
          <p:cNvSpPr/>
          <p:nvPr/>
        </p:nvSpPr>
        <p:spPr>
          <a:xfrm>
            <a:off x="1516380" y="3744575"/>
            <a:ext cx="9353550" cy="707886"/>
          </a:xfrm>
          <a:prstGeom prst="rect">
            <a:avLst/>
          </a:prstGeom>
        </p:spPr>
        <p:txBody>
          <a:bodyPr wrap="square">
            <a:spAutoFit/>
          </a:bodyPr>
          <a:lstStyle/>
          <a:p>
            <a:r>
              <a:rPr lang="zh-CN" altLang="zh-CN" sz="2000" b="1" dirty="0"/>
              <a:t>定义对象→实例化对象→设置显示样式（设置背景等）→添加到父容器中（父容器可以是顶级容器，也可以是其他中间级别容器）</a:t>
            </a:r>
            <a:endParaRPr lang="zh-CN" altLang="en-US" sz="2000" b="1" dirty="0"/>
          </a:p>
        </p:txBody>
      </p:sp>
    </p:spTree>
    <p:extLst>
      <p:ext uri="{BB962C8B-B14F-4D97-AF65-F5344CB8AC3E}">
        <p14:creationId xmlns:p14="http://schemas.microsoft.com/office/powerpoint/2010/main" val="11802889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微软雅黑" pitchFamily="34" charset="-122"/>
                <a:ea typeface="微软雅黑" pitchFamily="34" charset="-122"/>
              </a:rPr>
              <a:t>三、拓展练习</a:t>
            </a:r>
            <a:endParaRPr lang="zh-CN" altLang="en-US" dirty="0">
              <a:latin typeface="微软雅黑" pitchFamily="34" charset="-122"/>
              <a:ea typeface="微软雅黑" pitchFamily="34" charset="-122"/>
            </a:endParaRPr>
          </a:p>
        </p:txBody>
      </p:sp>
      <p:sp>
        <p:nvSpPr>
          <p:cNvPr id="3" name="矩形 2"/>
          <p:cNvSpPr/>
          <p:nvPr/>
        </p:nvSpPr>
        <p:spPr>
          <a:xfrm>
            <a:off x="1337310" y="1965960"/>
            <a:ext cx="9669780" cy="1200329"/>
          </a:xfrm>
          <a:prstGeom prst="rect">
            <a:avLst/>
          </a:prstGeom>
        </p:spPr>
        <p:txBody>
          <a:bodyPr wrap="square">
            <a:spAutoFit/>
          </a:bodyPr>
          <a:lstStyle/>
          <a:p>
            <a:r>
              <a:rPr lang="zh-CN" altLang="zh-CN" sz="2400" dirty="0"/>
              <a:t>前面学习了面向对象的继承与派生，此例中</a:t>
            </a:r>
            <a:r>
              <a:rPr lang="en-US" altLang="zh-CN" sz="2400" dirty="0" err="1"/>
              <a:t>JFrame</a:t>
            </a:r>
            <a:r>
              <a:rPr lang="zh-CN" altLang="zh-CN" sz="2400" dirty="0"/>
              <a:t>作为主类的一个成员对象，同学们能够将</a:t>
            </a:r>
            <a:r>
              <a:rPr lang="en-US" altLang="zh-CN" sz="2400" dirty="0" err="1"/>
              <a:t>Jframe</a:t>
            </a:r>
            <a:r>
              <a:rPr lang="zh-CN" altLang="zh-CN" sz="2400" dirty="0"/>
              <a:t>作为主类的交父类，实现前面相同的功能呢？试试吧！</a:t>
            </a:r>
          </a:p>
        </p:txBody>
      </p:sp>
    </p:spTree>
    <p:extLst>
      <p:ext uri="{BB962C8B-B14F-4D97-AF65-F5344CB8AC3E}">
        <p14:creationId xmlns:p14="http://schemas.microsoft.com/office/powerpoint/2010/main" val="97399607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1925</Words>
  <Application>Microsoft Office PowerPoint</Application>
  <PresentationFormat>自定义</PresentationFormat>
  <Paragraphs>244</Paragraphs>
  <Slides>44</Slides>
  <Notes>43</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admin</cp:lastModifiedBy>
  <cp:revision>177</cp:revision>
  <dcterms:created xsi:type="dcterms:W3CDTF">2016-05-18T12:32:00Z</dcterms:created>
  <dcterms:modified xsi:type="dcterms:W3CDTF">2021-08-11T08:46:47Z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