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05" r:id="rId2"/>
    <p:sldId id="295" r:id="rId3"/>
    <p:sldId id="294" r:id="rId4"/>
    <p:sldId id="332" r:id="rId5"/>
    <p:sldId id="331" r:id="rId6"/>
    <p:sldId id="323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3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53" userDrawn="1">
          <p15:clr>
            <a:srgbClr val="A4A3A4"/>
          </p15:clr>
        </p15:guide>
        <p15:guide id="2" pos="1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681"/>
    <a:srgbClr val="00CC66"/>
    <a:srgbClr val="15BD80"/>
    <a:srgbClr val="00CC99"/>
    <a:srgbClr val="F8FEFC"/>
    <a:srgbClr val="339933"/>
    <a:srgbClr val="9DBDAB"/>
    <a:srgbClr val="7C389A"/>
    <a:srgbClr val="446D99"/>
    <a:srgbClr val="C4C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53" autoAdjust="0"/>
    <p:restoredTop sz="95484" autoAdjust="0"/>
  </p:normalViewPr>
  <p:slideViewPr>
    <p:cSldViewPr snapToGrid="0" showGuides="1">
      <p:cViewPr>
        <p:scale>
          <a:sx n="75" d="100"/>
          <a:sy n="75" d="100"/>
        </p:scale>
        <p:origin x="-557" y="-336"/>
      </p:cViewPr>
      <p:guideLst>
        <p:guide orient="horz" pos="1253"/>
        <p:guide pos="15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0E589-7E63-4932-A830-99E026AD17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E4F8C4-01D2-4FA4-B939-A0A8795F22BE}">
      <dgm:prSet phldrT="[文本]"/>
      <dgm:spPr>
        <a:solidFill>
          <a:srgbClr val="15A681"/>
        </a:solidFill>
        <a:ln>
          <a:solidFill>
            <a:srgbClr val="15A681"/>
          </a:solidFill>
        </a:ln>
      </dgm:spPr>
      <dgm:t>
        <a:bodyPr/>
        <a:lstStyle/>
        <a:p>
          <a:r>
            <a:rPr lang="zh-CN" altLang="en-US" dirty="0"/>
            <a:t>访问父类同</a:t>
          </a:r>
          <a:endParaRPr lang="en-US" altLang="zh-CN" dirty="0"/>
        </a:p>
        <a:p>
          <a:r>
            <a:rPr lang="zh-CN" altLang="en-US" dirty="0"/>
            <a:t>名成员变量</a:t>
          </a:r>
        </a:p>
      </dgm:t>
    </dgm:pt>
    <dgm:pt modelId="{6B16E320-AB6C-4814-96FA-B3DDA714450C}" type="parTrans" cxnId="{7C4B9328-7F35-46F9-BFD5-B6CC51A502B7}">
      <dgm:prSet/>
      <dgm:spPr/>
      <dgm:t>
        <a:bodyPr/>
        <a:lstStyle/>
        <a:p>
          <a:endParaRPr lang="zh-CN" altLang="en-US"/>
        </a:p>
      </dgm:t>
    </dgm:pt>
    <dgm:pt modelId="{FF09EC21-09C3-462F-A17A-9C00083D854C}" type="sibTrans" cxnId="{7C4B9328-7F35-46F9-BFD5-B6CC51A502B7}">
      <dgm:prSet/>
      <dgm:spPr/>
      <dgm:t>
        <a:bodyPr/>
        <a:lstStyle/>
        <a:p>
          <a:endParaRPr lang="zh-CN" altLang="en-US"/>
        </a:p>
      </dgm:t>
    </dgm:pt>
    <dgm:pt modelId="{B7733DE9-9E5F-4941-A85A-DA2E8941D469}">
      <dgm:prSet phldrT="[文本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altLang="zh-CN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rPr>
            <a:t>super.</a:t>
          </a:r>
          <a:r>
            <a: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宋体" panose="02010600030101010101" pitchFamily="2" charset="-122"/>
            </a:rPr>
            <a:t>成员变量</a:t>
          </a:r>
          <a:endParaRPr lang="zh-CN" altLang="en-US" dirty="0">
            <a:solidFill>
              <a:srgbClr val="FF0000"/>
            </a:solidFill>
          </a:endParaRPr>
        </a:p>
      </dgm:t>
    </dgm:pt>
    <dgm:pt modelId="{F69BC36F-15A9-4106-A5FD-92FB3BB4C09F}" type="parTrans" cxnId="{2C1F6D91-FD77-485E-8B76-B6DD175BF083}">
      <dgm:prSet/>
      <dgm:spPr/>
      <dgm:t>
        <a:bodyPr/>
        <a:lstStyle/>
        <a:p>
          <a:endParaRPr lang="zh-CN" altLang="en-US"/>
        </a:p>
      </dgm:t>
    </dgm:pt>
    <dgm:pt modelId="{FCFDD696-F867-4855-A4D1-3D0C905A8F4E}" type="sibTrans" cxnId="{2C1F6D91-FD77-485E-8B76-B6DD175BF083}">
      <dgm:prSet/>
      <dgm:spPr/>
      <dgm:t>
        <a:bodyPr/>
        <a:lstStyle/>
        <a:p>
          <a:endParaRPr lang="zh-CN" altLang="en-US"/>
        </a:p>
      </dgm:t>
    </dgm:pt>
    <dgm:pt modelId="{8466B4E5-2332-414C-A065-F5D766EDEF45}">
      <dgm:prSet phldrT="[文本]"/>
      <dgm:spPr>
        <a:solidFill>
          <a:srgbClr val="15A681"/>
        </a:solidFill>
      </dgm:spPr>
      <dgm:t>
        <a:bodyPr/>
        <a:lstStyle/>
        <a:p>
          <a:r>
            <a:rPr lang="zh-CN" altLang="en-US" dirty="0"/>
            <a:t>访问父类同</a:t>
          </a:r>
          <a:endParaRPr lang="en-US" altLang="zh-CN" dirty="0"/>
        </a:p>
        <a:p>
          <a:r>
            <a:rPr lang="en-US" altLang="zh-CN" dirty="0"/>
            <a:t>    </a:t>
          </a:r>
          <a:r>
            <a:rPr lang="zh-CN" altLang="en-US" dirty="0"/>
            <a:t>名成员方法</a:t>
          </a:r>
          <a:r>
            <a:rPr lang="en-US" altLang="zh-CN" dirty="0"/>
            <a:t>	</a:t>
          </a:r>
          <a:endParaRPr lang="zh-CN" altLang="en-US" dirty="0"/>
        </a:p>
      </dgm:t>
    </dgm:pt>
    <dgm:pt modelId="{7EC51F77-9176-45ED-B268-4F93B0856E12}" type="parTrans" cxnId="{FFA66FA0-A04F-4081-BF0C-CD6B9A2B13E7}">
      <dgm:prSet/>
      <dgm:spPr/>
      <dgm:t>
        <a:bodyPr/>
        <a:lstStyle/>
        <a:p>
          <a:endParaRPr lang="zh-CN" altLang="en-US"/>
        </a:p>
      </dgm:t>
    </dgm:pt>
    <dgm:pt modelId="{F0DBD485-C918-4A84-836A-0307987EAD4F}" type="sibTrans" cxnId="{FFA66FA0-A04F-4081-BF0C-CD6B9A2B13E7}">
      <dgm:prSet/>
      <dgm:spPr/>
      <dgm:t>
        <a:bodyPr/>
        <a:lstStyle/>
        <a:p>
          <a:endParaRPr lang="zh-CN" altLang="en-US"/>
        </a:p>
      </dgm:t>
    </dgm:pt>
    <dgm:pt modelId="{6A3B9AE3-AF28-47F0-8E79-6A6355EA3940}">
      <dgm:prSet phldrT="[文本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endParaRPr lang="zh-CN" altLang="en-US" dirty="0"/>
        </a:p>
      </dgm:t>
    </dgm:pt>
    <dgm:pt modelId="{17C26A6D-9954-458B-BE80-ACF2AD8B2233}" type="parTrans" cxnId="{4ACDAE9B-44F5-4040-A938-69E4E61656F0}">
      <dgm:prSet/>
      <dgm:spPr/>
      <dgm:t>
        <a:bodyPr/>
        <a:lstStyle/>
        <a:p>
          <a:endParaRPr lang="zh-CN" altLang="en-US"/>
        </a:p>
      </dgm:t>
    </dgm:pt>
    <dgm:pt modelId="{4F03BC33-60A5-4740-9F56-CB03CD546B30}" type="sibTrans" cxnId="{4ACDAE9B-44F5-4040-A938-69E4E61656F0}">
      <dgm:prSet/>
      <dgm:spPr/>
      <dgm:t>
        <a:bodyPr/>
        <a:lstStyle/>
        <a:p>
          <a:endParaRPr lang="zh-CN" altLang="en-US"/>
        </a:p>
      </dgm:t>
    </dgm:pt>
    <dgm:pt modelId="{FC272E37-F857-489A-9B75-5A91DE0318E8}">
      <dgm:prSet phldrT="[文本]"/>
      <dgm:spPr>
        <a:solidFill>
          <a:srgbClr val="15A681"/>
        </a:solidFill>
      </dgm:spPr>
      <dgm:t>
        <a:bodyPr/>
        <a:lstStyle/>
        <a:p>
          <a:r>
            <a:rPr lang="zh-CN" altLang="en-US" dirty="0"/>
            <a:t>访问父类</a:t>
          </a:r>
          <a:endParaRPr lang="en-US" altLang="zh-CN" dirty="0"/>
        </a:p>
        <a:p>
          <a:r>
            <a:rPr lang="zh-CN" altLang="en-US" dirty="0"/>
            <a:t>构造方法</a:t>
          </a:r>
        </a:p>
      </dgm:t>
    </dgm:pt>
    <dgm:pt modelId="{819FDF95-C344-4457-A1B4-25562FF24C8F}" type="parTrans" cxnId="{AD836149-60EA-4369-B877-D5F375B7E4C6}">
      <dgm:prSet/>
      <dgm:spPr/>
      <dgm:t>
        <a:bodyPr/>
        <a:lstStyle/>
        <a:p>
          <a:endParaRPr lang="zh-CN" altLang="en-US"/>
        </a:p>
      </dgm:t>
    </dgm:pt>
    <dgm:pt modelId="{6319AB48-1A1D-4148-8316-D989AF3630AA}" type="sibTrans" cxnId="{AD836149-60EA-4369-B877-D5F375B7E4C6}">
      <dgm:prSet/>
      <dgm:spPr/>
      <dgm:t>
        <a:bodyPr/>
        <a:lstStyle/>
        <a:p>
          <a:endParaRPr lang="zh-CN" altLang="en-US"/>
        </a:p>
      </dgm:t>
    </dgm:pt>
    <dgm:pt modelId="{41C6A248-D7B4-441E-AF7E-0FEEA2FA9EB7}">
      <dgm:prSet phldrT="[文本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altLang="zh-CN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rPr>
            <a:t>super([</a:t>
          </a:r>
          <a:r>
            <a: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宋体" panose="02010600030101010101" pitchFamily="2" charset="-122"/>
            </a:rPr>
            <a:t>参数列表</a:t>
          </a:r>
          <a:r>
            <a: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宋体" panose="02010600030101010101" pitchFamily="2" charset="-122"/>
            </a:rPr>
            <a:t>])</a:t>
          </a:r>
          <a:endParaRPr lang="zh-CN" altLang="en-US" dirty="0"/>
        </a:p>
      </dgm:t>
    </dgm:pt>
    <dgm:pt modelId="{A2F4F718-44DF-4D11-AD4A-C4DF8508B0F0}" type="parTrans" cxnId="{081751D4-799E-4CCE-A94D-1DCFEBEF51B3}">
      <dgm:prSet/>
      <dgm:spPr/>
      <dgm:t>
        <a:bodyPr/>
        <a:lstStyle/>
        <a:p>
          <a:endParaRPr lang="zh-CN" altLang="en-US"/>
        </a:p>
      </dgm:t>
    </dgm:pt>
    <dgm:pt modelId="{AC6BFDCD-75B7-4B0D-B95A-248C5A65ABB6}" type="sibTrans" cxnId="{081751D4-799E-4CCE-A94D-1DCFEBEF51B3}">
      <dgm:prSet/>
      <dgm:spPr/>
      <dgm:t>
        <a:bodyPr/>
        <a:lstStyle/>
        <a:p>
          <a:endParaRPr lang="zh-CN" altLang="en-US"/>
        </a:p>
      </dgm:t>
    </dgm:pt>
    <dgm:pt modelId="{ADD4A5AD-308E-478C-B009-834B43083CE6}">
      <dgm:prSet/>
      <dgm:spPr/>
      <dgm:t>
        <a:bodyPr/>
        <a:lstStyle/>
        <a:p>
          <a:r>
            <a:rPr lang="en-US" altLang="zh-CN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rPr>
            <a:t>super.</a:t>
          </a:r>
          <a:r>
            <a: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宋体" panose="02010600030101010101" pitchFamily="2" charset="-122"/>
            </a:rPr>
            <a:t>成员方法</a:t>
          </a:r>
          <a:r>
            <a: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宋体" panose="02010600030101010101" pitchFamily="2" charset="-122"/>
            </a:rPr>
            <a:t>([</a:t>
          </a:r>
          <a:r>
            <a: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宋体" panose="02010600030101010101" pitchFamily="2" charset="-122"/>
            </a:rPr>
            <a:t>参数列表</a:t>
          </a:r>
          <a:r>
            <a: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宋体" panose="02010600030101010101" pitchFamily="2" charset="-122"/>
            </a:rPr>
            <a:t>])</a:t>
          </a:r>
        </a:p>
      </dgm:t>
    </dgm:pt>
    <dgm:pt modelId="{CD0466BF-66E6-4C85-BC96-AB364C0DBD96}" type="parTrans" cxnId="{5B003983-829E-4811-978C-AB2113301213}">
      <dgm:prSet/>
      <dgm:spPr/>
      <dgm:t>
        <a:bodyPr/>
        <a:lstStyle/>
        <a:p>
          <a:endParaRPr lang="zh-CN" altLang="en-US"/>
        </a:p>
      </dgm:t>
    </dgm:pt>
    <dgm:pt modelId="{2947E8DA-CF0D-4AEF-9E90-7A67504CFC4A}" type="sibTrans" cxnId="{5B003983-829E-4811-978C-AB2113301213}">
      <dgm:prSet/>
      <dgm:spPr/>
      <dgm:t>
        <a:bodyPr/>
        <a:lstStyle/>
        <a:p>
          <a:endParaRPr lang="zh-CN" altLang="en-US"/>
        </a:p>
      </dgm:t>
    </dgm:pt>
    <dgm:pt modelId="{71B6EB0F-7330-4BFA-BCC3-EEA835EF1BD8}" type="pres">
      <dgm:prSet presAssocID="{99A0E589-7E63-4932-A830-99E026AD17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85CCA9-FD3B-4C6E-A0AD-892C35BA7063}" type="pres">
      <dgm:prSet presAssocID="{62E4F8C4-01D2-4FA4-B939-A0A8795F22BE}" presName="composite" presStyleCnt="0"/>
      <dgm:spPr/>
    </dgm:pt>
    <dgm:pt modelId="{8C8922B2-EB9E-41FA-BB68-26F8469AFBFA}" type="pres">
      <dgm:prSet presAssocID="{62E4F8C4-01D2-4FA4-B939-A0A8795F22BE}" presName="parTx" presStyleLbl="alignNode1" presStyleIdx="0" presStyleCnt="3" custLinFactNeighborX="-43569" custLinFactNeighborY="-768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F1AE6E-ACE1-493A-B6B9-A3F0117A7B22}" type="pres">
      <dgm:prSet presAssocID="{62E4F8C4-01D2-4FA4-B939-A0A8795F22BE}" presName="desTx" presStyleLbl="alignAccFollowNode1" presStyleIdx="0" presStyleCnt="3" custScaleY="131693" custLinFactNeighborX="700" custLinFactNeighborY="-6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56D678-26A1-4282-AAAD-54027D6ED9B6}" type="pres">
      <dgm:prSet presAssocID="{FF09EC21-09C3-462F-A17A-9C00083D854C}" presName="space" presStyleCnt="0"/>
      <dgm:spPr/>
    </dgm:pt>
    <dgm:pt modelId="{6BE19B1F-4306-491B-B2E3-343A58837F5F}" type="pres">
      <dgm:prSet presAssocID="{8466B4E5-2332-414C-A065-F5D766EDEF45}" presName="composite" presStyleCnt="0"/>
      <dgm:spPr/>
    </dgm:pt>
    <dgm:pt modelId="{29120BFE-B539-4FC2-8F64-D07FD40649D3}" type="pres">
      <dgm:prSet presAssocID="{8466B4E5-2332-414C-A065-F5D766EDEF45}" presName="parTx" presStyleLbl="alignNode1" presStyleIdx="1" presStyleCnt="3" custLinFactNeighborX="-532" custLinFactNeighborY="-768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02D75A-8BD4-4F3C-BE8F-B4CCCC9B1DD4}" type="pres">
      <dgm:prSet presAssocID="{8466B4E5-2332-414C-A065-F5D766EDEF45}" presName="desTx" presStyleLbl="alignAccFollowNode1" presStyleIdx="1" presStyleCnt="3" custScaleY="1383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A21EA6-434D-4097-8554-016FF2DABEE8}" type="pres">
      <dgm:prSet presAssocID="{F0DBD485-C918-4A84-836A-0307987EAD4F}" presName="space" presStyleCnt="0"/>
      <dgm:spPr/>
    </dgm:pt>
    <dgm:pt modelId="{0A42AACB-E899-439A-B48A-D3EBD03BEBB0}" type="pres">
      <dgm:prSet presAssocID="{FC272E37-F857-489A-9B75-5A91DE0318E8}" presName="composite" presStyleCnt="0"/>
      <dgm:spPr/>
    </dgm:pt>
    <dgm:pt modelId="{DDD683F4-A5A5-4D8C-A1D2-5B73C3033986}" type="pres">
      <dgm:prSet presAssocID="{FC272E37-F857-489A-9B75-5A91DE0318E8}" presName="parTx" presStyleLbl="alignNode1" presStyleIdx="2" presStyleCnt="3" custLinFactNeighborX="-738" custLinFactNeighborY="-748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AB8F11-01A1-4C6C-B18D-DD77C1492266}" type="pres">
      <dgm:prSet presAssocID="{FC272E37-F857-489A-9B75-5A91DE0318E8}" presName="desTx" presStyleLbl="alignAccFollowNode1" presStyleIdx="2" presStyleCnt="3" custScaleY="133792" custLinFactNeighborY="-44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2B2FC4-04DA-46E2-A016-8E2413315681}" type="presOf" srcId="{FC272E37-F857-489A-9B75-5A91DE0318E8}" destId="{DDD683F4-A5A5-4D8C-A1D2-5B73C3033986}" srcOrd="0" destOrd="0" presId="urn:microsoft.com/office/officeart/2005/8/layout/hList1"/>
    <dgm:cxn modelId="{6890F3E2-94AE-498D-A834-9E64E668165A}" type="presOf" srcId="{ADD4A5AD-308E-478C-B009-834B43083CE6}" destId="{4C02D75A-8BD4-4F3C-BE8F-B4CCCC9B1DD4}" srcOrd="0" destOrd="1" presId="urn:microsoft.com/office/officeart/2005/8/layout/hList1"/>
    <dgm:cxn modelId="{2C1F6D91-FD77-485E-8B76-B6DD175BF083}" srcId="{62E4F8C4-01D2-4FA4-B939-A0A8795F22BE}" destId="{B7733DE9-9E5F-4941-A85A-DA2E8941D469}" srcOrd="0" destOrd="0" parTransId="{F69BC36F-15A9-4106-A5FD-92FB3BB4C09F}" sibTransId="{FCFDD696-F867-4855-A4D1-3D0C905A8F4E}"/>
    <dgm:cxn modelId="{7C4B9328-7F35-46F9-BFD5-B6CC51A502B7}" srcId="{99A0E589-7E63-4932-A830-99E026AD1783}" destId="{62E4F8C4-01D2-4FA4-B939-A0A8795F22BE}" srcOrd="0" destOrd="0" parTransId="{6B16E320-AB6C-4814-96FA-B3DDA714450C}" sibTransId="{FF09EC21-09C3-462F-A17A-9C00083D854C}"/>
    <dgm:cxn modelId="{AD836149-60EA-4369-B877-D5F375B7E4C6}" srcId="{99A0E589-7E63-4932-A830-99E026AD1783}" destId="{FC272E37-F857-489A-9B75-5A91DE0318E8}" srcOrd="2" destOrd="0" parTransId="{819FDF95-C344-4457-A1B4-25562FF24C8F}" sibTransId="{6319AB48-1A1D-4148-8316-D989AF3630AA}"/>
    <dgm:cxn modelId="{C8A8FB99-8D1B-4408-9E1C-865B445AA21A}" type="presOf" srcId="{B7733DE9-9E5F-4941-A85A-DA2E8941D469}" destId="{A1F1AE6E-ACE1-493A-B6B9-A3F0117A7B22}" srcOrd="0" destOrd="0" presId="urn:microsoft.com/office/officeart/2005/8/layout/hList1"/>
    <dgm:cxn modelId="{B9C97F2A-9BC0-4012-A44D-0F8153A57DFF}" type="presOf" srcId="{6A3B9AE3-AF28-47F0-8E79-6A6355EA3940}" destId="{4C02D75A-8BD4-4F3C-BE8F-B4CCCC9B1DD4}" srcOrd="0" destOrd="0" presId="urn:microsoft.com/office/officeart/2005/8/layout/hList1"/>
    <dgm:cxn modelId="{D88F1B16-E9B6-403F-AB9B-97A68530281A}" type="presOf" srcId="{99A0E589-7E63-4932-A830-99E026AD1783}" destId="{71B6EB0F-7330-4BFA-BCC3-EEA835EF1BD8}" srcOrd="0" destOrd="0" presId="urn:microsoft.com/office/officeart/2005/8/layout/hList1"/>
    <dgm:cxn modelId="{5B003983-829E-4811-978C-AB2113301213}" srcId="{8466B4E5-2332-414C-A065-F5D766EDEF45}" destId="{ADD4A5AD-308E-478C-B009-834B43083CE6}" srcOrd="1" destOrd="0" parTransId="{CD0466BF-66E6-4C85-BC96-AB364C0DBD96}" sibTransId="{2947E8DA-CF0D-4AEF-9E90-7A67504CFC4A}"/>
    <dgm:cxn modelId="{FFA66FA0-A04F-4081-BF0C-CD6B9A2B13E7}" srcId="{99A0E589-7E63-4932-A830-99E026AD1783}" destId="{8466B4E5-2332-414C-A065-F5D766EDEF45}" srcOrd="1" destOrd="0" parTransId="{7EC51F77-9176-45ED-B268-4F93B0856E12}" sibTransId="{F0DBD485-C918-4A84-836A-0307987EAD4F}"/>
    <dgm:cxn modelId="{8E04AEA5-819A-4768-AFB5-26F36ADF8322}" type="presOf" srcId="{8466B4E5-2332-414C-A065-F5D766EDEF45}" destId="{29120BFE-B539-4FC2-8F64-D07FD40649D3}" srcOrd="0" destOrd="0" presId="urn:microsoft.com/office/officeart/2005/8/layout/hList1"/>
    <dgm:cxn modelId="{67C3D950-7B62-4817-80D1-20FD72CDC198}" type="presOf" srcId="{41C6A248-D7B4-441E-AF7E-0FEEA2FA9EB7}" destId="{10AB8F11-01A1-4C6C-B18D-DD77C1492266}" srcOrd="0" destOrd="0" presId="urn:microsoft.com/office/officeart/2005/8/layout/hList1"/>
    <dgm:cxn modelId="{8E849E0B-F214-4A59-8176-601875DD406E}" type="presOf" srcId="{62E4F8C4-01D2-4FA4-B939-A0A8795F22BE}" destId="{8C8922B2-EB9E-41FA-BB68-26F8469AFBFA}" srcOrd="0" destOrd="0" presId="urn:microsoft.com/office/officeart/2005/8/layout/hList1"/>
    <dgm:cxn modelId="{4ACDAE9B-44F5-4040-A938-69E4E61656F0}" srcId="{8466B4E5-2332-414C-A065-F5D766EDEF45}" destId="{6A3B9AE3-AF28-47F0-8E79-6A6355EA3940}" srcOrd="0" destOrd="0" parTransId="{17C26A6D-9954-458B-BE80-ACF2AD8B2233}" sibTransId="{4F03BC33-60A5-4740-9F56-CB03CD546B30}"/>
    <dgm:cxn modelId="{081751D4-799E-4CCE-A94D-1DCFEBEF51B3}" srcId="{FC272E37-F857-489A-9B75-5A91DE0318E8}" destId="{41C6A248-D7B4-441E-AF7E-0FEEA2FA9EB7}" srcOrd="0" destOrd="0" parTransId="{A2F4F718-44DF-4D11-AD4A-C4DF8508B0F0}" sibTransId="{AC6BFDCD-75B7-4B0D-B95A-248C5A65ABB6}"/>
    <dgm:cxn modelId="{88864A50-D5B8-4C85-BF19-DFB5D4D00907}" type="presParOf" srcId="{71B6EB0F-7330-4BFA-BCC3-EEA835EF1BD8}" destId="{1685CCA9-FD3B-4C6E-A0AD-892C35BA7063}" srcOrd="0" destOrd="0" presId="urn:microsoft.com/office/officeart/2005/8/layout/hList1"/>
    <dgm:cxn modelId="{45DBBADC-43AC-4898-AE7B-9CDF5F347191}" type="presParOf" srcId="{1685CCA9-FD3B-4C6E-A0AD-892C35BA7063}" destId="{8C8922B2-EB9E-41FA-BB68-26F8469AFBFA}" srcOrd="0" destOrd="0" presId="urn:microsoft.com/office/officeart/2005/8/layout/hList1"/>
    <dgm:cxn modelId="{70FAACEB-467F-4222-831C-A3169144033C}" type="presParOf" srcId="{1685CCA9-FD3B-4C6E-A0AD-892C35BA7063}" destId="{A1F1AE6E-ACE1-493A-B6B9-A3F0117A7B22}" srcOrd="1" destOrd="0" presId="urn:microsoft.com/office/officeart/2005/8/layout/hList1"/>
    <dgm:cxn modelId="{ED6CD58A-1C61-4704-B5C7-6FE0F7FD7D4C}" type="presParOf" srcId="{71B6EB0F-7330-4BFA-BCC3-EEA835EF1BD8}" destId="{E356D678-26A1-4282-AAAD-54027D6ED9B6}" srcOrd="1" destOrd="0" presId="urn:microsoft.com/office/officeart/2005/8/layout/hList1"/>
    <dgm:cxn modelId="{00B8B8D0-DDB5-4CD8-B97A-C377D4C4ACA6}" type="presParOf" srcId="{71B6EB0F-7330-4BFA-BCC3-EEA835EF1BD8}" destId="{6BE19B1F-4306-491B-B2E3-343A58837F5F}" srcOrd="2" destOrd="0" presId="urn:microsoft.com/office/officeart/2005/8/layout/hList1"/>
    <dgm:cxn modelId="{20A1F788-0D94-4346-9069-C63D7209516F}" type="presParOf" srcId="{6BE19B1F-4306-491B-B2E3-343A58837F5F}" destId="{29120BFE-B539-4FC2-8F64-D07FD40649D3}" srcOrd="0" destOrd="0" presId="urn:microsoft.com/office/officeart/2005/8/layout/hList1"/>
    <dgm:cxn modelId="{5B1750C9-AF4A-4A67-AB49-85AE0D42AEA6}" type="presParOf" srcId="{6BE19B1F-4306-491B-B2E3-343A58837F5F}" destId="{4C02D75A-8BD4-4F3C-BE8F-B4CCCC9B1DD4}" srcOrd="1" destOrd="0" presId="urn:microsoft.com/office/officeart/2005/8/layout/hList1"/>
    <dgm:cxn modelId="{FE1BA55D-C81C-44AC-B9AF-57BEDBC92E38}" type="presParOf" srcId="{71B6EB0F-7330-4BFA-BCC3-EEA835EF1BD8}" destId="{45A21EA6-434D-4097-8554-016FF2DABEE8}" srcOrd="3" destOrd="0" presId="urn:microsoft.com/office/officeart/2005/8/layout/hList1"/>
    <dgm:cxn modelId="{A0BB708F-ED75-431E-8E6F-3BE1FE4FBC53}" type="presParOf" srcId="{71B6EB0F-7330-4BFA-BCC3-EEA835EF1BD8}" destId="{0A42AACB-E899-439A-B48A-D3EBD03BEBB0}" srcOrd="4" destOrd="0" presId="urn:microsoft.com/office/officeart/2005/8/layout/hList1"/>
    <dgm:cxn modelId="{89288EA6-C0C7-41B1-9499-BEE3FF484FCB}" type="presParOf" srcId="{0A42AACB-E899-439A-B48A-D3EBD03BEBB0}" destId="{DDD683F4-A5A5-4D8C-A1D2-5B73C3033986}" srcOrd="0" destOrd="0" presId="urn:microsoft.com/office/officeart/2005/8/layout/hList1"/>
    <dgm:cxn modelId="{90A712C3-4703-41A1-92D5-9DD845DF1650}" type="presParOf" srcId="{0A42AACB-E899-439A-B48A-D3EBD03BEBB0}" destId="{10AB8F11-01A1-4C6C-B18D-DD77C14922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A0E589-7E63-4932-A830-99E026AD17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E4F8C4-01D2-4FA4-B939-A0A8795F22BE}">
      <dgm:prSet phldrT="[文本]"/>
      <dgm:spPr>
        <a:solidFill>
          <a:srgbClr val="15A681"/>
        </a:solidFill>
        <a:ln>
          <a:solidFill>
            <a:srgbClr val="15A681"/>
          </a:solidFill>
        </a:ln>
      </dgm:spPr>
      <dgm:t>
        <a:bodyPr/>
        <a:lstStyle/>
        <a:p>
          <a:r>
            <a:rPr lang="en-US" altLang="zh-CN" dirty="0"/>
            <a:t>final</a:t>
          </a:r>
          <a:r>
            <a:rPr lang="zh-CN" altLang="en-US" dirty="0"/>
            <a:t>关键</a:t>
          </a:r>
          <a:endParaRPr lang="en-US" altLang="zh-CN" dirty="0"/>
        </a:p>
        <a:p>
          <a:r>
            <a:rPr lang="zh-CN" altLang="en-US" dirty="0"/>
            <a:t>字修饰类</a:t>
          </a:r>
        </a:p>
      </dgm:t>
    </dgm:pt>
    <dgm:pt modelId="{6B16E320-AB6C-4814-96FA-B3DDA714450C}" type="parTrans" cxnId="{7C4B9328-7F35-46F9-BFD5-B6CC51A502B7}">
      <dgm:prSet/>
      <dgm:spPr/>
      <dgm:t>
        <a:bodyPr/>
        <a:lstStyle/>
        <a:p>
          <a:endParaRPr lang="zh-CN" altLang="en-US"/>
        </a:p>
      </dgm:t>
    </dgm:pt>
    <dgm:pt modelId="{FF09EC21-09C3-462F-A17A-9C00083D854C}" type="sibTrans" cxnId="{7C4B9328-7F35-46F9-BFD5-B6CC51A502B7}">
      <dgm:prSet/>
      <dgm:spPr/>
      <dgm:t>
        <a:bodyPr/>
        <a:lstStyle/>
        <a:p>
          <a:endParaRPr lang="zh-CN" altLang="en-US"/>
        </a:p>
      </dgm:t>
    </dgm:pt>
    <dgm:pt modelId="{B7733DE9-9E5F-4941-A85A-DA2E8941D469}">
      <dgm:prSet phldrT="[文本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final class </a:t>
          </a:r>
          <a:r>
            <a:rPr lang="zh-CN" altLang="en-US" dirty="0">
              <a:solidFill>
                <a:srgbClr val="FF0000"/>
              </a:solidFill>
            </a:rPr>
            <a:t>类名</a:t>
          </a:r>
          <a:r>
            <a:rPr lang="en-US" altLang="zh-CN" dirty="0">
              <a:solidFill>
                <a:srgbClr val="FF0000"/>
              </a:solidFill>
            </a:rPr>
            <a:t>{</a:t>
          </a:r>
          <a:endParaRPr lang="zh-CN" altLang="en-US" dirty="0">
            <a:solidFill>
              <a:srgbClr val="FF0000"/>
            </a:solidFill>
          </a:endParaRPr>
        </a:p>
      </dgm:t>
    </dgm:pt>
    <dgm:pt modelId="{F69BC36F-15A9-4106-A5FD-92FB3BB4C09F}" type="parTrans" cxnId="{2C1F6D91-FD77-485E-8B76-B6DD175BF083}">
      <dgm:prSet/>
      <dgm:spPr/>
      <dgm:t>
        <a:bodyPr/>
        <a:lstStyle/>
        <a:p>
          <a:endParaRPr lang="zh-CN" altLang="en-US"/>
        </a:p>
      </dgm:t>
    </dgm:pt>
    <dgm:pt modelId="{FCFDD696-F867-4855-A4D1-3D0C905A8F4E}" type="sibTrans" cxnId="{2C1F6D91-FD77-485E-8B76-B6DD175BF083}">
      <dgm:prSet/>
      <dgm:spPr/>
      <dgm:t>
        <a:bodyPr/>
        <a:lstStyle/>
        <a:p>
          <a:endParaRPr lang="zh-CN" altLang="en-US"/>
        </a:p>
      </dgm:t>
    </dgm:pt>
    <dgm:pt modelId="{8466B4E5-2332-414C-A065-F5D766EDEF45}">
      <dgm:prSet phldrT="[文本]"/>
      <dgm:spPr>
        <a:solidFill>
          <a:srgbClr val="15A681"/>
        </a:solidFill>
      </dgm:spPr>
      <dgm:t>
        <a:bodyPr/>
        <a:lstStyle/>
        <a:p>
          <a:r>
            <a:rPr lang="en-US" altLang="zh-CN" dirty="0"/>
            <a:t>final</a:t>
          </a:r>
          <a:r>
            <a:rPr lang="zh-CN" altLang="en-US" dirty="0"/>
            <a:t>关键字修</a:t>
          </a:r>
          <a:endParaRPr lang="en-US" altLang="zh-CN" dirty="0"/>
        </a:p>
        <a:p>
          <a:r>
            <a:rPr lang="zh-CN" altLang="en-US" dirty="0"/>
            <a:t>饰成员变量</a:t>
          </a:r>
        </a:p>
      </dgm:t>
    </dgm:pt>
    <dgm:pt modelId="{7EC51F77-9176-45ED-B268-4F93B0856E12}" type="parTrans" cxnId="{FFA66FA0-A04F-4081-BF0C-CD6B9A2B13E7}">
      <dgm:prSet/>
      <dgm:spPr/>
      <dgm:t>
        <a:bodyPr/>
        <a:lstStyle/>
        <a:p>
          <a:endParaRPr lang="zh-CN" altLang="en-US"/>
        </a:p>
      </dgm:t>
    </dgm:pt>
    <dgm:pt modelId="{F0DBD485-C918-4A84-836A-0307987EAD4F}" type="sibTrans" cxnId="{FFA66FA0-A04F-4081-BF0C-CD6B9A2B13E7}">
      <dgm:prSet/>
      <dgm:spPr/>
      <dgm:t>
        <a:bodyPr/>
        <a:lstStyle/>
        <a:p>
          <a:endParaRPr lang="zh-CN" altLang="en-US"/>
        </a:p>
      </dgm:t>
    </dgm:pt>
    <dgm:pt modelId="{6A3B9AE3-AF28-47F0-8E79-6A6355EA3940}">
      <dgm:prSet phldrT="[文本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200" kern="1200" dirty="0">
              <a:solidFill>
                <a:srgbClr val="FF0000"/>
              </a:solidFill>
            </a:rPr>
            <a:t>final  </a:t>
          </a:r>
          <a:r>
            <a:rPr lang="zh-CN" altLang="en-US" sz="2200" kern="1200" dirty="0">
              <a:solidFill>
                <a:srgbClr val="FF0000"/>
              </a:solidFill>
            </a:rPr>
            <a:t>数据类型 常量名</a:t>
          </a:r>
          <a:r>
            <a:rPr lang="en-US" altLang="zh-CN" sz="2200" kern="1200" dirty="0">
              <a:solidFill>
                <a:srgbClr val="FF0000"/>
              </a:solidFill>
            </a:rPr>
            <a:t>=</a:t>
          </a:r>
          <a:r>
            <a:rPr lang="zh-CN" altLang="en-US" sz="2200" kern="1200" dirty="0">
              <a:solidFill>
                <a:srgbClr val="FF0000"/>
              </a:solidFill>
            </a:rPr>
            <a:t>默认值；</a:t>
          </a:r>
          <a:endParaRPr lang="zh-CN" altLang="en-US" sz="2200" kern="1200" dirty="0"/>
        </a:p>
      </dgm:t>
    </dgm:pt>
    <dgm:pt modelId="{17C26A6D-9954-458B-BE80-ACF2AD8B2233}" type="parTrans" cxnId="{4ACDAE9B-44F5-4040-A938-69E4E61656F0}">
      <dgm:prSet/>
      <dgm:spPr/>
      <dgm:t>
        <a:bodyPr/>
        <a:lstStyle/>
        <a:p>
          <a:endParaRPr lang="zh-CN" altLang="en-US"/>
        </a:p>
      </dgm:t>
    </dgm:pt>
    <dgm:pt modelId="{4F03BC33-60A5-4740-9F56-CB03CD546B30}" type="sibTrans" cxnId="{4ACDAE9B-44F5-4040-A938-69E4E61656F0}">
      <dgm:prSet/>
      <dgm:spPr/>
      <dgm:t>
        <a:bodyPr/>
        <a:lstStyle/>
        <a:p>
          <a:endParaRPr lang="zh-CN" altLang="en-US"/>
        </a:p>
      </dgm:t>
    </dgm:pt>
    <dgm:pt modelId="{FC272E37-F857-489A-9B75-5A91DE0318E8}">
      <dgm:prSet phldrT="[文本]"/>
      <dgm:spPr>
        <a:solidFill>
          <a:srgbClr val="15A681"/>
        </a:solidFill>
      </dgm:spPr>
      <dgm:t>
        <a:bodyPr/>
        <a:lstStyle/>
        <a:p>
          <a:r>
            <a:rPr lang="en-US" altLang="zh-CN" dirty="0"/>
            <a:t>final</a:t>
          </a:r>
          <a:r>
            <a:rPr lang="zh-CN" altLang="en-US" dirty="0"/>
            <a:t>关键字修</a:t>
          </a:r>
          <a:endParaRPr lang="en-US" altLang="zh-CN" dirty="0"/>
        </a:p>
        <a:p>
          <a:r>
            <a:rPr lang="zh-CN" altLang="en-US" dirty="0"/>
            <a:t>饰成员方法</a:t>
          </a:r>
        </a:p>
      </dgm:t>
    </dgm:pt>
    <dgm:pt modelId="{819FDF95-C344-4457-A1B4-25562FF24C8F}" type="parTrans" cxnId="{AD836149-60EA-4369-B877-D5F375B7E4C6}">
      <dgm:prSet/>
      <dgm:spPr/>
      <dgm:t>
        <a:bodyPr/>
        <a:lstStyle/>
        <a:p>
          <a:endParaRPr lang="zh-CN" altLang="en-US"/>
        </a:p>
      </dgm:t>
    </dgm:pt>
    <dgm:pt modelId="{6319AB48-1A1D-4148-8316-D989AF3630AA}" type="sibTrans" cxnId="{AD836149-60EA-4369-B877-D5F375B7E4C6}">
      <dgm:prSet/>
      <dgm:spPr/>
      <dgm:t>
        <a:bodyPr/>
        <a:lstStyle/>
        <a:p>
          <a:endParaRPr lang="zh-CN" altLang="en-US"/>
        </a:p>
      </dgm:t>
    </dgm:pt>
    <dgm:pt modelId="{41C6A248-D7B4-441E-AF7E-0FEEA2FA9EB7}">
      <dgm:prSet phldrT="[文本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200" kern="120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rPr>
            <a:t>final </a:t>
          </a:r>
          <a:r>
            <a:rPr lang="zh-CN" altLang="en-US" sz="2200" kern="120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rPr>
            <a:t>返回类型 成员方法名</a:t>
          </a:r>
          <a:r>
            <a:rPr lang="en-US" altLang="zh-CN" sz="2200" kern="120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rPr>
            <a:t>([</a:t>
          </a:r>
          <a:r>
            <a:rPr lang="zh-CN" altLang="en-US" sz="2200" kern="120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rPr>
            <a:t>参数列表</a:t>
          </a:r>
          <a:r>
            <a:rPr lang="en-US" altLang="zh-CN" sz="2200" kern="120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rPr>
            <a:t>]){</a:t>
          </a:r>
          <a:endParaRPr lang="zh-CN" altLang="en-US" sz="2200" kern="1200" dirty="0"/>
        </a:p>
      </dgm:t>
    </dgm:pt>
    <dgm:pt modelId="{A2F4F718-44DF-4D11-AD4A-C4DF8508B0F0}" type="parTrans" cxnId="{081751D4-799E-4CCE-A94D-1DCFEBEF51B3}">
      <dgm:prSet/>
      <dgm:spPr/>
      <dgm:t>
        <a:bodyPr/>
        <a:lstStyle/>
        <a:p>
          <a:endParaRPr lang="zh-CN" altLang="en-US"/>
        </a:p>
      </dgm:t>
    </dgm:pt>
    <dgm:pt modelId="{AC6BFDCD-75B7-4B0D-B95A-248C5A65ABB6}" type="sibTrans" cxnId="{081751D4-799E-4CCE-A94D-1DCFEBEF51B3}">
      <dgm:prSet/>
      <dgm:spPr/>
      <dgm:t>
        <a:bodyPr/>
        <a:lstStyle/>
        <a:p>
          <a:endParaRPr lang="zh-CN" altLang="en-US"/>
        </a:p>
      </dgm:t>
    </dgm:pt>
    <dgm:pt modelId="{F3220A80-F035-4135-8AC1-6A9824E37673}">
      <dgm:prSet phldrT="[文本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>
            <a:buFontTx/>
            <a:buNone/>
          </a:pPr>
          <a:r>
            <a:rPr lang="en-US" altLang="zh-CN" dirty="0">
              <a:solidFill>
                <a:srgbClr val="FF0000"/>
              </a:solidFill>
            </a:rPr>
            <a:t>}</a:t>
          </a:r>
          <a:endParaRPr lang="zh-CN" altLang="en-US" dirty="0">
            <a:solidFill>
              <a:srgbClr val="FF0000"/>
            </a:solidFill>
          </a:endParaRPr>
        </a:p>
      </dgm:t>
    </dgm:pt>
    <dgm:pt modelId="{E9904DC5-670A-449B-959A-30378F1CBA31}" type="parTrans" cxnId="{3FF65CD0-BF95-4850-99ED-D93901328E00}">
      <dgm:prSet/>
      <dgm:spPr/>
      <dgm:t>
        <a:bodyPr/>
        <a:lstStyle/>
        <a:p>
          <a:endParaRPr lang="zh-CN" altLang="en-US"/>
        </a:p>
      </dgm:t>
    </dgm:pt>
    <dgm:pt modelId="{C8203323-F82D-4117-B8CF-954124E65CED}" type="sibTrans" cxnId="{3FF65CD0-BF95-4850-99ED-D93901328E00}">
      <dgm:prSet/>
      <dgm:spPr/>
      <dgm:t>
        <a:bodyPr/>
        <a:lstStyle/>
        <a:p>
          <a:endParaRPr lang="zh-CN" altLang="en-US"/>
        </a:p>
      </dgm:t>
    </dgm:pt>
    <dgm:pt modelId="{C1E81DA7-CEBD-45F7-8DE6-AB4CAE7077EB}">
      <dgm:prSet phldrT="[文本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>
            <a:buFontTx/>
            <a:buNone/>
          </a:pPr>
          <a:r>
            <a:rPr lang="en-US" altLang="zh-CN" dirty="0">
              <a:solidFill>
                <a:srgbClr val="FF0000"/>
              </a:solidFill>
            </a:rPr>
            <a:t>    </a:t>
          </a:r>
          <a:r>
            <a:rPr lang="zh-CN" altLang="en-US" dirty="0">
              <a:solidFill>
                <a:srgbClr val="FF0000"/>
              </a:solidFill>
            </a:rPr>
            <a:t>类体</a:t>
          </a:r>
        </a:p>
      </dgm:t>
    </dgm:pt>
    <dgm:pt modelId="{88FF1D9D-8CB0-4867-9FFA-460B3B9F9117}" type="parTrans" cxnId="{935B6CF8-137A-4691-9B6C-C2A539B450E9}">
      <dgm:prSet/>
      <dgm:spPr/>
      <dgm:t>
        <a:bodyPr/>
        <a:lstStyle/>
        <a:p>
          <a:endParaRPr lang="zh-CN" altLang="en-US"/>
        </a:p>
      </dgm:t>
    </dgm:pt>
    <dgm:pt modelId="{D95F6DE6-F704-4C4E-B1B7-34B838708E43}" type="sibTrans" cxnId="{935B6CF8-137A-4691-9B6C-C2A539B450E9}">
      <dgm:prSet/>
      <dgm:spPr/>
      <dgm:t>
        <a:bodyPr/>
        <a:lstStyle/>
        <a:p>
          <a:endParaRPr lang="zh-CN" altLang="en-US"/>
        </a:p>
      </dgm:t>
    </dgm:pt>
    <dgm:pt modelId="{6C16D011-8796-4CD2-A221-1D54870997B7}">
      <dgm:prSet/>
      <dgm:spPr/>
      <dgm:t>
        <a:bodyPr/>
        <a:lstStyle/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200" kern="1200" dirty="0">
              <a:solidFill>
                <a:srgbClr val="FF0000"/>
              </a:solidFill>
            </a:rPr>
            <a:t>}</a:t>
          </a:r>
          <a:endParaRPr lang="zh-CN" altLang="en-US" sz="2200" kern="1200" dirty="0">
            <a:solidFill>
              <a:srgbClr val="FF0000"/>
            </a:solidFill>
          </a:endParaRPr>
        </a:p>
      </dgm:t>
    </dgm:pt>
    <dgm:pt modelId="{7416DA3C-2322-4EAB-9410-FCA4183A1D53}" type="parTrans" cxnId="{69D694A8-D063-4F80-AFF8-E50A2A258338}">
      <dgm:prSet/>
      <dgm:spPr/>
      <dgm:t>
        <a:bodyPr/>
        <a:lstStyle/>
        <a:p>
          <a:endParaRPr lang="zh-CN" altLang="en-US"/>
        </a:p>
      </dgm:t>
    </dgm:pt>
    <dgm:pt modelId="{FA56F679-CC8A-4D3E-AE9E-71CE8FD80B7A}" type="sibTrans" cxnId="{69D694A8-D063-4F80-AFF8-E50A2A258338}">
      <dgm:prSet/>
      <dgm:spPr/>
      <dgm:t>
        <a:bodyPr/>
        <a:lstStyle/>
        <a:p>
          <a:endParaRPr lang="zh-CN" altLang="en-US"/>
        </a:p>
      </dgm:t>
    </dgm:pt>
    <dgm:pt modelId="{0B73A013-9300-4026-A7F7-B60680D9D272}">
      <dgm:prSet phldrT="[文本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zh-CN" sz="2200" kern="1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rPr>
            <a:t>}</a:t>
          </a:r>
          <a:endParaRPr lang="zh-CN" altLang="en-US" sz="2200" kern="1200" dirty="0">
            <a:solidFill>
              <a:srgbClr val="FF0000"/>
            </a:solidFill>
            <a:latin typeface="宋体" panose="02010600030101010101" pitchFamily="2" charset="-122"/>
            <a:ea typeface="宋体" panose="02010600030101010101" pitchFamily="2" charset="-122"/>
            <a:cs typeface="宋体" panose="02010600030101010101" pitchFamily="2" charset="-122"/>
          </a:endParaRPr>
        </a:p>
      </dgm:t>
    </dgm:pt>
    <dgm:pt modelId="{ABBA1A45-5119-4C5C-9052-2D4A5DBC4D10}" type="parTrans" cxnId="{BD1079AE-A48C-48C7-9139-5A8288EC5F68}">
      <dgm:prSet/>
      <dgm:spPr/>
      <dgm:t>
        <a:bodyPr/>
        <a:lstStyle/>
        <a:p>
          <a:endParaRPr lang="zh-CN" altLang="en-US"/>
        </a:p>
      </dgm:t>
    </dgm:pt>
    <dgm:pt modelId="{8CB15CD2-C523-4523-9027-172125202FC8}" type="sibTrans" cxnId="{BD1079AE-A48C-48C7-9139-5A8288EC5F68}">
      <dgm:prSet/>
      <dgm:spPr/>
      <dgm:t>
        <a:bodyPr/>
        <a:lstStyle/>
        <a:p>
          <a:endParaRPr lang="zh-CN" altLang="en-US"/>
        </a:p>
      </dgm:t>
    </dgm:pt>
    <dgm:pt modelId="{2A9B9960-9F84-4D95-91F3-3560644E0E46}">
      <dgm:prSet phldrT="[文本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CN" altLang="en-US" sz="2200" kern="1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rPr>
            <a:t>方法体</a:t>
          </a:r>
        </a:p>
      </dgm:t>
    </dgm:pt>
    <dgm:pt modelId="{BE3ED7AF-2FB1-4E4C-8E63-060BDD0EAFE0}" type="parTrans" cxnId="{CF549007-26DE-4FBA-9D9C-6B3B141B336F}">
      <dgm:prSet/>
      <dgm:spPr/>
      <dgm:t>
        <a:bodyPr/>
        <a:lstStyle/>
        <a:p>
          <a:endParaRPr lang="zh-CN" altLang="en-US"/>
        </a:p>
      </dgm:t>
    </dgm:pt>
    <dgm:pt modelId="{6A021245-D8DB-47D4-B960-A47CDFBDF35A}" type="sibTrans" cxnId="{CF549007-26DE-4FBA-9D9C-6B3B141B336F}">
      <dgm:prSet/>
      <dgm:spPr/>
      <dgm:t>
        <a:bodyPr/>
        <a:lstStyle/>
        <a:p>
          <a:endParaRPr lang="zh-CN" altLang="en-US"/>
        </a:p>
      </dgm:t>
    </dgm:pt>
    <dgm:pt modelId="{2B92123E-CB30-41BB-B7EE-C8C2B14D5334}">
      <dgm:prSet phldrT="[文本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zh-CN" dirty="0">
              <a:solidFill>
                <a:srgbClr val="FF0000"/>
              </a:solidFill>
            </a:rPr>
            <a:t>类不能被继承</a:t>
          </a:r>
          <a:endParaRPr lang="zh-CN" altLang="en-US" dirty="0">
            <a:solidFill>
              <a:srgbClr val="FF0000"/>
            </a:solidFill>
          </a:endParaRPr>
        </a:p>
      </dgm:t>
    </dgm:pt>
    <dgm:pt modelId="{E5F90E04-5FE0-4386-B68A-73A897A0E431}" type="parTrans" cxnId="{33908919-2E46-47AF-9A89-49B65CAD1BC0}">
      <dgm:prSet/>
      <dgm:spPr/>
      <dgm:t>
        <a:bodyPr/>
        <a:lstStyle/>
        <a:p>
          <a:endParaRPr lang="zh-CN" altLang="en-US"/>
        </a:p>
      </dgm:t>
    </dgm:pt>
    <dgm:pt modelId="{E9CC758F-27FC-4222-AE10-2E3969AB750E}" type="sibTrans" cxnId="{33908919-2E46-47AF-9A89-49B65CAD1BC0}">
      <dgm:prSet/>
      <dgm:spPr/>
      <dgm:t>
        <a:bodyPr/>
        <a:lstStyle/>
        <a:p>
          <a:endParaRPr lang="zh-CN" altLang="en-US"/>
        </a:p>
      </dgm:t>
    </dgm:pt>
    <dgm:pt modelId="{D411433B-488E-4D78-B269-CBBC75403146}">
      <dgm:prSet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solidFill>
                <a:srgbClr val="FF0000"/>
              </a:solidFill>
              <a:latin typeface="Calibri"/>
              <a:ea typeface="宋体" panose="02010600030101010101" pitchFamily="2" charset="-122"/>
              <a:cs typeface="+mn-cs"/>
            </a:rPr>
            <a:t>常量必须初始化，并且初始化之后不能更改</a:t>
          </a:r>
        </a:p>
      </dgm:t>
    </dgm:pt>
    <dgm:pt modelId="{511563C6-E359-4CC6-921D-AF8CD724ACAF}" type="parTrans" cxnId="{F1DDFFD5-D5D2-4856-9E0A-455E2CC2AFE2}">
      <dgm:prSet/>
      <dgm:spPr/>
      <dgm:t>
        <a:bodyPr/>
        <a:lstStyle/>
        <a:p>
          <a:endParaRPr lang="zh-CN" altLang="en-US"/>
        </a:p>
      </dgm:t>
    </dgm:pt>
    <dgm:pt modelId="{87D52FF0-E631-4644-8587-D93FF675C82E}" type="sibTrans" cxnId="{F1DDFFD5-D5D2-4856-9E0A-455E2CC2AFE2}">
      <dgm:prSet/>
      <dgm:spPr/>
      <dgm:t>
        <a:bodyPr/>
        <a:lstStyle/>
        <a:p>
          <a:endParaRPr lang="zh-CN" altLang="en-US"/>
        </a:p>
      </dgm:t>
    </dgm:pt>
    <dgm:pt modelId="{5C9424DB-7F1B-473F-BABD-A56D9E3E4851}">
      <dgm:prSet phldrT="[文本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"/>
          </a:pPr>
          <a:r>
            <a:rPr lang="zh-CN" altLang="en-US" sz="2200" kern="1200" dirty="0">
              <a:solidFill>
                <a:srgbClr val="FF0000"/>
              </a:solidFill>
              <a:latin typeface="Calibri"/>
              <a:ea typeface="宋体" panose="02010600030101010101" pitchFamily="2" charset="-122"/>
              <a:cs typeface="+mn-cs"/>
            </a:rPr>
            <a:t>方法不能在其所在的类的子类重新定义</a:t>
          </a:r>
        </a:p>
      </dgm:t>
    </dgm:pt>
    <dgm:pt modelId="{18FCD26D-B5C0-44FF-8F65-0E6A40D927CE}" type="parTrans" cxnId="{10E94E4D-0E26-4C0C-B206-022230469670}">
      <dgm:prSet/>
      <dgm:spPr/>
      <dgm:t>
        <a:bodyPr/>
        <a:lstStyle/>
        <a:p>
          <a:endParaRPr lang="zh-CN" altLang="en-US"/>
        </a:p>
      </dgm:t>
    </dgm:pt>
    <dgm:pt modelId="{79566128-70FB-4E8D-9577-069C7670EBE7}" type="sibTrans" cxnId="{10E94E4D-0E26-4C0C-B206-022230469670}">
      <dgm:prSet/>
      <dgm:spPr/>
      <dgm:t>
        <a:bodyPr/>
        <a:lstStyle/>
        <a:p>
          <a:endParaRPr lang="zh-CN" altLang="en-US"/>
        </a:p>
      </dgm:t>
    </dgm:pt>
    <dgm:pt modelId="{4D18FAAF-12BC-42EA-8EC8-26C5808F8D5F}">
      <dgm:prSet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200" kern="1200" dirty="0">
            <a:solidFill>
              <a:srgbClr val="FF0000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FD5B9E57-EB37-4FEB-A1EB-2ABD06499528}" type="sibTrans" cxnId="{0BE0E9F9-DF8A-47C9-AA96-4CE053259C18}">
      <dgm:prSet/>
      <dgm:spPr/>
      <dgm:t>
        <a:bodyPr/>
        <a:lstStyle/>
        <a:p>
          <a:endParaRPr lang="zh-CN" altLang="en-US"/>
        </a:p>
      </dgm:t>
    </dgm:pt>
    <dgm:pt modelId="{BFD449E2-F692-4F3F-B0F3-07F115596F2C}" type="parTrans" cxnId="{0BE0E9F9-DF8A-47C9-AA96-4CE053259C18}">
      <dgm:prSet/>
      <dgm:spPr/>
      <dgm:t>
        <a:bodyPr/>
        <a:lstStyle/>
        <a:p>
          <a:endParaRPr lang="zh-CN" altLang="en-US"/>
        </a:p>
      </dgm:t>
    </dgm:pt>
    <dgm:pt modelId="{71B6EB0F-7330-4BFA-BCC3-EEA835EF1BD8}" type="pres">
      <dgm:prSet presAssocID="{99A0E589-7E63-4932-A830-99E026AD17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85CCA9-FD3B-4C6E-A0AD-892C35BA7063}" type="pres">
      <dgm:prSet presAssocID="{62E4F8C4-01D2-4FA4-B939-A0A8795F22BE}" presName="composite" presStyleCnt="0"/>
      <dgm:spPr/>
    </dgm:pt>
    <dgm:pt modelId="{8C8922B2-EB9E-41FA-BB68-26F8469AFBFA}" type="pres">
      <dgm:prSet presAssocID="{62E4F8C4-01D2-4FA4-B939-A0A8795F22BE}" presName="parTx" presStyleLbl="alignNode1" presStyleIdx="0" presStyleCnt="3" custLinFactNeighborX="-43569" custLinFactNeighborY="-768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F1AE6E-ACE1-493A-B6B9-A3F0117A7B22}" type="pres">
      <dgm:prSet presAssocID="{62E4F8C4-01D2-4FA4-B939-A0A8795F22BE}" presName="desTx" presStyleLbl="alignAccFollowNode1" presStyleIdx="0" presStyleCnt="3" custScaleY="98367" custLinFactNeighborX="-38" custLinFactNeighborY="-106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56D678-26A1-4282-AAAD-54027D6ED9B6}" type="pres">
      <dgm:prSet presAssocID="{FF09EC21-09C3-462F-A17A-9C00083D854C}" presName="space" presStyleCnt="0"/>
      <dgm:spPr/>
    </dgm:pt>
    <dgm:pt modelId="{6BE19B1F-4306-491B-B2E3-343A58837F5F}" type="pres">
      <dgm:prSet presAssocID="{8466B4E5-2332-414C-A065-F5D766EDEF45}" presName="composite" presStyleCnt="0"/>
      <dgm:spPr/>
    </dgm:pt>
    <dgm:pt modelId="{29120BFE-B539-4FC2-8F64-D07FD40649D3}" type="pres">
      <dgm:prSet presAssocID="{8466B4E5-2332-414C-A065-F5D766EDEF45}" presName="parTx" presStyleLbl="alignNode1" presStyleIdx="1" presStyleCnt="3" custLinFactNeighborX="-532" custLinFactNeighborY="-768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02D75A-8BD4-4F3C-BE8F-B4CCCC9B1DD4}" type="pres">
      <dgm:prSet presAssocID="{8466B4E5-2332-414C-A065-F5D766EDEF45}" presName="desTx" presStyleLbl="alignAccFollowNode1" presStyleIdx="1" presStyleCnt="3" custScaleY="94261" custLinFactNeighborX="-2193" custLinFactNeighborY="-125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A21EA6-434D-4097-8554-016FF2DABEE8}" type="pres">
      <dgm:prSet presAssocID="{F0DBD485-C918-4A84-836A-0307987EAD4F}" presName="space" presStyleCnt="0"/>
      <dgm:spPr/>
    </dgm:pt>
    <dgm:pt modelId="{0A42AACB-E899-439A-B48A-D3EBD03BEBB0}" type="pres">
      <dgm:prSet presAssocID="{FC272E37-F857-489A-9B75-5A91DE0318E8}" presName="composite" presStyleCnt="0"/>
      <dgm:spPr/>
    </dgm:pt>
    <dgm:pt modelId="{DDD683F4-A5A5-4D8C-A1D2-5B73C3033986}" type="pres">
      <dgm:prSet presAssocID="{FC272E37-F857-489A-9B75-5A91DE0318E8}" presName="parTx" presStyleLbl="alignNode1" presStyleIdx="2" presStyleCnt="3" custLinFactNeighborX="-738" custLinFactNeighborY="-748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AB8F11-01A1-4C6C-B18D-DD77C1492266}" type="pres">
      <dgm:prSet presAssocID="{FC272E37-F857-489A-9B75-5A91DE0318E8}" presName="desTx" presStyleLbl="alignAccFollowNode1" presStyleIdx="2" presStyleCnt="3" custScaleY="98646" custLinFactNeighborY="-105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4B9328-7F35-46F9-BFD5-B6CC51A502B7}" srcId="{99A0E589-7E63-4932-A830-99E026AD1783}" destId="{62E4F8C4-01D2-4FA4-B939-A0A8795F22BE}" srcOrd="0" destOrd="0" parTransId="{6B16E320-AB6C-4814-96FA-B3DDA714450C}" sibTransId="{FF09EC21-09C3-462F-A17A-9C00083D854C}"/>
    <dgm:cxn modelId="{33908919-2E46-47AF-9A89-49B65CAD1BC0}" srcId="{62E4F8C4-01D2-4FA4-B939-A0A8795F22BE}" destId="{2B92123E-CB30-41BB-B7EE-C8C2B14D5334}" srcOrd="3" destOrd="0" parTransId="{E5F90E04-5FE0-4386-B68A-73A897A0E431}" sibTransId="{E9CC758F-27FC-4222-AE10-2E3969AB750E}"/>
    <dgm:cxn modelId="{0BE0E9F9-DF8A-47C9-AA96-4CE053259C18}" srcId="{8466B4E5-2332-414C-A065-F5D766EDEF45}" destId="{4D18FAAF-12BC-42EA-8EC8-26C5808F8D5F}" srcOrd="3" destOrd="0" parTransId="{BFD449E2-F692-4F3F-B0F3-07F115596F2C}" sibTransId="{FD5B9E57-EB37-4FEB-A1EB-2ABD06499528}"/>
    <dgm:cxn modelId="{1158749D-9800-4042-B5B3-F88D161955E2}" type="presOf" srcId="{8466B4E5-2332-414C-A065-F5D766EDEF45}" destId="{29120BFE-B539-4FC2-8F64-D07FD40649D3}" srcOrd="0" destOrd="0" presId="urn:microsoft.com/office/officeart/2005/8/layout/hList1"/>
    <dgm:cxn modelId="{A76D39FD-CD08-42FD-8671-18DA24C0EC9C}" type="presOf" srcId="{41C6A248-D7B4-441E-AF7E-0FEEA2FA9EB7}" destId="{10AB8F11-01A1-4C6C-B18D-DD77C1492266}" srcOrd="0" destOrd="0" presId="urn:microsoft.com/office/officeart/2005/8/layout/hList1"/>
    <dgm:cxn modelId="{7ED5E762-9AB4-4738-B33F-94AE4BCF4C3A}" type="presOf" srcId="{6C16D011-8796-4CD2-A221-1D54870997B7}" destId="{4C02D75A-8BD4-4F3C-BE8F-B4CCCC9B1DD4}" srcOrd="0" destOrd="1" presId="urn:microsoft.com/office/officeart/2005/8/layout/hList1"/>
    <dgm:cxn modelId="{10E94E4D-0E26-4C0C-B206-022230469670}" srcId="{FC272E37-F857-489A-9B75-5A91DE0318E8}" destId="{5C9424DB-7F1B-473F-BABD-A56D9E3E4851}" srcOrd="3" destOrd="0" parTransId="{18FCD26D-B5C0-44FF-8F65-0E6A40D927CE}" sibTransId="{79566128-70FB-4E8D-9577-069C7670EBE7}"/>
    <dgm:cxn modelId="{D1AFA8F3-DA07-4EBE-A638-E26EA9CBBB59}" type="presOf" srcId="{0B73A013-9300-4026-A7F7-B60680D9D272}" destId="{10AB8F11-01A1-4C6C-B18D-DD77C1492266}" srcOrd="0" destOrd="2" presId="urn:microsoft.com/office/officeart/2005/8/layout/hList1"/>
    <dgm:cxn modelId="{2C1F6D91-FD77-485E-8B76-B6DD175BF083}" srcId="{62E4F8C4-01D2-4FA4-B939-A0A8795F22BE}" destId="{B7733DE9-9E5F-4941-A85A-DA2E8941D469}" srcOrd="0" destOrd="0" parTransId="{F69BC36F-15A9-4106-A5FD-92FB3BB4C09F}" sibTransId="{FCFDD696-F867-4855-A4D1-3D0C905A8F4E}"/>
    <dgm:cxn modelId="{4B4FFD22-6C9F-452C-B6E1-F30168A167C2}" type="presOf" srcId="{62E4F8C4-01D2-4FA4-B939-A0A8795F22BE}" destId="{8C8922B2-EB9E-41FA-BB68-26F8469AFBFA}" srcOrd="0" destOrd="0" presId="urn:microsoft.com/office/officeart/2005/8/layout/hList1"/>
    <dgm:cxn modelId="{66703DA6-A492-477C-A19C-A4554BB26EBA}" type="presOf" srcId="{99A0E589-7E63-4932-A830-99E026AD1783}" destId="{71B6EB0F-7330-4BFA-BCC3-EEA835EF1BD8}" srcOrd="0" destOrd="0" presId="urn:microsoft.com/office/officeart/2005/8/layout/hList1"/>
    <dgm:cxn modelId="{45CC2CC3-F9B6-40D6-B2AA-B5AFA6758D1E}" type="presOf" srcId="{C1E81DA7-CEBD-45F7-8DE6-AB4CAE7077EB}" destId="{A1F1AE6E-ACE1-493A-B6B9-A3F0117A7B22}" srcOrd="0" destOrd="1" presId="urn:microsoft.com/office/officeart/2005/8/layout/hList1"/>
    <dgm:cxn modelId="{538B91D0-DD2B-4FB4-BA71-57D1152AE3F9}" type="presOf" srcId="{2B92123E-CB30-41BB-B7EE-C8C2B14D5334}" destId="{A1F1AE6E-ACE1-493A-B6B9-A3F0117A7B22}" srcOrd="0" destOrd="3" presId="urn:microsoft.com/office/officeart/2005/8/layout/hList1"/>
    <dgm:cxn modelId="{95CD2107-55B7-4FF4-AC42-9AD29F55D6C8}" type="presOf" srcId="{5C9424DB-7F1B-473F-BABD-A56D9E3E4851}" destId="{10AB8F11-01A1-4C6C-B18D-DD77C1492266}" srcOrd="0" destOrd="3" presId="urn:microsoft.com/office/officeart/2005/8/layout/hList1"/>
    <dgm:cxn modelId="{3FF65CD0-BF95-4850-99ED-D93901328E00}" srcId="{62E4F8C4-01D2-4FA4-B939-A0A8795F22BE}" destId="{F3220A80-F035-4135-8AC1-6A9824E37673}" srcOrd="2" destOrd="0" parTransId="{E9904DC5-670A-449B-959A-30378F1CBA31}" sibTransId="{C8203323-F82D-4117-B8CF-954124E65CED}"/>
    <dgm:cxn modelId="{4B6002D4-7DEA-48DC-9ED0-0B9062ECE35B}" type="presOf" srcId="{4D18FAAF-12BC-42EA-8EC8-26C5808F8D5F}" destId="{4C02D75A-8BD4-4F3C-BE8F-B4CCCC9B1DD4}" srcOrd="0" destOrd="3" presId="urn:microsoft.com/office/officeart/2005/8/layout/hList1"/>
    <dgm:cxn modelId="{081751D4-799E-4CCE-A94D-1DCFEBEF51B3}" srcId="{FC272E37-F857-489A-9B75-5A91DE0318E8}" destId="{41C6A248-D7B4-441E-AF7E-0FEEA2FA9EB7}" srcOrd="0" destOrd="0" parTransId="{A2F4F718-44DF-4D11-AD4A-C4DF8508B0F0}" sibTransId="{AC6BFDCD-75B7-4B0D-B95A-248C5A65ABB6}"/>
    <dgm:cxn modelId="{8F6F9D8E-6C5D-41E3-826E-228F02B9A3BC}" type="presOf" srcId="{F3220A80-F035-4135-8AC1-6A9824E37673}" destId="{A1F1AE6E-ACE1-493A-B6B9-A3F0117A7B22}" srcOrd="0" destOrd="2" presId="urn:microsoft.com/office/officeart/2005/8/layout/hList1"/>
    <dgm:cxn modelId="{AD836149-60EA-4369-B877-D5F375B7E4C6}" srcId="{99A0E589-7E63-4932-A830-99E026AD1783}" destId="{FC272E37-F857-489A-9B75-5A91DE0318E8}" srcOrd="2" destOrd="0" parTransId="{819FDF95-C344-4457-A1B4-25562FF24C8F}" sibTransId="{6319AB48-1A1D-4148-8316-D989AF3630AA}"/>
    <dgm:cxn modelId="{73644BD9-927B-401D-9982-58609568C38F}" type="presOf" srcId="{FC272E37-F857-489A-9B75-5A91DE0318E8}" destId="{DDD683F4-A5A5-4D8C-A1D2-5B73C3033986}" srcOrd="0" destOrd="0" presId="urn:microsoft.com/office/officeart/2005/8/layout/hList1"/>
    <dgm:cxn modelId="{F1DDFFD5-D5D2-4856-9E0A-455E2CC2AFE2}" srcId="{8466B4E5-2332-414C-A065-F5D766EDEF45}" destId="{D411433B-488E-4D78-B269-CBBC75403146}" srcOrd="2" destOrd="0" parTransId="{511563C6-E359-4CC6-921D-AF8CD724ACAF}" sibTransId="{87D52FF0-E631-4644-8587-D93FF675C82E}"/>
    <dgm:cxn modelId="{238F7744-C1F4-4995-B7E1-EA9597744BFD}" type="presOf" srcId="{B7733DE9-9E5F-4941-A85A-DA2E8941D469}" destId="{A1F1AE6E-ACE1-493A-B6B9-A3F0117A7B22}" srcOrd="0" destOrd="0" presId="urn:microsoft.com/office/officeart/2005/8/layout/hList1"/>
    <dgm:cxn modelId="{4ACDAE9B-44F5-4040-A938-69E4E61656F0}" srcId="{8466B4E5-2332-414C-A065-F5D766EDEF45}" destId="{6A3B9AE3-AF28-47F0-8E79-6A6355EA3940}" srcOrd="0" destOrd="0" parTransId="{17C26A6D-9954-458B-BE80-ACF2AD8B2233}" sibTransId="{4F03BC33-60A5-4740-9F56-CB03CD546B30}"/>
    <dgm:cxn modelId="{ABC5A7B3-6C1F-44E5-AD70-6C055B1278B9}" type="presOf" srcId="{D411433B-488E-4D78-B269-CBBC75403146}" destId="{4C02D75A-8BD4-4F3C-BE8F-B4CCCC9B1DD4}" srcOrd="0" destOrd="2" presId="urn:microsoft.com/office/officeart/2005/8/layout/hList1"/>
    <dgm:cxn modelId="{43A62FF8-92E4-4CE7-A977-8A8AE7A849EC}" type="presOf" srcId="{6A3B9AE3-AF28-47F0-8E79-6A6355EA3940}" destId="{4C02D75A-8BD4-4F3C-BE8F-B4CCCC9B1DD4}" srcOrd="0" destOrd="0" presId="urn:microsoft.com/office/officeart/2005/8/layout/hList1"/>
    <dgm:cxn modelId="{FFA66FA0-A04F-4081-BF0C-CD6B9A2B13E7}" srcId="{99A0E589-7E63-4932-A830-99E026AD1783}" destId="{8466B4E5-2332-414C-A065-F5D766EDEF45}" srcOrd="1" destOrd="0" parTransId="{7EC51F77-9176-45ED-B268-4F93B0856E12}" sibTransId="{F0DBD485-C918-4A84-836A-0307987EAD4F}"/>
    <dgm:cxn modelId="{BD1079AE-A48C-48C7-9139-5A8288EC5F68}" srcId="{FC272E37-F857-489A-9B75-5A91DE0318E8}" destId="{0B73A013-9300-4026-A7F7-B60680D9D272}" srcOrd="2" destOrd="0" parTransId="{ABBA1A45-5119-4C5C-9052-2D4A5DBC4D10}" sibTransId="{8CB15CD2-C523-4523-9027-172125202FC8}"/>
    <dgm:cxn modelId="{69D694A8-D063-4F80-AFF8-E50A2A258338}" srcId="{8466B4E5-2332-414C-A065-F5D766EDEF45}" destId="{6C16D011-8796-4CD2-A221-1D54870997B7}" srcOrd="1" destOrd="0" parTransId="{7416DA3C-2322-4EAB-9410-FCA4183A1D53}" sibTransId="{FA56F679-CC8A-4D3E-AE9E-71CE8FD80B7A}"/>
    <dgm:cxn modelId="{935B6CF8-137A-4691-9B6C-C2A539B450E9}" srcId="{62E4F8C4-01D2-4FA4-B939-A0A8795F22BE}" destId="{C1E81DA7-CEBD-45F7-8DE6-AB4CAE7077EB}" srcOrd="1" destOrd="0" parTransId="{88FF1D9D-8CB0-4867-9FFA-460B3B9F9117}" sibTransId="{D95F6DE6-F704-4C4E-B1B7-34B838708E43}"/>
    <dgm:cxn modelId="{CE759259-EBAB-4D94-BADE-023A97D2913E}" type="presOf" srcId="{2A9B9960-9F84-4D95-91F3-3560644E0E46}" destId="{10AB8F11-01A1-4C6C-B18D-DD77C1492266}" srcOrd="0" destOrd="1" presId="urn:microsoft.com/office/officeart/2005/8/layout/hList1"/>
    <dgm:cxn modelId="{CF549007-26DE-4FBA-9D9C-6B3B141B336F}" srcId="{FC272E37-F857-489A-9B75-5A91DE0318E8}" destId="{2A9B9960-9F84-4D95-91F3-3560644E0E46}" srcOrd="1" destOrd="0" parTransId="{BE3ED7AF-2FB1-4E4C-8E63-060BDD0EAFE0}" sibTransId="{6A021245-D8DB-47D4-B960-A47CDFBDF35A}"/>
    <dgm:cxn modelId="{6BF96207-3A00-40AA-B122-B455E75D2757}" type="presParOf" srcId="{71B6EB0F-7330-4BFA-BCC3-EEA835EF1BD8}" destId="{1685CCA9-FD3B-4C6E-A0AD-892C35BA7063}" srcOrd="0" destOrd="0" presId="urn:microsoft.com/office/officeart/2005/8/layout/hList1"/>
    <dgm:cxn modelId="{D773BA42-D576-48FE-8502-BA3942FFFBA9}" type="presParOf" srcId="{1685CCA9-FD3B-4C6E-A0AD-892C35BA7063}" destId="{8C8922B2-EB9E-41FA-BB68-26F8469AFBFA}" srcOrd="0" destOrd="0" presId="urn:microsoft.com/office/officeart/2005/8/layout/hList1"/>
    <dgm:cxn modelId="{0427D8FD-094C-4372-8F2F-0E291A541643}" type="presParOf" srcId="{1685CCA9-FD3B-4C6E-A0AD-892C35BA7063}" destId="{A1F1AE6E-ACE1-493A-B6B9-A3F0117A7B22}" srcOrd="1" destOrd="0" presId="urn:microsoft.com/office/officeart/2005/8/layout/hList1"/>
    <dgm:cxn modelId="{A48814CF-9A54-4D21-A276-6D51DB50C9BE}" type="presParOf" srcId="{71B6EB0F-7330-4BFA-BCC3-EEA835EF1BD8}" destId="{E356D678-26A1-4282-AAAD-54027D6ED9B6}" srcOrd="1" destOrd="0" presId="urn:microsoft.com/office/officeart/2005/8/layout/hList1"/>
    <dgm:cxn modelId="{92A82662-E7AC-4F65-8328-76BB171B169C}" type="presParOf" srcId="{71B6EB0F-7330-4BFA-BCC3-EEA835EF1BD8}" destId="{6BE19B1F-4306-491B-B2E3-343A58837F5F}" srcOrd="2" destOrd="0" presId="urn:microsoft.com/office/officeart/2005/8/layout/hList1"/>
    <dgm:cxn modelId="{C55320BA-6E8F-4CE0-924E-2A749F63DF89}" type="presParOf" srcId="{6BE19B1F-4306-491B-B2E3-343A58837F5F}" destId="{29120BFE-B539-4FC2-8F64-D07FD40649D3}" srcOrd="0" destOrd="0" presId="urn:microsoft.com/office/officeart/2005/8/layout/hList1"/>
    <dgm:cxn modelId="{E350DBF0-A6BC-4F03-90FC-A125751AE5F5}" type="presParOf" srcId="{6BE19B1F-4306-491B-B2E3-343A58837F5F}" destId="{4C02D75A-8BD4-4F3C-BE8F-B4CCCC9B1DD4}" srcOrd="1" destOrd="0" presId="urn:microsoft.com/office/officeart/2005/8/layout/hList1"/>
    <dgm:cxn modelId="{4BEF135D-31DC-465A-AC55-71E5F4ECC89A}" type="presParOf" srcId="{71B6EB0F-7330-4BFA-BCC3-EEA835EF1BD8}" destId="{45A21EA6-434D-4097-8554-016FF2DABEE8}" srcOrd="3" destOrd="0" presId="urn:microsoft.com/office/officeart/2005/8/layout/hList1"/>
    <dgm:cxn modelId="{522F6761-AA7A-494E-A1D1-E9327353B9FB}" type="presParOf" srcId="{71B6EB0F-7330-4BFA-BCC3-EEA835EF1BD8}" destId="{0A42AACB-E899-439A-B48A-D3EBD03BEBB0}" srcOrd="4" destOrd="0" presId="urn:microsoft.com/office/officeart/2005/8/layout/hList1"/>
    <dgm:cxn modelId="{9B9ECB1B-B845-4B94-9D49-6D3B26BDB625}" type="presParOf" srcId="{0A42AACB-E899-439A-B48A-D3EBD03BEBB0}" destId="{DDD683F4-A5A5-4D8C-A1D2-5B73C3033986}" srcOrd="0" destOrd="0" presId="urn:microsoft.com/office/officeart/2005/8/layout/hList1"/>
    <dgm:cxn modelId="{1BD8C7B3-E8C6-48D1-A1A7-CA1F5123128A}" type="presParOf" srcId="{0A42AACB-E899-439A-B48A-D3EBD03BEBB0}" destId="{10AB8F11-01A1-4C6C-B18D-DD77C14922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A0E589-7E63-4932-A830-99E026AD17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E4F8C4-01D2-4FA4-B939-A0A8795F22BE}">
      <dgm:prSet phldrT="[文本]"/>
      <dgm:spPr>
        <a:solidFill>
          <a:srgbClr val="15A681"/>
        </a:solidFill>
        <a:ln>
          <a:solidFill>
            <a:srgbClr val="15A681"/>
          </a:solidFill>
        </a:ln>
      </dgm:spPr>
      <dgm:t>
        <a:bodyPr/>
        <a:lstStyle/>
        <a:p>
          <a:r>
            <a:rPr lang="zh-CN" altLang="en-US" dirty="0"/>
            <a:t>方法名</a:t>
          </a:r>
        </a:p>
      </dgm:t>
    </dgm:pt>
    <dgm:pt modelId="{6B16E320-AB6C-4814-96FA-B3DDA714450C}" type="parTrans" cxnId="{7C4B9328-7F35-46F9-BFD5-B6CC51A502B7}">
      <dgm:prSet/>
      <dgm:spPr/>
      <dgm:t>
        <a:bodyPr/>
        <a:lstStyle/>
        <a:p>
          <a:endParaRPr lang="zh-CN" altLang="en-US"/>
        </a:p>
      </dgm:t>
    </dgm:pt>
    <dgm:pt modelId="{FF09EC21-09C3-462F-A17A-9C00083D854C}" type="sibTrans" cxnId="{7C4B9328-7F35-46F9-BFD5-B6CC51A502B7}">
      <dgm:prSet/>
      <dgm:spPr/>
      <dgm:t>
        <a:bodyPr/>
        <a:lstStyle/>
        <a:p>
          <a:endParaRPr lang="zh-CN" altLang="en-US"/>
        </a:p>
      </dgm:t>
    </dgm:pt>
    <dgm:pt modelId="{B7733DE9-9E5F-4941-A85A-DA2E8941D469}">
      <dgm:prSet phldrT="[文本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zh-CN" dirty="0">
              <a:solidFill>
                <a:srgbClr val="000000"/>
              </a:solidFill>
              <a:latin typeface="Times New Roman" panose="02020603050405020304" pitchFamily="18" charset="0"/>
              <a:cs typeface="宋体" panose="02010600030101010101" pitchFamily="2" charset="-122"/>
            </a:rPr>
            <a:t>重载方法名称相同，参数的类型或个数不同；而重写方法名称、参数类型、返回值类型全部相同</a:t>
          </a:r>
          <a:endParaRPr lang="zh-CN" altLang="en-US" dirty="0">
            <a:solidFill>
              <a:srgbClr val="FF0000"/>
            </a:solidFill>
          </a:endParaRPr>
        </a:p>
      </dgm:t>
    </dgm:pt>
    <dgm:pt modelId="{F69BC36F-15A9-4106-A5FD-92FB3BB4C09F}" type="parTrans" cxnId="{2C1F6D91-FD77-485E-8B76-B6DD175BF083}">
      <dgm:prSet/>
      <dgm:spPr/>
      <dgm:t>
        <a:bodyPr/>
        <a:lstStyle/>
        <a:p>
          <a:endParaRPr lang="zh-CN" altLang="en-US"/>
        </a:p>
      </dgm:t>
    </dgm:pt>
    <dgm:pt modelId="{FCFDD696-F867-4855-A4D1-3D0C905A8F4E}" type="sibTrans" cxnId="{2C1F6D91-FD77-485E-8B76-B6DD175BF083}">
      <dgm:prSet/>
      <dgm:spPr/>
      <dgm:t>
        <a:bodyPr/>
        <a:lstStyle/>
        <a:p>
          <a:endParaRPr lang="zh-CN" altLang="en-US"/>
        </a:p>
      </dgm:t>
    </dgm:pt>
    <dgm:pt modelId="{8466B4E5-2332-414C-A065-F5D766EDEF45}">
      <dgm:prSet phldrT="[文本]"/>
      <dgm:spPr>
        <a:solidFill>
          <a:srgbClr val="15A681"/>
        </a:solidFill>
      </dgm:spPr>
      <dgm:t>
        <a:bodyPr/>
        <a:lstStyle/>
        <a:p>
          <a:r>
            <a:rPr lang="zh-CN" altLang="en-US" dirty="0"/>
            <a:t>权限</a:t>
          </a:r>
          <a:r>
            <a:rPr lang="en-US" altLang="zh-CN" dirty="0"/>
            <a:t>	</a:t>
          </a:r>
          <a:endParaRPr lang="zh-CN" altLang="en-US" dirty="0"/>
        </a:p>
      </dgm:t>
    </dgm:pt>
    <dgm:pt modelId="{7EC51F77-9176-45ED-B268-4F93B0856E12}" type="parTrans" cxnId="{FFA66FA0-A04F-4081-BF0C-CD6B9A2B13E7}">
      <dgm:prSet/>
      <dgm:spPr/>
      <dgm:t>
        <a:bodyPr/>
        <a:lstStyle/>
        <a:p>
          <a:endParaRPr lang="zh-CN" altLang="en-US"/>
        </a:p>
      </dgm:t>
    </dgm:pt>
    <dgm:pt modelId="{F0DBD485-C918-4A84-836A-0307987EAD4F}" type="sibTrans" cxnId="{FFA66FA0-A04F-4081-BF0C-CD6B9A2B13E7}">
      <dgm:prSet/>
      <dgm:spPr/>
      <dgm:t>
        <a:bodyPr/>
        <a:lstStyle/>
        <a:p>
          <a:endParaRPr lang="zh-CN" altLang="en-US"/>
        </a:p>
      </dgm:t>
    </dgm:pt>
    <dgm:pt modelId="{6A3B9AE3-AF28-47F0-8E79-6A6355EA3940}">
      <dgm:prSet phldrT="[文本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zh-CN" dirty="0">
              <a:solidFill>
                <a:srgbClr val="000000"/>
              </a:solidFill>
              <a:latin typeface="Times New Roman" panose="02020603050405020304" pitchFamily="18" charset="0"/>
              <a:cs typeface="宋体" panose="02010600030101010101" pitchFamily="2" charset="-122"/>
            </a:rPr>
            <a:t>重载对方法的权限没有要求，而被重写的方法不能拥有更严格的权限</a:t>
          </a:r>
          <a:endParaRPr lang="zh-CN" altLang="en-US" dirty="0"/>
        </a:p>
      </dgm:t>
    </dgm:pt>
    <dgm:pt modelId="{17C26A6D-9954-458B-BE80-ACF2AD8B2233}" type="parTrans" cxnId="{4ACDAE9B-44F5-4040-A938-69E4E61656F0}">
      <dgm:prSet/>
      <dgm:spPr/>
      <dgm:t>
        <a:bodyPr/>
        <a:lstStyle/>
        <a:p>
          <a:endParaRPr lang="zh-CN" altLang="en-US"/>
        </a:p>
      </dgm:t>
    </dgm:pt>
    <dgm:pt modelId="{4F03BC33-60A5-4740-9F56-CB03CD546B30}" type="sibTrans" cxnId="{4ACDAE9B-44F5-4040-A938-69E4E61656F0}">
      <dgm:prSet/>
      <dgm:spPr/>
      <dgm:t>
        <a:bodyPr/>
        <a:lstStyle/>
        <a:p>
          <a:endParaRPr lang="zh-CN" altLang="en-US"/>
        </a:p>
      </dgm:t>
    </dgm:pt>
    <dgm:pt modelId="{FC272E37-F857-489A-9B75-5A91DE0318E8}">
      <dgm:prSet phldrT="[文本]"/>
      <dgm:spPr>
        <a:solidFill>
          <a:srgbClr val="15A681"/>
        </a:solidFill>
      </dgm:spPr>
      <dgm:t>
        <a:bodyPr/>
        <a:lstStyle/>
        <a:p>
          <a:r>
            <a:rPr lang="zh-CN" altLang="en-US" dirty="0"/>
            <a:t>现象</a:t>
          </a:r>
        </a:p>
      </dgm:t>
    </dgm:pt>
    <dgm:pt modelId="{819FDF95-C344-4457-A1B4-25562FF24C8F}" type="parTrans" cxnId="{AD836149-60EA-4369-B877-D5F375B7E4C6}">
      <dgm:prSet/>
      <dgm:spPr/>
      <dgm:t>
        <a:bodyPr/>
        <a:lstStyle/>
        <a:p>
          <a:endParaRPr lang="zh-CN" altLang="en-US"/>
        </a:p>
      </dgm:t>
    </dgm:pt>
    <dgm:pt modelId="{6319AB48-1A1D-4148-8316-D989AF3630AA}" type="sibTrans" cxnId="{AD836149-60EA-4369-B877-D5F375B7E4C6}">
      <dgm:prSet/>
      <dgm:spPr/>
      <dgm:t>
        <a:bodyPr/>
        <a:lstStyle/>
        <a:p>
          <a:endParaRPr lang="zh-CN" altLang="en-US"/>
        </a:p>
      </dgm:t>
    </dgm:pt>
    <dgm:pt modelId="{41C6A248-D7B4-441E-AF7E-0FEEA2FA9EB7}">
      <dgm:prSet phldrT="[文本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zh-CN" dirty="0">
              <a:latin typeface="Calibri" panose="020F0502020204030204" pitchFamily="34" charset="0"/>
              <a:cs typeface="Times New Roman" panose="02020603050405020304" pitchFamily="18" charset="0"/>
            </a:rPr>
            <a:t>重载一般发生在一个类中，而重写发生在继承中</a:t>
          </a:r>
          <a:endParaRPr lang="zh-CN" altLang="en-US" dirty="0"/>
        </a:p>
      </dgm:t>
    </dgm:pt>
    <dgm:pt modelId="{A2F4F718-44DF-4D11-AD4A-C4DF8508B0F0}" type="parTrans" cxnId="{081751D4-799E-4CCE-A94D-1DCFEBEF51B3}">
      <dgm:prSet/>
      <dgm:spPr/>
      <dgm:t>
        <a:bodyPr/>
        <a:lstStyle/>
        <a:p>
          <a:endParaRPr lang="zh-CN" altLang="en-US"/>
        </a:p>
      </dgm:t>
    </dgm:pt>
    <dgm:pt modelId="{AC6BFDCD-75B7-4B0D-B95A-248C5A65ABB6}" type="sibTrans" cxnId="{081751D4-799E-4CCE-A94D-1DCFEBEF51B3}">
      <dgm:prSet/>
      <dgm:spPr/>
      <dgm:t>
        <a:bodyPr/>
        <a:lstStyle/>
        <a:p>
          <a:endParaRPr lang="zh-CN" altLang="en-US"/>
        </a:p>
      </dgm:t>
    </dgm:pt>
    <dgm:pt modelId="{71B6EB0F-7330-4BFA-BCC3-EEA835EF1BD8}" type="pres">
      <dgm:prSet presAssocID="{99A0E589-7E63-4932-A830-99E026AD17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85CCA9-FD3B-4C6E-A0AD-892C35BA7063}" type="pres">
      <dgm:prSet presAssocID="{62E4F8C4-01D2-4FA4-B939-A0A8795F22BE}" presName="composite" presStyleCnt="0"/>
      <dgm:spPr/>
    </dgm:pt>
    <dgm:pt modelId="{8C8922B2-EB9E-41FA-BB68-26F8469AFBFA}" type="pres">
      <dgm:prSet presAssocID="{62E4F8C4-01D2-4FA4-B939-A0A8795F22BE}" presName="parTx" presStyleLbl="alignNode1" presStyleIdx="0" presStyleCnt="3" custLinFactNeighborX="-43569" custLinFactNeighborY="-768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F1AE6E-ACE1-493A-B6B9-A3F0117A7B22}" type="pres">
      <dgm:prSet presAssocID="{62E4F8C4-01D2-4FA4-B939-A0A8795F22BE}" presName="desTx" presStyleLbl="alignAccFollowNode1" presStyleIdx="0" presStyleCnt="3" custScaleY="111340" custLinFactNeighborX="700" custLinFactNeighborY="-6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56D678-26A1-4282-AAAD-54027D6ED9B6}" type="pres">
      <dgm:prSet presAssocID="{FF09EC21-09C3-462F-A17A-9C00083D854C}" presName="space" presStyleCnt="0"/>
      <dgm:spPr/>
    </dgm:pt>
    <dgm:pt modelId="{6BE19B1F-4306-491B-B2E3-343A58837F5F}" type="pres">
      <dgm:prSet presAssocID="{8466B4E5-2332-414C-A065-F5D766EDEF45}" presName="composite" presStyleCnt="0"/>
      <dgm:spPr/>
    </dgm:pt>
    <dgm:pt modelId="{29120BFE-B539-4FC2-8F64-D07FD40649D3}" type="pres">
      <dgm:prSet presAssocID="{8466B4E5-2332-414C-A065-F5D766EDEF45}" presName="parTx" presStyleLbl="alignNode1" presStyleIdx="1" presStyleCnt="3" custLinFactNeighborX="-532" custLinFactNeighborY="-768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02D75A-8BD4-4F3C-BE8F-B4CCCC9B1DD4}" type="pres">
      <dgm:prSet presAssocID="{8466B4E5-2332-414C-A065-F5D766EDEF45}" presName="desTx" presStyleLbl="alignAccFollowNode1" presStyleIdx="1" presStyleCnt="3" custScaleY="1153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A21EA6-434D-4097-8554-016FF2DABEE8}" type="pres">
      <dgm:prSet presAssocID="{F0DBD485-C918-4A84-836A-0307987EAD4F}" presName="space" presStyleCnt="0"/>
      <dgm:spPr/>
    </dgm:pt>
    <dgm:pt modelId="{0A42AACB-E899-439A-B48A-D3EBD03BEBB0}" type="pres">
      <dgm:prSet presAssocID="{FC272E37-F857-489A-9B75-5A91DE0318E8}" presName="composite" presStyleCnt="0"/>
      <dgm:spPr/>
    </dgm:pt>
    <dgm:pt modelId="{DDD683F4-A5A5-4D8C-A1D2-5B73C3033986}" type="pres">
      <dgm:prSet presAssocID="{FC272E37-F857-489A-9B75-5A91DE0318E8}" presName="parTx" presStyleLbl="alignNode1" presStyleIdx="2" presStyleCnt="3" custLinFactNeighborX="-738" custLinFactNeighborY="-748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AB8F11-01A1-4C6C-B18D-DD77C1492266}" type="pres">
      <dgm:prSet presAssocID="{FC272E37-F857-489A-9B75-5A91DE0318E8}" presName="desTx" presStyleLbl="alignAccFollowNode1" presStyleIdx="2" presStyleCnt="3" custScaleY="110286" custLinFactNeighborY="-44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4B9328-7F35-46F9-BFD5-B6CC51A502B7}" srcId="{99A0E589-7E63-4932-A830-99E026AD1783}" destId="{62E4F8C4-01D2-4FA4-B939-A0A8795F22BE}" srcOrd="0" destOrd="0" parTransId="{6B16E320-AB6C-4814-96FA-B3DDA714450C}" sibTransId="{FF09EC21-09C3-462F-A17A-9C00083D854C}"/>
    <dgm:cxn modelId="{2C1F6D91-FD77-485E-8B76-B6DD175BF083}" srcId="{62E4F8C4-01D2-4FA4-B939-A0A8795F22BE}" destId="{B7733DE9-9E5F-4941-A85A-DA2E8941D469}" srcOrd="0" destOrd="0" parTransId="{F69BC36F-15A9-4106-A5FD-92FB3BB4C09F}" sibTransId="{FCFDD696-F867-4855-A4D1-3D0C905A8F4E}"/>
    <dgm:cxn modelId="{CF8A18A4-C05C-4DDD-81B8-B36C8C9B655E}" type="presOf" srcId="{41C6A248-D7B4-441E-AF7E-0FEEA2FA9EB7}" destId="{10AB8F11-01A1-4C6C-B18D-DD77C1492266}" srcOrd="0" destOrd="0" presId="urn:microsoft.com/office/officeart/2005/8/layout/hList1"/>
    <dgm:cxn modelId="{AD836149-60EA-4369-B877-D5F375B7E4C6}" srcId="{99A0E589-7E63-4932-A830-99E026AD1783}" destId="{FC272E37-F857-489A-9B75-5A91DE0318E8}" srcOrd="2" destOrd="0" parTransId="{819FDF95-C344-4457-A1B4-25562FF24C8F}" sibTransId="{6319AB48-1A1D-4148-8316-D989AF3630AA}"/>
    <dgm:cxn modelId="{22CCB783-F88A-43F3-BD8C-FD1F75CC706E}" type="presOf" srcId="{FC272E37-F857-489A-9B75-5A91DE0318E8}" destId="{DDD683F4-A5A5-4D8C-A1D2-5B73C3033986}" srcOrd="0" destOrd="0" presId="urn:microsoft.com/office/officeart/2005/8/layout/hList1"/>
    <dgm:cxn modelId="{54ADDDDE-6483-489D-ADF8-F2275AB93DF4}" type="presOf" srcId="{62E4F8C4-01D2-4FA4-B939-A0A8795F22BE}" destId="{8C8922B2-EB9E-41FA-BB68-26F8469AFBFA}" srcOrd="0" destOrd="0" presId="urn:microsoft.com/office/officeart/2005/8/layout/hList1"/>
    <dgm:cxn modelId="{9104FDA4-8A1A-44B0-8B8C-1A825074D407}" type="presOf" srcId="{6A3B9AE3-AF28-47F0-8E79-6A6355EA3940}" destId="{4C02D75A-8BD4-4F3C-BE8F-B4CCCC9B1DD4}" srcOrd="0" destOrd="0" presId="urn:microsoft.com/office/officeart/2005/8/layout/hList1"/>
    <dgm:cxn modelId="{FFA66FA0-A04F-4081-BF0C-CD6B9A2B13E7}" srcId="{99A0E589-7E63-4932-A830-99E026AD1783}" destId="{8466B4E5-2332-414C-A065-F5D766EDEF45}" srcOrd="1" destOrd="0" parTransId="{7EC51F77-9176-45ED-B268-4F93B0856E12}" sibTransId="{F0DBD485-C918-4A84-836A-0307987EAD4F}"/>
    <dgm:cxn modelId="{EA2B2150-36A3-4365-9D4D-FA75956F7FC1}" type="presOf" srcId="{99A0E589-7E63-4932-A830-99E026AD1783}" destId="{71B6EB0F-7330-4BFA-BCC3-EEA835EF1BD8}" srcOrd="0" destOrd="0" presId="urn:microsoft.com/office/officeart/2005/8/layout/hList1"/>
    <dgm:cxn modelId="{4ACDAE9B-44F5-4040-A938-69E4E61656F0}" srcId="{8466B4E5-2332-414C-A065-F5D766EDEF45}" destId="{6A3B9AE3-AF28-47F0-8E79-6A6355EA3940}" srcOrd="0" destOrd="0" parTransId="{17C26A6D-9954-458B-BE80-ACF2AD8B2233}" sibTransId="{4F03BC33-60A5-4740-9F56-CB03CD546B30}"/>
    <dgm:cxn modelId="{081751D4-799E-4CCE-A94D-1DCFEBEF51B3}" srcId="{FC272E37-F857-489A-9B75-5A91DE0318E8}" destId="{41C6A248-D7B4-441E-AF7E-0FEEA2FA9EB7}" srcOrd="0" destOrd="0" parTransId="{A2F4F718-44DF-4D11-AD4A-C4DF8508B0F0}" sibTransId="{AC6BFDCD-75B7-4B0D-B95A-248C5A65ABB6}"/>
    <dgm:cxn modelId="{37EA49CA-3FEA-4A9F-889D-AEDC3BF25726}" type="presOf" srcId="{8466B4E5-2332-414C-A065-F5D766EDEF45}" destId="{29120BFE-B539-4FC2-8F64-D07FD40649D3}" srcOrd="0" destOrd="0" presId="urn:microsoft.com/office/officeart/2005/8/layout/hList1"/>
    <dgm:cxn modelId="{2B29687F-E3E5-49C3-9D65-3E2D452D4366}" type="presOf" srcId="{B7733DE9-9E5F-4941-A85A-DA2E8941D469}" destId="{A1F1AE6E-ACE1-493A-B6B9-A3F0117A7B22}" srcOrd="0" destOrd="0" presId="urn:microsoft.com/office/officeart/2005/8/layout/hList1"/>
    <dgm:cxn modelId="{751CCDF8-5F23-49DB-B60D-AD2FF8C927D8}" type="presParOf" srcId="{71B6EB0F-7330-4BFA-BCC3-EEA835EF1BD8}" destId="{1685CCA9-FD3B-4C6E-A0AD-892C35BA7063}" srcOrd="0" destOrd="0" presId="urn:microsoft.com/office/officeart/2005/8/layout/hList1"/>
    <dgm:cxn modelId="{9A1882A5-AC99-4B71-A80A-DD90B4A032C6}" type="presParOf" srcId="{1685CCA9-FD3B-4C6E-A0AD-892C35BA7063}" destId="{8C8922B2-EB9E-41FA-BB68-26F8469AFBFA}" srcOrd="0" destOrd="0" presId="urn:microsoft.com/office/officeart/2005/8/layout/hList1"/>
    <dgm:cxn modelId="{D15E85DE-60FA-4EDA-BD9F-B2E1130DC9A4}" type="presParOf" srcId="{1685CCA9-FD3B-4C6E-A0AD-892C35BA7063}" destId="{A1F1AE6E-ACE1-493A-B6B9-A3F0117A7B22}" srcOrd="1" destOrd="0" presId="urn:microsoft.com/office/officeart/2005/8/layout/hList1"/>
    <dgm:cxn modelId="{759EF659-E3E1-4066-AC06-565AE68B9797}" type="presParOf" srcId="{71B6EB0F-7330-4BFA-BCC3-EEA835EF1BD8}" destId="{E356D678-26A1-4282-AAAD-54027D6ED9B6}" srcOrd="1" destOrd="0" presId="urn:microsoft.com/office/officeart/2005/8/layout/hList1"/>
    <dgm:cxn modelId="{C3FD7085-722E-4CB7-B872-95C5B70F3E4A}" type="presParOf" srcId="{71B6EB0F-7330-4BFA-BCC3-EEA835EF1BD8}" destId="{6BE19B1F-4306-491B-B2E3-343A58837F5F}" srcOrd="2" destOrd="0" presId="urn:microsoft.com/office/officeart/2005/8/layout/hList1"/>
    <dgm:cxn modelId="{0798C531-CDE5-4A9E-AE90-0B4DCF39F294}" type="presParOf" srcId="{6BE19B1F-4306-491B-B2E3-343A58837F5F}" destId="{29120BFE-B539-4FC2-8F64-D07FD40649D3}" srcOrd="0" destOrd="0" presId="urn:microsoft.com/office/officeart/2005/8/layout/hList1"/>
    <dgm:cxn modelId="{F9A27292-22A6-4136-93B1-408309A40153}" type="presParOf" srcId="{6BE19B1F-4306-491B-B2E3-343A58837F5F}" destId="{4C02D75A-8BD4-4F3C-BE8F-B4CCCC9B1DD4}" srcOrd="1" destOrd="0" presId="urn:microsoft.com/office/officeart/2005/8/layout/hList1"/>
    <dgm:cxn modelId="{95D46F80-3FB8-4D54-A2A2-AE32D8B7153F}" type="presParOf" srcId="{71B6EB0F-7330-4BFA-BCC3-EEA835EF1BD8}" destId="{45A21EA6-434D-4097-8554-016FF2DABEE8}" srcOrd="3" destOrd="0" presId="urn:microsoft.com/office/officeart/2005/8/layout/hList1"/>
    <dgm:cxn modelId="{0D9CC976-56A6-4F0D-8490-2238809462C3}" type="presParOf" srcId="{71B6EB0F-7330-4BFA-BCC3-EEA835EF1BD8}" destId="{0A42AACB-E899-439A-B48A-D3EBD03BEBB0}" srcOrd="4" destOrd="0" presId="urn:microsoft.com/office/officeart/2005/8/layout/hList1"/>
    <dgm:cxn modelId="{DE986561-CF22-4261-A686-0CC3854FF4E3}" type="presParOf" srcId="{0A42AACB-E899-439A-B48A-D3EBD03BEBB0}" destId="{DDD683F4-A5A5-4D8C-A1D2-5B73C3033986}" srcOrd="0" destOrd="0" presId="urn:microsoft.com/office/officeart/2005/8/layout/hList1"/>
    <dgm:cxn modelId="{9E8E2781-1B80-404C-93D5-D09BC7FD91AA}" type="presParOf" srcId="{0A42AACB-E899-439A-B48A-D3EBD03BEBB0}" destId="{10AB8F11-01A1-4C6C-B18D-DD77C14922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922B2-EB9E-41FA-BB68-26F8469AFBFA}">
      <dsp:nvSpPr>
        <dsp:cNvPr id="0" name=""/>
        <dsp:cNvSpPr/>
      </dsp:nvSpPr>
      <dsp:spPr>
        <a:xfrm>
          <a:off x="0" y="0"/>
          <a:ext cx="2476500" cy="968287"/>
        </a:xfrm>
        <a:prstGeom prst="rect">
          <a:avLst/>
        </a:prstGeom>
        <a:solidFill>
          <a:srgbClr val="15A681"/>
        </a:solidFill>
        <a:ln w="12700" cap="flat" cmpd="sng" algn="ctr">
          <a:solidFill>
            <a:srgbClr val="15A68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访问父类同</a:t>
          </a:r>
          <a:endParaRPr lang="en-US" altLang="zh-CN" sz="2200" kern="1200" dirty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名成员变量</a:t>
          </a:r>
        </a:p>
      </dsp:txBody>
      <dsp:txXfrm>
        <a:off x="0" y="0"/>
        <a:ext cx="2476500" cy="968287"/>
      </dsp:txXfrm>
    </dsp:sp>
    <dsp:sp modelId="{A1F1AE6E-ACE1-493A-B6B9-A3F0117A7B22}">
      <dsp:nvSpPr>
        <dsp:cNvPr id="0" name=""/>
        <dsp:cNvSpPr/>
      </dsp:nvSpPr>
      <dsp:spPr>
        <a:xfrm>
          <a:off x="19875" y="1225026"/>
          <a:ext cx="2476500" cy="1749646"/>
        </a:xfrm>
        <a:prstGeom prst="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rPr>
            <a:t>super.</a:t>
          </a:r>
          <a:r>
            <a:rPr lang="zh-CN" altLang="zh-CN" sz="2200" kern="1200" dirty="0">
              <a:solidFill>
                <a:srgbClr val="FF0000"/>
              </a:solidFill>
              <a:latin typeface="Times New Roman" panose="02020603050405020304" pitchFamily="18" charset="0"/>
              <a:cs typeface="宋体" panose="02010600030101010101" pitchFamily="2" charset="-122"/>
            </a:rPr>
            <a:t>成员变量</a:t>
          </a:r>
          <a:endParaRPr lang="zh-CN" altLang="en-US" sz="2200" kern="1200" dirty="0">
            <a:solidFill>
              <a:srgbClr val="FF0000"/>
            </a:solidFill>
          </a:endParaRPr>
        </a:p>
      </dsp:txBody>
      <dsp:txXfrm>
        <a:off x="19875" y="1225026"/>
        <a:ext cx="2476500" cy="1749646"/>
      </dsp:txXfrm>
    </dsp:sp>
    <dsp:sp modelId="{29120BFE-B539-4FC2-8F64-D07FD40649D3}">
      <dsp:nvSpPr>
        <dsp:cNvPr id="0" name=""/>
        <dsp:cNvSpPr/>
      </dsp:nvSpPr>
      <dsp:spPr>
        <a:xfrm>
          <a:off x="2812575" y="0"/>
          <a:ext cx="2476500" cy="968287"/>
        </a:xfrm>
        <a:prstGeom prst="rect">
          <a:avLst/>
        </a:prstGeom>
        <a:solidFill>
          <a:srgbClr val="15A68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访问父类同</a:t>
          </a:r>
          <a:endParaRPr lang="en-US" altLang="zh-CN" sz="2200" kern="1200" dirty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    </a:t>
          </a:r>
          <a:r>
            <a:rPr lang="zh-CN" altLang="en-US" sz="2200" kern="1200" dirty="0"/>
            <a:t>名成员方法</a:t>
          </a:r>
          <a:r>
            <a:rPr lang="en-US" altLang="zh-CN" sz="2200" kern="1200" dirty="0"/>
            <a:t>	</a:t>
          </a:r>
          <a:endParaRPr lang="zh-CN" altLang="en-US" sz="2200" kern="1200" dirty="0"/>
        </a:p>
      </dsp:txBody>
      <dsp:txXfrm>
        <a:off x="2812575" y="0"/>
        <a:ext cx="2476500" cy="968287"/>
      </dsp:txXfrm>
    </dsp:sp>
    <dsp:sp modelId="{4C02D75A-8BD4-4F3C-BE8F-B4CCCC9B1DD4}">
      <dsp:nvSpPr>
        <dsp:cNvPr id="0" name=""/>
        <dsp:cNvSpPr/>
      </dsp:nvSpPr>
      <dsp:spPr>
        <a:xfrm>
          <a:off x="2825750" y="1167206"/>
          <a:ext cx="2476500" cy="1837917"/>
        </a:xfrm>
        <a:prstGeom prst="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rPr>
            <a:t>super.</a:t>
          </a:r>
          <a:r>
            <a:rPr lang="zh-CN" altLang="zh-CN" sz="2200" kern="1200" dirty="0">
              <a:solidFill>
                <a:srgbClr val="FF0000"/>
              </a:solidFill>
              <a:latin typeface="Times New Roman" panose="02020603050405020304" pitchFamily="18" charset="0"/>
              <a:cs typeface="宋体" panose="02010600030101010101" pitchFamily="2" charset="-122"/>
            </a:rPr>
            <a:t>成员方法</a:t>
          </a:r>
          <a:r>
            <a:rPr lang="en-US" altLang="zh-CN" sz="2200" kern="1200" dirty="0">
              <a:solidFill>
                <a:srgbClr val="FF0000"/>
              </a:solidFill>
              <a:latin typeface="Times New Roman" panose="02020603050405020304" pitchFamily="18" charset="0"/>
              <a:cs typeface="宋体" panose="02010600030101010101" pitchFamily="2" charset="-122"/>
            </a:rPr>
            <a:t>([</a:t>
          </a:r>
          <a:r>
            <a:rPr lang="zh-CN" altLang="zh-CN" sz="2200" kern="1200" dirty="0">
              <a:solidFill>
                <a:srgbClr val="FF0000"/>
              </a:solidFill>
              <a:latin typeface="Times New Roman" panose="02020603050405020304" pitchFamily="18" charset="0"/>
              <a:cs typeface="宋体" panose="02010600030101010101" pitchFamily="2" charset="-122"/>
            </a:rPr>
            <a:t>参数列表</a:t>
          </a:r>
          <a:r>
            <a:rPr lang="en-US" altLang="zh-CN" sz="2200" kern="1200" dirty="0">
              <a:solidFill>
                <a:srgbClr val="FF0000"/>
              </a:solidFill>
              <a:latin typeface="Times New Roman" panose="02020603050405020304" pitchFamily="18" charset="0"/>
              <a:cs typeface="宋体" panose="02010600030101010101" pitchFamily="2" charset="-122"/>
            </a:rPr>
            <a:t>])</a:t>
          </a:r>
        </a:p>
      </dsp:txBody>
      <dsp:txXfrm>
        <a:off x="2825750" y="1167206"/>
        <a:ext cx="2476500" cy="1837917"/>
      </dsp:txXfrm>
    </dsp:sp>
    <dsp:sp modelId="{DDD683F4-A5A5-4D8C-A1D2-5B73C3033986}">
      <dsp:nvSpPr>
        <dsp:cNvPr id="0" name=""/>
        <dsp:cNvSpPr/>
      </dsp:nvSpPr>
      <dsp:spPr>
        <a:xfrm>
          <a:off x="5630683" y="0"/>
          <a:ext cx="2476500" cy="968287"/>
        </a:xfrm>
        <a:prstGeom prst="rect">
          <a:avLst/>
        </a:prstGeom>
        <a:solidFill>
          <a:srgbClr val="15A68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访问父类</a:t>
          </a:r>
          <a:endParaRPr lang="en-US" altLang="zh-CN" sz="2200" kern="1200" dirty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构造方法</a:t>
          </a:r>
        </a:p>
      </dsp:txBody>
      <dsp:txXfrm>
        <a:off x="5630683" y="0"/>
        <a:ext cx="2476500" cy="968287"/>
      </dsp:txXfrm>
    </dsp:sp>
    <dsp:sp modelId="{10AB8F11-01A1-4C6C-B18D-DD77C1492266}">
      <dsp:nvSpPr>
        <dsp:cNvPr id="0" name=""/>
        <dsp:cNvSpPr/>
      </dsp:nvSpPr>
      <dsp:spPr>
        <a:xfrm>
          <a:off x="5648960" y="1153811"/>
          <a:ext cx="2476500" cy="1777533"/>
        </a:xfrm>
        <a:prstGeom prst="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rPr>
            <a:t>super([</a:t>
          </a:r>
          <a:r>
            <a:rPr lang="zh-CN" altLang="zh-CN" sz="2200" kern="1200" dirty="0">
              <a:solidFill>
                <a:srgbClr val="FF0000"/>
              </a:solidFill>
              <a:latin typeface="Times New Roman" panose="02020603050405020304" pitchFamily="18" charset="0"/>
              <a:cs typeface="宋体" panose="02010600030101010101" pitchFamily="2" charset="-122"/>
            </a:rPr>
            <a:t>参数列表</a:t>
          </a:r>
          <a:r>
            <a:rPr lang="en-US" altLang="zh-CN" sz="2200" kern="1200" dirty="0">
              <a:solidFill>
                <a:srgbClr val="FF0000"/>
              </a:solidFill>
              <a:latin typeface="Times New Roman" panose="02020603050405020304" pitchFamily="18" charset="0"/>
              <a:cs typeface="宋体" panose="02010600030101010101" pitchFamily="2" charset="-122"/>
            </a:rPr>
            <a:t>])</a:t>
          </a:r>
          <a:endParaRPr lang="zh-CN" altLang="en-US" sz="2200" kern="1200" dirty="0"/>
        </a:p>
      </dsp:txBody>
      <dsp:txXfrm>
        <a:off x="5648960" y="1153811"/>
        <a:ext cx="2476500" cy="1777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922B2-EB9E-41FA-BB68-26F8469AFBFA}">
      <dsp:nvSpPr>
        <dsp:cNvPr id="0" name=""/>
        <dsp:cNvSpPr/>
      </dsp:nvSpPr>
      <dsp:spPr>
        <a:xfrm>
          <a:off x="0" y="0"/>
          <a:ext cx="2476500" cy="968287"/>
        </a:xfrm>
        <a:prstGeom prst="rect">
          <a:avLst/>
        </a:prstGeom>
        <a:solidFill>
          <a:srgbClr val="15A681"/>
        </a:solidFill>
        <a:ln w="12700" cap="flat" cmpd="sng" algn="ctr">
          <a:solidFill>
            <a:srgbClr val="15A68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final</a:t>
          </a:r>
          <a:r>
            <a:rPr lang="zh-CN" altLang="en-US" sz="2200" kern="1200" dirty="0"/>
            <a:t>关键</a:t>
          </a:r>
          <a:endParaRPr lang="en-US" altLang="zh-CN" sz="2200" kern="1200" dirty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字修饰类</a:t>
          </a:r>
        </a:p>
      </dsp:txBody>
      <dsp:txXfrm>
        <a:off x="0" y="0"/>
        <a:ext cx="2476500" cy="968287"/>
      </dsp:txXfrm>
    </dsp:sp>
    <dsp:sp modelId="{A1F1AE6E-ACE1-493A-B6B9-A3F0117A7B22}">
      <dsp:nvSpPr>
        <dsp:cNvPr id="0" name=""/>
        <dsp:cNvSpPr/>
      </dsp:nvSpPr>
      <dsp:spPr>
        <a:xfrm>
          <a:off x="1598" y="992912"/>
          <a:ext cx="2476500" cy="3068980"/>
        </a:xfrm>
        <a:prstGeom prst="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>
              <a:solidFill>
                <a:srgbClr val="FF0000"/>
              </a:solidFill>
            </a:rPr>
            <a:t>final class </a:t>
          </a:r>
          <a:r>
            <a:rPr lang="zh-CN" altLang="en-US" sz="2200" kern="1200" dirty="0">
              <a:solidFill>
                <a:srgbClr val="FF0000"/>
              </a:solidFill>
            </a:rPr>
            <a:t>类名</a:t>
          </a:r>
          <a:r>
            <a:rPr lang="en-US" altLang="zh-CN" sz="2200" kern="1200" dirty="0">
              <a:solidFill>
                <a:srgbClr val="FF0000"/>
              </a:solidFill>
            </a:rPr>
            <a:t>{</a:t>
          </a:r>
          <a:endParaRPr lang="zh-CN" altLang="en-US" sz="2200" kern="1200" dirty="0">
            <a:solidFill>
              <a:srgbClr val="FF0000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US" altLang="zh-CN" sz="2200" kern="1200" dirty="0">
              <a:solidFill>
                <a:srgbClr val="FF0000"/>
              </a:solidFill>
            </a:rPr>
            <a:t>    </a:t>
          </a:r>
          <a:r>
            <a:rPr lang="zh-CN" altLang="en-US" sz="2200" kern="1200" dirty="0">
              <a:solidFill>
                <a:srgbClr val="FF0000"/>
              </a:solidFill>
            </a:rPr>
            <a:t>类体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US" altLang="zh-CN" sz="2200" kern="1200" dirty="0">
              <a:solidFill>
                <a:srgbClr val="FF0000"/>
              </a:solidFill>
            </a:rPr>
            <a:t>}</a:t>
          </a:r>
          <a:endParaRPr lang="zh-CN" altLang="en-US" sz="2200" kern="1200" dirty="0">
            <a:solidFill>
              <a:srgbClr val="FF0000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2200" kern="1200" dirty="0">
              <a:solidFill>
                <a:srgbClr val="FF0000"/>
              </a:solidFill>
            </a:rPr>
            <a:t>类不能被继承</a:t>
          </a:r>
          <a:endParaRPr lang="zh-CN" altLang="en-US" sz="2200" kern="1200" dirty="0">
            <a:solidFill>
              <a:srgbClr val="FF0000"/>
            </a:solidFill>
          </a:endParaRPr>
        </a:p>
      </dsp:txBody>
      <dsp:txXfrm>
        <a:off x="1598" y="992912"/>
        <a:ext cx="2476500" cy="3068980"/>
      </dsp:txXfrm>
    </dsp:sp>
    <dsp:sp modelId="{29120BFE-B539-4FC2-8F64-D07FD40649D3}">
      <dsp:nvSpPr>
        <dsp:cNvPr id="0" name=""/>
        <dsp:cNvSpPr/>
      </dsp:nvSpPr>
      <dsp:spPr>
        <a:xfrm>
          <a:off x="2812575" y="0"/>
          <a:ext cx="2476500" cy="968287"/>
        </a:xfrm>
        <a:prstGeom prst="rect">
          <a:avLst/>
        </a:prstGeom>
        <a:solidFill>
          <a:srgbClr val="15A68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final</a:t>
          </a:r>
          <a:r>
            <a:rPr lang="zh-CN" altLang="en-US" sz="2200" kern="1200" dirty="0"/>
            <a:t>关键字修</a:t>
          </a:r>
          <a:endParaRPr lang="en-US" altLang="zh-CN" sz="2200" kern="1200" dirty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饰成员变量</a:t>
          </a:r>
        </a:p>
      </dsp:txBody>
      <dsp:txXfrm>
        <a:off x="2812575" y="0"/>
        <a:ext cx="2476500" cy="968287"/>
      </dsp:txXfrm>
    </dsp:sp>
    <dsp:sp modelId="{4C02D75A-8BD4-4F3C-BE8F-B4CCCC9B1DD4}">
      <dsp:nvSpPr>
        <dsp:cNvPr id="0" name=""/>
        <dsp:cNvSpPr/>
      </dsp:nvSpPr>
      <dsp:spPr>
        <a:xfrm>
          <a:off x="2771440" y="1029774"/>
          <a:ext cx="2476500" cy="2940876"/>
        </a:xfrm>
        <a:prstGeom prst="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>
              <a:solidFill>
                <a:srgbClr val="FF0000"/>
              </a:solidFill>
            </a:rPr>
            <a:t>final  </a:t>
          </a:r>
          <a:r>
            <a:rPr lang="zh-CN" altLang="en-US" sz="2200" kern="1200" dirty="0">
              <a:solidFill>
                <a:srgbClr val="FF0000"/>
              </a:solidFill>
            </a:rPr>
            <a:t>数据类型 常量名</a:t>
          </a:r>
          <a:r>
            <a:rPr lang="en-US" altLang="zh-CN" sz="2200" kern="1200" dirty="0">
              <a:solidFill>
                <a:srgbClr val="FF0000"/>
              </a:solidFill>
            </a:rPr>
            <a:t>=</a:t>
          </a:r>
          <a:r>
            <a:rPr lang="zh-CN" altLang="en-US" sz="2200" kern="1200" dirty="0">
              <a:solidFill>
                <a:srgbClr val="FF0000"/>
              </a:solidFill>
            </a:rPr>
            <a:t>默认值；</a:t>
          </a:r>
          <a:endParaRPr lang="zh-CN" altLang="en-US" sz="2200" kern="1200" dirty="0"/>
        </a:p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>
              <a:solidFill>
                <a:srgbClr val="FF0000"/>
              </a:solidFill>
            </a:rPr>
            <a:t>}</a:t>
          </a:r>
          <a:endParaRPr lang="zh-CN" altLang="en-US" sz="2200" kern="1200" dirty="0">
            <a:solidFill>
              <a:srgbClr val="FF0000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>
              <a:solidFill>
                <a:srgbClr val="FF0000"/>
              </a:solidFill>
              <a:latin typeface="Calibri"/>
              <a:ea typeface="宋体" panose="02010600030101010101" pitchFamily="2" charset="-122"/>
              <a:cs typeface="+mn-cs"/>
            </a:rPr>
            <a:t>常量必须初始化，并且初始化之后不能更改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200" kern="1200" dirty="0">
            <a:solidFill>
              <a:srgbClr val="FF0000"/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2771440" y="1029774"/>
        <a:ext cx="2476500" cy="2940876"/>
      </dsp:txXfrm>
    </dsp:sp>
    <dsp:sp modelId="{DDD683F4-A5A5-4D8C-A1D2-5B73C3033986}">
      <dsp:nvSpPr>
        <dsp:cNvPr id="0" name=""/>
        <dsp:cNvSpPr/>
      </dsp:nvSpPr>
      <dsp:spPr>
        <a:xfrm>
          <a:off x="5630683" y="0"/>
          <a:ext cx="2476500" cy="968287"/>
        </a:xfrm>
        <a:prstGeom prst="rect">
          <a:avLst/>
        </a:prstGeom>
        <a:solidFill>
          <a:srgbClr val="15A68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/>
            <a:t>final</a:t>
          </a:r>
          <a:r>
            <a:rPr lang="zh-CN" altLang="en-US" sz="2200" kern="1200" dirty="0"/>
            <a:t>关键字修</a:t>
          </a:r>
          <a:endParaRPr lang="en-US" altLang="zh-CN" sz="2200" kern="1200" dirty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/>
            <a:t>饰成员方法</a:t>
          </a:r>
        </a:p>
      </dsp:txBody>
      <dsp:txXfrm>
        <a:off x="5630683" y="0"/>
        <a:ext cx="2476500" cy="968287"/>
      </dsp:txXfrm>
    </dsp:sp>
    <dsp:sp modelId="{10AB8F11-01A1-4C6C-B18D-DD77C1492266}">
      <dsp:nvSpPr>
        <dsp:cNvPr id="0" name=""/>
        <dsp:cNvSpPr/>
      </dsp:nvSpPr>
      <dsp:spPr>
        <a:xfrm>
          <a:off x="5648960" y="988723"/>
          <a:ext cx="2476500" cy="3077685"/>
        </a:xfrm>
        <a:prstGeom prst="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rPr>
            <a:t>final </a:t>
          </a:r>
          <a:r>
            <a:rPr lang="zh-CN" altLang="en-US" sz="2200" kern="120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rPr>
            <a:t>返回类型 成员方法名</a:t>
          </a:r>
          <a:r>
            <a:rPr lang="en-US" altLang="zh-CN" sz="2200" kern="120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rPr>
            <a:t>([</a:t>
          </a:r>
          <a:r>
            <a:rPr lang="zh-CN" altLang="en-US" sz="2200" kern="120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rPr>
            <a:t>参数列表</a:t>
          </a:r>
          <a:r>
            <a:rPr lang="en-US" altLang="zh-CN" sz="2200" kern="1200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rPr>
            <a:t>]){</a:t>
          </a:r>
          <a:endParaRPr lang="zh-CN" altLang="en-US" sz="2200" kern="1200" dirty="0"/>
        </a:p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zh-CN" altLang="en-US" sz="2200" kern="1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rPr>
            <a:t>方法体</a:t>
          </a:r>
        </a:p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n-US" altLang="zh-CN" sz="2200" kern="1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rPr>
            <a:t>}</a:t>
          </a:r>
          <a:endParaRPr lang="zh-CN" altLang="en-US" sz="2200" kern="1200" dirty="0">
            <a:solidFill>
              <a:srgbClr val="FF0000"/>
            </a:solidFill>
            <a:latin typeface="宋体" panose="02010600030101010101" pitchFamily="2" charset="-122"/>
            <a:ea typeface="宋体" panose="02010600030101010101" pitchFamily="2" charset="-122"/>
            <a:cs typeface="宋体" panose="02010600030101010101" pitchFamily="2" charset="-12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zh-CN" altLang="en-US" sz="2200" kern="1200" dirty="0">
              <a:solidFill>
                <a:srgbClr val="FF0000"/>
              </a:solidFill>
              <a:latin typeface="Calibri"/>
              <a:ea typeface="宋体" panose="02010600030101010101" pitchFamily="2" charset="-122"/>
              <a:cs typeface="+mn-cs"/>
            </a:rPr>
            <a:t>方法不能在其所在的类的子类重新定义</a:t>
          </a:r>
        </a:p>
      </dsp:txBody>
      <dsp:txXfrm>
        <a:off x="5648960" y="988723"/>
        <a:ext cx="2476500" cy="30776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922B2-EB9E-41FA-BB68-26F8469AFBFA}">
      <dsp:nvSpPr>
        <dsp:cNvPr id="0" name=""/>
        <dsp:cNvSpPr/>
      </dsp:nvSpPr>
      <dsp:spPr>
        <a:xfrm>
          <a:off x="0" y="0"/>
          <a:ext cx="2476500" cy="518400"/>
        </a:xfrm>
        <a:prstGeom prst="rect">
          <a:avLst/>
        </a:prstGeom>
        <a:solidFill>
          <a:srgbClr val="15A681"/>
        </a:solidFill>
        <a:ln w="12700" cap="flat" cmpd="sng" algn="ctr">
          <a:solidFill>
            <a:srgbClr val="15A68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方法名</a:t>
          </a:r>
        </a:p>
      </dsp:txBody>
      <dsp:txXfrm>
        <a:off x="0" y="0"/>
        <a:ext cx="2476500" cy="518400"/>
      </dsp:txXfrm>
    </dsp:sp>
    <dsp:sp modelId="{A1F1AE6E-ACE1-493A-B6B9-A3F0117A7B22}">
      <dsp:nvSpPr>
        <dsp:cNvPr id="0" name=""/>
        <dsp:cNvSpPr/>
      </dsp:nvSpPr>
      <dsp:spPr>
        <a:xfrm>
          <a:off x="19875" y="621785"/>
          <a:ext cx="2476500" cy="1839495"/>
        </a:xfrm>
        <a:prstGeom prst="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800" kern="1200" dirty="0">
              <a:solidFill>
                <a:srgbClr val="000000"/>
              </a:solidFill>
              <a:latin typeface="Times New Roman" panose="02020603050405020304" pitchFamily="18" charset="0"/>
              <a:cs typeface="宋体" panose="02010600030101010101" pitchFamily="2" charset="-122"/>
            </a:rPr>
            <a:t>重载方法名称相同，参数的类型或个数不同；而重写方法名称、参数类型、返回值类型全部相同</a:t>
          </a:r>
          <a:endParaRPr lang="zh-CN" altLang="en-US" sz="1800" kern="1200" dirty="0">
            <a:solidFill>
              <a:srgbClr val="FF0000"/>
            </a:solidFill>
          </a:endParaRPr>
        </a:p>
      </dsp:txBody>
      <dsp:txXfrm>
        <a:off x="19875" y="621785"/>
        <a:ext cx="2476500" cy="1839495"/>
      </dsp:txXfrm>
    </dsp:sp>
    <dsp:sp modelId="{29120BFE-B539-4FC2-8F64-D07FD40649D3}">
      <dsp:nvSpPr>
        <dsp:cNvPr id="0" name=""/>
        <dsp:cNvSpPr/>
      </dsp:nvSpPr>
      <dsp:spPr>
        <a:xfrm>
          <a:off x="2812575" y="0"/>
          <a:ext cx="2476500" cy="518400"/>
        </a:xfrm>
        <a:prstGeom prst="rect">
          <a:avLst/>
        </a:prstGeom>
        <a:solidFill>
          <a:srgbClr val="15A68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权限</a:t>
          </a:r>
          <a:r>
            <a:rPr lang="en-US" altLang="zh-CN" sz="1800" kern="1200" dirty="0"/>
            <a:t>	</a:t>
          </a:r>
          <a:endParaRPr lang="zh-CN" altLang="en-US" sz="1800" kern="1200" dirty="0"/>
        </a:p>
      </dsp:txBody>
      <dsp:txXfrm>
        <a:off x="2812575" y="0"/>
        <a:ext cx="2476500" cy="518400"/>
      </dsp:txXfrm>
    </dsp:sp>
    <dsp:sp modelId="{4C02D75A-8BD4-4F3C-BE8F-B4CCCC9B1DD4}">
      <dsp:nvSpPr>
        <dsp:cNvPr id="0" name=""/>
        <dsp:cNvSpPr/>
      </dsp:nvSpPr>
      <dsp:spPr>
        <a:xfrm>
          <a:off x="2825750" y="583067"/>
          <a:ext cx="2476500" cy="1905019"/>
        </a:xfrm>
        <a:prstGeom prst="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800" kern="1200" dirty="0">
              <a:solidFill>
                <a:srgbClr val="000000"/>
              </a:solidFill>
              <a:latin typeface="Times New Roman" panose="02020603050405020304" pitchFamily="18" charset="0"/>
              <a:cs typeface="宋体" panose="02010600030101010101" pitchFamily="2" charset="-122"/>
            </a:rPr>
            <a:t>重载对方法的权限没有要求，而被重写的方法不能拥有更严格的权限</a:t>
          </a:r>
          <a:endParaRPr lang="zh-CN" altLang="en-US" sz="1800" kern="1200" dirty="0"/>
        </a:p>
      </dsp:txBody>
      <dsp:txXfrm>
        <a:off x="2825750" y="583067"/>
        <a:ext cx="2476500" cy="1905019"/>
      </dsp:txXfrm>
    </dsp:sp>
    <dsp:sp modelId="{DDD683F4-A5A5-4D8C-A1D2-5B73C3033986}">
      <dsp:nvSpPr>
        <dsp:cNvPr id="0" name=""/>
        <dsp:cNvSpPr/>
      </dsp:nvSpPr>
      <dsp:spPr>
        <a:xfrm>
          <a:off x="5630683" y="0"/>
          <a:ext cx="2476500" cy="518400"/>
        </a:xfrm>
        <a:prstGeom prst="rect">
          <a:avLst/>
        </a:prstGeom>
        <a:solidFill>
          <a:srgbClr val="15A68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现象</a:t>
          </a:r>
        </a:p>
      </dsp:txBody>
      <dsp:txXfrm>
        <a:off x="5630683" y="0"/>
        <a:ext cx="2476500" cy="518400"/>
      </dsp:txXfrm>
    </dsp:sp>
    <dsp:sp modelId="{10AB8F11-01A1-4C6C-B18D-DD77C1492266}">
      <dsp:nvSpPr>
        <dsp:cNvPr id="0" name=""/>
        <dsp:cNvSpPr/>
      </dsp:nvSpPr>
      <dsp:spPr>
        <a:xfrm>
          <a:off x="5648960" y="572295"/>
          <a:ext cx="2476500" cy="1822081"/>
        </a:xfrm>
        <a:prstGeom prst="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800" kern="1200" dirty="0">
              <a:latin typeface="Calibri" panose="020F0502020204030204" pitchFamily="34" charset="0"/>
              <a:cs typeface="Times New Roman" panose="02020603050405020304" pitchFamily="18" charset="0"/>
            </a:rPr>
            <a:t>重载一般发生在一个类中，而重写发生在继承中</a:t>
          </a:r>
          <a:endParaRPr lang="zh-CN" altLang="en-US" sz="1800" kern="1200" dirty="0"/>
        </a:p>
      </dsp:txBody>
      <dsp:txXfrm>
        <a:off x="5648960" y="572295"/>
        <a:ext cx="2476500" cy="1822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843-A115-4045-A924-70B770BCB2B2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E319-8231-46A1-960B-5493A3C48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41CCDC38-D7A8-4F2F-BC9D-96589A19EAD1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7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63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401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426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97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65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426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37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7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836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00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426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38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47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37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42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39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370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429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4012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37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37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429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870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42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92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7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42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92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41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AE319-8231-46A1-960B-5493A3C484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40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CE87-F668-4024-A18E-74D2E9B7D859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0808-FAD8-46DD-AEEE-EF10F835BD1E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354B-71BB-4965-923A-84193AB33261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99B8-F3A2-4E8D-83C8-560E86483421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0988894" y="476425"/>
            <a:ext cx="468000" cy="468000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988894" y="385936"/>
            <a:ext cx="468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25075"/>
            <a:ext cx="566057" cy="368052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40D3-2614-4C34-BE6A-CA423B737A0F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B39B-E44F-45B8-8E4A-40947C7A93C4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0A1-62FF-4526-8ADF-6019D3E297A4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5F26-45F9-4CE5-86CD-7D412DF0B675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7670-4D30-405C-A7CA-02BF47F92CC2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F4FC-224F-4767-959D-22199600939D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BA2A-5324-4115-A751-E78BFE49E695}" type="datetime1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21AF-7794-4FEA-8880-A4F9A69B1C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A6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1855788"/>
            <a:ext cx="12192000" cy="5002212"/>
          </a:xfrm>
          <a:custGeom>
            <a:avLst/>
            <a:gdLst>
              <a:gd name="connsiteX0" fmla="*/ 0 w 12192000"/>
              <a:gd name="connsiteY0" fmla="*/ 0 h 5002306"/>
              <a:gd name="connsiteX1" fmla="*/ 64750 w 12192000"/>
              <a:gd name="connsiteY1" fmla="*/ 0 h 5002306"/>
              <a:gd name="connsiteX2" fmla="*/ 70790 w 12192000"/>
              <a:gd name="connsiteY2" fmla="*/ 2044 h 5002306"/>
              <a:gd name="connsiteX3" fmla="*/ 4533859 w 12192000"/>
              <a:gd name="connsiteY3" fmla="*/ 717458 h 5002306"/>
              <a:gd name="connsiteX4" fmla="*/ 5215437 w 12192000"/>
              <a:gd name="connsiteY4" fmla="*/ 745125 h 5002306"/>
              <a:gd name="connsiteX5" fmla="*/ 5226599 w 12192000"/>
              <a:gd name="connsiteY5" fmla="*/ 781084 h 5002306"/>
              <a:gd name="connsiteX6" fmla="*/ 6279776 w 12192000"/>
              <a:gd name="connsiteY6" fmla="*/ 1479177 h 5002306"/>
              <a:gd name="connsiteX7" fmla="*/ 7332954 w 12192000"/>
              <a:gd name="connsiteY7" fmla="*/ 781084 h 5002306"/>
              <a:gd name="connsiteX8" fmla="*/ 7348410 w 12192000"/>
              <a:gd name="connsiteY8" fmla="*/ 731293 h 5002306"/>
              <a:gd name="connsiteX9" fmla="*/ 7689244 w 12192000"/>
              <a:gd name="connsiteY9" fmla="*/ 717458 h 5002306"/>
              <a:gd name="connsiteX10" fmla="*/ 12152313 w 12192000"/>
              <a:gd name="connsiteY10" fmla="*/ 2044 h 5002306"/>
              <a:gd name="connsiteX11" fmla="*/ 12158353 w 12192000"/>
              <a:gd name="connsiteY11" fmla="*/ 0 h 5002306"/>
              <a:gd name="connsiteX12" fmla="*/ 12192000 w 12192000"/>
              <a:gd name="connsiteY12" fmla="*/ 0 h 5002306"/>
              <a:gd name="connsiteX13" fmla="*/ 12192000 w 12192000"/>
              <a:gd name="connsiteY13" fmla="*/ 5002306 h 5002306"/>
              <a:gd name="connsiteX14" fmla="*/ 0 w 12192000"/>
              <a:gd name="connsiteY14" fmla="*/ 5002306 h 50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48834" y="1169895"/>
            <a:ext cx="2084294" cy="20842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5367" name="文本框 8"/>
          <p:cNvSpPr txBox="1">
            <a:spLocks noChangeArrowheads="1"/>
          </p:cNvSpPr>
          <p:nvPr/>
        </p:nvSpPr>
        <p:spPr bwMode="auto">
          <a:xfrm>
            <a:off x="2187147" y="3651250"/>
            <a:ext cx="79330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7200" b="1" dirty="0" smtClean="0">
                <a:solidFill>
                  <a:srgbClr val="15A68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继承和多态</a:t>
            </a:r>
            <a:endParaRPr lang="zh-CN" altLang="en-US" sz="7200" b="1" dirty="0">
              <a:solidFill>
                <a:srgbClr val="15A68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15A68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6"/>
          <a:stretch/>
        </p:blipFill>
        <p:spPr>
          <a:xfrm>
            <a:off x="5405746" y="1326807"/>
            <a:ext cx="1770469" cy="17455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531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457201" y="983280"/>
            <a:ext cx="9308592" cy="5655264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7" y="473777"/>
            <a:ext cx="9894973" cy="470648"/>
          </a:xfrm>
        </p:spPr>
        <p:txBody>
          <a:bodyPr/>
          <a:lstStyle/>
          <a:p>
            <a:r>
              <a:rPr lang="zh-CN" altLang="zh-CN" b="1" dirty="0"/>
              <a:t>修改</a:t>
            </a:r>
            <a:r>
              <a:rPr lang="en-US" altLang="zh-CN" b="1" dirty="0"/>
              <a:t>Animal</a:t>
            </a:r>
            <a:r>
              <a:rPr lang="zh-CN" altLang="zh-CN" b="1" dirty="0"/>
              <a:t>类</a:t>
            </a:r>
            <a:r>
              <a:rPr lang="zh-CN" altLang="en-US" b="1" dirty="0"/>
              <a:t>和</a:t>
            </a:r>
            <a:r>
              <a:rPr lang="en-US" altLang="zh-CN" b="1" dirty="0"/>
              <a:t>Cat</a:t>
            </a:r>
            <a:r>
              <a:rPr lang="zh-CN" altLang="en-US" b="1" dirty="0"/>
              <a:t>类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905E606-92C9-4354-B91B-FA036B719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66" y="1163439"/>
            <a:ext cx="7422776" cy="53337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68EBD87B-C121-4033-96A8-295A3A943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891" y="1333184"/>
            <a:ext cx="3688400" cy="151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0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92126" y="983280"/>
            <a:ext cx="9280924" cy="5179776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9141211" cy="470648"/>
          </a:xfrm>
        </p:spPr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关键字的用法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="" xmlns:a16="http://schemas.microsoft.com/office/drawing/2014/main" id="{4FCD5336-A0A9-418E-B725-14A16F95E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124945"/>
              </p:ext>
            </p:extLst>
          </p:nvPr>
        </p:nvGraphicFramePr>
        <p:xfrm>
          <a:off x="848053" y="1274952"/>
          <a:ext cx="8128000" cy="4723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9428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92125" y="983280"/>
            <a:ext cx="8954211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7" y="473777"/>
            <a:ext cx="9894973" cy="470648"/>
          </a:xfrm>
        </p:spPr>
        <p:txBody>
          <a:bodyPr/>
          <a:lstStyle/>
          <a:p>
            <a:r>
              <a:rPr lang="zh-CN" altLang="en-US" b="1" dirty="0"/>
              <a:t>定义</a:t>
            </a:r>
            <a:r>
              <a:rPr lang="en-US" altLang="zh-CN" b="1" dirty="0"/>
              <a:t>Circle</a:t>
            </a:r>
            <a:r>
              <a:rPr lang="zh-CN" altLang="en-US" b="1" dirty="0"/>
              <a:t>父类和</a:t>
            </a:r>
            <a:r>
              <a:rPr lang="en-US" altLang="zh-CN" b="1" dirty="0"/>
              <a:t>Cylinder</a:t>
            </a:r>
            <a:r>
              <a:rPr lang="zh-CN" altLang="en-US" b="1" dirty="0"/>
              <a:t>子类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0261" y="3429000"/>
            <a:ext cx="2465705" cy="3095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A96870C4-2582-43B0-853D-C30A6B325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7" y="1261429"/>
            <a:ext cx="5456393" cy="48696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F9F23BB8-961A-49BB-9458-CF8711EBBA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48" y="4590644"/>
            <a:ext cx="3909399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5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55589" y="1064374"/>
            <a:ext cx="9493707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9141211" cy="470648"/>
          </a:xfrm>
        </p:spPr>
        <p:txBody>
          <a:bodyPr/>
          <a:lstStyle/>
          <a:p>
            <a:r>
              <a:rPr lang="zh-CN" altLang="en-US" dirty="0"/>
              <a:t>抽象类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017491B-59BB-4F63-ACED-A8217F39F763}"/>
              </a:ext>
            </a:extLst>
          </p:cNvPr>
          <p:cNvSpPr/>
          <p:nvPr/>
        </p:nvSpPr>
        <p:spPr>
          <a:xfrm>
            <a:off x="741780" y="1295095"/>
            <a:ext cx="880455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ts val="160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抽象类是一种特殊的类，它不能被实例化，也就是不能用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new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关键字来创建对象。声明抽象类的格式与声明类的格式相同，但是要用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abstract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修饰符指明它是一个抽象类，语法格式如下：</a:t>
            </a: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abstract class </a:t>
            </a:r>
            <a:r>
              <a:rPr lang="zh-CN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类名</a:t>
            </a:r>
            <a:r>
              <a:rPr lang="en-US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类体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447749A-D6F2-47DE-857D-544E648B0DC5}"/>
              </a:ext>
            </a:extLst>
          </p:cNvPr>
          <p:cNvSpPr/>
          <p:nvPr/>
        </p:nvSpPr>
        <p:spPr>
          <a:xfrm>
            <a:off x="875148" y="377732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abstract class Food{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public String name;//</a:t>
            </a:r>
            <a:r>
              <a:rPr lang="zh-CN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定义成员变量</a:t>
            </a:r>
            <a:r>
              <a:rPr lang="en-US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class Bread extends Food{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00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55589" y="1064374"/>
            <a:ext cx="9493707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9141211" cy="470648"/>
          </a:xfrm>
        </p:spPr>
        <p:txBody>
          <a:bodyPr/>
          <a:lstStyle/>
          <a:p>
            <a:r>
              <a:rPr lang="zh-CN" altLang="en-US" dirty="0"/>
              <a:t>抽象方法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D179EA68-41A5-4A96-B7D8-B2E368E7D1E3}"/>
              </a:ext>
            </a:extLst>
          </p:cNvPr>
          <p:cNvSpPr/>
          <p:nvPr/>
        </p:nvSpPr>
        <p:spPr>
          <a:xfrm>
            <a:off x="731837" y="1500950"/>
            <a:ext cx="9141211" cy="779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60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在抽象类中只做声明而不去实现的方法称为抽象方法，抽象方法只有方法的声明，而没有方法的实现代码，需要子类重写抽象方法，定义抽象方法的语法格式如下：</a:t>
            </a: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abstract &lt;</a:t>
            </a:r>
            <a:r>
              <a:rPr lang="zh-CN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方法返回值类型</a:t>
            </a:r>
            <a:r>
              <a:rPr lang="en-US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zh-CN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方法名</a:t>
            </a:r>
            <a:r>
              <a:rPr lang="en-US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([</a:t>
            </a:r>
            <a:r>
              <a:rPr lang="zh-CN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参数列表</a:t>
            </a:r>
            <a:r>
              <a:rPr lang="en-US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]);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C633440-B8FA-4268-87AF-5D1CFFF2A62C}"/>
              </a:ext>
            </a:extLst>
          </p:cNvPr>
          <p:cNvSpPr/>
          <p:nvPr/>
        </p:nvSpPr>
        <p:spPr>
          <a:xfrm>
            <a:off x="731836" y="3429000"/>
            <a:ext cx="85767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abstract class Food{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 public String name;//</a:t>
            </a:r>
            <a:r>
              <a:rPr lang="zh-CN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定义成员变量</a:t>
            </a:r>
            <a:r>
              <a:rPr lang="en-US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public abstract void cook(); //</a:t>
            </a:r>
            <a:r>
              <a:rPr lang="zh-CN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烹饪的方法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class Bread extends Food{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public void cook(){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kern="0" dirty="0" err="1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面包出炉了</a:t>
            </a:r>
            <a:r>
              <a:rPr lang="en-US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");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2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92125" y="983280"/>
            <a:ext cx="9173667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20995" y="459984"/>
            <a:ext cx="9894973" cy="470648"/>
          </a:xfrm>
        </p:spPr>
        <p:txBody>
          <a:bodyPr/>
          <a:lstStyle/>
          <a:p>
            <a:r>
              <a:rPr lang="zh-CN" altLang="zh-CN" dirty="0"/>
              <a:t>抽象类</a:t>
            </a:r>
            <a:r>
              <a:rPr lang="en-US" altLang="zh-CN" dirty="0"/>
              <a:t>Animal</a:t>
            </a:r>
            <a:r>
              <a:rPr lang="zh-CN" altLang="zh-CN" dirty="0"/>
              <a:t>，</a:t>
            </a:r>
            <a:r>
              <a:rPr lang="en-US" altLang="zh-CN" dirty="0"/>
              <a:t>Cat</a:t>
            </a:r>
            <a:r>
              <a:rPr lang="zh-CN" altLang="en-US" dirty="0"/>
              <a:t>和</a:t>
            </a:r>
            <a:r>
              <a:rPr lang="en-US" altLang="zh-CN" dirty="0"/>
              <a:t>Dog</a:t>
            </a:r>
            <a:r>
              <a:rPr lang="zh-CN" altLang="zh-CN" dirty="0"/>
              <a:t>类继承</a:t>
            </a:r>
            <a:r>
              <a:rPr lang="en-US" altLang="zh-CN" dirty="0"/>
              <a:t>Animal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F351185-5E64-4D7A-B82F-50C51F8DF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95" y="1156132"/>
            <a:ext cx="5227773" cy="50801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8D00E50C-277B-4CAF-B083-0DD82F721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68" y="4617676"/>
            <a:ext cx="2949196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8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接口的含义</a:t>
            </a:r>
          </a:p>
        </p:txBody>
      </p:sp>
      <p:sp>
        <p:nvSpPr>
          <p:cNvPr id="112" name="TextBox 7">
            <a:extLst>
              <a:ext uri="{FF2B5EF4-FFF2-40B4-BE49-F238E27FC236}">
                <a16:creationId xmlns="" xmlns:a16="http://schemas.microsoft.com/office/drawing/2014/main" id="{4FA5150D-3948-4435-B64C-B9F5026C6C64}"/>
              </a:ext>
            </a:extLst>
          </p:cNvPr>
          <p:cNvSpPr txBox="1"/>
          <p:nvPr/>
        </p:nvSpPr>
        <p:spPr>
          <a:xfrm>
            <a:off x="6507298" y="2341794"/>
            <a:ext cx="5157480" cy="3801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zh-CN" sz="2800" dirty="0"/>
              <a:t>接口是一种特殊的抽象类，只包含常量及成员方法的声明，接口中的所有方法都只有方法声明而没有方法体，既没有成员变量的定义，也没有成员方法的实现</a:t>
            </a:r>
            <a:r>
              <a:rPr lang="zh-CN" altLang="en-US" sz="2800" dirty="0"/>
              <a:t>，规划了类的共同行为。</a:t>
            </a:r>
            <a:endParaRPr lang="en-US" altLang="zh-CN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5" name="Freeform 6">
            <a:extLst>
              <a:ext uri="{FF2B5EF4-FFF2-40B4-BE49-F238E27FC236}">
                <a16:creationId xmlns="" xmlns:a16="http://schemas.microsoft.com/office/drawing/2014/main" id="{4931FE2D-D6FA-448C-BF08-112A65B866D8}"/>
              </a:ext>
            </a:extLst>
          </p:cNvPr>
          <p:cNvSpPr>
            <a:spLocks/>
          </p:cNvSpPr>
          <p:nvPr/>
        </p:nvSpPr>
        <p:spPr bwMode="auto">
          <a:xfrm>
            <a:off x="4083282" y="2601659"/>
            <a:ext cx="1126067" cy="1678517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15A681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8">
            <a:extLst>
              <a:ext uri="{FF2B5EF4-FFF2-40B4-BE49-F238E27FC236}">
                <a16:creationId xmlns="" xmlns:a16="http://schemas.microsoft.com/office/drawing/2014/main" id="{FAEC60DA-C4F9-4023-846A-28556860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50" y="2214308"/>
            <a:ext cx="2442633" cy="2448984"/>
          </a:xfrm>
          <a:prstGeom prst="ellipse">
            <a:avLst/>
          </a:prstGeom>
          <a:solidFill>
            <a:srgbClr val="00CC99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19" name="直接连接符 118">
            <a:extLst>
              <a:ext uri="{FF2B5EF4-FFF2-40B4-BE49-F238E27FC236}">
                <a16:creationId xmlns="" xmlns:a16="http://schemas.microsoft.com/office/drawing/2014/main" id="{F50BD667-74FC-4A05-A8A9-0EA9DE0B9577}"/>
              </a:ext>
            </a:extLst>
          </p:cNvPr>
          <p:cNvCxnSpPr>
            <a:cxnSpLocks/>
          </p:cNvCxnSpPr>
          <p:nvPr/>
        </p:nvCxnSpPr>
        <p:spPr>
          <a:xfrm>
            <a:off x="5123011" y="3440917"/>
            <a:ext cx="122713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6">
            <a:extLst>
              <a:ext uri="{FF2B5EF4-FFF2-40B4-BE49-F238E27FC236}">
                <a16:creationId xmlns="" xmlns:a16="http://schemas.microsoft.com/office/drawing/2014/main" id="{D7E3690A-7C70-4EEA-99EB-6069E26B77F1}"/>
              </a:ext>
            </a:extLst>
          </p:cNvPr>
          <p:cNvSpPr txBox="1"/>
          <p:nvPr/>
        </p:nvSpPr>
        <p:spPr>
          <a:xfrm>
            <a:off x="2291234" y="3161800"/>
            <a:ext cx="938712" cy="538605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algn="ctr">
              <a:defRPr/>
            </a:pPr>
            <a:r>
              <a:rPr lang="zh-CN" altLang="en-US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</a:p>
        </p:txBody>
      </p:sp>
      <p:sp>
        <p:nvSpPr>
          <p:cNvPr id="123" name="TextBox 18">
            <a:extLst>
              <a:ext uri="{FF2B5EF4-FFF2-40B4-BE49-F238E27FC236}">
                <a16:creationId xmlns="" xmlns:a16="http://schemas.microsoft.com/office/drawing/2014/main" id="{5962225F-5D37-4145-BF9A-94FA5173A2FE}"/>
              </a:ext>
            </a:extLst>
          </p:cNvPr>
          <p:cNvSpPr txBox="1"/>
          <p:nvPr/>
        </p:nvSpPr>
        <p:spPr>
          <a:xfrm>
            <a:off x="4256318" y="3277217"/>
            <a:ext cx="779993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含义</a:t>
            </a:r>
          </a:p>
        </p:txBody>
      </p:sp>
    </p:spTree>
    <p:extLst>
      <p:ext uri="{BB962C8B-B14F-4D97-AF65-F5344CB8AC3E}">
        <p14:creationId xmlns:p14="http://schemas.microsoft.com/office/powerpoint/2010/main" val="310863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 animBg="1"/>
      <p:bldP spid="117" grpId="0" animBg="1"/>
      <p:bldP spid="121" grpId="0"/>
      <p:bldP spid="1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03295" y="944425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接口的定义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E05EEAE3-F159-4B9F-A153-051F4EAFB369}"/>
              </a:ext>
            </a:extLst>
          </p:cNvPr>
          <p:cNvSpPr/>
          <p:nvPr/>
        </p:nvSpPr>
        <p:spPr>
          <a:xfrm>
            <a:off x="503294" y="1415073"/>
            <a:ext cx="6939922" cy="140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60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接口的定义包括接口声明和接口体，一般格式如下：</a:t>
            </a: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[public] interface </a:t>
            </a:r>
            <a:r>
              <a:rPr lang="zh-CN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接口名</a:t>
            </a:r>
            <a:r>
              <a:rPr lang="en-US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[extends </a:t>
            </a:r>
            <a:r>
              <a:rPr lang="zh-CN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父接口列表</a:t>
            </a:r>
            <a:r>
              <a:rPr lang="en-US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] {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40132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常量声明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40132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方法声明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1BD04CE6-52E4-4772-87E3-0041035F77B4}"/>
              </a:ext>
            </a:extLst>
          </p:cNvPr>
          <p:cNvSpPr/>
          <p:nvPr/>
        </p:nvSpPr>
        <p:spPr>
          <a:xfrm>
            <a:off x="731838" y="3555231"/>
            <a:ext cx="7799514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60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例如，定义一个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Shape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接口，在该接口中定义一个常量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PI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、两个方法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getArea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()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getCircumference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()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，代码如下：</a:t>
            </a: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public interface Shape {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final float PI=3.14f;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public float </a:t>
            </a:r>
            <a:r>
              <a:rPr lang="en-US" altLang="zh-CN" b="1" kern="0" dirty="0" err="1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getArea</a:t>
            </a: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(float r);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public float </a:t>
            </a:r>
            <a:r>
              <a:rPr lang="en-US" altLang="zh-CN" b="1" kern="0" dirty="0" err="1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getCircumference</a:t>
            </a: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(float r);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49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03295" y="944425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接口的创建步骤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4D4DAD47-AAE0-4911-A689-4D350B298F40}"/>
              </a:ext>
            </a:extLst>
          </p:cNvPr>
          <p:cNvSpPr/>
          <p:nvPr/>
        </p:nvSpPr>
        <p:spPr>
          <a:xfrm>
            <a:off x="731838" y="1942310"/>
            <a:ext cx="7751064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60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① 创建项目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ProjectInterface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。选择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File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New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Java Project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，输入项目名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ProjectInterface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，点击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Finish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按钮。</a:t>
            </a:r>
          </a:p>
          <a:p>
            <a:pPr indent="266700" algn="just">
              <a:lnSpc>
                <a:spcPts val="160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② 在项目名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ProjectInterface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下，选择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File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New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Interface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，在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Name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中输入接口名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Shape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，点击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Finish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按钮，在文件“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Shape.java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”中输入接口的定义内容。</a:t>
            </a:r>
          </a:p>
        </p:txBody>
      </p:sp>
    </p:spTree>
    <p:extLst>
      <p:ext uri="{BB962C8B-B14F-4D97-AF65-F5344CB8AC3E}">
        <p14:creationId xmlns:p14="http://schemas.microsoft.com/office/powerpoint/2010/main" val="5908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03295" y="944425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接口的实现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F7764F5-011A-44F2-8B2B-A0DA8A5EA992}"/>
              </a:ext>
            </a:extLst>
          </p:cNvPr>
          <p:cNvSpPr/>
          <p:nvPr/>
        </p:nvSpPr>
        <p:spPr>
          <a:xfrm>
            <a:off x="620310" y="18883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zh-CN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类名</a:t>
            </a:r>
            <a:r>
              <a:rPr lang="en-US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implements </a:t>
            </a:r>
            <a:r>
              <a:rPr lang="zh-CN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接口</a:t>
            </a:r>
            <a:r>
              <a:rPr lang="en-US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1[,</a:t>
            </a:r>
            <a:r>
              <a:rPr lang="zh-CN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接口</a:t>
            </a:r>
            <a:r>
              <a:rPr lang="en-US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2,</a:t>
            </a:r>
            <a:r>
              <a:rPr lang="zh-CN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接口</a:t>
            </a:r>
            <a:r>
              <a:rPr lang="en-US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3,…,</a:t>
            </a:r>
            <a:r>
              <a:rPr lang="zh-CN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接口</a:t>
            </a:r>
            <a:r>
              <a:rPr lang="en-US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n]{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类体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EBB9BC6-530A-4CA9-8700-6BC61B1D7AE3}"/>
              </a:ext>
            </a:extLst>
          </p:cNvPr>
          <p:cNvSpPr/>
          <p:nvPr/>
        </p:nvSpPr>
        <p:spPr>
          <a:xfrm>
            <a:off x="731838" y="1155585"/>
            <a:ext cx="7790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接口中声明了一组方法，而具体实现接口的方法，则需要某个类来实现，</a:t>
            </a: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语法格式如下：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7971B0E-BC39-4679-AE60-D0729BA0F9DC}"/>
              </a:ext>
            </a:extLst>
          </p:cNvPr>
          <p:cNvSpPr/>
          <p:nvPr/>
        </p:nvSpPr>
        <p:spPr>
          <a:xfrm>
            <a:off x="503294" y="3930909"/>
            <a:ext cx="7540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60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接口主要用来规范类的方法，主要应用有两种方式：</a:t>
            </a:r>
          </a:p>
          <a:p>
            <a:pPr indent="266700" algn="just">
              <a:lnSpc>
                <a:spcPts val="160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① 实现接口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宋体" panose="02010600030101010101" pitchFamily="2" charset="-122"/>
            </a:endParaRPr>
          </a:p>
          <a:p>
            <a:pPr indent="266700" algn="just">
              <a:lnSpc>
                <a:spcPts val="1600"/>
              </a:lnSpc>
              <a:spcAft>
                <a:spcPts val="0"/>
              </a:spcAft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② 接口作为参数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02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A9AABC7-F515-4547-BCFA-793B7554B56F}"/>
              </a:ext>
            </a:extLst>
          </p:cNvPr>
          <p:cNvSpPr/>
          <p:nvPr/>
        </p:nvSpPr>
        <p:spPr>
          <a:xfrm>
            <a:off x="713232" y="1497286"/>
            <a:ext cx="1817152" cy="1153193"/>
          </a:xfrm>
          <a:prstGeom prst="rect">
            <a:avLst/>
          </a:prstGeom>
          <a:solidFill>
            <a:srgbClr val="F8F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FDBBB012-EE31-44A9-9864-FB410AC9B9C5}"/>
              </a:ext>
            </a:extLst>
          </p:cNvPr>
          <p:cNvGrpSpPr/>
          <p:nvPr/>
        </p:nvGrpSpPr>
        <p:grpSpPr>
          <a:xfrm>
            <a:off x="1493904" y="1747591"/>
            <a:ext cx="2072960" cy="2584754"/>
            <a:chOff x="3295850" y="1908877"/>
            <a:chExt cx="3738030" cy="4660916"/>
          </a:xfrm>
        </p:grpSpPr>
        <p:sp>
          <p:nvSpPr>
            <p:cNvPr id="10" name="圆角矩形 2">
              <a:extLst>
                <a:ext uri="{FF2B5EF4-FFF2-40B4-BE49-F238E27FC236}">
                  <a16:creationId xmlns="" xmlns:a16="http://schemas.microsoft.com/office/drawing/2014/main" id="{9CBD1585-A597-4FE2-ABA5-FCEF698225E2}"/>
                </a:ext>
              </a:extLst>
            </p:cNvPr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D8148A0E-205F-47FD-BF0D-7C16C01C48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5" name="圆角矩形 4">
              <a:extLst>
                <a:ext uri="{FF2B5EF4-FFF2-40B4-BE49-F238E27FC236}">
                  <a16:creationId xmlns="" xmlns:a16="http://schemas.microsoft.com/office/drawing/2014/main" id="{437F2DCD-3F99-4D24-973F-5F2C63A297D2}"/>
                </a:ext>
              </a:extLst>
            </p:cNvPr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="" xmlns:a16="http://schemas.microsoft.com/office/drawing/2014/main" id="{EAA165A9-2A75-4961-B627-6E6CA0925E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17" name="圆角矩形 6">
            <a:extLst>
              <a:ext uri="{FF2B5EF4-FFF2-40B4-BE49-F238E27FC236}">
                <a16:creationId xmlns="" xmlns:a16="http://schemas.microsoft.com/office/drawing/2014/main" id="{225E3DEB-A6F5-4983-9F43-15B6E72C1D9A}"/>
              </a:ext>
            </a:extLst>
          </p:cNvPr>
          <p:cNvSpPr/>
          <p:nvPr/>
        </p:nvSpPr>
        <p:spPr>
          <a:xfrm>
            <a:off x="3047630" y="2212118"/>
            <a:ext cx="4929482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9A149006-45E6-492B-94F8-876F319A039B}"/>
              </a:ext>
            </a:extLst>
          </p:cNvPr>
          <p:cNvGrpSpPr/>
          <p:nvPr/>
        </p:nvGrpSpPr>
        <p:grpSpPr>
          <a:xfrm>
            <a:off x="3117918" y="2525975"/>
            <a:ext cx="118508" cy="118509"/>
            <a:chOff x="4486616" y="3001075"/>
            <a:chExt cx="274695" cy="274699"/>
          </a:xfrm>
        </p:grpSpPr>
        <p:sp>
          <p:nvSpPr>
            <p:cNvPr id="19" name="椭圆 18">
              <a:extLst>
                <a:ext uri="{FF2B5EF4-FFF2-40B4-BE49-F238E27FC236}">
                  <a16:creationId xmlns="" xmlns:a16="http://schemas.microsoft.com/office/drawing/2014/main" id="{629A965D-3242-454A-AB92-37B2DF097A5B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="" xmlns:a16="http://schemas.microsoft.com/office/drawing/2014/main" id="{FD5E582E-443D-4223-A73E-BA6167ED99E4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6008A996-E15F-461F-836C-2958094BDEF0}"/>
              </a:ext>
            </a:extLst>
          </p:cNvPr>
          <p:cNvGrpSpPr/>
          <p:nvPr/>
        </p:nvGrpSpPr>
        <p:grpSpPr>
          <a:xfrm>
            <a:off x="2818413" y="2525975"/>
            <a:ext cx="118508" cy="118509"/>
            <a:chOff x="4486616" y="3001075"/>
            <a:chExt cx="274695" cy="274699"/>
          </a:xfrm>
        </p:grpSpPr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3DD03AA6-D080-49CC-B8FA-C29E21C3C528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1FC133E3-FCFF-46C9-BCF7-0AF74AB4CADC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4FB2611D-A003-4897-BD99-660D819DD3E8}"/>
              </a:ext>
            </a:extLst>
          </p:cNvPr>
          <p:cNvGrpSpPr/>
          <p:nvPr/>
        </p:nvGrpSpPr>
        <p:grpSpPr>
          <a:xfrm>
            <a:off x="2884970" y="2559637"/>
            <a:ext cx="288238" cy="46073"/>
            <a:chOff x="4318304" y="3089060"/>
            <a:chExt cx="384317" cy="61430"/>
          </a:xfrm>
        </p:grpSpPr>
        <p:sp>
          <p:nvSpPr>
            <p:cNvPr id="26" name="圆角矩形 14">
              <a:extLst>
                <a:ext uri="{FF2B5EF4-FFF2-40B4-BE49-F238E27FC236}">
                  <a16:creationId xmlns="" xmlns:a16="http://schemas.microsoft.com/office/drawing/2014/main" id="{BA388E83-69E6-47C6-95F7-C3439093B01C}"/>
                </a:ext>
              </a:extLst>
            </p:cNvPr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27" name="圆角矩形 15">
              <a:extLst>
                <a:ext uri="{FF2B5EF4-FFF2-40B4-BE49-F238E27FC236}">
                  <a16:creationId xmlns="" xmlns:a16="http://schemas.microsoft.com/office/drawing/2014/main" id="{FC39B915-8F8E-4120-B741-75E76C3874AE}"/>
                </a:ext>
              </a:extLst>
            </p:cNvPr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BE26D786-D206-41AE-82D0-CEE764C65DC8}"/>
              </a:ext>
            </a:extLst>
          </p:cNvPr>
          <p:cNvSpPr txBox="1"/>
          <p:nvPr/>
        </p:nvSpPr>
        <p:spPr>
          <a:xfrm>
            <a:off x="3859816" y="2337030"/>
            <a:ext cx="36809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重载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593D3DE5-0A25-4358-990D-8A8E9839BFB2}"/>
              </a:ext>
            </a:extLst>
          </p:cNvPr>
          <p:cNvGrpSpPr/>
          <p:nvPr/>
        </p:nvGrpSpPr>
        <p:grpSpPr>
          <a:xfrm>
            <a:off x="1939150" y="2315686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31" name="Freeform 489">
              <a:extLst>
                <a:ext uri="{FF2B5EF4-FFF2-40B4-BE49-F238E27FC236}">
                  <a16:creationId xmlns="" xmlns:a16="http://schemas.microsoft.com/office/drawing/2014/main" id="{E6ACA522-E369-4104-94C8-7CA042DEE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2" name="Freeform 490">
              <a:extLst>
                <a:ext uri="{FF2B5EF4-FFF2-40B4-BE49-F238E27FC236}">
                  <a16:creationId xmlns="" xmlns:a16="http://schemas.microsoft.com/office/drawing/2014/main" id="{6B274539-3CAD-4AEB-BAE2-33A817BC0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3" name="Freeform 491">
              <a:extLst>
                <a:ext uri="{FF2B5EF4-FFF2-40B4-BE49-F238E27FC236}">
                  <a16:creationId xmlns="" xmlns:a16="http://schemas.microsoft.com/office/drawing/2014/main" id="{C04DD3A4-1132-4B35-B014-1EE77597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4" name="Rectangle 492">
              <a:extLst>
                <a:ext uri="{FF2B5EF4-FFF2-40B4-BE49-F238E27FC236}">
                  <a16:creationId xmlns="" xmlns:a16="http://schemas.microsoft.com/office/drawing/2014/main" id="{81701E7C-88CA-4848-A394-FB08CF6D4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5" name="Rectangle 493">
              <a:extLst>
                <a:ext uri="{FF2B5EF4-FFF2-40B4-BE49-F238E27FC236}">
                  <a16:creationId xmlns="" xmlns:a16="http://schemas.microsoft.com/office/drawing/2014/main" id="{AE32AFD8-8146-45B7-B93A-2D5112315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6" name="Rectangle 494">
              <a:extLst>
                <a:ext uri="{FF2B5EF4-FFF2-40B4-BE49-F238E27FC236}">
                  <a16:creationId xmlns="" xmlns:a16="http://schemas.microsoft.com/office/drawing/2014/main" id="{F69ED9C8-B3A8-4D3E-84CE-50975CB6E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7" name="Rectangle 495">
              <a:extLst>
                <a:ext uri="{FF2B5EF4-FFF2-40B4-BE49-F238E27FC236}">
                  <a16:creationId xmlns="" xmlns:a16="http://schemas.microsoft.com/office/drawing/2014/main" id="{145EBAAD-48B4-426A-B58E-976B14B4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8" name="Freeform 496">
              <a:extLst>
                <a:ext uri="{FF2B5EF4-FFF2-40B4-BE49-F238E27FC236}">
                  <a16:creationId xmlns="" xmlns:a16="http://schemas.microsoft.com/office/drawing/2014/main" id="{BEF68BB7-20DC-4254-AA89-2FE77250D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639DD42D-B6D3-49B4-97E3-BD6FF1530F79}"/>
              </a:ext>
            </a:extLst>
          </p:cNvPr>
          <p:cNvGrpSpPr/>
          <p:nvPr/>
        </p:nvGrpSpPr>
        <p:grpSpPr>
          <a:xfrm>
            <a:off x="3419444" y="2405922"/>
            <a:ext cx="484115" cy="429667"/>
            <a:chOff x="5030931" y="2884106"/>
            <a:chExt cx="645486" cy="572889"/>
          </a:xfrm>
        </p:grpSpPr>
        <p:sp>
          <p:nvSpPr>
            <p:cNvPr id="40" name="椭圆 39">
              <a:extLst>
                <a:ext uri="{FF2B5EF4-FFF2-40B4-BE49-F238E27FC236}">
                  <a16:creationId xmlns="" xmlns:a16="http://schemas.microsoft.com/office/drawing/2014/main" id="{0E5EFCCF-38B7-4C77-A6AC-4216F5FAD7DE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="" xmlns:a16="http://schemas.microsoft.com/office/drawing/2014/main" id="{859AC0EB-E7B0-4B5D-ADFC-7792D54FDCD1}"/>
                </a:ext>
              </a:extLst>
            </p:cNvPr>
            <p:cNvSpPr txBox="1"/>
            <p:nvPr/>
          </p:nvSpPr>
          <p:spPr>
            <a:xfrm>
              <a:off x="5030931" y="2902999"/>
              <a:ext cx="64548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B7D7CEE2-44AD-4C57-9B59-125A6F86314F}"/>
              </a:ext>
            </a:extLst>
          </p:cNvPr>
          <p:cNvGrpSpPr/>
          <p:nvPr/>
        </p:nvGrpSpPr>
        <p:grpSpPr>
          <a:xfrm>
            <a:off x="2797233" y="2973027"/>
            <a:ext cx="2065817" cy="2584754"/>
            <a:chOff x="3295850" y="1895995"/>
            <a:chExt cx="3725149" cy="4660916"/>
          </a:xfrm>
        </p:grpSpPr>
        <p:sp>
          <p:nvSpPr>
            <p:cNvPr id="43" name="圆角矩形 2">
              <a:extLst>
                <a:ext uri="{FF2B5EF4-FFF2-40B4-BE49-F238E27FC236}">
                  <a16:creationId xmlns="" xmlns:a16="http://schemas.microsoft.com/office/drawing/2014/main" id="{664110BE-271E-438F-8146-59A269BE20F4}"/>
                </a:ext>
              </a:extLst>
            </p:cNvPr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4" name="Freeform 5">
              <a:extLst>
                <a:ext uri="{FF2B5EF4-FFF2-40B4-BE49-F238E27FC236}">
                  <a16:creationId xmlns="" xmlns:a16="http://schemas.microsoft.com/office/drawing/2014/main" id="{CF435BD4-33A1-4739-A355-64B7D72557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45" name="圆角矩形 4">
              <a:extLst>
                <a:ext uri="{FF2B5EF4-FFF2-40B4-BE49-F238E27FC236}">
                  <a16:creationId xmlns="" xmlns:a16="http://schemas.microsoft.com/office/drawing/2014/main" id="{263EB039-ECB8-46BA-8DD0-7D8D4FBB4E54}"/>
                </a:ext>
              </a:extLst>
            </p:cNvPr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6" name="Freeform 5">
              <a:extLst>
                <a:ext uri="{FF2B5EF4-FFF2-40B4-BE49-F238E27FC236}">
                  <a16:creationId xmlns="" xmlns:a16="http://schemas.microsoft.com/office/drawing/2014/main" id="{D074CBCF-AA62-44D7-80C9-694703052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5A681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</a:endParaRPr>
            </a:p>
          </p:txBody>
        </p:sp>
      </p:grpSp>
      <p:sp>
        <p:nvSpPr>
          <p:cNvPr id="47" name="圆角矩形 6">
            <a:extLst>
              <a:ext uri="{FF2B5EF4-FFF2-40B4-BE49-F238E27FC236}">
                <a16:creationId xmlns="" xmlns:a16="http://schemas.microsoft.com/office/drawing/2014/main" id="{2CAC1B48-C68B-4697-9989-E9C2C3B8480C}"/>
              </a:ext>
            </a:extLst>
          </p:cNvPr>
          <p:cNvSpPr/>
          <p:nvPr/>
        </p:nvSpPr>
        <p:spPr>
          <a:xfrm>
            <a:off x="4349925" y="3446986"/>
            <a:ext cx="4364307" cy="751080"/>
          </a:xfrm>
          <a:prstGeom prst="roundRect">
            <a:avLst>
              <a:gd name="adj" fmla="val 9976"/>
            </a:avLst>
          </a:prstGeom>
          <a:solidFill>
            <a:srgbClr val="15A681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FAF08DA1-2326-4B81-8B4A-7E2791E9BA3F}"/>
              </a:ext>
            </a:extLst>
          </p:cNvPr>
          <p:cNvGrpSpPr/>
          <p:nvPr/>
        </p:nvGrpSpPr>
        <p:grpSpPr>
          <a:xfrm>
            <a:off x="4420214" y="3760843"/>
            <a:ext cx="118508" cy="118509"/>
            <a:chOff x="4486616" y="3001075"/>
            <a:chExt cx="274695" cy="274699"/>
          </a:xfrm>
        </p:grpSpPr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099D3C82-23D3-4CBE-B7F7-2DFA24A6F05A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0884DE91-4A60-41EA-92D4-E9553CBE545F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E6A4220D-0B12-4204-B0D3-33421CF2387E}"/>
              </a:ext>
            </a:extLst>
          </p:cNvPr>
          <p:cNvGrpSpPr/>
          <p:nvPr/>
        </p:nvGrpSpPr>
        <p:grpSpPr>
          <a:xfrm>
            <a:off x="4120709" y="3760843"/>
            <a:ext cx="118508" cy="118509"/>
            <a:chOff x="4486616" y="3001075"/>
            <a:chExt cx="274695" cy="274699"/>
          </a:xfrm>
        </p:grpSpPr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39AB1BFA-221C-4397-9879-90D884521FA0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CA79590D-F144-45CE-8A55-CAFB80B360FE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="" xmlns:a16="http://schemas.microsoft.com/office/drawing/2014/main" id="{8FCDAAD8-0136-4CC4-9C86-EE4A655A4140}"/>
              </a:ext>
            </a:extLst>
          </p:cNvPr>
          <p:cNvGrpSpPr/>
          <p:nvPr/>
        </p:nvGrpSpPr>
        <p:grpSpPr>
          <a:xfrm>
            <a:off x="4187268" y="3794505"/>
            <a:ext cx="288238" cy="46073"/>
            <a:chOff x="4317617" y="3104300"/>
            <a:chExt cx="384317" cy="61430"/>
          </a:xfrm>
        </p:grpSpPr>
        <p:sp>
          <p:nvSpPr>
            <p:cNvPr id="55" name="圆角矩形 14">
              <a:extLst>
                <a:ext uri="{FF2B5EF4-FFF2-40B4-BE49-F238E27FC236}">
                  <a16:creationId xmlns="" xmlns:a16="http://schemas.microsoft.com/office/drawing/2014/main" id="{5E78A39C-41D3-44AB-9470-2CEF6E16678F}"/>
                </a:ext>
              </a:extLst>
            </p:cNvPr>
            <p:cNvSpPr/>
            <p:nvPr/>
          </p:nvSpPr>
          <p:spPr>
            <a:xfrm rot="16200000">
              <a:off x="4498570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6" name="圆角矩形 15">
              <a:extLst>
                <a:ext uri="{FF2B5EF4-FFF2-40B4-BE49-F238E27FC236}">
                  <a16:creationId xmlns="" xmlns:a16="http://schemas.microsoft.com/office/drawing/2014/main" id="{53691FA7-91C1-4CC1-8222-DA770B98AA02}"/>
                </a:ext>
              </a:extLst>
            </p:cNvPr>
            <p:cNvSpPr/>
            <p:nvPr/>
          </p:nvSpPr>
          <p:spPr>
            <a:xfrm rot="16200000">
              <a:off x="4498571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="" xmlns:a16="http://schemas.microsoft.com/office/drawing/2014/main" id="{18C71C9B-76FA-48CF-BD1E-CC52FA9998C1}"/>
              </a:ext>
            </a:extLst>
          </p:cNvPr>
          <p:cNvGrpSpPr/>
          <p:nvPr/>
        </p:nvGrpSpPr>
        <p:grpSpPr>
          <a:xfrm>
            <a:off x="4582477" y="3629360"/>
            <a:ext cx="491776" cy="429667"/>
            <a:chOff x="5030931" y="2884106"/>
            <a:chExt cx="655701" cy="572889"/>
          </a:xfrm>
        </p:grpSpPr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1D61165F-3621-43DA-8164-67F0A20AAF03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="" xmlns:a16="http://schemas.microsoft.com/office/drawing/2014/main" id="{A914A5A1-441B-4A7B-A45B-6A4DB51C4F32}"/>
                </a:ext>
              </a:extLst>
            </p:cNvPr>
            <p:cNvSpPr txBox="1"/>
            <p:nvPr/>
          </p:nvSpPr>
          <p:spPr>
            <a:xfrm>
              <a:off x="5030931" y="2902999"/>
              <a:ext cx="655701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15A68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100" dirty="0">
                <a:solidFill>
                  <a:srgbClr val="15A68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="" xmlns:a16="http://schemas.microsoft.com/office/drawing/2014/main" id="{A45C0219-CB14-49C0-8CE9-F2176D43A9B8}"/>
              </a:ext>
            </a:extLst>
          </p:cNvPr>
          <p:cNvGrpSpPr/>
          <p:nvPr/>
        </p:nvGrpSpPr>
        <p:grpSpPr>
          <a:xfrm>
            <a:off x="3255330" y="3620494"/>
            <a:ext cx="539637" cy="423360"/>
            <a:chOff x="4172643" y="3997027"/>
            <a:chExt cx="736426" cy="577745"/>
          </a:xfrm>
          <a:solidFill>
            <a:schemeClr val="bg1"/>
          </a:solidFill>
        </p:grpSpPr>
        <p:sp>
          <p:nvSpPr>
            <p:cNvPr id="61" name="Freeform 14">
              <a:extLst>
                <a:ext uri="{FF2B5EF4-FFF2-40B4-BE49-F238E27FC236}">
                  <a16:creationId xmlns="" xmlns:a16="http://schemas.microsoft.com/office/drawing/2014/main" id="{A24F56B8-6226-403C-BB45-8CD32D7EB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2" name="Freeform 15">
              <a:extLst>
                <a:ext uri="{FF2B5EF4-FFF2-40B4-BE49-F238E27FC236}">
                  <a16:creationId xmlns="" xmlns:a16="http://schemas.microsoft.com/office/drawing/2014/main" id="{B70AF410-89C8-4D0A-8497-9337D3E20C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3" name="Freeform 16">
              <a:extLst>
                <a:ext uri="{FF2B5EF4-FFF2-40B4-BE49-F238E27FC236}">
                  <a16:creationId xmlns="" xmlns:a16="http://schemas.microsoft.com/office/drawing/2014/main" id="{FEDEFA1E-6ED7-4EDA-90DE-D6DB350CA8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4" name="Freeform 17">
              <a:extLst>
                <a:ext uri="{FF2B5EF4-FFF2-40B4-BE49-F238E27FC236}">
                  <a16:creationId xmlns="" xmlns:a16="http://schemas.microsoft.com/office/drawing/2014/main" id="{BCA2F60C-0C38-4942-A47B-30CB2C47B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="" xmlns:a16="http://schemas.microsoft.com/office/drawing/2014/main" id="{6B05EEF3-87E1-4A4B-AE6B-1B1088861C33}"/>
              </a:ext>
            </a:extLst>
          </p:cNvPr>
          <p:cNvSpPr txBox="1"/>
          <p:nvPr/>
        </p:nvSpPr>
        <p:spPr>
          <a:xfrm>
            <a:off x="4984605" y="3581327"/>
            <a:ext cx="35741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重写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="" xmlns:a16="http://schemas.microsoft.com/office/drawing/2014/main" id="{FDBBB012-EE31-44A9-9864-FB410AC9B9C5}"/>
              </a:ext>
            </a:extLst>
          </p:cNvPr>
          <p:cNvGrpSpPr/>
          <p:nvPr/>
        </p:nvGrpSpPr>
        <p:grpSpPr>
          <a:xfrm>
            <a:off x="3932304" y="4470471"/>
            <a:ext cx="2072960" cy="2584754"/>
            <a:chOff x="3295850" y="1908877"/>
            <a:chExt cx="3738030" cy="4660916"/>
          </a:xfrm>
        </p:grpSpPr>
        <p:sp>
          <p:nvSpPr>
            <p:cNvPr id="67" name="圆角矩形 2">
              <a:extLst>
                <a:ext uri="{FF2B5EF4-FFF2-40B4-BE49-F238E27FC236}">
                  <a16:creationId xmlns="" xmlns:a16="http://schemas.microsoft.com/office/drawing/2014/main" id="{9CBD1585-A597-4FE2-ABA5-FCEF698225E2}"/>
                </a:ext>
              </a:extLst>
            </p:cNvPr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8" name="Freeform 5">
              <a:extLst>
                <a:ext uri="{FF2B5EF4-FFF2-40B4-BE49-F238E27FC236}">
                  <a16:creationId xmlns="" xmlns:a16="http://schemas.microsoft.com/office/drawing/2014/main" id="{D8148A0E-205F-47FD-BF0D-7C16C01C48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69" name="圆角矩形 4">
              <a:extLst>
                <a:ext uri="{FF2B5EF4-FFF2-40B4-BE49-F238E27FC236}">
                  <a16:creationId xmlns="" xmlns:a16="http://schemas.microsoft.com/office/drawing/2014/main" id="{437F2DCD-3F99-4D24-973F-5F2C63A297D2}"/>
                </a:ext>
              </a:extLst>
            </p:cNvPr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0" name="Freeform 5">
              <a:extLst>
                <a:ext uri="{FF2B5EF4-FFF2-40B4-BE49-F238E27FC236}">
                  <a16:creationId xmlns="" xmlns:a16="http://schemas.microsoft.com/office/drawing/2014/main" id="{EAA165A9-2A75-4961-B627-6E6CA0925E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71" name="圆角矩形 6">
            <a:extLst>
              <a:ext uri="{FF2B5EF4-FFF2-40B4-BE49-F238E27FC236}">
                <a16:creationId xmlns="" xmlns:a16="http://schemas.microsoft.com/office/drawing/2014/main" id="{225E3DEB-A6F5-4983-9F43-15B6E72C1D9A}"/>
              </a:ext>
            </a:extLst>
          </p:cNvPr>
          <p:cNvSpPr/>
          <p:nvPr/>
        </p:nvSpPr>
        <p:spPr>
          <a:xfrm>
            <a:off x="5486030" y="4934998"/>
            <a:ext cx="4929482" cy="751080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72" name="组合 71">
            <a:extLst>
              <a:ext uri="{FF2B5EF4-FFF2-40B4-BE49-F238E27FC236}">
                <a16:creationId xmlns="" xmlns:a16="http://schemas.microsoft.com/office/drawing/2014/main" id="{9A149006-45E6-492B-94F8-876F319A039B}"/>
              </a:ext>
            </a:extLst>
          </p:cNvPr>
          <p:cNvGrpSpPr/>
          <p:nvPr/>
        </p:nvGrpSpPr>
        <p:grpSpPr>
          <a:xfrm>
            <a:off x="5556318" y="5248855"/>
            <a:ext cx="118508" cy="118509"/>
            <a:chOff x="4486616" y="3001075"/>
            <a:chExt cx="274695" cy="274699"/>
          </a:xfrm>
        </p:grpSpPr>
        <p:sp>
          <p:nvSpPr>
            <p:cNvPr id="73" name="椭圆 72">
              <a:extLst>
                <a:ext uri="{FF2B5EF4-FFF2-40B4-BE49-F238E27FC236}">
                  <a16:creationId xmlns="" xmlns:a16="http://schemas.microsoft.com/office/drawing/2014/main" id="{629A965D-3242-454A-AB92-37B2DF097A5B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="" xmlns:a16="http://schemas.microsoft.com/office/drawing/2014/main" id="{FD5E582E-443D-4223-A73E-BA6167ED99E4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="" xmlns:a16="http://schemas.microsoft.com/office/drawing/2014/main" id="{6008A996-E15F-461F-836C-2958094BDEF0}"/>
              </a:ext>
            </a:extLst>
          </p:cNvPr>
          <p:cNvGrpSpPr/>
          <p:nvPr/>
        </p:nvGrpSpPr>
        <p:grpSpPr>
          <a:xfrm>
            <a:off x="5256813" y="5248855"/>
            <a:ext cx="118508" cy="118509"/>
            <a:chOff x="4486616" y="3001075"/>
            <a:chExt cx="274695" cy="274699"/>
          </a:xfrm>
        </p:grpSpPr>
        <p:sp>
          <p:nvSpPr>
            <p:cNvPr id="76" name="椭圆 75">
              <a:extLst>
                <a:ext uri="{FF2B5EF4-FFF2-40B4-BE49-F238E27FC236}">
                  <a16:creationId xmlns="" xmlns:a16="http://schemas.microsoft.com/office/drawing/2014/main" id="{3DD03AA6-D080-49CC-B8FA-C29E21C3C528}"/>
                </a:ext>
              </a:extLst>
            </p:cNvPr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="" xmlns:a16="http://schemas.microsoft.com/office/drawing/2014/main" id="{1FC133E3-FCFF-46C9-BCF7-0AF74AB4CADC}"/>
                </a:ext>
              </a:extLst>
            </p:cNvPr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="" xmlns:a16="http://schemas.microsoft.com/office/drawing/2014/main" id="{4FB2611D-A003-4897-BD99-660D819DD3E8}"/>
              </a:ext>
            </a:extLst>
          </p:cNvPr>
          <p:cNvGrpSpPr/>
          <p:nvPr/>
        </p:nvGrpSpPr>
        <p:grpSpPr>
          <a:xfrm>
            <a:off x="5323370" y="5282517"/>
            <a:ext cx="288238" cy="46073"/>
            <a:chOff x="4318304" y="3089060"/>
            <a:chExt cx="384317" cy="61430"/>
          </a:xfrm>
        </p:grpSpPr>
        <p:sp>
          <p:nvSpPr>
            <p:cNvPr id="79" name="圆角矩形 14">
              <a:extLst>
                <a:ext uri="{FF2B5EF4-FFF2-40B4-BE49-F238E27FC236}">
                  <a16:creationId xmlns="" xmlns:a16="http://schemas.microsoft.com/office/drawing/2014/main" id="{BA388E83-69E6-47C6-95F7-C3439093B01C}"/>
                </a:ext>
              </a:extLst>
            </p:cNvPr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0" name="圆角矩形 15">
              <a:extLst>
                <a:ext uri="{FF2B5EF4-FFF2-40B4-BE49-F238E27FC236}">
                  <a16:creationId xmlns="" xmlns:a16="http://schemas.microsoft.com/office/drawing/2014/main" id="{FC39B915-8F8E-4120-B741-75E76C3874AE}"/>
                </a:ext>
              </a:extLst>
            </p:cNvPr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81" name="文本框 27">
            <a:extLst>
              <a:ext uri="{FF2B5EF4-FFF2-40B4-BE49-F238E27FC236}">
                <a16:creationId xmlns="" xmlns:a16="http://schemas.microsoft.com/office/drawing/2014/main" id="{BE26D786-D206-41AE-82D0-CEE764C65DC8}"/>
              </a:ext>
            </a:extLst>
          </p:cNvPr>
          <p:cNvSpPr txBox="1"/>
          <p:nvPr/>
        </p:nvSpPr>
        <p:spPr>
          <a:xfrm>
            <a:off x="6298216" y="5059910"/>
            <a:ext cx="36809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向上转型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="" xmlns:a16="http://schemas.microsoft.com/office/drawing/2014/main" id="{593D3DE5-0A25-4358-990D-8A8E9839BFB2}"/>
              </a:ext>
            </a:extLst>
          </p:cNvPr>
          <p:cNvGrpSpPr/>
          <p:nvPr/>
        </p:nvGrpSpPr>
        <p:grpSpPr>
          <a:xfrm>
            <a:off x="4377550" y="5038566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83" name="Freeform 489">
              <a:extLst>
                <a:ext uri="{FF2B5EF4-FFF2-40B4-BE49-F238E27FC236}">
                  <a16:creationId xmlns="" xmlns:a16="http://schemas.microsoft.com/office/drawing/2014/main" id="{E6ACA522-E369-4104-94C8-7CA042DEE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4" name="Freeform 490">
              <a:extLst>
                <a:ext uri="{FF2B5EF4-FFF2-40B4-BE49-F238E27FC236}">
                  <a16:creationId xmlns="" xmlns:a16="http://schemas.microsoft.com/office/drawing/2014/main" id="{6B274539-3CAD-4AEB-BAE2-33A817BC0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5" name="Freeform 491">
              <a:extLst>
                <a:ext uri="{FF2B5EF4-FFF2-40B4-BE49-F238E27FC236}">
                  <a16:creationId xmlns="" xmlns:a16="http://schemas.microsoft.com/office/drawing/2014/main" id="{C04DD3A4-1132-4B35-B014-1EE77597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6" name="Rectangle 492">
              <a:extLst>
                <a:ext uri="{FF2B5EF4-FFF2-40B4-BE49-F238E27FC236}">
                  <a16:creationId xmlns="" xmlns:a16="http://schemas.microsoft.com/office/drawing/2014/main" id="{81701E7C-88CA-4848-A394-FB08CF6D4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7" name="Rectangle 493">
              <a:extLst>
                <a:ext uri="{FF2B5EF4-FFF2-40B4-BE49-F238E27FC236}">
                  <a16:creationId xmlns="" xmlns:a16="http://schemas.microsoft.com/office/drawing/2014/main" id="{AE32AFD8-8146-45B7-B93A-2D5112315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8" name="Rectangle 494">
              <a:extLst>
                <a:ext uri="{FF2B5EF4-FFF2-40B4-BE49-F238E27FC236}">
                  <a16:creationId xmlns="" xmlns:a16="http://schemas.microsoft.com/office/drawing/2014/main" id="{F69ED9C8-B3A8-4D3E-84CE-50975CB6E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9" name="Rectangle 495">
              <a:extLst>
                <a:ext uri="{FF2B5EF4-FFF2-40B4-BE49-F238E27FC236}">
                  <a16:creationId xmlns="" xmlns:a16="http://schemas.microsoft.com/office/drawing/2014/main" id="{145EBAAD-48B4-426A-B58E-976B14B4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0" name="Freeform 496">
              <a:extLst>
                <a:ext uri="{FF2B5EF4-FFF2-40B4-BE49-F238E27FC236}">
                  <a16:creationId xmlns="" xmlns:a16="http://schemas.microsoft.com/office/drawing/2014/main" id="{BEF68BB7-20DC-4254-AA89-2FE77250D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="" xmlns:a16="http://schemas.microsoft.com/office/drawing/2014/main" id="{639DD42D-B6D3-49B4-97E3-BD6FF1530F79}"/>
              </a:ext>
            </a:extLst>
          </p:cNvPr>
          <p:cNvGrpSpPr/>
          <p:nvPr/>
        </p:nvGrpSpPr>
        <p:grpSpPr>
          <a:xfrm>
            <a:off x="5857844" y="5128802"/>
            <a:ext cx="484115" cy="429667"/>
            <a:chOff x="5030931" y="2884106"/>
            <a:chExt cx="645486" cy="572889"/>
          </a:xfrm>
        </p:grpSpPr>
        <p:sp>
          <p:nvSpPr>
            <p:cNvPr id="92" name="椭圆 91">
              <a:extLst>
                <a:ext uri="{FF2B5EF4-FFF2-40B4-BE49-F238E27FC236}">
                  <a16:creationId xmlns="" xmlns:a16="http://schemas.microsoft.com/office/drawing/2014/main" id="{0E5EFCCF-38B7-4C77-A6AC-4216F5FAD7DE}"/>
                </a:ext>
              </a:extLst>
            </p:cNvPr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93" name="文本框 40">
              <a:extLst>
                <a:ext uri="{FF2B5EF4-FFF2-40B4-BE49-F238E27FC236}">
                  <a16:creationId xmlns="" xmlns:a16="http://schemas.microsoft.com/office/drawing/2014/main" id="{859AC0EB-E7B0-4B5D-ADFC-7792D54FDCD1}"/>
                </a:ext>
              </a:extLst>
            </p:cNvPr>
            <p:cNvSpPr txBox="1"/>
            <p:nvPr/>
          </p:nvSpPr>
          <p:spPr>
            <a:xfrm>
              <a:off x="5030931" y="2902999"/>
              <a:ext cx="64548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2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" grpId="0"/>
      <p:bldP spid="47" grpId="0" animBg="1"/>
      <p:bldP spid="65" grpId="0"/>
      <p:bldP spid="71" grpId="0" animBg="1"/>
      <p:bldP spid="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92125" y="983280"/>
            <a:ext cx="9173667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20995" y="459984"/>
            <a:ext cx="9894973" cy="470648"/>
          </a:xfrm>
        </p:spPr>
        <p:txBody>
          <a:bodyPr/>
          <a:lstStyle/>
          <a:p>
            <a:r>
              <a:rPr lang="zh-CN" altLang="zh-CN" dirty="0"/>
              <a:t>接口</a:t>
            </a:r>
            <a:r>
              <a:rPr lang="en-US" altLang="zh-CN" dirty="0"/>
              <a:t>Shape</a:t>
            </a:r>
            <a:r>
              <a:rPr lang="zh-CN" altLang="en-US" dirty="0"/>
              <a:t>，</a:t>
            </a:r>
            <a:r>
              <a:rPr lang="zh-CN" altLang="zh-CN" dirty="0"/>
              <a:t>定义类</a:t>
            </a:r>
            <a:r>
              <a:rPr lang="en-US" altLang="zh-CN" dirty="0"/>
              <a:t>Circle</a:t>
            </a:r>
            <a:r>
              <a:rPr lang="zh-CN" altLang="zh-CN" dirty="0"/>
              <a:t>实现</a:t>
            </a:r>
            <a:r>
              <a:rPr lang="zh-CN" altLang="en-US" dirty="0"/>
              <a:t>接口</a:t>
            </a:r>
            <a:r>
              <a:rPr lang="en-US" altLang="zh-CN" dirty="0"/>
              <a:t>Shape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A9E3804D-D07A-4543-A645-1F1ADEF40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7" y="1307503"/>
            <a:ext cx="3238781" cy="10059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85D4D0C7-613F-4925-A1C9-3AA6A91D2B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991" y="1234351"/>
            <a:ext cx="3444538" cy="13793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9EB0626D-0CE8-4D47-ACB2-F37144795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995" y="3182841"/>
            <a:ext cx="5258256" cy="124216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8BD33B78-48E6-491F-A386-FF4BFB4382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251" y="4814318"/>
            <a:ext cx="2682472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92125" y="983280"/>
            <a:ext cx="9173667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20995" y="459984"/>
            <a:ext cx="9894973" cy="470648"/>
          </a:xfrm>
        </p:spPr>
        <p:txBody>
          <a:bodyPr/>
          <a:lstStyle/>
          <a:p>
            <a:r>
              <a:rPr lang="zh-CN" altLang="zh-CN" dirty="0"/>
              <a:t>接口</a:t>
            </a:r>
            <a:r>
              <a:rPr lang="en-US" altLang="zh-CN" dirty="0"/>
              <a:t>Student</a:t>
            </a:r>
            <a:r>
              <a:rPr lang="zh-CN" altLang="zh-CN" dirty="0"/>
              <a:t>，小学生、中学生和大学生类实现接口</a:t>
            </a:r>
            <a:r>
              <a:rPr lang="en-US" altLang="zh-CN" dirty="0"/>
              <a:t>Student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249EDFC3-7DA2-45A2-AF94-E5EFC1F35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173" y="1299151"/>
            <a:ext cx="2720576" cy="7544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75D0779E-FDA2-4DE8-AAEF-FAE23EB7BF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36" y="1230886"/>
            <a:ext cx="3840813" cy="50054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68E6D46-5E4A-41CE-875C-4F35AF6B8D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9930" y="3733606"/>
            <a:ext cx="2293819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0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92125" y="983280"/>
            <a:ext cx="9173667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20995" y="459984"/>
            <a:ext cx="9894973" cy="470648"/>
          </a:xfrm>
        </p:spPr>
        <p:txBody>
          <a:bodyPr/>
          <a:lstStyle/>
          <a:p>
            <a:r>
              <a:rPr lang="zh-CN" altLang="en-US" dirty="0"/>
              <a:t>接口作为参数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AC1F3613-2E6C-4FD4-BA1A-5BFA4FCA01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08" y="1287646"/>
            <a:ext cx="5075360" cy="30939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FCEC325D-C844-46EF-84D0-D173BFD11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048" y="3307777"/>
            <a:ext cx="2301439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0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重载的含义</a:t>
            </a:r>
          </a:p>
        </p:txBody>
      </p:sp>
      <p:sp>
        <p:nvSpPr>
          <p:cNvPr id="112" name="TextBox 7">
            <a:extLst>
              <a:ext uri="{FF2B5EF4-FFF2-40B4-BE49-F238E27FC236}">
                <a16:creationId xmlns="" xmlns:a16="http://schemas.microsoft.com/office/drawing/2014/main" id="{4FA5150D-3948-4435-B64C-B9F5026C6C64}"/>
              </a:ext>
            </a:extLst>
          </p:cNvPr>
          <p:cNvSpPr txBox="1"/>
          <p:nvPr/>
        </p:nvSpPr>
        <p:spPr>
          <a:xfrm>
            <a:off x="6436850" y="2601659"/>
            <a:ext cx="5413280" cy="18628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zh-CN" sz="2800" dirty="0"/>
              <a:t>一个类中可以有多个方法具有相同的方法名，但这些方法的参数个数不同，或者参数类型不同</a:t>
            </a:r>
            <a:endParaRPr lang="en-US" altLang="zh-CN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5" name="Freeform 6">
            <a:extLst>
              <a:ext uri="{FF2B5EF4-FFF2-40B4-BE49-F238E27FC236}">
                <a16:creationId xmlns="" xmlns:a16="http://schemas.microsoft.com/office/drawing/2014/main" id="{4931FE2D-D6FA-448C-BF08-112A65B866D8}"/>
              </a:ext>
            </a:extLst>
          </p:cNvPr>
          <p:cNvSpPr>
            <a:spLocks/>
          </p:cNvSpPr>
          <p:nvPr/>
        </p:nvSpPr>
        <p:spPr bwMode="auto">
          <a:xfrm>
            <a:off x="4083282" y="2601659"/>
            <a:ext cx="1126067" cy="1678517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15A681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8">
            <a:extLst>
              <a:ext uri="{FF2B5EF4-FFF2-40B4-BE49-F238E27FC236}">
                <a16:creationId xmlns="" xmlns:a16="http://schemas.microsoft.com/office/drawing/2014/main" id="{FAEC60DA-C4F9-4023-846A-28556860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50" y="2214308"/>
            <a:ext cx="2442633" cy="2448984"/>
          </a:xfrm>
          <a:prstGeom prst="ellipse">
            <a:avLst/>
          </a:prstGeom>
          <a:solidFill>
            <a:srgbClr val="00CC99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19" name="直接连接符 118">
            <a:extLst>
              <a:ext uri="{FF2B5EF4-FFF2-40B4-BE49-F238E27FC236}">
                <a16:creationId xmlns="" xmlns:a16="http://schemas.microsoft.com/office/drawing/2014/main" id="{F50BD667-74FC-4A05-A8A9-0EA9DE0B9577}"/>
              </a:ext>
            </a:extLst>
          </p:cNvPr>
          <p:cNvCxnSpPr>
            <a:cxnSpLocks/>
          </p:cNvCxnSpPr>
          <p:nvPr/>
        </p:nvCxnSpPr>
        <p:spPr>
          <a:xfrm>
            <a:off x="5123011" y="3440917"/>
            <a:ext cx="122713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6">
            <a:extLst>
              <a:ext uri="{FF2B5EF4-FFF2-40B4-BE49-F238E27FC236}">
                <a16:creationId xmlns="" xmlns:a16="http://schemas.microsoft.com/office/drawing/2014/main" id="{D7E3690A-7C70-4EEA-99EB-6069E26B77F1}"/>
              </a:ext>
            </a:extLst>
          </p:cNvPr>
          <p:cNvSpPr txBox="1"/>
          <p:nvPr/>
        </p:nvSpPr>
        <p:spPr>
          <a:xfrm>
            <a:off x="2291235" y="3161800"/>
            <a:ext cx="938712" cy="538605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algn="ctr">
              <a:defRPr/>
            </a:pPr>
            <a:r>
              <a:rPr lang="zh-CN" altLang="en-US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重载</a:t>
            </a:r>
          </a:p>
        </p:txBody>
      </p:sp>
      <p:sp>
        <p:nvSpPr>
          <p:cNvPr id="123" name="TextBox 18">
            <a:extLst>
              <a:ext uri="{FF2B5EF4-FFF2-40B4-BE49-F238E27FC236}">
                <a16:creationId xmlns="" xmlns:a16="http://schemas.microsoft.com/office/drawing/2014/main" id="{5962225F-5D37-4145-BF9A-94FA5173A2FE}"/>
              </a:ext>
            </a:extLst>
          </p:cNvPr>
          <p:cNvSpPr txBox="1"/>
          <p:nvPr/>
        </p:nvSpPr>
        <p:spPr>
          <a:xfrm>
            <a:off x="4256318" y="3277217"/>
            <a:ext cx="779993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含义</a:t>
            </a:r>
          </a:p>
        </p:txBody>
      </p:sp>
    </p:spTree>
    <p:extLst>
      <p:ext uri="{BB962C8B-B14F-4D97-AF65-F5344CB8AC3E}">
        <p14:creationId xmlns:p14="http://schemas.microsoft.com/office/powerpoint/2010/main" val="411755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 animBg="1"/>
      <p:bldP spid="117" grpId="0" animBg="1"/>
      <p:bldP spid="121" grpId="0"/>
      <p:bldP spid="1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370703" y="716692"/>
            <a:ext cx="8377881" cy="6141308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8394" y="244086"/>
            <a:ext cx="6808927" cy="470648"/>
          </a:xfrm>
        </p:spPr>
        <p:txBody>
          <a:bodyPr/>
          <a:lstStyle/>
          <a:p>
            <a:r>
              <a:rPr lang="zh-CN" altLang="en-US" dirty="0"/>
              <a:t>构造方法重载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AF7368C-7E97-49F0-BB2C-760B595D0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4" y="919012"/>
            <a:ext cx="4861981" cy="57412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05ED358D-3601-4584-BB11-7862B90A44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41" y="3537500"/>
            <a:ext cx="3254022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370703" y="716692"/>
            <a:ext cx="8377881" cy="6141308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8394" y="244086"/>
            <a:ext cx="6808927" cy="470648"/>
          </a:xfrm>
        </p:spPr>
        <p:txBody>
          <a:bodyPr/>
          <a:lstStyle/>
          <a:p>
            <a:r>
              <a:rPr lang="zh-CN" altLang="en-US" dirty="0"/>
              <a:t>成员方法重载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117CC29F-AEC4-40D9-BF1C-144638B11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9" y="1060475"/>
            <a:ext cx="4709568" cy="33530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4CE9CFA-FC84-4663-97AD-19DED7644B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34" y="2935158"/>
            <a:ext cx="3314987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2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重写的含义</a:t>
            </a:r>
          </a:p>
        </p:txBody>
      </p:sp>
      <p:sp>
        <p:nvSpPr>
          <p:cNvPr id="115" name="Freeform 6">
            <a:extLst>
              <a:ext uri="{FF2B5EF4-FFF2-40B4-BE49-F238E27FC236}">
                <a16:creationId xmlns="" xmlns:a16="http://schemas.microsoft.com/office/drawing/2014/main" id="{4931FE2D-D6FA-448C-BF08-112A65B866D8}"/>
              </a:ext>
            </a:extLst>
          </p:cNvPr>
          <p:cNvSpPr>
            <a:spLocks/>
          </p:cNvSpPr>
          <p:nvPr/>
        </p:nvSpPr>
        <p:spPr bwMode="auto">
          <a:xfrm>
            <a:off x="4083282" y="2601659"/>
            <a:ext cx="1126067" cy="1678517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15A681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8">
            <a:extLst>
              <a:ext uri="{FF2B5EF4-FFF2-40B4-BE49-F238E27FC236}">
                <a16:creationId xmlns="" xmlns:a16="http://schemas.microsoft.com/office/drawing/2014/main" id="{FAEC60DA-C4F9-4023-846A-28556860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50" y="2214308"/>
            <a:ext cx="2442633" cy="2448984"/>
          </a:xfrm>
          <a:prstGeom prst="ellipse">
            <a:avLst/>
          </a:prstGeom>
          <a:solidFill>
            <a:srgbClr val="00CC99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19" name="直接连接符 118">
            <a:extLst>
              <a:ext uri="{FF2B5EF4-FFF2-40B4-BE49-F238E27FC236}">
                <a16:creationId xmlns="" xmlns:a16="http://schemas.microsoft.com/office/drawing/2014/main" id="{F50BD667-74FC-4A05-A8A9-0EA9DE0B9577}"/>
              </a:ext>
            </a:extLst>
          </p:cNvPr>
          <p:cNvCxnSpPr>
            <a:cxnSpLocks/>
          </p:cNvCxnSpPr>
          <p:nvPr/>
        </p:nvCxnSpPr>
        <p:spPr>
          <a:xfrm>
            <a:off x="5123011" y="3440917"/>
            <a:ext cx="122713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6">
            <a:extLst>
              <a:ext uri="{FF2B5EF4-FFF2-40B4-BE49-F238E27FC236}">
                <a16:creationId xmlns="" xmlns:a16="http://schemas.microsoft.com/office/drawing/2014/main" id="{D7E3690A-7C70-4EEA-99EB-6069E26B77F1}"/>
              </a:ext>
            </a:extLst>
          </p:cNvPr>
          <p:cNvSpPr txBox="1"/>
          <p:nvPr/>
        </p:nvSpPr>
        <p:spPr>
          <a:xfrm>
            <a:off x="2291236" y="3161800"/>
            <a:ext cx="938712" cy="538605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algn="ctr">
              <a:defRPr/>
            </a:pPr>
            <a:r>
              <a:rPr lang="zh-CN" altLang="en-US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重写</a:t>
            </a:r>
          </a:p>
        </p:txBody>
      </p:sp>
      <p:sp>
        <p:nvSpPr>
          <p:cNvPr id="123" name="TextBox 18">
            <a:extLst>
              <a:ext uri="{FF2B5EF4-FFF2-40B4-BE49-F238E27FC236}">
                <a16:creationId xmlns="" xmlns:a16="http://schemas.microsoft.com/office/drawing/2014/main" id="{5962225F-5D37-4145-BF9A-94FA5173A2FE}"/>
              </a:ext>
            </a:extLst>
          </p:cNvPr>
          <p:cNvSpPr txBox="1"/>
          <p:nvPr/>
        </p:nvSpPr>
        <p:spPr>
          <a:xfrm>
            <a:off x="4256318" y="3277217"/>
            <a:ext cx="779993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含义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3D6250C-1591-428A-95F1-96C221EFDC28}"/>
              </a:ext>
            </a:extLst>
          </p:cNvPr>
          <p:cNvSpPr/>
          <p:nvPr/>
        </p:nvSpPr>
        <p:spPr>
          <a:xfrm>
            <a:off x="6436850" y="2521059"/>
            <a:ext cx="53629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子类继承父类，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定义与父类同名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的成员方法，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称为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子类修改父类的成员方法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，这种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行为叫做方法重写，也称为覆盖。</a:t>
            </a:r>
          </a:p>
        </p:txBody>
      </p:sp>
    </p:spTree>
    <p:extLst>
      <p:ext uri="{BB962C8B-B14F-4D97-AF65-F5344CB8AC3E}">
        <p14:creationId xmlns:p14="http://schemas.microsoft.com/office/powerpoint/2010/main" val="60436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7" grpId="0" animBg="1"/>
      <p:bldP spid="121" grpId="0"/>
      <p:bldP spid="1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370703" y="716692"/>
            <a:ext cx="8377881" cy="6141308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8394" y="244086"/>
            <a:ext cx="9545292" cy="470648"/>
          </a:xfrm>
        </p:spPr>
        <p:txBody>
          <a:bodyPr/>
          <a:lstStyle/>
          <a:p>
            <a:r>
              <a:rPr lang="zh-CN" altLang="zh-CN" dirty="0"/>
              <a:t>子类</a:t>
            </a:r>
            <a:r>
              <a:rPr lang="en-US" altLang="zh-CN" dirty="0" err="1"/>
              <a:t>SoftwareTeacher</a:t>
            </a:r>
            <a:r>
              <a:rPr lang="zh-CN" altLang="zh-CN" dirty="0"/>
              <a:t>，重写父类</a:t>
            </a:r>
            <a:r>
              <a:rPr lang="en-US" altLang="zh-CN" dirty="0"/>
              <a:t>Teacher</a:t>
            </a:r>
            <a:r>
              <a:rPr lang="zh-CN" altLang="zh-CN" dirty="0"/>
              <a:t>的</a:t>
            </a:r>
            <a:r>
              <a:rPr lang="en-US" altLang="zh-CN" dirty="0"/>
              <a:t>teach()</a:t>
            </a:r>
            <a:r>
              <a:rPr lang="zh-CN" altLang="zh-CN" dirty="0"/>
              <a:t>方法</a:t>
            </a:r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B255E809-094D-4EF8-BE85-8C9B75C251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9" y="1025239"/>
            <a:ext cx="5624047" cy="428281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3BEA0A44-62A3-462F-B76A-8FF85FA903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84" y="5630724"/>
            <a:ext cx="4511431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8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92125" y="983280"/>
            <a:ext cx="9493707" cy="427452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9141211" cy="470648"/>
          </a:xfrm>
        </p:spPr>
        <p:txBody>
          <a:bodyPr/>
          <a:lstStyle/>
          <a:p>
            <a:r>
              <a:rPr lang="zh-CN" altLang="zh-CN" dirty="0"/>
              <a:t>重载（</a:t>
            </a:r>
            <a:r>
              <a:rPr lang="en-US" altLang="zh-CN" dirty="0"/>
              <a:t>Overloading</a:t>
            </a:r>
            <a:r>
              <a:rPr lang="zh-CN" altLang="zh-CN" dirty="0"/>
              <a:t>）和重写（</a:t>
            </a:r>
            <a:r>
              <a:rPr lang="en-US" altLang="zh-CN" dirty="0" err="1"/>
              <a:t>Overiding</a:t>
            </a:r>
            <a:r>
              <a:rPr lang="zh-CN" altLang="zh-CN" dirty="0"/>
              <a:t>）的区别</a:t>
            </a:r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="" xmlns:a16="http://schemas.microsoft.com/office/drawing/2014/main" id="{4FCD5336-A0A9-418E-B725-14A16F95E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144187"/>
              </p:ext>
            </p:extLst>
          </p:nvPr>
        </p:nvGraphicFramePr>
        <p:xfrm>
          <a:off x="848053" y="1426464"/>
          <a:ext cx="8128000" cy="2679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5462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向上转型的含义</a:t>
            </a:r>
          </a:p>
        </p:txBody>
      </p:sp>
      <p:sp>
        <p:nvSpPr>
          <p:cNvPr id="115" name="Freeform 6">
            <a:extLst>
              <a:ext uri="{FF2B5EF4-FFF2-40B4-BE49-F238E27FC236}">
                <a16:creationId xmlns="" xmlns:a16="http://schemas.microsoft.com/office/drawing/2014/main" id="{4931FE2D-D6FA-448C-BF08-112A65B866D8}"/>
              </a:ext>
            </a:extLst>
          </p:cNvPr>
          <p:cNvSpPr>
            <a:spLocks/>
          </p:cNvSpPr>
          <p:nvPr/>
        </p:nvSpPr>
        <p:spPr bwMode="auto">
          <a:xfrm>
            <a:off x="4083282" y="2601659"/>
            <a:ext cx="1126067" cy="1678517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15A681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8">
            <a:extLst>
              <a:ext uri="{FF2B5EF4-FFF2-40B4-BE49-F238E27FC236}">
                <a16:creationId xmlns="" xmlns:a16="http://schemas.microsoft.com/office/drawing/2014/main" id="{FAEC60DA-C4F9-4023-846A-28556860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50" y="2214308"/>
            <a:ext cx="2442633" cy="2448984"/>
          </a:xfrm>
          <a:prstGeom prst="ellipse">
            <a:avLst/>
          </a:prstGeom>
          <a:solidFill>
            <a:srgbClr val="00CC99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19" name="直接连接符 118">
            <a:extLst>
              <a:ext uri="{FF2B5EF4-FFF2-40B4-BE49-F238E27FC236}">
                <a16:creationId xmlns="" xmlns:a16="http://schemas.microsoft.com/office/drawing/2014/main" id="{F50BD667-74FC-4A05-A8A9-0EA9DE0B9577}"/>
              </a:ext>
            </a:extLst>
          </p:cNvPr>
          <p:cNvCxnSpPr>
            <a:cxnSpLocks/>
          </p:cNvCxnSpPr>
          <p:nvPr/>
        </p:nvCxnSpPr>
        <p:spPr>
          <a:xfrm>
            <a:off x="5123011" y="3440917"/>
            <a:ext cx="122713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6">
            <a:extLst>
              <a:ext uri="{FF2B5EF4-FFF2-40B4-BE49-F238E27FC236}">
                <a16:creationId xmlns="" xmlns:a16="http://schemas.microsoft.com/office/drawing/2014/main" id="{D7E3690A-7C70-4EEA-99EB-6069E26B77F1}"/>
              </a:ext>
            </a:extLst>
          </p:cNvPr>
          <p:cNvSpPr txBox="1"/>
          <p:nvPr/>
        </p:nvSpPr>
        <p:spPr>
          <a:xfrm>
            <a:off x="1944991" y="3161800"/>
            <a:ext cx="1631210" cy="538605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algn="ctr">
              <a:defRPr/>
            </a:pPr>
            <a:r>
              <a:rPr lang="zh-CN" altLang="en-US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向上转型</a:t>
            </a:r>
          </a:p>
        </p:txBody>
      </p:sp>
      <p:sp>
        <p:nvSpPr>
          <p:cNvPr id="123" name="TextBox 18">
            <a:extLst>
              <a:ext uri="{FF2B5EF4-FFF2-40B4-BE49-F238E27FC236}">
                <a16:creationId xmlns="" xmlns:a16="http://schemas.microsoft.com/office/drawing/2014/main" id="{5962225F-5D37-4145-BF9A-94FA5173A2FE}"/>
              </a:ext>
            </a:extLst>
          </p:cNvPr>
          <p:cNvSpPr txBox="1"/>
          <p:nvPr/>
        </p:nvSpPr>
        <p:spPr>
          <a:xfrm>
            <a:off x="4256318" y="3277217"/>
            <a:ext cx="779993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含义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3D6250C-1591-428A-95F1-96C221EFDC28}"/>
              </a:ext>
            </a:extLst>
          </p:cNvPr>
          <p:cNvSpPr/>
          <p:nvPr/>
        </p:nvSpPr>
        <p:spPr>
          <a:xfrm>
            <a:off x="6436850" y="2895181"/>
            <a:ext cx="53629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800" dirty="0"/>
              <a:t>当把子类对象赋值给父类引用变量时称为向上转型，也就是把子类对象转换为父类对象。</a:t>
            </a:r>
            <a:endParaRPr lang="zh-CN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7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7" grpId="0" animBg="1"/>
      <p:bldP spid="121" grpId="0"/>
      <p:bldP spid="1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继承的含义</a:t>
            </a:r>
          </a:p>
        </p:txBody>
      </p:sp>
      <p:sp>
        <p:nvSpPr>
          <p:cNvPr id="112" name="TextBox 7">
            <a:extLst>
              <a:ext uri="{FF2B5EF4-FFF2-40B4-BE49-F238E27FC236}">
                <a16:creationId xmlns="" xmlns:a16="http://schemas.microsoft.com/office/drawing/2014/main" id="{4FA5150D-3948-4435-B64C-B9F5026C6C64}"/>
              </a:ext>
            </a:extLst>
          </p:cNvPr>
          <p:cNvSpPr txBox="1"/>
          <p:nvPr/>
        </p:nvSpPr>
        <p:spPr>
          <a:xfrm>
            <a:off x="6436850" y="2341794"/>
            <a:ext cx="5227928" cy="2150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一个类</a:t>
            </a:r>
            <a:r>
              <a:rPr lang="en-US" altLang="zh-CN" sz="2400" dirty="0"/>
              <a:t>A</a:t>
            </a:r>
            <a:r>
              <a:rPr lang="zh-CN" altLang="en-US" sz="2400" dirty="0"/>
              <a:t>可以复用另外一个类</a:t>
            </a:r>
            <a:r>
              <a:rPr lang="en-US" altLang="zh-CN" sz="2400" dirty="0"/>
              <a:t>B</a:t>
            </a:r>
            <a:r>
              <a:rPr lang="zh-CN" altLang="en-US" sz="2400" dirty="0"/>
              <a:t>的属性和方法，类</a:t>
            </a:r>
            <a:r>
              <a:rPr lang="en-US" altLang="zh-CN" sz="2400" dirty="0"/>
              <a:t>A</a:t>
            </a:r>
            <a:r>
              <a:rPr lang="zh-CN" altLang="en-US" sz="2400" dirty="0"/>
              <a:t>也可以添加新的属性和方法，或者修改类</a:t>
            </a:r>
            <a:r>
              <a:rPr lang="en-US" altLang="zh-CN" sz="2400" dirty="0"/>
              <a:t>B</a:t>
            </a:r>
            <a:r>
              <a:rPr lang="zh-CN" altLang="en-US" sz="2400" dirty="0"/>
              <a:t>的方法</a:t>
            </a:r>
            <a:r>
              <a:rPr lang="en-US" altLang="zh-CN" sz="2400" dirty="0"/>
              <a:t>,</a:t>
            </a:r>
            <a:r>
              <a:rPr lang="zh-CN" altLang="en-US" sz="2400" dirty="0"/>
              <a:t>类</a:t>
            </a:r>
            <a:r>
              <a:rPr lang="en-US" altLang="zh-CN" sz="2400" dirty="0"/>
              <a:t>B</a:t>
            </a:r>
            <a:r>
              <a:rPr lang="zh-CN" altLang="en-US" sz="2400" dirty="0"/>
              <a:t>为父类，类</a:t>
            </a:r>
            <a:r>
              <a:rPr lang="en-US" altLang="zh-CN" sz="2400" dirty="0"/>
              <a:t>A</a:t>
            </a:r>
            <a:r>
              <a:rPr lang="zh-CN" altLang="en-US" sz="2400" dirty="0"/>
              <a:t>为子类，称子类</a:t>
            </a:r>
            <a:r>
              <a:rPr lang="en-US" altLang="zh-CN" sz="2400" dirty="0"/>
              <a:t>A</a:t>
            </a:r>
            <a:r>
              <a:rPr lang="zh-CN" altLang="en-US" sz="2400" dirty="0"/>
              <a:t>继承了父类</a:t>
            </a:r>
            <a:r>
              <a:rPr lang="en-US" altLang="zh-CN" sz="2400" dirty="0"/>
              <a:t>B</a:t>
            </a:r>
            <a:endParaRPr lang="en-US" altLang="zh-CN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5" name="Freeform 6">
            <a:extLst>
              <a:ext uri="{FF2B5EF4-FFF2-40B4-BE49-F238E27FC236}">
                <a16:creationId xmlns="" xmlns:a16="http://schemas.microsoft.com/office/drawing/2014/main" id="{4931FE2D-D6FA-448C-BF08-112A65B866D8}"/>
              </a:ext>
            </a:extLst>
          </p:cNvPr>
          <p:cNvSpPr>
            <a:spLocks/>
          </p:cNvSpPr>
          <p:nvPr/>
        </p:nvSpPr>
        <p:spPr bwMode="auto">
          <a:xfrm>
            <a:off x="4083282" y="2601659"/>
            <a:ext cx="1126067" cy="1678517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15A681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Oval 8">
            <a:extLst>
              <a:ext uri="{FF2B5EF4-FFF2-40B4-BE49-F238E27FC236}">
                <a16:creationId xmlns="" xmlns:a16="http://schemas.microsoft.com/office/drawing/2014/main" id="{FAEC60DA-C4F9-4023-846A-28556860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50" y="2214308"/>
            <a:ext cx="2442633" cy="2448984"/>
          </a:xfrm>
          <a:prstGeom prst="ellipse">
            <a:avLst/>
          </a:prstGeom>
          <a:solidFill>
            <a:srgbClr val="00CC99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19" name="直接连接符 118">
            <a:extLst>
              <a:ext uri="{FF2B5EF4-FFF2-40B4-BE49-F238E27FC236}">
                <a16:creationId xmlns="" xmlns:a16="http://schemas.microsoft.com/office/drawing/2014/main" id="{F50BD667-74FC-4A05-A8A9-0EA9DE0B9577}"/>
              </a:ext>
            </a:extLst>
          </p:cNvPr>
          <p:cNvCxnSpPr>
            <a:cxnSpLocks/>
          </p:cNvCxnSpPr>
          <p:nvPr/>
        </p:nvCxnSpPr>
        <p:spPr>
          <a:xfrm>
            <a:off x="5123011" y="3440917"/>
            <a:ext cx="122713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6">
            <a:extLst>
              <a:ext uri="{FF2B5EF4-FFF2-40B4-BE49-F238E27FC236}">
                <a16:creationId xmlns="" xmlns:a16="http://schemas.microsoft.com/office/drawing/2014/main" id="{D7E3690A-7C70-4EEA-99EB-6069E26B77F1}"/>
              </a:ext>
            </a:extLst>
          </p:cNvPr>
          <p:cNvSpPr txBox="1"/>
          <p:nvPr/>
        </p:nvSpPr>
        <p:spPr>
          <a:xfrm>
            <a:off x="2291235" y="3161800"/>
            <a:ext cx="938712" cy="538605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algn="ctr">
              <a:defRPr/>
            </a:pPr>
            <a:r>
              <a:rPr lang="zh-CN" altLang="en-US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</a:p>
        </p:txBody>
      </p:sp>
      <p:sp>
        <p:nvSpPr>
          <p:cNvPr id="123" name="TextBox 18">
            <a:extLst>
              <a:ext uri="{FF2B5EF4-FFF2-40B4-BE49-F238E27FC236}">
                <a16:creationId xmlns="" xmlns:a16="http://schemas.microsoft.com/office/drawing/2014/main" id="{5962225F-5D37-4145-BF9A-94FA5173A2FE}"/>
              </a:ext>
            </a:extLst>
          </p:cNvPr>
          <p:cNvSpPr txBox="1"/>
          <p:nvPr/>
        </p:nvSpPr>
        <p:spPr>
          <a:xfrm>
            <a:off x="4256318" y="3277217"/>
            <a:ext cx="779993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含义</a:t>
            </a:r>
          </a:p>
        </p:txBody>
      </p:sp>
    </p:spTree>
    <p:extLst>
      <p:ext uri="{BB962C8B-B14F-4D97-AF65-F5344CB8AC3E}">
        <p14:creationId xmlns:p14="http://schemas.microsoft.com/office/powerpoint/2010/main" val="10259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5" grpId="0" animBg="1"/>
      <p:bldP spid="117" grpId="0" animBg="1"/>
      <p:bldP spid="121" grpId="0"/>
      <p:bldP spid="1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370703" y="716692"/>
            <a:ext cx="8377881" cy="6141308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8394" y="244086"/>
            <a:ext cx="9545292" cy="470648"/>
          </a:xfrm>
        </p:spPr>
        <p:txBody>
          <a:bodyPr/>
          <a:lstStyle/>
          <a:p>
            <a:r>
              <a:rPr lang="en-US" altLang="zh-CN" dirty="0"/>
              <a:t>Animal</a:t>
            </a:r>
            <a:r>
              <a:rPr lang="zh-CN" altLang="en-US" dirty="0"/>
              <a:t>父</a:t>
            </a:r>
            <a:r>
              <a:rPr lang="zh-CN" altLang="zh-CN" dirty="0"/>
              <a:t>类</a:t>
            </a:r>
            <a:r>
              <a:rPr lang="zh-CN" altLang="en-US" dirty="0"/>
              <a:t>的对象指向</a:t>
            </a:r>
            <a:r>
              <a:rPr lang="zh-CN" altLang="zh-CN" dirty="0"/>
              <a:t>子类</a:t>
            </a:r>
            <a:r>
              <a:rPr lang="en-US" altLang="zh-CN" dirty="0"/>
              <a:t>Cat</a:t>
            </a:r>
            <a:r>
              <a:rPr lang="zh-CN" altLang="en-US" dirty="0"/>
              <a:t>的对象</a:t>
            </a:r>
            <a:endParaRPr lang="zh-CN" altLang="zh-CN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8071A10F-654E-4C11-800E-0A08A742C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37" y="1021378"/>
            <a:ext cx="4511431" cy="534970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50141373-11FA-42D6-8AEA-4ECBF037C0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012" y="3855308"/>
            <a:ext cx="2712955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0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370703" y="716692"/>
            <a:ext cx="8377881" cy="6141308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8394" y="244086"/>
            <a:ext cx="9545292" cy="470648"/>
          </a:xfrm>
        </p:spPr>
        <p:txBody>
          <a:bodyPr/>
          <a:lstStyle/>
          <a:p>
            <a:r>
              <a:rPr lang="en-US" altLang="zh-CN" dirty="0"/>
              <a:t>Animal</a:t>
            </a:r>
            <a:r>
              <a:rPr lang="zh-CN" altLang="en-US" dirty="0"/>
              <a:t>父</a:t>
            </a:r>
            <a:r>
              <a:rPr lang="zh-CN" altLang="zh-CN" dirty="0"/>
              <a:t>类</a:t>
            </a:r>
            <a:r>
              <a:rPr lang="zh-CN" altLang="en-US" dirty="0"/>
              <a:t>的对象指向</a:t>
            </a:r>
            <a:r>
              <a:rPr lang="zh-CN" altLang="zh-CN" dirty="0"/>
              <a:t>子类</a:t>
            </a:r>
            <a:r>
              <a:rPr lang="en-US" altLang="zh-CN" dirty="0"/>
              <a:t>Cat</a:t>
            </a:r>
            <a:r>
              <a:rPr lang="zh-CN" altLang="en-US" dirty="0"/>
              <a:t>的对象</a:t>
            </a:r>
            <a:endParaRPr lang="zh-CN" altLang="zh-CN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917ADAE-1409-4754-8112-52B0A2278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9" y="1081058"/>
            <a:ext cx="3574090" cy="36579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38E773F-A569-4B26-913C-309CCCB2A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52" y="4043417"/>
            <a:ext cx="2027096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9141211" cy="470648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9D589601-1C91-419D-B12B-05966B266280}"/>
              </a:ext>
            </a:extLst>
          </p:cNvPr>
          <p:cNvSpPr/>
          <p:nvPr/>
        </p:nvSpPr>
        <p:spPr>
          <a:xfrm>
            <a:off x="4574881" y="3136808"/>
            <a:ext cx="2846391" cy="2846391"/>
          </a:xfrm>
          <a:prstGeom prst="ellipse">
            <a:avLst/>
          </a:prstGeom>
          <a:solidFill>
            <a:srgbClr val="15A681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9D105445-3F7C-432C-81B4-BA719CAB1323}"/>
              </a:ext>
            </a:extLst>
          </p:cNvPr>
          <p:cNvSpPr/>
          <p:nvPr/>
        </p:nvSpPr>
        <p:spPr>
          <a:xfrm>
            <a:off x="3047204" y="1622709"/>
            <a:ext cx="2846391" cy="2846391"/>
          </a:xfrm>
          <a:prstGeom prst="ellipse">
            <a:avLst/>
          </a:prstGeom>
          <a:solidFill>
            <a:srgbClr val="15A681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62A678A-B9E9-476F-BD64-D06B0849CF3F}"/>
              </a:ext>
            </a:extLst>
          </p:cNvPr>
          <p:cNvSpPr/>
          <p:nvPr/>
        </p:nvSpPr>
        <p:spPr>
          <a:xfrm>
            <a:off x="2403268" y="4703940"/>
            <a:ext cx="2067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接口的定义和实现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72583526-4F27-436C-A878-FFEE1923E29F}"/>
              </a:ext>
            </a:extLst>
          </p:cNvPr>
          <p:cNvSpPr/>
          <p:nvPr/>
        </p:nvSpPr>
        <p:spPr>
          <a:xfrm>
            <a:off x="3800985" y="267657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继承</a:t>
            </a:r>
            <a:r>
              <a:rPr lang="zh-CN" altLang="en-US" dirty="0" smtClean="0"/>
              <a:t>的</a:t>
            </a:r>
            <a:r>
              <a:rPr lang="zh-CN" altLang="en-US" dirty="0"/>
              <a:t>用法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9D105445-3F7C-432C-81B4-BA719CAB1323}"/>
              </a:ext>
            </a:extLst>
          </p:cNvPr>
          <p:cNvSpPr/>
          <p:nvPr/>
        </p:nvSpPr>
        <p:spPr>
          <a:xfrm>
            <a:off x="2144145" y="3379854"/>
            <a:ext cx="2846391" cy="2846391"/>
          </a:xfrm>
          <a:prstGeom prst="ellipse">
            <a:avLst/>
          </a:prstGeom>
          <a:solidFill>
            <a:srgbClr val="15A681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62A678A-B9E9-476F-BD64-D06B0849CF3F}"/>
              </a:ext>
            </a:extLst>
          </p:cNvPr>
          <p:cNvSpPr/>
          <p:nvPr/>
        </p:nvSpPr>
        <p:spPr>
          <a:xfrm>
            <a:off x="5217588" y="4618383"/>
            <a:ext cx="2067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多态的用法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87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54095" y="1324227"/>
            <a:ext cx="8329809" cy="3078935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子类的声明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F15C238-08C4-457B-9239-F2F4572F8AF6}"/>
              </a:ext>
            </a:extLst>
          </p:cNvPr>
          <p:cNvSpPr/>
          <p:nvPr/>
        </p:nvSpPr>
        <p:spPr>
          <a:xfrm>
            <a:off x="671110" y="167467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修饰符</a:t>
            </a:r>
            <a:r>
              <a:rPr lang="en-US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] class  </a:t>
            </a:r>
            <a:r>
              <a:rPr lang="zh-CN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子类名</a:t>
            </a:r>
            <a:r>
              <a:rPr lang="en-US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extends  </a:t>
            </a:r>
            <a:r>
              <a:rPr lang="zh-CN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父类名</a:t>
            </a:r>
            <a:r>
              <a:rPr lang="en-US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indent="267970" algn="just">
              <a:spcAft>
                <a:spcPts val="0"/>
              </a:spcAft>
            </a:pP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子类的成员变量定义</a:t>
            </a:r>
            <a:endParaRPr lang="en-US" altLang="zh-CN" b="1" kern="0" dirty="0">
              <a:solidFill>
                <a:srgbClr val="008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子类和父类同名的成员方法定义</a:t>
            </a:r>
            <a:endParaRPr lang="en-US" altLang="zh-CN" b="1" kern="0" dirty="0">
              <a:solidFill>
                <a:srgbClr val="008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kern="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子类和父类不同名的成员方法定义</a:t>
            </a:r>
            <a:endParaRPr lang="en-US" altLang="zh-CN" b="1" kern="0" dirty="0">
              <a:solidFill>
                <a:srgbClr val="008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endParaRPr lang="en-US" altLang="zh-CN" b="1" kern="0" dirty="0">
              <a:solidFill>
                <a:srgbClr val="008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dirty="0">
                <a:solidFill>
                  <a:srgbClr val="008000"/>
                </a:solidFill>
                <a:latin typeface="宋体" panose="02010600030101010101" pitchFamily="2" charset="-122"/>
              </a:rPr>
              <a:t>}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="" xmlns:a16="http://schemas.microsoft.com/office/drawing/2014/main" id="{443EF094-FEB1-4C45-8A8C-4B99F8EF4D11}"/>
              </a:ext>
            </a:extLst>
          </p:cNvPr>
          <p:cNvSpPr/>
          <p:nvPr/>
        </p:nvSpPr>
        <p:spPr>
          <a:xfrm>
            <a:off x="944879" y="1674673"/>
            <a:ext cx="2265681" cy="3268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="" xmlns:a16="http://schemas.microsoft.com/office/drawing/2014/main" id="{E74FF62E-307B-4C66-BDB9-DA205CCA493A}"/>
              </a:ext>
            </a:extLst>
          </p:cNvPr>
          <p:cNvSpPr/>
          <p:nvPr/>
        </p:nvSpPr>
        <p:spPr>
          <a:xfrm>
            <a:off x="3251199" y="1684833"/>
            <a:ext cx="1605281" cy="3268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="" xmlns:a16="http://schemas.microsoft.com/office/drawing/2014/main" id="{E50B7035-DAC6-4160-B9CD-9649A3EF6CEC}"/>
              </a:ext>
            </a:extLst>
          </p:cNvPr>
          <p:cNvSpPr/>
          <p:nvPr/>
        </p:nvSpPr>
        <p:spPr>
          <a:xfrm>
            <a:off x="1305558" y="2248378"/>
            <a:ext cx="2265681" cy="2389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="" xmlns:a16="http://schemas.microsoft.com/office/drawing/2014/main" id="{8A2C5A67-57BA-4A53-9E87-EA637ED5D9E9}"/>
              </a:ext>
            </a:extLst>
          </p:cNvPr>
          <p:cNvSpPr/>
          <p:nvPr/>
        </p:nvSpPr>
        <p:spPr>
          <a:xfrm>
            <a:off x="1264918" y="2554904"/>
            <a:ext cx="3429002" cy="2235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="" xmlns:a16="http://schemas.microsoft.com/office/drawing/2014/main" id="{3BE2BEA2-E4F4-46CC-B5F4-6FFBE1FC3371}"/>
              </a:ext>
            </a:extLst>
          </p:cNvPr>
          <p:cNvSpPr/>
          <p:nvPr/>
        </p:nvSpPr>
        <p:spPr>
          <a:xfrm>
            <a:off x="1254758" y="2867101"/>
            <a:ext cx="3601722" cy="2161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9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继承关系注意事项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6676AC76-9525-4692-A2F5-B93F250164AF}"/>
              </a:ext>
            </a:extLst>
          </p:cNvPr>
          <p:cNvSpPr/>
          <p:nvPr/>
        </p:nvSpPr>
        <p:spPr>
          <a:xfrm>
            <a:off x="3880257" y="804249"/>
            <a:ext cx="2846391" cy="2846391"/>
          </a:xfrm>
          <a:prstGeom prst="ellipse">
            <a:avLst/>
          </a:prstGeom>
          <a:solidFill>
            <a:srgbClr val="15A681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C24658B6-2DA3-4991-83EF-B5E484FC71D8}"/>
              </a:ext>
            </a:extLst>
          </p:cNvPr>
          <p:cNvSpPr/>
          <p:nvPr/>
        </p:nvSpPr>
        <p:spPr>
          <a:xfrm>
            <a:off x="5094369" y="2831213"/>
            <a:ext cx="2846391" cy="2846391"/>
          </a:xfrm>
          <a:prstGeom prst="ellipse">
            <a:avLst/>
          </a:prstGeom>
          <a:solidFill>
            <a:srgbClr val="15A681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A00F6A2D-BBC1-4DD3-80F1-9ECAE6B92011}"/>
              </a:ext>
            </a:extLst>
          </p:cNvPr>
          <p:cNvSpPr/>
          <p:nvPr/>
        </p:nvSpPr>
        <p:spPr>
          <a:xfrm>
            <a:off x="2713105" y="2831214"/>
            <a:ext cx="2846391" cy="2846391"/>
          </a:xfrm>
          <a:prstGeom prst="ellipse">
            <a:avLst/>
          </a:prstGeom>
          <a:solidFill>
            <a:srgbClr val="15A681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D60ED9E8-80DD-4C21-B4FD-8227F8A8FD52}"/>
              </a:ext>
            </a:extLst>
          </p:cNvPr>
          <p:cNvSpPr/>
          <p:nvPr/>
        </p:nvSpPr>
        <p:spPr>
          <a:xfrm>
            <a:off x="4131503" y="1737085"/>
            <a:ext cx="2343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父类中声明为</a:t>
            </a:r>
            <a:r>
              <a:rPr lang="en-US" altLang="zh-CN" dirty="0"/>
              <a:t>private</a:t>
            </a:r>
            <a:r>
              <a:rPr lang="zh-CN" altLang="en-US" dirty="0"/>
              <a:t>的成员变量和方法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1F282B0A-DB8A-46BD-A725-ACDED12C2769}"/>
              </a:ext>
            </a:extLst>
          </p:cNvPr>
          <p:cNvSpPr/>
          <p:nvPr/>
        </p:nvSpPr>
        <p:spPr>
          <a:xfrm>
            <a:off x="3088491" y="382735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父类的构造方法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70E01E3C-2F47-4B93-BC94-4107E73B9A49}"/>
              </a:ext>
            </a:extLst>
          </p:cNvPr>
          <p:cNvSpPr/>
          <p:nvPr/>
        </p:nvSpPr>
        <p:spPr>
          <a:xfrm>
            <a:off x="5725588" y="3840340"/>
            <a:ext cx="1755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父类和子类成员方法名相同</a:t>
            </a:r>
          </a:p>
        </p:txBody>
      </p:sp>
    </p:spTree>
    <p:extLst>
      <p:ext uri="{BB962C8B-B14F-4D97-AF65-F5344CB8AC3E}">
        <p14:creationId xmlns:p14="http://schemas.microsoft.com/office/powerpoint/2010/main" val="23261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370703" y="716692"/>
            <a:ext cx="8377881" cy="6141308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8394" y="244086"/>
            <a:ext cx="6808927" cy="470648"/>
          </a:xfrm>
        </p:spPr>
        <p:txBody>
          <a:bodyPr/>
          <a:lstStyle/>
          <a:p>
            <a:r>
              <a:rPr lang="zh-CN" altLang="en-US" dirty="0"/>
              <a:t>定义父类</a:t>
            </a:r>
            <a:r>
              <a:rPr lang="en-US" altLang="zh-CN" dirty="0"/>
              <a:t>Animal</a:t>
            </a:r>
            <a:r>
              <a:rPr lang="zh-CN" altLang="en-US" dirty="0"/>
              <a:t> 以及子类</a:t>
            </a:r>
            <a:r>
              <a:rPr lang="en-US" altLang="zh-CN" dirty="0"/>
              <a:t>Cat</a:t>
            </a:r>
            <a:r>
              <a:rPr lang="zh-CN" altLang="en-US" dirty="0"/>
              <a:t>和</a:t>
            </a:r>
            <a:r>
              <a:rPr lang="en-US" altLang="zh-CN" dirty="0"/>
              <a:t>Dog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CEF101BB-2CDB-4731-9492-A170747D7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4" y="987780"/>
            <a:ext cx="7263491" cy="56745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6316E4FC-DB88-40B6-B6CB-EFF6E19531D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308087" y="4632548"/>
            <a:ext cx="1798320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1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成员变量和成员方法的屏蔽</a:t>
            </a:r>
            <a:endParaRPr lang="zh-CN" altLang="en-US" dirty="0"/>
          </a:p>
        </p:txBody>
      </p:sp>
      <p:sp>
        <p:nvSpPr>
          <p:cNvPr id="35" name="Rectangle 62">
            <a:extLst>
              <a:ext uri="{FF2B5EF4-FFF2-40B4-BE49-F238E27FC236}">
                <a16:creationId xmlns="" xmlns:a16="http://schemas.microsoft.com/office/drawing/2014/main" id="{91F4D164-210E-4A8F-86C1-8E0C135F07F5}"/>
              </a:ext>
            </a:extLst>
          </p:cNvPr>
          <p:cNvSpPr/>
          <p:nvPr/>
        </p:nvSpPr>
        <p:spPr>
          <a:xfrm>
            <a:off x="7399915" y="3580995"/>
            <a:ext cx="3431434" cy="864741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子类用自己的成员变量，隐藏父类的成员变量</a:t>
            </a:r>
            <a:endParaRPr lang="zh-CN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Rectangle 65">
            <a:extLst>
              <a:ext uri="{FF2B5EF4-FFF2-40B4-BE49-F238E27FC236}">
                <a16:creationId xmlns="" xmlns:a16="http://schemas.microsoft.com/office/drawing/2014/main" id="{DBE13C2A-A7C0-44FC-8C64-2CD24E0BFFF3}"/>
              </a:ext>
            </a:extLst>
          </p:cNvPr>
          <p:cNvSpPr/>
          <p:nvPr/>
        </p:nvSpPr>
        <p:spPr>
          <a:xfrm>
            <a:off x="980864" y="2723563"/>
            <a:ext cx="3886200" cy="864741"/>
          </a:xfrm>
          <a:prstGeom prst="rect">
            <a:avLst/>
          </a:prstGeom>
        </p:spPr>
        <p:txBody>
          <a:bodyPr wrap="square" lIns="86694" tIns="43347" rIns="86694" bIns="43347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子类用自己的成员方法，隐藏父类的成员方法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8E1CEC1C-EC9D-401D-8DC3-52F6D5ED3349}"/>
              </a:ext>
            </a:extLst>
          </p:cNvPr>
          <p:cNvGrpSpPr/>
          <p:nvPr/>
        </p:nvGrpSpPr>
        <p:grpSpPr>
          <a:xfrm>
            <a:off x="5276424" y="1794554"/>
            <a:ext cx="4295195" cy="1405057"/>
            <a:chOff x="5276424" y="1794554"/>
            <a:chExt cx="3424447" cy="1405057"/>
          </a:xfrm>
        </p:grpSpPr>
        <p:grpSp>
          <p:nvGrpSpPr>
            <p:cNvPr id="38" name="Group 55">
              <a:extLst>
                <a:ext uri="{FF2B5EF4-FFF2-40B4-BE49-F238E27FC236}">
                  <a16:creationId xmlns="" xmlns:a16="http://schemas.microsoft.com/office/drawing/2014/main" id="{AEDAD072-D478-4589-BE6B-C637A05E75AB}"/>
                </a:ext>
              </a:extLst>
            </p:cNvPr>
            <p:cNvGrpSpPr/>
            <p:nvPr/>
          </p:nvGrpSpPr>
          <p:grpSpPr>
            <a:xfrm>
              <a:off x="5276424" y="1794554"/>
              <a:ext cx="3424447" cy="1405057"/>
              <a:chOff x="6556635" y="3024593"/>
              <a:chExt cx="2756416" cy="1106425"/>
            </a:xfrm>
            <a:solidFill>
              <a:srgbClr val="15A680"/>
            </a:solidFill>
          </p:grpSpPr>
          <p:sp>
            <p:nvSpPr>
              <p:cNvPr id="40" name="Freeform 15">
                <a:extLst>
                  <a:ext uri="{FF2B5EF4-FFF2-40B4-BE49-F238E27FC236}">
                    <a16:creationId xmlns="" xmlns:a16="http://schemas.microsoft.com/office/drawing/2014/main" id="{50CFB6DA-D63B-460A-9114-1234E6EACC52}"/>
                  </a:ext>
                </a:extLst>
              </p:cNvPr>
              <p:cNvSpPr/>
              <p:nvPr/>
            </p:nvSpPr>
            <p:spPr>
              <a:xfrm>
                <a:off x="6556635" y="3024593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09">
                <a:extLst>
                  <a:ext uri="{FF2B5EF4-FFF2-40B4-BE49-F238E27FC236}">
                    <a16:creationId xmlns="" xmlns:a16="http://schemas.microsoft.com/office/drawing/2014/main" id="{ECF3A12A-732C-4FF3-B590-4B74115E32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6922" y="3316535"/>
                <a:ext cx="534565" cy="542644"/>
              </a:xfrm>
              <a:custGeom>
                <a:avLst/>
                <a:gdLst>
                  <a:gd name="T0" fmla="*/ 326 w 336"/>
                  <a:gd name="T1" fmla="*/ 207 h 341"/>
                  <a:gd name="T2" fmla="*/ 330 w 336"/>
                  <a:gd name="T3" fmla="*/ 173 h 341"/>
                  <a:gd name="T4" fmla="*/ 170 w 336"/>
                  <a:gd name="T5" fmla="*/ 12 h 341"/>
                  <a:gd name="T6" fmla="*/ 142 w 336"/>
                  <a:gd name="T7" fmla="*/ 15 h 341"/>
                  <a:gd name="T8" fmla="*/ 93 w 336"/>
                  <a:gd name="T9" fmla="*/ 0 h 341"/>
                  <a:gd name="T10" fmla="*/ 0 w 336"/>
                  <a:gd name="T11" fmla="*/ 93 h 341"/>
                  <a:gd name="T12" fmla="*/ 13 w 336"/>
                  <a:gd name="T13" fmla="*/ 140 h 341"/>
                  <a:gd name="T14" fmla="*/ 10 w 336"/>
                  <a:gd name="T15" fmla="*/ 173 h 341"/>
                  <a:gd name="T16" fmla="*/ 170 w 336"/>
                  <a:gd name="T17" fmla="*/ 333 h 341"/>
                  <a:gd name="T18" fmla="*/ 199 w 336"/>
                  <a:gd name="T19" fmla="*/ 330 h 341"/>
                  <a:gd name="T20" fmla="*/ 243 w 336"/>
                  <a:gd name="T21" fmla="*/ 341 h 341"/>
                  <a:gd name="T22" fmla="*/ 336 w 336"/>
                  <a:gd name="T23" fmla="*/ 248 h 341"/>
                  <a:gd name="T24" fmla="*/ 326 w 336"/>
                  <a:gd name="T25" fmla="*/ 207 h 341"/>
                  <a:gd name="T26" fmla="*/ 252 w 336"/>
                  <a:gd name="T27" fmla="*/ 249 h 341"/>
                  <a:gd name="T28" fmla="*/ 220 w 336"/>
                  <a:gd name="T29" fmla="*/ 274 h 341"/>
                  <a:gd name="T30" fmla="*/ 169 w 336"/>
                  <a:gd name="T31" fmla="*/ 283 h 341"/>
                  <a:gd name="T32" fmla="*/ 112 w 336"/>
                  <a:gd name="T33" fmla="*/ 271 h 341"/>
                  <a:gd name="T34" fmla="*/ 86 w 336"/>
                  <a:gd name="T35" fmla="*/ 247 h 341"/>
                  <a:gd name="T36" fmla="*/ 75 w 336"/>
                  <a:gd name="T37" fmla="*/ 218 h 341"/>
                  <a:gd name="T38" fmla="*/ 82 w 336"/>
                  <a:gd name="T39" fmla="*/ 203 h 341"/>
                  <a:gd name="T40" fmla="*/ 99 w 336"/>
                  <a:gd name="T41" fmla="*/ 197 h 341"/>
                  <a:gd name="T42" fmla="*/ 113 w 336"/>
                  <a:gd name="T43" fmla="*/ 202 h 341"/>
                  <a:gd name="T44" fmla="*/ 122 w 336"/>
                  <a:gd name="T45" fmla="*/ 215 h 341"/>
                  <a:gd name="T46" fmla="*/ 131 w 336"/>
                  <a:gd name="T47" fmla="*/ 232 h 341"/>
                  <a:gd name="T48" fmla="*/ 145 w 336"/>
                  <a:gd name="T49" fmla="*/ 242 h 341"/>
                  <a:gd name="T50" fmla="*/ 168 w 336"/>
                  <a:gd name="T51" fmla="*/ 246 h 341"/>
                  <a:gd name="T52" fmla="*/ 201 w 336"/>
                  <a:gd name="T53" fmla="*/ 238 h 341"/>
                  <a:gd name="T54" fmla="*/ 212 w 336"/>
                  <a:gd name="T55" fmla="*/ 218 h 341"/>
                  <a:gd name="T56" fmla="*/ 206 w 336"/>
                  <a:gd name="T57" fmla="*/ 203 h 341"/>
                  <a:gd name="T58" fmla="*/ 189 w 336"/>
                  <a:gd name="T59" fmla="*/ 193 h 341"/>
                  <a:gd name="T60" fmla="*/ 160 w 336"/>
                  <a:gd name="T61" fmla="*/ 186 h 341"/>
                  <a:gd name="T62" fmla="*/ 118 w 336"/>
                  <a:gd name="T63" fmla="*/ 173 h 341"/>
                  <a:gd name="T64" fmla="*/ 90 w 336"/>
                  <a:gd name="T65" fmla="*/ 153 h 341"/>
                  <a:gd name="T66" fmla="*/ 80 w 336"/>
                  <a:gd name="T67" fmla="*/ 121 h 341"/>
                  <a:gd name="T68" fmla="*/ 91 w 336"/>
                  <a:gd name="T69" fmla="*/ 89 h 341"/>
                  <a:gd name="T70" fmla="*/ 122 w 336"/>
                  <a:gd name="T71" fmla="*/ 67 h 341"/>
                  <a:gd name="T72" fmla="*/ 169 w 336"/>
                  <a:gd name="T73" fmla="*/ 60 h 341"/>
                  <a:gd name="T74" fmla="*/ 206 w 336"/>
                  <a:gd name="T75" fmla="*/ 65 h 341"/>
                  <a:gd name="T76" fmla="*/ 233 w 336"/>
                  <a:gd name="T77" fmla="*/ 78 h 341"/>
                  <a:gd name="T78" fmla="*/ 248 w 336"/>
                  <a:gd name="T79" fmla="*/ 95 h 341"/>
                  <a:gd name="T80" fmla="*/ 253 w 336"/>
                  <a:gd name="T81" fmla="*/ 114 h 341"/>
                  <a:gd name="T82" fmla="*/ 247 w 336"/>
                  <a:gd name="T83" fmla="*/ 129 h 341"/>
                  <a:gd name="T84" fmla="*/ 230 w 336"/>
                  <a:gd name="T85" fmla="*/ 136 h 341"/>
                  <a:gd name="T86" fmla="*/ 216 w 336"/>
                  <a:gd name="T87" fmla="*/ 132 h 341"/>
                  <a:gd name="T88" fmla="*/ 207 w 336"/>
                  <a:gd name="T89" fmla="*/ 119 h 341"/>
                  <a:gd name="T90" fmla="*/ 192 w 336"/>
                  <a:gd name="T91" fmla="*/ 101 h 341"/>
                  <a:gd name="T92" fmla="*/ 166 w 336"/>
                  <a:gd name="T93" fmla="*/ 95 h 341"/>
                  <a:gd name="T94" fmla="*/ 138 w 336"/>
                  <a:gd name="T95" fmla="*/ 102 h 341"/>
                  <a:gd name="T96" fmla="*/ 128 w 336"/>
                  <a:gd name="T97" fmla="*/ 117 h 341"/>
                  <a:gd name="T98" fmla="*/ 131 w 336"/>
                  <a:gd name="T99" fmla="*/ 127 h 341"/>
                  <a:gd name="T100" fmla="*/ 141 w 336"/>
                  <a:gd name="T101" fmla="*/ 134 h 341"/>
                  <a:gd name="T102" fmla="*/ 154 w 336"/>
                  <a:gd name="T103" fmla="*/ 139 h 341"/>
                  <a:gd name="T104" fmla="*/ 176 w 336"/>
                  <a:gd name="T105" fmla="*/ 144 h 341"/>
                  <a:gd name="T106" fmla="*/ 211 w 336"/>
                  <a:gd name="T107" fmla="*/ 154 h 341"/>
                  <a:gd name="T108" fmla="*/ 239 w 336"/>
                  <a:gd name="T109" fmla="*/ 166 h 341"/>
                  <a:gd name="T110" fmla="*/ 257 w 336"/>
                  <a:gd name="T111" fmla="*/ 185 h 341"/>
                  <a:gd name="T112" fmla="*/ 263 w 336"/>
                  <a:gd name="T113" fmla="*/ 213 h 341"/>
                  <a:gd name="T114" fmla="*/ 252 w 336"/>
                  <a:gd name="T115" fmla="*/ 249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6" h="341">
                    <a:moveTo>
                      <a:pt x="326" y="207"/>
                    </a:moveTo>
                    <a:cubicBezTo>
                      <a:pt x="329" y="196"/>
                      <a:pt x="330" y="184"/>
                      <a:pt x="330" y="173"/>
                    </a:cubicBezTo>
                    <a:cubicBezTo>
                      <a:pt x="330" y="84"/>
                      <a:pt x="258" y="12"/>
                      <a:pt x="170" y="12"/>
                    </a:cubicBezTo>
                    <a:cubicBezTo>
                      <a:pt x="161" y="12"/>
                      <a:pt x="151" y="13"/>
                      <a:pt x="142" y="15"/>
                    </a:cubicBezTo>
                    <a:cubicBezTo>
                      <a:pt x="128" y="6"/>
                      <a:pt x="111" y="0"/>
                      <a:pt x="93" y="0"/>
                    </a:cubicBezTo>
                    <a:cubicBezTo>
                      <a:pt x="42" y="0"/>
                      <a:pt x="0" y="42"/>
                      <a:pt x="0" y="93"/>
                    </a:cubicBezTo>
                    <a:cubicBezTo>
                      <a:pt x="0" y="110"/>
                      <a:pt x="5" y="126"/>
                      <a:pt x="13" y="140"/>
                    </a:cubicBezTo>
                    <a:cubicBezTo>
                      <a:pt x="11" y="151"/>
                      <a:pt x="10" y="161"/>
                      <a:pt x="10" y="173"/>
                    </a:cubicBezTo>
                    <a:cubicBezTo>
                      <a:pt x="10" y="261"/>
                      <a:pt x="81" y="333"/>
                      <a:pt x="170" y="333"/>
                    </a:cubicBezTo>
                    <a:cubicBezTo>
                      <a:pt x="180" y="333"/>
                      <a:pt x="190" y="332"/>
                      <a:pt x="199" y="330"/>
                    </a:cubicBezTo>
                    <a:cubicBezTo>
                      <a:pt x="212" y="337"/>
                      <a:pt x="227" y="341"/>
                      <a:pt x="243" y="341"/>
                    </a:cubicBezTo>
                    <a:cubicBezTo>
                      <a:pt x="295" y="341"/>
                      <a:pt x="336" y="300"/>
                      <a:pt x="336" y="248"/>
                    </a:cubicBezTo>
                    <a:cubicBezTo>
                      <a:pt x="336" y="233"/>
                      <a:pt x="333" y="219"/>
                      <a:pt x="326" y="207"/>
                    </a:cubicBezTo>
                    <a:close/>
                    <a:moveTo>
                      <a:pt x="252" y="249"/>
                    </a:moveTo>
                    <a:cubicBezTo>
                      <a:pt x="245" y="260"/>
                      <a:pt x="234" y="268"/>
                      <a:pt x="220" y="274"/>
                    </a:cubicBezTo>
                    <a:cubicBezTo>
                      <a:pt x="205" y="280"/>
                      <a:pt x="189" y="283"/>
                      <a:pt x="169" y="283"/>
                    </a:cubicBezTo>
                    <a:cubicBezTo>
                      <a:pt x="146" y="283"/>
                      <a:pt x="127" y="279"/>
                      <a:pt x="112" y="271"/>
                    </a:cubicBezTo>
                    <a:cubicBezTo>
                      <a:pt x="101" y="265"/>
                      <a:pt x="92" y="257"/>
                      <a:pt x="86" y="247"/>
                    </a:cubicBezTo>
                    <a:cubicBezTo>
                      <a:pt x="79" y="237"/>
                      <a:pt x="75" y="228"/>
                      <a:pt x="75" y="218"/>
                    </a:cubicBezTo>
                    <a:cubicBezTo>
                      <a:pt x="75" y="212"/>
                      <a:pt x="78" y="207"/>
                      <a:pt x="82" y="203"/>
                    </a:cubicBezTo>
                    <a:cubicBezTo>
                      <a:pt x="86" y="199"/>
                      <a:pt x="92" y="197"/>
                      <a:pt x="99" y="197"/>
                    </a:cubicBezTo>
                    <a:cubicBezTo>
                      <a:pt x="104" y="197"/>
                      <a:pt x="109" y="198"/>
                      <a:pt x="113" y="202"/>
                    </a:cubicBezTo>
                    <a:cubicBezTo>
                      <a:pt x="117" y="205"/>
                      <a:pt x="120" y="210"/>
                      <a:pt x="122" y="215"/>
                    </a:cubicBezTo>
                    <a:cubicBezTo>
                      <a:pt x="125" y="222"/>
                      <a:pt x="128" y="227"/>
                      <a:pt x="131" y="232"/>
                    </a:cubicBezTo>
                    <a:cubicBezTo>
                      <a:pt x="135" y="236"/>
                      <a:pt x="139" y="239"/>
                      <a:pt x="145" y="242"/>
                    </a:cubicBezTo>
                    <a:cubicBezTo>
                      <a:pt x="151" y="245"/>
                      <a:pt x="159" y="246"/>
                      <a:pt x="168" y="246"/>
                    </a:cubicBezTo>
                    <a:cubicBezTo>
                      <a:pt x="181" y="246"/>
                      <a:pt x="192" y="244"/>
                      <a:pt x="201" y="238"/>
                    </a:cubicBezTo>
                    <a:cubicBezTo>
                      <a:pt x="209" y="232"/>
                      <a:pt x="212" y="226"/>
                      <a:pt x="212" y="218"/>
                    </a:cubicBezTo>
                    <a:cubicBezTo>
                      <a:pt x="212" y="212"/>
                      <a:pt x="210" y="207"/>
                      <a:pt x="206" y="203"/>
                    </a:cubicBezTo>
                    <a:cubicBezTo>
                      <a:pt x="202" y="199"/>
                      <a:pt x="196" y="196"/>
                      <a:pt x="189" y="193"/>
                    </a:cubicBezTo>
                    <a:cubicBezTo>
                      <a:pt x="182" y="191"/>
                      <a:pt x="172" y="189"/>
                      <a:pt x="160" y="186"/>
                    </a:cubicBezTo>
                    <a:cubicBezTo>
                      <a:pt x="143" y="182"/>
                      <a:pt x="129" y="178"/>
                      <a:pt x="118" y="173"/>
                    </a:cubicBezTo>
                    <a:cubicBezTo>
                      <a:pt x="106" y="169"/>
                      <a:pt x="97" y="162"/>
                      <a:pt x="90" y="153"/>
                    </a:cubicBezTo>
                    <a:cubicBezTo>
                      <a:pt x="83" y="145"/>
                      <a:pt x="80" y="134"/>
                      <a:pt x="80" y="121"/>
                    </a:cubicBezTo>
                    <a:cubicBezTo>
                      <a:pt x="80" y="109"/>
                      <a:pt x="83" y="98"/>
                      <a:pt x="91" y="89"/>
                    </a:cubicBezTo>
                    <a:cubicBezTo>
                      <a:pt x="98" y="79"/>
                      <a:pt x="108" y="72"/>
                      <a:pt x="122" y="67"/>
                    </a:cubicBezTo>
                    <a:cubicBezTo>
                      <a:pt x="135" y="62"/>
                      <a:pt x="151" y="60"/>
                      <a:pt x="169" y="60"/>
                    </a:cubicBezTo>
                    <a:cubicBezTo>
                      <a:pt x="183" y="60"/>
                      <a:pt x="196" y="61"/>
                      <a:pt x="206" y="65"/>
                    </a:cubicBezTo>
                    <a:cubicBezTo>
                      <a:pt x="217" y="68"/>
                      <a:pt x="226" y="72"/>
                      <a:pt x="233" y="78"/>
                    </a:cubicBezTo>
                    <a:cubicBezTo>
                      <a:pt x="240" y="83"/>
                      <a:pt x="245" y="89"/>
                      <a:pt x="248" y="95"/>
                    </a:cubicBezTo>
                    <a:cubicBezTo>
                      <a:pt x="252" y="102"/>
                      <a:pt x="253" y="108"/>
                      <a:pt x="253" y="114"/>
                    </a:cubicBezTo>
                    <a:cubicBezTo>
                      <a:pt x="253" y="119"/>
                      <a:pt x="251" y="125"/>
                      <a:pt x="247" y="129"/>
                    </a:cubicBezTo>
                    <a:cubicBezTo>
                      <a:pt x="242" y="134"/>
                      <a:pt x="237" y="136"/>
                      <a:pt x="230" y="136"/>
                    </a:cubicBezTo>
                    <a:cubicBezTo>
                      <a:pt x="224" y="136"/>
                      <a:pt x="220" y="135"/>
                      <a:pt x="216" y="132"/>
                    </a:cubicBezTo>
                    <a:cubicBezTo>
                      <a:pt x="213" y="129"/>
                      <a:pt x="210" y="125"/>
                      <a:pt x="207" y="119"/>
                    </a:cubicBezTo>
                    <a:cubicBezTo>
                      <a:pt x="203" y="111"/>
                      <a:pt x="198" y="105"/>
                      <a:pt x="192" y="101"/>
                    </a:cubicBezTo>
                    <a:cubicBezTo>
                      <a:pt x="187" y="97"/>
                      <a:pt x="178" y="95"/>
                      <a:pt x="166" y="95"/>
                    </a:cubicBezTo>
                    <a:cubicBezTo>
                      <a:pt x="154" y="95"/>
                      <a:pt x="145" y="97"/>
                      <a:pt x="138" y="102"/>
                    </a:cubicBezTo>
                    <a:cubicBezTo>
                      <a:pt x="131" y="106"/>
                      <a:pt x="128" y="111"/>
                      <a:pt x="128" y="117"/>
                    </a:cubicBezTo>
                    <a:cubicBezTo>
                      <a:pt x="128" y="121"/>
                      <a:pt x="129" y="124"/>
                      <a:pt x="131" y="127"/>
                    </a:cubicBezTo>
                    <a:cubicBezTo>
                      <a:pt x="133" y="129"/>
                      <a:pt x="137" y="132"/>
                      <a:pt x="141" y="134"/>
                    </a:cubicBezTo>
                    <a:cubicBezTo>
                      <a:pt x="145" y="136"/>
                      <a:pt x="149" y="138"/>
                      <a:pt x="154" y="139"/>
                    </a:cubicBezTo>
                    <a:cubicBezTo>
                      <a:pt x="158" y="140"/>
                      <a:pt x="166" y="142"/>
                      <a:pt x="176" y="144"/>
                    </a:cubicBezTo>
                    <a:cubicBezTo>
                      <a:pt x="189" y="147"/>
                      <a:pt x="201" y="150"/>
                      <a:pt x="211" y="154"/>
                    </a:cubicBezTo>
                    <a:cubicBezTo>
                      <a:pt x="222" y="157"/>
                      <a:pt x="231" y="161"/>
                      <a:pt x="239" y="166"/>
                    </a:cubicBezTo>
                    <a:cubicBezTo>
                      <a:pt x="246" y="171"/>
                      <a:pt x="252" y="177"/>
                      <a:pt x="257" y="185"/>
                    </a:cubicBezTo>
                    <a:cubicBezTo>
                      <a:pt x="261" y="193"/>
                      <a:pt x="263" y="202"/>
                      <a:pt x="263" y="213"/>
                    </a:cubicBezTo>
                    <a:cubicBezTo>
                      <a:pt x="263" y="227"/>
                      <a:pt x="260" y="239"/>
                      <a:pt x="252" y="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" name="TextBox 51">
                <a:extLst>
                  <a:ext uri="{FF2B5EF4-FFF2-40B4-BE49-F238E27FC236}">
                    <a16:creationId xmlns="" xmlns:a16="http://schemas.microsoft.com/office/drawing/2014/main" id="{6AF5F8B7-409C-4748-BFAD-679688559FA5}"/>
                  </a:ext>
                </a:extLst>
              </p:cNvPr>
              <p:cNvSpPr txBox="1"/>
              <p:nvPr/>
            </p:nvSpPr>
            <p:spPr>
              <a:xfrm>
                <a:off x="7497207" y="3430321"/>
                <a:ext cx="1593771" cy="31507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成员变量名相同</a:t>
                </a:r>
                <a:endParaRPr lang="en-GB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TextBox 51">
              <a:extLst>
                <a:ext uri="{FF2B5EF4-FFF2-40B4-BE49-F238E27FC236}">
                  <a16:creationId xmlns="" xmlns:a16="http://schemas.microsoft.com/office/drawing/2014/main" id="{CB7ED1CC-0C06-4D24-9731-674383D330A4}"/>
                </a:ext>
              </a:extLst>
            </p:cNvPr>
            <p:cNvSpPr txBox="1"/>
            <p:nvPr/>
          </p:nvSpPr>
          <p:spPr>
            <a:xfrm>
              <a:off x="5663990" y="2235472"/>
              <a:ext cx="585417" cy="523220"/>
            </a:xfrm>
            <a:prstGeom prst="rect">
              <a:avLst/>
            </a:prstGeom>
            <a:solidFill>
              <a:srgbClr val="15A680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  <a:endParaRPr lang="en-GB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EFEB5653-5EE6-4377-9700-24D80B421E18}"/>
              </a:ext>
            </a:extLst>
          </p:cNvPr>
          <p:cNvGrpSpPr/>
          <p:nvPr/>
        </p:nvGrpSpPr>
        <p:grpSpPr>
          <a:xfrm>
            <a:off x="2286000" y="3658391"/>
            <a:ext cx="4295195" cy="1586824"/>
            <a:chOff x="3156747" y="3840157"/>
            <a:chExt cx="3424448" cy="1405057"/>
          </a:xfrm>
        </p:grpSpPr>
        <p:grpSp>
          <p:nvGrpSpPr>
            <p:cNvPr id="44" name="Group 56">
              <a:extLst>
                <a:ext uri="{FF2B5EF4-FFF2-40B4-BE49-F238E27FC236}">
                  <a16:creationId xmlns="" xmlns:a16="http://schemas.microsoft.com/office/drawing/2014/main" id="{4304EEF8-D6A8-4A9D-8AA8-E58EEFCE3001}"/>
                </a:ext>
              </a:extLst>
            </p:cNvPr>
            <p:cNvGrpSpPr/>
            <p:nvPr/>
          </p:nvGrpSpPr>
          <p:grpSpPr>
            <a:xfrm>
              <a:off x="3156747" y="3840157"/>
              <a:ext cx="3424448" cy="1405057"/>
              <a:chOff x="8794640" y="1918167"/>
              <a:chExt cx="2756416" cy="1106425"/>
            </a:xfrm>
            <a:solidFill>
              <a:srgbClr val="154E79"/>
            </a:solidFill>
          </p:grpSpPr>
          <p:sp>
            <p:nvSpPr>
              <p:cNvPr id="46" name="Freeform 13">
                <a:extLst>
                  <a:ext uri="{FF2B5EF4-FFF2-40B4-BE49-F238E27FC236}">
                    <a16:creationId xmlns="" xmlns:a16="http://schemas.microsoft.com/office/drawing/2014/main" id="{FB81B52C-6961-470E-B83B-28D9E1339906}"/>
                  </a:ext>
                </a:extLst>
              </p:cNvPr>
              <p:cNvSpPr/>
              <p:nvPr/>
            </p:nvSpPr>
            <p:spPr>
              <a:xfrm flipH="1">
                <a:off x="8794640" y="1918167"/>
                <a:ext cx="2756416" cy="1106425"/>
              </a:xfrm>
              <a:custGeom>
                <a:avLst/>
                <a:gdLst>
                  <a:gd name="connsiteX0" fmla="*/ 669387 w 3335264"/>
                  <a:gd name="connsiteY0" fmla="*/ 0 h 1338774"/>
                  <a:gd name="connsiteX1" fmla="*/ 1224453 w 3335264"/>
                  <a:gd name="connsiteY1" fmla="*/ 295127 h 1338774"/>
                  <a:gd name="connsiteX2" fmla="*/ 1278656 w 3335264"/>
                  <a:gd name="connsiteY2" fmla="*/ 394987 h 1338774"/>
                  <a:gd name="connsiteX3" fmla="*/ 2786468 w 3335264"/>
                  <a:gd name="connsiteY3" fmla="*/ 394987 h 1338774"/>
                  <a:gd name="connsiteX4" fmla="*/ 2786468 w 3335264"/>
                  <a:gd name="connsiteY4" fmla="*/ 120589 h 1338774"/>
                  <a:gd name="connsiteX5" fmla="*/ 3335264 w 3335264"/>
                  <a:gd name="connsiteY5" fmla="*/ 669386 h 1338774"/>
                  <a:gd name="connsiteX6" fmla="*/ 2786468 w 3335264"/>
                  <a:gd name="connsiteY6" fmla="*/ 1218182 h 1338774"/>
                  <a:gd name="connsiteX7" fmla="*/ 2786468 w 3335264"/>
                  <a:gd name="connsiteY7" fmla="*/ 943784 h 1338774"/>
                  <a:gd name="connsiteX8" fmla="*/ 1278658 w 3335264"/>
                  <a:gd name="connsiteY8" fmla="*/ 943784 h 1338774"/>
                  <a:gd name="connsiteX9" fmla="*/ 1224453 w 3335264"/>
                  <a:gd name="connsiteY9" fmla="*/ 1043648 h 1338774"/>
                  <a:gd name="connsiteX10" fmla="*/ 669387 w 3335264"/>
                  <a:gd name="connsiteY10" fmla="*/ 1338774 h 1338774"/>
                  <a:gd name="connsiteX11" fmla="*/ 0 w 3335264"/>
                  <a:gd name="connsiteY11" fmla="*/ 669387 h 1338774"/>
                  <a:gd name="connsiteX12" fmla="*/ 669387 w 3335264"/>
                  <a:gd name="connsiteY12" fmla="*/ 0 h 133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35264" h="1338774">
                    <a:moveTo>
                      <a:pt x="669387" y="0"/>
                    </a:moveTo>
                    <a:cubicBezTo>
                      <a:pt x="900445" y="0"/>
                      <a:pt x="1104160" y="117069"/>
                      <a:pt x="1224453" y="295127"/>
                    </a:cubicBezTo>
                    <a:lnTo>
                      <a:pt x="1278656" y="394987"/>
                    </a:lnTo>
                    <a:lnTo>
                      <a:pt x="2786468" y="394987"/>
                    </a:lnTo>
                    <a:lnTo>
                      <a:pt x="2786468" y="120589"/>
                    </a:lnTo>
                    <a:lnTo>
                      <a:pt x="3335264" y="669386"/>
                    </a:lnTo>
                    <a:lnTo>
                      <a:pt x="2786468" y="1218182"/>
                    </a:lnTo>
                    <a:lnTo>
                      <a:pt x="2786468" y="943784"/>
                    </a:lnTo>
                    <a:lnTo>
                      <a:pt x="1278658" y="943784"/>
                    </a:lnTo>
                    <a:lnTo>
                      <a:pt x="1224453" y="1043648"/>
                    </a:lnTo>
                    <a:cubicBezTo>
                      <a:pt x="1104160" y="1221706"/>
                      <a:pt x="900445" y="1338774"/>
                      <a:pt x="669387" y="1338774"/>
                    </a:cubicBezTo>
                    <a:cubicBezTo>
                      <a:pt x="299695" y="1338774"/>
                      <a:pt x="0" y="1039079"/>
                      <a:pt x="0" y="669387"/>
                    </a:cubicBezTo>
                    <a:cubicBezTo>
                      <a:pt x="0" y="299695"/>
                      <a:pt x="299695" y="0"/>
                      <a:pt x="6693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95">
                <a:extLst>
                  <a:ext uri="{FF2B5EF4-FFF2-40B4-BE49-F238E27FC236}">
                    <a16:creationId xmlns="" xmlns:a16="http://schemas.microsoft.com/office/drawing/2014/main" id="{803BCB89-C7B4-4FFB-B0AF-3AFCFFF1F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92501" y="2234309"/>
                <a:ext cx="221562" cy="478011"/>
              </a:xfrm>
              <a:custGeom>
                <a:avLst/>
                <a:gdLst>
                  <a:gd name="T0" fmla="*/ 147 w 153"/>
                  <a:gd name="T1" fmla="*/ 165 h 330"/>
                  <a:gd name="T2" fmla="*/ 102 w 153"/>
                  <a:gd name="T3" fmla="*/ 165 h 330"/>
                  <a:gd name="T4" fmla="*/ 102 w 153"/>
                  <a:gd name="T5" fmla="*/ 330 h 330"/>
                  <a:gd name="T6" fmla="*/ 34 w 153"/>
                  <a:gd name="T7" fmla="*/ 330 h 330"/>
                  <a:gd name="T8" fmla="*/ 34 w 153"/>
                  <a:gd name="T9" fmla="*/ 165 h 330"/>
                  <a:gd name="T10" fmla="*/ 0 w 153"/>
                  <a:gd name="T11" fmla="*/ 165 h 330"/>
                  <a:gd name="T12" fmla="*/ 0 w 153"/>
                  <a:gd name="T13" fmla="*/ 108 h 330"/>
                  <a:gd name="T14" fmla="*/ 34 w 153"/>
                  <a:gd name="T15" fmla="*/ 108 h 330"/>
                  <a:gd name="T16" fmla="*/ 34 w 153"/>
                  <a:gd name="T17" fmla="*/ 74 h 330"/>
                  <a:gd name="T18" fmla="*/ 107 w 153"/>
                  <a:gd name="T19" fmla="*/ 0 h 330"/>
                  <a:gd name="T20" fmla="*/ 153 w 153"/>
                  <a:gd name="T21" fmla="*/ 0 h 330"/>
                  <a:gd name="T22" fmla="*/ 153 w 153"/>
                  <a:gd name="T23" fmla="*/ 57 h 330"/>
                  <a:gd name="T24" fmla="*/ 124 w 153"/>
                  <a:gd name="T25" fmla="*/ 57 h 330"/>
                  <a:gd name="T26" fmla="*/ 102 w 153"/>
                  <a:gd name="T27" fmla="*/ 80 h 330"/>
                  <a:gd name="T28" fmla="*/ 102 w 153"/>
                  <a:gd name="T29" fmla="*/ 108 h 330"/>
                  <a:gd name="T30" fmla="*/ 153 w 153"/>
                  <a:gd name="T31" fmla="*/ 108 h 330"/>
                  <a:gd name="T32" fmla="*/ 147 w 153"/>
                  <a:gd name="T33" fmla="*/ 16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3" h="330">
                    <a:moveTo>
                      <a:pt x="147" y="165"/>
                    </a:moveTo>
                    <a:cubicBezTo>
                      <a:pt x="102" y="165"/>
                      <a:pt x="102" y="165"/>
                      <a:pt x="102" y="165"/>
                    </a:cubicBezTo>
                    <a:cubicBezTo>
                      <a:pt x="102" y="330"/>
                      <a:pt x="102" y="330"/>
                      <a:pt x="102" y="330"/>
                    </a:cubicBezTo>
                    <a:cubicBezTo>
                      <a:pt x="34" y="330"/>
                      <a:pt x="34" y="330"/>
                      <a:pt x="34" y="330"/>
                    </a:cubicBezTo>
                    <a:cubicBezTo>
                      <a:pt x="34" y="165"/>
                      <a:pt x="34" y="165"/>
                      <a:pt x="34" y="165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34" y="28"/>
                      <a:pt x="53" y="0"/>
                      <a:pt x="107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3" y="57"/>
                      <a:pt x="153" y="57"/>
                      <a:pt x="153" y="57"/>
                    </a:cubicBezTo>
                    <a:cubicBezTo>
                      <a:pt x="124" y="57"/>
                      <a:pt x="124" y="57"/>
                      <a:pt x="124" y="57"/>
                    </a:cubicBezTo>
                    <a:cubicBezTo>
                      <a:pt x="103" y="57"/>
                      <a:pt x="102" y="65"/>
                      <a:pt x="102" y="80"/>
                    </a:cubicBezTo>
                    <a:cubicBezTo>
                      <a:pt x="102" y="108"/>
                      <a:pt x="102" y="108"/>
                      <a:pt x="102" y="108"/>
                    </a:cubicBezTo>
                    <a:cubicBezTo>
                      <a:pt x="153" y="108"/>
                      <a:pt x="153" y="108"/>
                      <a:pt x="153" y="108"/>
                    </a:cubicBezTo>
                    <a:lnTo>
                      <a:pt x="147" y="16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GB" sz="11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8" name="TextBox 52">
                <a:extLst>
                  <a:ext uri="{FF2B5EF4-FFF2-40B4-BE49-F238E27FC236}">
                    <a16:creationId xmlns="" xmlns:a16="http://schemas.microsoft.com/office/drawing/2014/main" id="{BCC12CBE-2385-4E88-A896-8789F0F2DB82}"/>
                  </a:ext>
                </a:extLst>
              </p:cNvPr>
              <p:cNvSpPr txBox="1"/>
              <p:nvPr/>
            </p:nvSpPr>
            <p:spPr>
              <a:xfrm>
                <a:off x="8977791" y="2313842"/>
                <a:ext cx="1593770" cy="31507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成员方法名相同</a:t>
                </a:r>
                <a:endPara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TextBox 52">
              <a:extLst>
                <a:ext uri="{FF2B5EF4-FFF2-40B4-BE49-F238E27FC236}">
                  <a16:creationId xmlns="" xmlns:a16="http://schemas.microsoft.com/office/drawing/2014/main" id="{530914D4-9514-4873-836D-E5F2A73E8EDB}"/>
                </a:ext>
              </a:extLst>
            </p:cNvPr>
            <p:cNvSpPr txBox="1"/>
            <p:nvPr/>
          </p:nvSpPr>
          <p:spPr>
            <a:xfrm>
              <a:off x="5663567" y="4281073"/>
              <a:ext cx="585417" cy="523220"/>
            </a:xfrm>
            <a:prstGeom prst="rect">
              <a:avLst/>
            </a:prstGeom>
            <a:solidFill>
              <a:srgbClr val="154E79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02</a:t>
              </a:r>
              <a:endPara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2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27970" y="958323"/>
            <a:ext cx="8329809" cy="542590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7922075" cy="470648"/>
          </a:xfrm>
        </p:spPr>
        <p:txBody>
          <a:bodyPr/>
          <a:lstStyle/>
          <a:p>
            <a:r>
              <a:rPr lang="zh-CN" altLang="en-US" b="1" dirty="0"/>
              <a:t>修改</a:t>
            </a:r>
            <a:r>
              <a:rPr lang="en-US" altLang="zh-CN" b="1" dirty="0"/>
              <a:t>Cat</a:t>
            </a:r>
            <a:r>
              <a:rPr lang="zh-CN" altLang="en-US" b="1" dirty="0"/>
              <a:t>类，增加同名成员变量</a:t>
            </a:r>
            <a:r>
              <a:rPr lang="en-US" altLang="zh-CN" b="1" dirty="0"/>
              <a:t>color</a:t>
            </a:r>
            <a:r>
              <a:rPr lang="zh-CN" altLang="en-US" b="1" dirty="0"/>
              <a:t>方法</a:t>
            </a:r>
            <a:r>
              <a:rPr lang="en-US" altLang="zh-CN" b="1" dirty="0"/>
              <a:t>eat()</a:t>
            </a:r>
            <a:endParaRPr lang="zh-CN" altLang="en-US" dirty="0"/>
          </a:p>
        </p:txBody>
      </p:sp>
      <p:pic>
        <p:nvPicPr>
          <p:cNvPr id="4" name="图片 3" descr="QQ图片201707181737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06" y="3696230"/>
            <a:ext cx="2465705" cy="30956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4A03DE0-D557-48BD-B87D-91D25B142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38" y="1258683"/>
            <a:ext cx="6474016" cy="43406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D77D7937-6A56-427C-B360-BEB83BABAA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657" y="2928258"/>
            <a:ext cx="2827265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FCA422B3-59A1-44CF-9472-DF9FB1C9216B}"/>
              </a:ext>
            </a:extLst>
          </p:cNvPr>
          <p:cNvGrpSpPr/>
          <p:nvPr/>
        </p:nvGrpSpPr>
        <p:grpSpPr>
          <a:xfrm>
            <a:off x="592125" y="983280"/>
            <a:ext cx="9493707" cy="4274520"/>
            <a:chOff x="425166" y="1030884"/>
            <a:chExt cx="11462033" cy="5719368"/>
          </a:xfrm>
        </p:grpSpPr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8B068E80-6734-407A-91C0-4A0DB5108161}"/>
                </a:ext>
              </a:extLst>
            </p:cNvPr>
            <p:cNvSpPr/>
            <p:nvPr/>
          </p:nvSpPr>
          <p:spPr>
            <a:xfrm>
              <a:off x="425166" y="1030884"/>
              <a:ext cx="11462033" cy="5719368"/>
            </a:xfrm>
            <a:prstGeom prst="roundRect">
              <a:avLst>
                <a:gd name="adj" fmla="val 1771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E59821CE-6018-47FB-B4F6-C22A61A59FDF}"/>
                </a:ext>
              </a:extLst>
            </p:cNvPr>
            <p:cNvSpPr/>
            <p:nvPr/>
          </p:nvSpPr>
          <p:spPr>
            <a:xfrm>
              <a:off x="586182" y="1213086"/>
              <a:ext cx="11140000" cy="53549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9141211" cy="470648"/>
          </a:xfrm>
        </p:spPr>
        <p:txBody>
          <a:bodyPr/>
          <a:lstStyle/>
          <a:p>
            <a:r>
              <a:rPr lang="en-US" altLang="zh-CN" dirty="0"/>
              <a:t>super</a:t>
            </a:r>
            <a:r>
              <a:rPr lang="zh-CN" altLang="en-US" dirty="0"/>
              <a:t>关键字的用法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="" xmlns:a16="http://schemas.microsoft.com/office/drawing/2014/main" id="{4FCD5336-A0A9-418E-B725-14A16F95E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006790"/>
              </p:ext>
            </p:extLst>
          </p:nvPr>
        </p:nvGraphicFramePr>
        <p:xfrm>
          <a:off x="848053" y="1274952"/>
          <a:ext cx="8128000" cy="345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5499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1052</Words>
  <Application>Microsoft Office PowerPoint</Application>
  <PresentationFormat>自定义</PresentationFormat>
  <Paragraphs>176</Paragraphs>
  <Slides>32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admin</cp:lastModifiedBy>
  <cp:revision>195</cp:revision>
  <dcterms:created xsi:type="dcterms:W3CDTF">2016-05-18T12:32:00Z</dcterms:created>
  <dcterms:modified xsi:type="dcterms:W3CDTF">2021-08-11T08:44:14Z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