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6" r:id="rId26"/>
    <p:sldId id="294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-605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5.wmf"/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3.wmf"/><Relationship Id="rId1" Type="http://schemas.openxmlformats.org/officeDocument/2006/relationships/image" Target="../media/image1.wmf"/><Relationship Id="rId6" Type="http://schemas.openxmlformats.org/officeDocument/2006/relationships/image" Target="../media/image11.wmf"/><Relationship Id="rId5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3.wmf"/><Relationship Id="rId1" Type="http://schemas.openxmlformats.org/officeDocument/2006/relationships/image" Target="../media/image1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3.wmf"/><Relationship Id="rId1" Type="http://schemas.openxmlformats.org/officeDocument/2006/relationships/image" Target="../media/image1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3.wmf"/><Relationship Id="rId1" Type="http://schemas.openxmlformats.org/officeDocument/2006/relationships/image" Target="../media/image1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1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6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6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6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7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8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8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070" y="26289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第三章 函数逼近 </a:t>
            </a:r>
            <a:r>
              <a:rPr lang="en-US" altLang="zh-CN" sz="2400" dirty="0" smtClean="0"/>
              <a:t>1. </a:t>
            </a:r>
            <a:r>
              <a:rPr lang="zh-CN" altLang="en-US" sz="2400" dirty="0" smtClean="0"/>
              <a:t>基本概念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1026" name="公式" r:id="rId3" imgW="114120" imgH="21564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18490" y="760413"/>
          <a:ext cx="8509000" cy="1116012"/>
        </p:xfrm>
        <a:graphic>
          <a:graphicData uri="http://schemas.openxmlformats.org/presentationml/2006/ole">
            <p:oleObj spid="_x0000_s1029" name="公式" r:id="rId4" imgW="3492360" imgH="45720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13728" y="1932623"/>
          <a:ext cx="6483350" cy="539750"/>
        </p:xfrm>
        <a:graphic>
          <a:graphicData uri="http://schemas.openxmlformats.org/presentationml/2006/ole">
            <p:oleObj spid="_x0000_s1030" name="公式" r:id="rId5" imgW="2743200" imgH="22860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652780" y="2529523"/>
          <a:ext cx="6724650" cy="509587"/>
        </p:xfrm>
        <a:graphic>
          <a:graphicData uri="http://schemas.openxmlformats.org/presentationml/2006/ole">
            <p:oleObj spid="_x0000_s1031" name="公式" r:id="rId6" imgW="2844720" imgH="2156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27380" y="3590290"/>
          <a:ext cx="4624388" cy="509588"/>
        </p:xfrm>
        <a:graphic>
          <a:graphicData uri="http://schemas.openxmlformats.org/presentationml/2006/ole">
            <p:oleObj spid="_x0000_s1032" name="公式" r:id="rId7" imgW="1955520" imgH="21564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90880" y="4470083"/>
          <a:ext cx="3692525" cy="600075"/>
        </p:xfrm>
        <a:graphic>
          <a:graphicData uri="http://schemas.openxmlformats.org/presentationml/2006/ole">
            <p:oleObj spid="_x0000_s1033" name="公式" r:id="rId8" imgW="1562040" imgH="25380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806450" y="5207148"/>
          <a:ext cx="1045210" cy="917745"/>
        </p:xfrm>
        <a:graphic>
          <a:graphicData uri="http://schemas.openxmlformats.org/presentationml/2006/ole">
            <p:oleObj spid="_x0000_s1034" name="公式" r:id="rId9" imgW="520560" imgH="45720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11213" y="6317615"/>
          <a:ext cx="1400175" cy="407988"/>
        </p:xfrm>
        <a:graphic>
          <a:graphicData uri="http://schemas.openxmlformats.org/presentationml/2006/ole">
            <p:oleObj spid="_x0000_s1035" name="公式" r:id="rId10" imgW="6984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917" y="178777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正交多项式：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],   </a:t>
            </a:r>
            <a:r>
              <a:rPr lang="el-GR" altLang="zh-CN" sz="2400" dirty="0" smtClean="0"/>
              <a:t>ρ</a:t>
            </a:r>
            <a:r>
              <a:rPr lang="en-US" altLang="zh-CN" sz="2400" dirty="0" smtClean="0"/>
              <a:t>(x)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43010" name="公式" r:id="rId3" imgW="114120" imgH="2156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507365" y="806133"/>
          <a:ext cx="8040688" cy="492125"/>
        </p:xfrm>
        <a:graphic>
          <a:graphicData uri="http://schemas.openxmlformats.org/presentationml/2006/ole">
            <p:oleObj spid="_x0000_s43011" name="公式" r:id="rId4" imgW="37461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44034" name="公式" r:id="rId3" imgW="114120" imgH="2156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438785" y="200343"/>
          <a:ext cx="8040688" cy="492125"/>
        </p:xfrm>
        <a:graphic>
          <a:graphicData uri="http://schemas.openxmlformats.org/presentationml/2006/ole">
            <p:oleObj spid="_x0000_s44035" name="公式" r:id="rId4" imgW="3746160" imgH="2286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" y="914400"/>
            <a:ext cx="226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性质：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917" y="178777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正交多项式：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],   </a:t>
            </a:r>
            <a:r>
              <a:rPr lang="el-GR" altLang="zh-CN" sz="2400" dirty="0" smtClean="0"/>
              <a:t>ρ</a:t>
            </a:r>
            <a:r>
              <a:rPr lang="en-US" altLang="zh-CN" sz="2400" dirty="0" smtClean="0"/>
              <a:t>(x)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45058" name="公式" r:id="rId3" imgW="114120" imgH="2156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325437" y="657543"/>
          <a:ext cx="10379866" cy="1034097"/>
        </p:xfrm>
        <a:graphic>
          <a:graphicData uri="http://schemas.openxmlformats.org/presentationml/2006/ole">
            <p:oleObj spid="_x0000_s45059" name="公式" r:id="rId4" imgW="434340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46082" name="公式" r:id="rId3" imgW="114120" imgH="2156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347027" y="83820"/>
          <a:ext cx="9321801" cy="930275"/>
        </p:xfrm>
        <a:graphic>
          <a:graphicData uri="http://schemas.openxmlformats.org/presentationml/2006/ole">
            <p:oleObj spid="_x0000_s46083" name="公式" r:id="rId4" imgW="4343400" imgH="431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480" y="891540"/>
            <a:ext cx="226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性质：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47106" name="公式" r:id="rId3" imgW="114120" imgH="2156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221297" y="114300"/>
          <a:ext cx="9321801" cy="930275"/>
        </p:xfrm>
        <a:graphic>
          <a:graphicData uri="http://schemas.openxmlformats.org/presentationml/2006/ole">
            <p:oleObj spid="_x0000_s47107" name="公式" r:id="rId4" imgW="4343400" imgH="431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925830"/>
            <a:ext cx="969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定理（首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的切比雪夫多项式的极大值极小）：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48130" name="公式" r:id="rId3" imgW="114120" imgH="2156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337185" y="905193"/>
          <a:ext cx="11644313" cy="550862"/>
        </p:xfrm>
        <a:graphic>
          <a:graphicData uri="http://schemas.openxmlformats.org/presentationml/2006/ole">
            <p:oleObj spid="_x0000_s48131" name="公式" r:id="rId4" imgW="4838400" imgH="228600" progId="Equation.3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20663" y="114300"/>
          <a:ext cx="9321800" cy="930275"/>
        </p:xfrm>
        <a:graphic>
          <a:graphicData uri="http://schemas.openxmlformats.org/presentationml/2006/ole">
            <p:oleObj spid="_x0000_s48132" name="公式" r:id="rId5" imgW="434340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49154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766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切比雪夫多项式的零点插值与龙格现象的避免</a:t>
            </a:r>
            <a:endParaRPr lang="zh-CN" altLang="en-US" sz="2400" dirty="0"/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425566" y="841254"/>
          <a:ext cx="10709276" cy="1970087"/>
        </p:xfrm>
        <a:graphic>
          <a:graphicData uri="http://schemas.openxmlformats.org/presentationml/2006/ole">
            <p:oleObj spid="_x0000_s49158" name="公式" r:id="rId4" imgW="4991040" imgH="914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50178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一般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区间上的切比雪夫多项式（或勒让德多项式）的零点：</a:t>
            </a:r>
            <a:endParaRPr lang="zh-CN" altLang="en-US" sz="2400" dirty="0"/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416878" y="1968818"/>
          <a:ext cx="10653712" cy="2025650"/>
        </p:xfrm>
        <a:graphic>
          <a:graphicData uri="http://schemas.openxmlformats.org/presentationml/2006/ole">
            <p:oleObj spid="_x0000_s50180" name="公式" r:id="rId4" imgW="4965480" imgH="939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51202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一般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区间上的切比雪夫多项式（或勒让德多项式）的零点：</a:t>
            </a:r>
            <a:endParaRPr lang="zh-CN" altLang="en-US" sz="2400" dirty="0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371475" y="928688"/>
          <a:ext cx="8639175" cy="1149350"/>
        </p:xfrm>
        <a:graphic>
          <a:graphicData uri="http://schemas.openxmlformats.org/presentationml/2006/ole">
            <p:oleObj spid="_x0000_s51203" name="公式" r:id="rId4" imgW="4025880" imgH="533160" progId="Equation.3">
              <p:embed/>
            </p:oleObj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431483" y="4573905"/>
          <a:ext cx="7304087" cy="849313"/>
        </p:xfrm>
        <a:graphic>
          <a:graphicData uri="http://schemas.openxmlformats.org/presentationml/2006/ole">
            <p:oleObj spid="_x0000_s51205" name="公式" r:id="rId5" imgW="340344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52226" name="公式" r:id="rId3" imgW="114120" imgH="215640" progId="Equation.3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21297" y="292100"/>
          <a:ext cx="10166351" cy="574675"/>
        </p:xfrm>
        <a:graphic>
          <a:graphicData uri="http://schemas.openxmlformats.org/presentationml/2006/ole">
            <p:oleObj spid="_x0000_s52228" name="公式" r:id="rId4" imgW="4736880" imgH="26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3429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基本概念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4818" name="公式" r:id="rId3" imgW="114120" imgH="21564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442528" y="309563"/>
          <a:ext cx="6483350" cy="539750"/>
        </p:xfrm>
        <a:graphic>
          <a:graphicData uri="http://schemas.openxmlformats.org/presentationml/2006/ole">
            <p:oleObj spid="_x0000_s34820" name="公式" r:id="rId4" imgW="2743200" imgH="22860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622618" y="975360"/>
          <a:ext cx="4384675" cy="509588"/>
        </p:xfrm>
        <a:graphic>
          <a:graphicData uri="http://schemas.openxmlformats.org/presentationml/2006/ole">
            <p:oleObj spid="_x0000_s34821" name="公式" r:id="rId5" imgW="1854000" imgH="2156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89928" y="2530793"/>
          <a:ext cx="2371725" cy="479425"/>
        </p:xfrm>
        <a:graphic>
          <a:graphicData uri="http://schemas.openxmlformats.org/presentationml/2006/ole">
            <p:oleObj spid="_x0000_s34822" name="公式" r:id="rId6" imgW="1002960" imgH="2030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92150" y="3149748"/>
          <a:ext cx="1045210" cy="917745"/>
        </p:xfrm>
        <a:graphic>
          <a:graphicData uri="http://schemas.openxmlformats.org/presentationml/2006/ole">
            <p:oleObj spid="_x0000_s34824" name="公式" r:id="rId7" imgW="520560" imgH="45720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697865" y="4672013"/>
          <a:ext cx="3844925" cy="407987"/>
        </p:xfrm>
        <a:graphic>
          <a:graphicData uri="http://schemas.openxmlformats.org/presentationml/2006/ole">
            <p:oleObj spid="_x0000_s34825" name="公式" r:id="rId8" imgW="191736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53250" name="公式" r:id="rId3" imgW="114120" imgH="215640" progId="Equation.3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459423" y="321945"/>
          <a:ext cx="8475662" cy="492125"/>
        </p:xfrm>
        <a:graphic>
          <a:graphicData uri="http://schemas.openxmlformats.org/presentationml/2006/ole">
            <p:oleObj spid="_x0000_s53251" name="公式" r:id="rId4" imgW="39495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54274" name="公式" r:id="rId3" imgW="114120" imgH="215640" progId="Equation.3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64795" y="295275"/>
          <a:ext cx="9185275" cy="546100"/>
        </p:xfrm>
        <a:graphic>
          <a:graphicData uri="http://schemas.openxmlformats.org/presentationml/2006/ole">
            <p:oleObj spid="_x0000_s54275" name="公式" r:id="rId4" imgW="427968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55298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最佳平方逼近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948690"/>
            <a:ext cx="785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（一）最佳平方逼近的问题描述：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56322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最佳平方逼近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948690"/>
            <a:ext cx="785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（二）最佳平方逼近构造：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57346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最佳平方逼近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948690"/>
            <a:ext cx="785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（三）最佳平方逼近重要性质：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56553" y="441008"/>
          <a:ext cx="8175625" cy="574675"/>
        </p:xfrm>
        <a:graphic>
          <a:graphicData uri="http://schemas.openxmlformats.org/presentationml/2006/ole">
            <p:oleObj spid="_x0000_s60418" name="公式" r:id="rId3" imgW="3809880" imgH="26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58370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（四）正交函数族最佳平方逼近</a:t>
            </a:r>
            <a:endParaRPr lang="zh-CN" altLang="en-US" sz="2400" dirty="0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417830" y="961708"/>
          <a:ext cx="9837738" cy="493712"/>
        </p:xfrm>
        <a:graphic>
          <a:graphicData uri="http://schemas.openxmlformats.org/presentationml/2006/ole">
            <p:oleObj spid="_x0000_s58371" name="公式" r:id="rId4" imgW="45846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61442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（四）正交函数族最佳平方逼近：相关结果</a:t>
            </a:r>
            <a:endParaRPr lang="zh-CN" altLang="en-US" sz="2400" dirty="0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596900" y="1050608"/>
          <a:ext cx="8592820" cy="1208087"/>
        </p:xfrm>
        <a:graphic>
          <a:graphicData uri="http://schemas.openxmlformats.org/presentationml/2006/ole">
            <p:oleObj spid="_x0000_s61443" name="公式" r:id="rId4" imgW="2819160" imgH="558720" progId="Equation.3">
              <p:embed/>
            </p:oleObj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537527" y="3283903"/>
          <a:ext cx="9599713" cy="1699577"/>
        </p:xfrm>
        <a:graphic>
          <a:graphicData uri="http://schemas.openxmlformats.org/presentationml/2006/ole">
            <p:oleObj spid="_x0000_s61444" name="公式" r:id="rId5" imgW="3797280" imgH="66024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62466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（四）正交函数族最佳平方逼近：勒让德多项式</a:t>
            </a:r>
            <a:endParaRPr lang="zh-CN" altLang="en-US" sz="2400" dirty="0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64122" y="1006842"/>
          <a:ext cx="11887201" cy="465137"/>
        </p:xfrm>
        <a:graphic>
          <a:graphicData uri="http://schemas.openxmlformats.org/presentationml/2006/ole">
            <p:oleObj spid="_x0000_s62467" name="公式" r:id="rId4" imgW="5562360" imgH="215640" progId="Equation.3">
              <p:embed/>
            </p:oleObj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245110" y="3979545"/>
          <a:ext cx="11644313" cy="550863"/>
        </p:xfrm>
        <a:graphic>
          <a:graphicData uri="http://schemas.openxmlformats.org/presentationml/2006/ole">
            <p:oleObj spid="_x0000_s62469" name="公式" r:id="rId5" imgW="48384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63490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（四）正交函数族最佳平方逼近：</a:t>
            </a:r>
            <a:endParaRPr lang="zh-CN" altLang="en-US" sz="2400" dirty="0"/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533718" y="882650"/>
          <a:ext cx="9536112" cy="550863"/>
        </p:xfrm>
        <a:graphic>
          <a:graphicData uri="http://schemas.openxmlformats.org/presentationml/2006/ole">
            <p:oleObj spid="_x0000_s63492" name="公式" r:id="rId4" imgW="39621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3429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基本概念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5842" name="公式" r:id="rId3" imgW="114120" imgH="21564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442528" y="309563"/>
          <a:ext cx="6483350" cy="539750"/>
        </p:xfrm>
        <a:graphic>
          <a:graphicData uri="http://schemas.openxmlformats.org/presentationml/2006/ole">
            <p:oleObj spid="_x0000_s35843" name="公式" r:id="rId4" imgW="2743200" imgH="22860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615169" y="971550"/>
          <a:ext cx="8905875" cy="2217738"/>
        </p:xfrm>
        <a:graphic>
          <a:graphicData uri="http://schemas.openxmlformats.org/presentationml/2006/ole">
            <p:oleObj spid="_x0000_s35844" name="公式" r:id="rId5" imgW="3771720" imgH="93960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82649" y="3365867"/>
          <a:ext cx="8516938" cy="458787"/>
        </p:xfrm>
        <a:graphic>
          <a:graphicData uri="http://schemas.openxmlformats.org/presentationml/2006/ole">
            <p:oleObj spid="_x0000_s35846" name="公式" r:id="rId6" imgW="424152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64514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（四）正交函数族最佳平方逼近：一般区间</a:t>
            </a:r>
            <a:endParaRPr lang="zh-CN" altLang="en-US" sz="2400" dirty="0"/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480378" y="896938"/>
          <a:ext cx="8680450" cy="520700"/>
        </p:xfrm>
        <a:graphic>
          <a:graphicData uri="http://schemas.openxmlformats.org/presentationml/2006/ole">
            <p:oleObj spid="_x0000_s64515" name="公式" r:id="rId4" imgW="36064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65538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（五）切比雪夫级数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66562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曲线拟合的最小二乘法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0990" y="7810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（一）最小二乘问题描述：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67586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曲线拟合的最小二乘法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0990" y="7810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zh-CN" altLang="en-US" sz="2400" dirty="0" smtClean="0"/>
              <a:t>二</a:t>
            </a:r>
            <a:r>
              <a:rPr lang="zh-CN" altLang="en-US" sz="2400" dirty="0" smtClean="0"/>
              <a:t>）构造：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68610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曲线拟合的最小二乘法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0990" y="7810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（三）法方程与</a:t>
            </a:r>
            <a:r>
              <a:rPr lang="en-US" altLang="zh-CN" sz="2400" dirty="0" err="1" smtClean="0"/>
              <a:t>Haar</a:t>
            </a:r>
            <a:r>
              <a:rPr lang="zh-CN" altLang="en-US" sz="2400" dirty="0" smtClean="0"/>
              <a:t>条件：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69634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曲线拟合的最小二乘法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0990" y="7810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（例）：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70658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（四）正交多项式最小二乘拟合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71682" name="公式" r:id="rId3" imgW="11412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" y="285750"/>
            <a:ext cx="86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（四）正交多项式最小二乘拟合（续）（</a:t>
            </a:r>
            <a:r>
              <a:rPr lang="en-US" altLang="zh-CN" sz="2400" dirty="0" smtClean="0"/>
              <a:t>3.5</a:t>
            </a:r>
            <a:r>
              <a:rPr lang="zh-CN" altLang="en-US" sz="2400" dirty="0" smtClean="0"/>
              <a:t>节和</a:t>
            </a:r>
            <a:r>
              <a:rPr lang="en-US" altLang="zh-CN" sz="2400" dirty="0" smtClean="0"/>
              <a:t>3.6</a:t>
            </a:r>
            <a:r>
              <a:rPr lang="zh-CN" altLang="en-US" sz="2400" smtClean="0"/>
              <a:t>节不讲）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3429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基本概念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6866" name="公式" r:id="rId3" imgW="114120" imgH="21564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442528" y="309563"/>
          <a:ext cx="6483350" cy="539750"/>
        </p:xfrm>
        <a:graphic>
          <a:graphicData uri="http://schemas.openxmlformats.org/presentationml/2006/ole">
            <p:oleObj spid="_x0000_s36867" name="公式" r:id="rId4" imgW="2743200" imgH="22860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552450" y="914400"/>
          <a:ext cx="8575675" cy="2217738"/>
        </p:xfrm>
        <a:graphic>
          <a:graphicData uri="http://schemas.openxmlformats.org/presentationml/2006/ole">
            <p:oleObj spid="_x0000_s36868" name="公式" r:id="rId5" imgW="3632040" imgH="93960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31190" y="3128010"/>
          <a:ext cx="2014538" cy="407988"/>
        </p:xfrm>
        <a:graphic>
          <a:graphicData uri="http://schemas.openxmlformats.org/presentationml/2006/ole">
            <p:oleObj spid="_x0000_s36869" name="公式" r:id="rId6" imgW="1002960" imgH="203040" progId="Equation.3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630555" y="3937635"/>
          <a:ext cx="2014538" cy="407988"/>
        </p:xfrm>
        <a:graphic>
          <a:graphicData uri="http://schemas.openxmlformats.org/presentationml/2006/ole">
            <p:oleObj spid="_x0000_s36870" name="公式" r:id="rId7" imgW="1002960" imgH="203040" progId="Equation.3">
              <p:embed/>
            </p:oleObj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656273" y="4829810"/>
          <a:ext cx="2627312" cy="407988"/>
        </p:xfrm>
        <a:graphic>
          <a:graphicData uri="http://schemas.openxmlformats.org/presentationml/2006/ole">
            <p:oleObj spid="_x0000_s36871" name="公式" r:id="rId8" imgW="1307880" imgH="203040" progId="Equation.3">
              <p:embed/>
            </p:oleObj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646430" y="5777865"/>
          <a:ext cx="2779713" cy="407988"/>
        </p:xfrm>
        <a:graphic>
          <a:graphicData uri="http://schemas.openxmlformats.org/presentationml/2006/ole">
            <p:oleObj spid="_x0000_s36872" name="公式" r:id="rId9" imgW="13842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3429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基本概念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7890" name="公式" r:id="rId3" imgW="114120" imgH="21564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442528" y="309563"/>
          <a:ext cx="6483350" cy="539750"/>
        </p:xfrm>
        <a:graphic>
          <a:graphicData uri="http://schemas.openxmlformats.org/presentationml/2006/ole">
            <p:oleObj spid="_x0000_s37891" name="公式" r:id="rId4" imgW="2743200" imgH="22860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590867" y="1171258"/>
          <a:ext cx="4564063" cy="458787"/>
        </p:xfrm>
        <a:graphic>
          <a:graphicData uri="http://schemas.openxmlformats.org/presentationml/2006/ole">
            <p:oleObj spid="_x0000_s37893" name="公式" r:id="rId5" imgW="2273040" imgH="228600" progId="Equation.3">
              <p:embed/>
            </p:oleObj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600808" y="5339373"/>
          <a:ext cx="8262938" cy="968375"/>
        </p:xfrm>
        <a:graphic>
          <a:graphicData uri="http://schemas.openxmlformats.org/presentationml/2006/ole">
            <p:oleObj spid="_x0000_s37896" name="公式" r:id="rId6" imgW="4114800" imgH="482400" progId="Equation.3">
              <p:embed/>
            </p:oleObj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626745" y="4622165"/>
          <a:ext cx="4054475" cy="458788"/>
        </p:xfrm>
        <a:graphic>
          <a:graphicData uri="http://schemas.openxmlformats.org/presentationml/2006/ole">
            <p:oleObj spid="_x0000_s37897" name="公式" r:id="rId7" imgW="20192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3429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正交多项式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8914" name="公式" r:id="rId3" imgW="114120" imgH="2156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06425" y="1036955"/>
          <a:ext cx="2932113" cy="407988"/>
        </p:xfrm>
        <a:graphic>
          <a:graphicData uri="http://schemas.openxmlformats.org/presentationml/2006/ole">
            <p:oleObj spid="_x0000_s38916" name="公式" r:id="rId4" imgW="1460160" imgH="203040" progId="Equation.3">
              <p:embed/>
            </p:oleObj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688975" y="4467543"/>
          <a:ext cx="8543925" cy="1477962"/>
        </p:xfrm>
        <a:graphic>
          <a:graphicData uri="http://schemas.openxmlformats.org/presentationml/2006/ole">
            <p:oleObj spid="_x0000_s38917" name="公式" r:id="rId5" imgW="4254480" imgH="736560" progId="Equation.3">
              <p:embed/>
            </p:oleObj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688975" y="3172460"/>
          <a:ext cx="2627313" cy="407988"/>
        </p:xfrm>
        <a:graphic>
          <a:graphicData uri="http://schemas.openxmlformats.org/presentationml/2006/ole">
            <p:oleObj spid="_x0000_s38919" name="公式" r:id="rId6" imgW="1307880" imgH="203040" progId="Equation.3">
              <p:embed/>
            </p:oleObj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688975" y="6175058"/>
          <a:ext cx="6146800" cy="433387"/>
        </p:xfrm>
        <a:graphic>
          <a:graphicData uri="http://schemas.openxmlformats.org/presentationml/2006/ole">
            <p:oleObj spid="_x0000_s38920" name="公式" r:id="rId7" imgW="306036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3429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正交多项式：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],   </a:t>
            </a:r>
            <a:r>
              <a:rPr lang="el-GR" altLang="zh-CN" sz="2400" dirty="0" smtClean="0"/>
              <a:t>ρ</a:t>
            </a:r>
            <a:r>
              <a:rPr lang="en-US" altLang="zh-CN" sz="2400" dirty="0" smtClean="0"/>
              <a:t>(x)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9938" name="公式" r:id="rId3" imgW="114120" imgH="2156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10870" y="1025208"/>
          <a:ext cx="5073650" cy="407987"/>
        </p:xfrm>
        <a:graphic>
          <a:graphicData uri="http://schemas.openxmlformats.org/presentationml/2006/ole">
            <p:oleObj spid="_x0000_s39939" name="公式" r:id="rId4" imgW="2527200" imgH="203040" progId="Equation.3">
              <p:embed/>
            </p:oleObj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570157" y="3851886"/>
          <a:ext cx="9232900" cy="2344737"/>
        </p:xfrm>
        <a:graphic>
          <a:graphicData uri="http://schemas.openxmlformats.org/presentationml/2006/ole">
            <p:oleObj spid="_x0000_s39940" name="公式" r:id="rId5" imgW="4597200" imgH="1168200" progId="Equation.3">
              <p:embed/>
            </p:oleObj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603372" y="3143006"/>
          <a:ext cx="6210301" cy="508000"/>
        </p:xfrm>
        <a:graphic>
          <a:graphicData uri="http://schemas.openxmlformats.org/presentationml/2006/ole">
            <p:oleObj spid="_x0000_s39941" name="公式" r:id="rId6" imgW="307332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917" y="178777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正交多项式：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],   </a:t>
            </a:r>
            <a:r>
              <a:rPr lang="el-GR" altLang="zh-CN" sz="2400" dirty="0" smtClean="0"/>
              <a:t>ρ</a:t>
            </a:r>
            <a:r>
              <a:rPr lang="en-US" altLang="zh-CN" sz="2400" dirty="0" smtClean="0"/>
              <a:t>(x)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40962" name="公式" r:id="rId3" imgW="114120" imgH="2156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501039" y="683968"/>
          <a:ext cx="9537701" cy="1938337"/>
        </p:xfrm>
        <a:graphic>
          <a:graphicData uri="http://schemas.openxmlformats.org/presentationml/2006/ole">
            <p:oleObj spid="_x0000_s40963" name="公式" r:id="rId4" imgW="4749480" imgH="96516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917" y="178777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正交多项式：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],   </a:t>
            </a:r>
            <a:r>
              <a:rPr lang="el-GR" altLang="zh-CN" sz="2400" dirty="0" smtClean="0"/>
              <a:t>ρ</a:t>
            </a:r>
            <a:r>
              <a:rPr lang="en-US" altLang="zh-CN" sz="2400" dirty="0" smtClean="0"/>
              <a:t>(x)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41986" name="公式" r:id="rId3" imgW="114120" imgH="2156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315912" y="962660"/>
          <a:ext cx="11442661" cy="546100"/>
        </p:xfrm>
        <a:graphic>
          <a:graphicData uri="http://schemas.openxmlformats.org/presentationml/2006/ole">
            <p:oleObj spid="_x0000_s41987" name="公式" r:id="rId4" imgW="5333760" imgH="2538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296</Words>
  <Application>WPS Presentation</Application>
  <PresentationFormat>自定义</PresentationFormat>
  <Paragraphs>39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Office Theme</vt:lpstr>
      <vt:lpstr>公式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zhqh2008</dc:creator>
  <cp:lastModifiedBy>zhqh2008</cp:lastModifiedBy>
  <cp:revision>103</cp:revision>
  <dcterms:created xsi:type="dcterms:W3CDTF">2022-03-10T08:22:00Z</dcterms:created>
  <dcterms:modified xsi:type="dcterms:W3CDTF">2022-03-16T08:02:17Z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D21658F23A674A1BB8DEA8D3E64E2EBA</vt:lpwstr>
  </property>
  <property fmtid="{D5CDD505-2E9C-101B-9397-08002B2CF9AE}" pid="3" name="KSOProductBuildVer">
    <vt:lpwstr>1033-11.2.0.10463</vt:lpwstr>
  </property>
</Properties>
</file>