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F356-1B61-4FFE-B535-E44834EB7D9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003F-16EF-4C6C-BBF8-92FEF8EFFC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050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0030" y="285751"/>
            <a:ext cx="649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第四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数值积分与数值微分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5743" y="781051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节：数值积分概念与牛顿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科特斯公式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357298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</a:t>
            </a:r>
            <a:r>
              <a:rPr lang="zh-CN" altLang="en-US" sz="2400" dirty="0" smtClean="0"/>
              <a:t>：概念与机械求积公式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5720" y="1714488"/>
          <a:ext cx="7303639" cy="2000264"/>
        </p:xfrm>
        <a:graphic>
          <a:graphicData uri="http://schemas.openxmlformats.org/presentationml/2006/ole">
            <p:oleObj spid="_x0000_s2051" name="公式" r:id="rId4" imgW="3708360" imgH="101592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14282" y="3786190"/>
          <a:ext cx="8655051" cy="1550987"/>
        </p:xfrm>
        <a:graphic>
          <a:graphicData uri="http://schemas.openxmlformats.org/presentationml/2006/ole">
            <p:oleObj spid="_x0000_s2052" name="公式" r:id="rId5" imgW="4394160" imgH="78732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14282" y="5357826"/>
          <a:ext cx="8204200" cy="1350963"/>
        </p:xfrm>
        <a:graphic>
          <a:graphicData uri="http://schemas.openxmlformats.org/presentationml/2006/ole">
            <p:oleObj spid="_x0000_s2053" name="公式" r:id="rId6" imgW="4165560" imgH="685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433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（七）：求积公式的余项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331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（七）：求积公式的余项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5720" y="904861"/>
          <a:ext cx="7888288" cy="452437"/>
        </p:xfrm>
        <a:graphic>
          <a:graphicData uri="http://schemas.openxmlformats.org/presentationml/2006/ole">
            <p:oleObj spid="_x0000_s13315" name="公式" r:id="rId4" imgW="37717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536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（七）：求积公式的余项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28596" y="857232"/>
          <a:ext cx="6400800" cy="427038"/>
        </p:xfrm>
        <a:graphic>
          <a:graphicData uri="http://schemas.openxmlformats.org/presentationml/2006/ole">
            <p:oleObj spid="_x0000_s15363" name="公式" r:id="rId4" imgW="3060360" imgH="20304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81027" y="4105286"/>
          <a:ext cx="8048625" cy="823912"/>
        </p:xfrm>
        <a:graphic>
          <a:graphicData uri="http://schemas.openxmlformats.org/presentationml/2006/ole">
            <p:oleObj spid="_x0000_s15365" name="公式" r:id="rId5" imgW="38480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638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复合</a:t>
            </a:r>
            <a:r>
              <a:rPr lang="zh-CN" altLang="en-US" sz="2400" dirty="0" smtClean="0"/>
              <a:t>求积公式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5720" y="857232"/>
          <a:ext cx="3373437" cy="427038"/>
        </p:xfrm>
        <a:graphic>
          <a:graphicData uri="http://schemas.openxmlformats.org/presentationml/2006/ole">
            <p:oleObj spid="_x0000_s16387" name="公式" r:id="rId4" imgW="1612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741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复合</a:t>
            </a:r>
            <a:r>
              <a:rPr lang="zh-CN" altLang="en-US" sz="2400" dirty="0" smtClean="0"/>
              <a:t>求积公式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79409" y="857250"/>
          <a:ext cx="3692525" cy="427038"/>
        </p:xfrm>
        <a:graphic>
          <a:graphicData uri="http://schemas.openxmlformats.org/presentationml/2006/ole">
            <p:oleObj spid="_x0000_s17411" name="公式" r:id="rId4" imgW="17650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843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复合</a:t>
            </a:r>
            <a:r>
              <a:rPr lang="zh-CN" altLang="en-US" sz="2400" dirty="0" smtClean="0"/>
              <a:t>求积公式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57158" y="785794"/>
          <a:ext cx="7545388" cy="1547812"/>
        </p:xfrm>
        <a:graphic>
          <a:graphicData uri="http://schemas.openxmlformats.org/presentationml/2006/ole">
            <p:oleObj spid="_x0000_s18435" name="公式" r:id="rId4" imgW="360648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945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龙贝格</a:t>
            </a:r>
            <a:r>
              <a:rPr lang="zh-CN" altLang="en-US" sz="2400" dirty="0" smtClean="0"/>
              <a:t>求积公式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446753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（二）外推技巧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609881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梯形法的递推</a:t>
            </a:r>
            <a:endParaRPr lang="zh-CN" altLang="en-US" sz="2400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85720" y="5000636"/>
          <a:ext cx="6589713" cy="827088"/>
        </p:xfrm>
        <a:graphic>
          <a:graphicData uri="http://schemas.openxmlformats.org/presentationml/2006/ole">
            <p:oleObj spid="_x0000_s19460" name="公式" r:id="rId4" imgW="3149280" imgH="39348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5720" y="5851545"/>
          <a:ext cx="7997826" cy="506413"/>
        </p:xfrm>
        <a:graphic>
          <a:graphicData uri="http://schemas.openxmlformats.org/presentationml/2006/ole">
            <p:oleObj spid="_x0000_s19461" name="公式" r:id="rId5" imgW="38224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048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龙贝格</a:t>
            </a:r>
            <a:r>
              <a:rPr lang="zh-CN" altLang="en-US" sz="2400" dirty="0" smtClean="0"/>
              <a:t>求积公式（二）外推技巧</a:t>
            </a:r>
          </a:p>
          <a:p>
            <a:endParaRPr lang="zh-CN" altLang="en-US" sz="24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14282" y="714356"/>
          <a:ext cx="7997826" cy="506413"/>
        </p:xfrm>
        <a:graphic>
          <a:graphicData uri="http://schemas.openxmlformats.org/presentationml/2006/ole">
            <p:oleObj spid="_x0000_s20484" name="公式" r:id="rId4" imgW="38224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150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（二）外推技巧（续）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253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（三）龙贝格算法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07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节：数值积分概念与牛顿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科特斯公式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785794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</a:t>
            </a:r>
            <a:r>
              <a:rPr lang="zh-CN" altLang="en-US" sz="2400" dirty="0" smtClean="0"/>
              <a:t>：插值型积分公式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355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（三）龙贝格算法（续）：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表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457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自适应积分方法</a:t>
            </a:r>
          </a:p>
          <a:p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719" y="785794"/>
          <a:ext cx="8117143" cy="428628"/>
        </p:xfrm>
        <a:graphic>
          <a:graphicData uri="http://schemas.openxmlformats.org/presentationml/2006/ole">
            <p:oleObj spid="_x0000_s24579" name="公式" r:id="rId4" imgW="3848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560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自适应积分方法（续）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662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5. </a:t>
            </a:r>
            <a:r>
              <a:rPr lang="zh-CN" altLang="en-US" sz="2400" dirty="0" smtClean="0"/>
              <a:t>自适应积分方法（再续）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765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高斯积分公式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2844" y="428604"/>
          <a:ext cx="8886826" cy="1557337"/>
        </p:xfrm>
        <a:graphic>
          <a:graphicData uri="http://schemas.openxmlformats.org/presentationml/2006/ole">
            <p:oleObj spid="_x0000_s27651" name="公式" r:id="rId4" imgW="3911400" imgH="6858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85720" y="2500306"/>
          <a:ext cx="8424862" cy="3114675"/>
        </p:xfrm>
        <a:graphic>
          <a:graphicData uri="http://schemas.openxmlformats.org/presentationml/2006/ole">
            <p:oleObj spid="_x0000_s27652" name="公式" r:id="rId5" imgW="3708360" imgH="1371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867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高斯积分公式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4282" y="714356"/>
          <a:ext cx="7932738" cy="1327150"/>
        </p:xfrm>
        <a:graphic>
          <a:graphicData uri="http://schemas.openxmlformats.org/presentationml/2006/ole">
            <p:oleObj spid="_x0000_s28675" name="公式" r:id="rId4" imgW="349236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2969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高斯积分公式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3675" y="714375"/>
          <a:ext cx="2328863" cy="438150"/>
        </p:xfrm>
        <a:graphic>
          <a:graphicData uri="http://schemas.openxmlformats.org/presentationml/2006/ole">
            <p:oleObj spid="_x0000_s29699" name="公式" r:id="rId4" imgW="10792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072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高斯积分公式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4282" y="714356"/>
          <a:ext cx="2960687" cy="390525"/>
        </p:xfrm>
        <a:graphic>
          <a:graphicData uri="http://schemas.openxmlformats.org/presentationml/2006/ole">
            <p:oleObj spid="_x0000_s30723" name="公式" r:id="rId4" imgW="1536480" imgH="20304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52430" y="4643458"/>
          <a:ext cx="8777288" cy="1643062"/>
        </p:xfrm>
        <a:graphic>
          <a:graphicData uri="http://schemas.openxmlformats.org/presentationml/2006/ole">
            <p:oleObj spid="_x0000_s30724" name="公式" r:id="rId5" imgW="433044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174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高斯积分公式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5720" y="714356"/>
          <a:ext cx="8048625" cy="1327150"/>
        </p:xfrm>
        <a:graphic>
          <a:graphicData uri="http://schemas.openxmlformats.org/presentationml/2006/ole">
            <p:oleObj spid="_x0000_s31747" name="公式" r:id="rId4" imgW="354312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277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（二）高斯公式的余项：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409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节：数值积分概念与牛顿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科特斯公式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785794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</a:t>
            </a:r>
            <a:r>
              <a:rPr lang="zh-CN" altLang="en-US" sz="2400" dirty="0" smtClean="0"/>
              <a:t>：牛顿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科特斯公式（等距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插值型公式）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379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最高代数精度、稳定性、收敛性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481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（三）高斯勒让德公式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584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（三）高斯切比雪夫公式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686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7. </a:t>
            </a:r>
            <a:r>
              <a:rPr lang="zh-CN" altLang="en-US" sz="2400" dirty="0" smtClean="0"/>
              <a:t>多重积分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305" y="681319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（一）矩形区域上的机械求积公式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681715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（二）非矩形区域上的机械求积公式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5500702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（三）高维积分难点介绍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789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数值微分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305" y="681319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（一）几种常见数值微分公式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681715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（二）中点公式的误差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8914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数值微分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305" y="681319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（三）数值微分的病态性介绍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39938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214290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（四）插值型公式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4096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214290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（四）插值型公式：两点公式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43010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214290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（四）插值型公式：三点公式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41986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214290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（五）三次样条微分公式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614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（三）：牛顿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科特斯公式（等距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插值型公式）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科特斯积分公式系数表：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786190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若干特例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717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64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（四）：逼近或拟合型公式</a:t>
            </a:r>
            <a:endParaRPr lang="zh-CN" altLang="en-US" sz="2400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57158" y="3500438"/>
          <a:ext cx="8429625" cy="1350962"/>
        </p:xfrm>
        <a:graphic>
          <a:graphicData uri="http://schemas.openxmlformats.org/presentationml/2006/ole">
            <p:oleObj spid="_x0000_s7171" name="公式" r:id="rId4" imgW="4279680" imgH="6858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9218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（六）：代数精度：若某个求积公式对于次数不超过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的多项式可以精确求积，而对于</a:t>
            </a:r>
            <a:r>
              <a:rPr lang="en-US" altLang="zh-CN" sz="2400" dirty="0" smtClean="0"/>
              <a:t>m+1</a:t>
            </a:r>
            <a:r>
              <a:rPr lang="zh-CN" altLang="en-US" sz="2400" dirty="0" smtClean="0"/>
              <a:t>次多项式无法精确积分，称该积分公式具有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次代数精度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785926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机械求积公式具有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次代数精度的具体公式：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0242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（六）：代数精度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857232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上述各种求积公式的代数精度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1266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（六）：代数精度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57158" y="714356"/>
          <a:ext cx="8580163" cy="1222366"/>
        </p:xfrm>
        <a:graphic>
          <a:graphicData uri="http://schemas.openxmlformats.org/presentationml/2006/ole">
            <p:oleObj spid="_x0000_s11267" name="公式" r:id="rId4" imgW="410184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29138" y="3319463"/>
          <a:ext cx="85725" cy="215900"/>
        </p:xfrm>
        <a:graphic>
          <a:graphicData uri="http://schemas.openxmlformats.org/presentationml/2006/ole">
            <p:oleObj spid="_x0000_s12290" name="公式" r:id="rId3" imgW="114120" imgH="2156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743" y="181253"/>
            <a:ext cx="820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（六）：代数精度</a:t>
            </a:r>
            <a:endParaRPr lang="zh-CN" altLang="en-US" sz="24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4282" y="642918"/>
          <a:ext cx="8553450" cy="1381125"/>
        </p:xfrm>
        <a:graphic>
          <a:graphicData uri="http://schemas.openxmlformats.org/presentationml/2006/ole">
            <p:oleObj spid="_x0000_s12291" name="公式" r:id="rId4" imgW="4089240" imgH="6602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426</Words>
  <Application>Microsoft Office PowerPoint</Application>
  <PresentationFormat>全屏显示(4:3)</PresentationFormat>
  <Paragraphs>55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zhqh2008</dc:creator>
  <cp:lastModifiedBy>zhqh2008</cp:lastModifiedBy>
  <cp:revision>26</cp:revision>
  <dcterms:created xsi:type="dcterms:W3CDTF">2022-03-22T11:31:39Z</dcterms:created>
  <dcterms:modified xsi:type="dcterms:W3CDTF">2022-03-22T13:59:11Z</dcterms:modified>
</cp:coreProperties>
</file>