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7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95" r:id="rId11"/>
    <p:sldId id="280" r:id="rId12"/>
    <p:sldId id="281" r:id="rId13"/>
    <p:sldId id="282" r:id="rId14"/>
    <p:sldId id="283" r:id="rId15"/>
    <p:sldId id="284" r:id="rId16"/>
    <p:sldId id="296" r:id="rId17"/>
    <p:sldId id="297" r:id="rId18"/>
    <p:sldId id="298" r:id="rId19"/>
    <p:sldId id="299" r:id="rId20"/>
    <p:sldId id="305" r:id="rId21"/>
    <p:sldId id="303" r:id="rId22"/>
    <p:sldId id="304" r:id="rId23"/>
    <p:sldId id="285" r:id="rId24"/>
    <p:sldId id="29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300" r:id="rId34"/>
    <p:sldId id="301" r:id="rId35"/>
    <p:sldId id="302" r:id="rId36"/>
    <p:sldId id="306" r:id="rId37"/>
    <p:sldId id="30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23A875C-A05B-4260-B674-79EC796C9AB0}">
          <p14:sldIdLst>
            <p14:sldId id="257"/>
            <p14:sldId id="258"/>
            <p14:sldId id="259"/>
            <p14:sldId id="275"/>
            <p14:sldId id="276"/>
            <p14:sldId id="277"/>
            <p14:sldId id="278"/>
            <p14:sldId id="279"/>
            <p14:sldId id="295"/>
            <p14:sldId id="280"/>
            <p14:sldId id="281"/>
            <p14:sldId id="282"/>
            <p14:sldId id="283"/>
            <p14:sldId id="284"/>
            <p14:sldId id="296"/>
            <p14:sldId id="297"/>
            <p14:sldId id="298"/>
            <p14:sldId id="299"/>
            <p14:sldId id="305"/>
            <p14:sldId id="303"/>
            <p14:sldId id="304"/>
            <p14:sldId id="285"/>
            <p14:sldId id="29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0"/>
            <p14:sldId id="301"/>
            <p14:sldId id="302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4" autoAdjust="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47A3E-7C13-4688-AB90-04B9FCD484F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AC46A-858C-4BBF-8D89-89938F4FA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0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9622EE4-C4A7-4556-9A0C-5EE1914091DD}" type="slidenum">
              <a:rPr lang="en-US" altLang="zh-CN" smtClean="0"/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81C06-2253-43C0-B006-E0ED1A5A3DD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error made by using the sum </a:t>
            </a:r>
            <a:r>
              <a:rPr lang="en-US" altLang="zh-CN" dirty="0" err="1"/>
              <a:t>S_n</a:t>
            </a:r>
            <a:r>
              <a:rPr lang="en-US" altLang="zh-CN" baseline="0" dirty="0"/>
              <a:t> of the first n terms to approximate the </a:t>
            </a:r>
            <a:r>
              <a:rPr lang="en-US" altLang="zh-CN" baseline="0" dirty="0" err="1"/>
              <a:t>sume</a:t>
            </a:r>
            <a:r>
              <a:rPr lang="en-US" altLang="zh-CN" baseline="0" dirty="0"/>
              <a:t> S of the series is not more than a_n+1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AC46A-858C-4BBF-8D89-89938F4FAB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AC46A-858C-4BBF-8D89-89938F4FAB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7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0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7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9E0FB-29F9-4164-A8FA-2B2C3996224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5028-992E-4F88-95E1-C360E28D392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3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66C6-8B18-4B1F-A229-1A161F0DA13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1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15617-17FA-4153-9729-67653E092D8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7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F9489-F4D3-45DD-96E3-61C6E7E8BE9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E0AF6-2322-42D9-9A5C-51674099A38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55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6EFE-AF1E-484B-80B7-43F320FFFAD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8483-F1FA-48FC-B121-893CC09BDB8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A83CD-DCF8-4CD8-A787-76926EB8330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37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F3591-2AB1-42EE-91FF-EB758E23A88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83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1CA7F-2D2A-4E5E-8538-AA4529C9A3F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2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4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BB879-3B5F-4815-B75C-BC14263D438C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8A70-AA4C-4079-AE88-A81D99970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197CBF-46DB-4DFA-9765-DE7C3C81518A}" type="slidenum">
              <a:rPr kumimoji="1"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652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1.emf"/><Relationship Id="rId3" Type="http://schemas.openxmlformats.org/officeDocument/2006/relationships/tags" Target="../tags/tag3.xml"/><Relationship Id="rId21" Type="http://schemas.openxmlformats.org/officeDocument/2006/relationships/image" Target="../media/image24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3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26.tmp"/><Relationship Id="rId10" Type="http://schemas.openxmlformats.org/officeDocument/2006/relationships/tags" Target="../tags/tag10.xml"/><Relationship Id="rId19" Type="http://schemas.openxmlformats.org/officeDocument/2006/relationships/image" Target="../media/image22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1" Type="http://schemas.openxmlformats.org/officeDocument/2006/relationships/image" Target="../media/image29.emf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28.emf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6.tmp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31.emf"/><Relationship Id="rId10" Type="http://schemas.openxmlformats.org/officeDocument/2006/relationships/tags" Target="../tags/tag26.xml"/><Relationship Id="rId19" Type="http://schemas.openxmlformats.org/officeDocument/2006/relationships/image" Target="../media/image27.e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26.tmp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image" Target="../media/image47.emf"/><Relationship Id="rId3" Type="http://schemas.openxmlformats.org/officeDocument/2006/relationships/tags" Target="../tags/tag54.xml"/><Relationship Id="rId21" Type="http://schemas.openxmlformats.org/officeDocument/2006/relationships/image" Target="../media/image45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image" Target="../media/image46.emf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54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45.emf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image" Target="../media/image46.png"/><Relationship Id="rId28" Type="http://schemas.openxmlformats.org/officeDocument/2006/relationships/image" Target="../media/image26.tmp"/><Relationship Id="rId10" Type="http://schemas.openxmlformats.org/officeDocument/2006/relationships/tags" Target="../tags/tag61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56.xml"/><Relationship Id="rId27" Type="http://schemas.openxmlformats.org/officeDocument/2006/relationships/image" Target="../media/image4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64096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7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928992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48282"/>
            <a:ext cx="8640960" cy="60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19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624"/>
            <a:ext cx="8568952" cy="681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42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963863"/>
            <a:ext cx="527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33" y="3116263"/>
            <a:ext cx="527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127816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5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80919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2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99288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30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3. </a:t>
            </a:r>
            <a:r>
              <a:rPr lang="zh-CN" altLang="en-US" sz="3200" b="1" dirty="0"/>
              <a:t>在复数域上求下列矩阵的</a:t>
            </a:r>
            <a:r>
              <a:rPr lang="en-US" altLang="zh-CN" sz="3200" b="1" dirty="0"/>
              <a:t>Jordan</a:t>
            </a:r>
            <a:r>
              <a:rPr lang="zh-CN" altLang="en-US" sz="3200" b="1" dirty="0"/>
              <a:t>标准形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12068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49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35292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0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756084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26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3548"/>
            <a:ext cx="8371656" cy="46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532439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7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420888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28498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36510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720"/>
            <a:ext cx="731520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59473"/>
            <a:ext cx="5262562" cy="90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652527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4165389"/>
            <a:ext cx="5617816" cy="91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5" y="5143502"/>
            <a:ext cx="5682615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99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285293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00506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01317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132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92494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9330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22920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908720"/>
            <a:ext cx="527526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060848"/>
            <a:ext cx="423862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924944"/>
            <a:ext cx="5275263" cy="80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843387"/>
            <a:ext cx="5275263" cy="80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085184"/>
            <a:ext cx="5275263" cy="85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70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208912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60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47E048-BA4C-4E6C-B6F5-31E53BF2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42493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280921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5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49694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00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692696"/>
            <a:ext cx="845820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456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692696"/>
            <a:ext cx="8604448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85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68952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480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06489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5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CAEEC0-86DF-4367-9385-38602512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8640"/>
            <a:ext cx="8496944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80920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445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764704"/>
            <a:ext cx="770485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574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5256584" cy="803176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3.  </a:t>
            </a:r>
            <a:r>
              <a:rPr lang="zh-CN" altLang="en-US" sz="3200" b="1" dirty="0"/>
              <a:t>求</a:t>
            </a:r>
            <a:r>
              <a:rPr lang="en-US" altLang="zh-CN" sz="3200" b="1" dirty="0"/>
              <a:t>§8.6</a:t>
            </a:r>
            <a:r>
              <a:rPr lang="zh-CN" altLang="en-US" sz="3200" b="1" dirty="0"/>
              <a:t>中例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中矩阵     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2728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905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49694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218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548680"/>
            <a:ext cx="777686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104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此处添加题目描述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此处添加选项内容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此处添加选项内容</a:t>
            </a: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此处添加选项内容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此处添加选项内容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067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 rotWithShape="1">
                <a:blip r:embed="rId21"/>
                <a:stretch>
                  <a:fillRect t="-27358" b="-40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657727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zh-CN" sz="26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Microsoft Yahei"/>
                              <a:sym typeface="Microsoft Yahei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26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Microsoft Yahei"/>
                              <a:sym typeface="Microsoft Yahei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600" b="1" dirty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657727" y="4500563"/>
                <a:ext cx="6400800" cy="64293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708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1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96752"/>
            <a:ext cx="52752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420888"/>
            <a:ext cx="5275263" cy="87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>
            <p:custDataLst>
              <p:tags r:id="rId12"/>
            </p:custDataLst>
          </p:nvPr>
        </p:nvSpPr>
        <p:spPr>
          <a:xfrm>
            <a:off x="1981200" y="37957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375025"/>
            <a:ext cx="5275263" cy="91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422107"/>
            <a:ext cx="5275263" cy="79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46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14812E-039C-42A3-A54E-757EC978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568952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0D443E-032E-406D-AC0A-E5A1E31F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496944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2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3BC7B4-182F-42D1-95B6-FF9E9980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712968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79439-C19B-4346-99FD-0BD587B0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8496944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1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959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9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13690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499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FF"/>
      </a:dk2>
      <a:lt2>
        <a:srgbClr val="000000"/>
      </a:lt2>
      <a:accent1>
        <a:srgbClr val="00CC99"/>
      </a:accent1>
      <a:accent2>
        <a:srgbClr val="3333CC"/>
      </a:accent2>
      <a:accent3>
        <a:srgbClr val="AAAAFF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129</Words>
  <Application>Microsoft Office PowerPoint</Application>
  <PresentationFormat>全屏显示(4:3)</PresentationFormat>
  <Paragraphs>43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Microsoft Yahei</vt:lpstr>
      <vt:lpstr>Arial</vt:lpstr>
      <vt:lpstr>Calibri</vt:lpstr>
      <vt:lpstr>Cambria Math</vt:lpstr>
      <vt:lpstr>Times New Roman</vt:lpstr>
      <vt:lpstr>Office 主题​​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 在复数域上求下列矩阵的Jordan标准形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  求§8.6中例3中矩阵      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feijie</dc:creator>
  <cp:lastModifiedBy>郭 剑平</cp:lastModifiedBy>
  <cp:revision>77</cp:revision>
  <dcterms:created xsi:type="dcterms:W3CDTF">2015-05-08T23:53:35Z</dcterms:created>
  <dcterms:modified xsi:type="dcterms:W3CDTF">2021-04-26T07:26:10Z</dcterms:modified>
</cp:coreProperties>
</file>