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Lst>
  <p:sldIdLst>
    <p:sldId id="260" r:id="rId2"/>
    <p:sldId id="261" r:id="rId3"/>
    <p:sldId id="256" r:id="rId4"/>
    <p:sldId id="262" r:id="rId5"/>
    <p:sldId id="1242" r:id="rId6"/>
    <p:sldId id="1601" r:id="rId7"/>
    <p:sldId id="2023" r:id="rId8"/>
    <p:sldId id="2024" r:id="rId9"/>
    <p:sldId id="814" r:id="rId10"/>
    <p:sldId id="1639" r:id="rId11"/>
    <p:sldId id="2025" r:id="rId12"/>
    <p:sldId id="2026" r:id="rId13"/>
    <p:sldId id="1663" r:id="rId14"/>
    <p:sldId id="1660" r:id="rId15"/>
    <p:sldId id="1664" r:id="rId16"/>
    <p:sldId id="1665" r:id="rId17"/>
    <p:sldId id="1666" r:id="rId18"/>
    <p:sldId id="1667" r:id="rId19"/>
    <p:sldId id="1646" r:id="rId20"/>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4D23"/>
    <a:srgbClr val="1B9451"/>
    <a:srgbClr val="58D18E"/>
    <a:srgbClr val="D72F34"/>
    <a:srgbClr val="C00000"/>
    <a:srgbClr val="E532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autoAdjust="0"/>
  </p:normalViewPr>
  <p:slideViewPr>
    <p:cSldViewPr snapToGrid="0">
      <p:cViewPr varScale="1">
        <p:scale>
          <a:sx n="116" d="100"/>
          <a:sy n="116" d="100"/>
        </p:scale>
        <p:origin x="1500"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0055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7807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742220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图片 7"/>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6262688"/>
            <a:ext cx="9144000"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图片 6"/>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0"/>
            <a:ext cx="914400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3.xml"/><Relationship Id="rId5" Type="http://schemas.openxmlformats.org/officeDocument/2006/relationships/image" Target="../media/image6.jpeg"/><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slide" Target="slide13.xml"/><Relationship Id="rId7"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slide" Target="slide3.xml"/><Relationship Id="rId5" Type="http://schemas.openxmlformats.org/officeDocument/2006/relationships/image" Target="../media/image10.png"/><Relationship Id="rId4" Type="http://schemas.openxmlformats.org/officeDocument/2006/relationships/slide" Target="slide15.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slide" Target="slide11.xml"/><Relationship Id="rId5" Type="http://schemas.openxmlformats.org/officeDocument/2006/relationships/image" Target="../media/image8.png"/><Relationship Id="rId4" Type="http://schemas.openxmlformats.org/officeDocument/2006/relationships/slide" Target="slide7.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slide" Target="slide3.xml"/><Relationship Id="rId5" Type="http://schemas.openxmlformats.org/officeDocument/2006/relationships/image" Target="../media/image10.png"/><Relationship Id="rId4" Type="http://schemas.openxmlformats.org/officeDocument/2006/relationships/slide" Target="slide6.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slide" Target="slide7.xml"/><Relationship Id="rId5" Type="http://schemas.openxmlformats.org/officeDocument/2006/relationships/image" Target="../media/image10.png"/><Relationship Id="rId4" Type="http://schemas.openxmlformats.org/officeDocument/2006/relationships/slide" Target="slide10.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图片 9"/>
          <p:cNvPicPr>
            <a:picLocks noChangeAspect="1" noChangeArrowheads="1"/>
          </p:cNvPicPr>
          <p:nvPr/>
        </p:nvPicPr>
        <p:blipFill>
          <a:blip r:embed="rId2">
            <a:extLst>
              <a:ext uri="{28A0092B-C50C-407E-A947-70E740481C1C}">
                <a14:useLocalDpi xmlns:a14="http://schemas.microsoft.com/office/drawing/2010/main" val="0"/>
              </a:ext>
            </a:extLst>
          </a:blip>
          <a:srcRect r="5568"/>
          <a:stretch>
            <a:fillRect/>
          </a:stretch>
        </p:blipFill>
        <p:spPr bwMode="auto">
          <a:xfrm>
            <a:off x="4719638" y="0"/>
            <a:ext cx="2081212" cy="207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图片 19"/>
          <p:cNvSpPr>
            <a:spLocks noChangeAspect="1" noChangeArrowheads="1"/>
          </p:cNvSpPr>
          <p:nvPr/>
        </p:nvSpPr>
        <p:spPr bwMode="auto">
          <a:xfrm>
            <a:off x="7062788" y="2370138"/>
            <a:ext cx="2081212"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endParaRPr lang="zh-CN" altLang="en-US"/>
          </a:p>
        </p:txBody>
      </p:sp>
      <p:pic>
        <p:nvPicPr>
          <p:cNvPr id="2052" name="图片 9"/>
          <p:cNvPicPr>
            <a:picLocks noChangeAspect="1" noChangeArrowheads="1"/>
          </p:cNvPicPr>
          <p:nvPr/>
        </p:nvPicPr>
        <p:blipFill>
          <a:blip r:embed="rId3">
            <a:extLst>
              <a:ext uri="{28A0092B-C50C-407E-A947-70E740481C1C}">
                <a14:useLocalDpi xmlns:a14="http://schemas.microsoft.com/office/drawing/2010/main" val="0"/>
              </a:ext>
            </a:extLst>
          </a:blip>
          <a:srcRect l="12750" t="6879" r="35017" b="9377"/>
          <a:stretch>
            <a:fillRect/>
          </a:stretch>
        </p:blipFill>
        <p:spPr bwMode="auto">
          <a:xfrm>
            <a:off x="2408238" y="2370138"/>
            <a:ext cx="2081212" cy="208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图片 31"/>
          <p:cNvPicPr>
            <a:picLocks noChangeAspect="1" noChangeArrowheads="1"/>
          </p:cNvPicPr>
          <p:nvPr/>
        </p:nvPicPr>
        <p:blipFill>
          <a:blip r:embed="rId4">
            <a:extLst>
              <a:ext uri="{28A0092B-C50C-407E-A947-70E740481C1C}">
                <a14:useLocalDpi xmlns:a14="http://schemas.microsoft.com/office/drawing/2010/main" val="0"/>
              </a:ext>
            </a:extLst>
          </a:blip>
          <a:srcRect l="22931" r="16870"/>
          <a:stretch>
            <a:fillRect/>
          </a:stretch>
        </p:blipFill>
        <p:spPr bwMode="auto">
          <a:xfrm>
            <a:off x="4719638" y="2370138"/>
            <a:ext cx="2112962" cy="207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4" name="图片 26"/>
          <p:cNvPicPr>
            <a:picLocks noChangeAspect="1" noChangeArrowheads="1"/>
          </p:cNvPicPr>
          <p:nvPr/>
        </p:nvPicPr>
        <p:blipFill>
          <a:blip r:embed="rId5">
            <a:extLst>
              <a:ext uri="{28A0092B-C50C-407E-A947-70E740481C1C}">
                <a14:useLocalDpi xmlns:a14="http://schemas.microsoft.com/office/drawing/2010/main" val="0"/>
              </a:ext>
            </a:extLst>
          </a:blip>
          <a:srcRect l="6715" r="32562"/>
          <a:stretch>
            <a:fillRect/>
          </a:stretch>
        </p:blipFill>
        <p:spPr bwMode="auto">
          <a:xfrm>
            <a:off x="7062788" y="4768850"/>
            <a:ext cx="2081212" cy="210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a:extLst>
              <a:ext uri="{FF2B5EF4-FFF2-40B4-BE49-F238E27FC236}"/>
            </a:extLst>
          </p:cNvPr>
          <p:cNvSpPr/>
          <p:nvPr/>
        </p:nvSpPr>
        <p:spPr>
          <a:xfrm>
            <a:off x="0" y="4792663"/>
            <a:ext cx="6832600" cy="2081212"/>
          </a:xfrm>
          <a:prstGeom prst="rect">
            <a:avLst/>
          </a:prstGeom>
          <a:solidFill>
            <a:srgbClr val="1B9451"/>
          </a:solidFill>
          <a:ln w="12700" cap="flat" cmpd="sng" algn="ctr">
            <a:noFill/>
            <a:prstDash val="solid"/>
            <a:miter lim="800000"/>
          </a:ln>
          <a:effectLst/>
        </p:spPr>
        <p:txBody>
          <a:bodyPr anchor="ctr"/>
          <a:lstStyle/>
          <a:p>
            <a:pPr algn="ctr" defTabSz="914400" eaLnBrk="1" fontAlgn="auto" hangingPunct="1">
              <a:spcBef>
                <a:spcPts val="0"/>
              </a:spcBef>
              <a:spcAft>
                <a:spcPts val="0"/>
              </a:spcAft>
              <a:defRPr/>
            </a:pPr>
            <a:endParaRPr lang="zh-CN" altLang="en-US" kern="0">
              <a:solidFill>
                <a:prstClr val="white"/>
              </a:solidFill>
              <a:latin typeface="Arial" panose="020B0604020202020204"/>
            </a:endParaRPr>
          </a:p>
        </p:txBody>
      </p:sp>
      <p:sp>
        <p:nvSpPr>
          <p:cNvPr id="6" name="文本框 5">
            <a:extLst>
              <a:ext uri="{FF2B5EF4-FFF2-40B4-BE49-F238E27FC236}"/>
            </a:extLst>
          </p:cNvPr>
          <p:cNvSpPr txBox="1"/>
          <p:nvPr/>
        </p:nvSpPr>
        <p:spPr>
          <a:xfrm>
            <a:off x="0" y="5112409"/>
            <a:ext cx="6800850" cy="1440459"/>
          </a:xfrm>
          <a:prstGeom prst="rect">
            <a:avLst/>
          </a:prstGeom>
          <a:noFill/>
        </p:spPr>
        <p:txBody>
          <a:bodyPr>
            <a:spAutoFit/>
            <a:scene3d>
              <a:camera prst="orthographicFront"/>
              <a:lightRig rig="threePt" dir="t"/>
            </a:scene3d>
            <a:sp3d contourW="12700"/>
          </a:bodyPr>
          <a:lstStyle/>
          <a:p>
            <a:pPr algn="ctr" defTabSz="914400" eaLnBrk="1" fontAlgn="auto" hangingPunct="1">
              <a:lnSpc>
                <a:spcPct val="114000"/>
              </a:lnSpc>
              <a:spcBef>
                <a:spcPts val="0"/>
              </a:spcBef>
              <a:spcAft>
                <a:spcPts val="0"/>
              </a:spcAft>
              <a:defRPr/>
            </a:pPr>
            <a:r>
              <a:rPr lang="zh-CN" altLang="en-US" sz="4000" b="1" dirty="0">
                <a:solidFill>
                  <a:prstClr val="white"/>
                </a:solidFill>
                <a:latin typeface="Century Gothic" pitchFamily="34" charset="0"/>
                <a:sym typeface="+mn-ea"/>
              </a:rPr>
              <a:t>共产主义崇高理想及其</a:t>
            </a:r>
            <a:endParaRPr lang="en-US" altLang="zh-CN" sz="4000" b="1" dirty="0">
              <a:solidFill>
                <a:prstClr val="white"/>
              </a:solidFill>
              <a:latin typeface="Century Gothic" pitchFamily="34" charset="0"/>
              <a:sym typeface="+mn-ea"/>
            </a:endParaRPr>
          </a:p>
          <a:p>
            <a:pPr algn="ctr" defTabSz="914400" eaLnBrk="1" fontAlgn="auto" hangingPunct="1">
              <a:lnSpc>
                <a:spcPct val="114000"/>
              </a:lnSpc>
              <a:spcBef>
                <a:spcPts val="0"/>
              </a:spcBef>
              <a:spcAft>
                <a:spcPts val="0"/>
              </a:spcAft>
              <a:defRPr/>
            </a:pPr>
            <a:r>
              <a:rPr lang="zh-CN" altLang="en-US" sz="4000" b="1" dirty="0">
                <a:solidFill>
                  <a:prstClr val="white"/>
                </a:solidFill>
                <a:latin typeface="Century Gothic" pitchFamily="34" charset="0"/>
                <a:sym typeface="+mn-ea"/>
              </a:rPr>
              <a:t>最终实现</a:t>
            </a:r>
          </a:p>
        </p:txBody>
      </p:sp>
      <p:sp>
        <p:nvSpPr>
          <p:cNvPr id="9" name="矩形 8">
            <a:extLst>
              <a:ext uri="{FF2B5EF4-FFF2-40B4-BE49-F238E27FC236}"/>
            </a:extLst>
          </p:cNvPr>
          <p:cNvSpPr/>
          <p:nvPr/>
        </p:nvSpPr>
        <p:spPr>
          <a:xfrm>
            <a:off x="7062788" y="0"/>
            <a:ext cx="2081212" cy="2081213"/>
          </a:xfrm>
          <a:prstGeom prst="rect">
            <a:avLst/>
          </a:prstGeom>
          <a:solidFill>
            <a:srgbClr val="1B9451"/>
          </a:solidFill>
          <a:ln w="12700" cap="flat" cmpd="sng" algn="ctr">
            <a:noFill/>
            <a:prstDash val="solid"/>
            <a:miter lim="800000"/>
          </a:ln>
          <a:effectLst/>
        </p:spPr>
        <p:txBody>
          <a:bodyPr anchor="ctr"/>
          <a:lstStyle/>
          <a:p>
            <a:pPr algn="ctr" defTabSz="914400" eaLnBrk="1" fontAlgn="auto" hangingPunct="1">
              <a:spcBef>
                <a:spcPts val="0"/>
              </a:spcBef>
              <a:spcAft>
                <a:spcPts val="0"/>
              </a:spcAft>
              <a:defRPr/>
            </a:pPr>
            <a:endParaRPr lang="zh-CN" altLang="en-US" kern="0">
              <a:solidFill>
                <a:prstClr val="white"/>
              </a:solidFill>
              <a:latin typeface="Arial" panose="020B0604020202020204"/>
            </a:endParaRPr>
          </a:p>
        </p:txBody>
      </p:sp>
      <p:sp>
        <p:nvSpPr>
          <p:cNvPr id="11" name="文本框 10">
            <a:extLst>
              <a:ext uri="{FF2B5EF4-FFF2-40B4-BE49-F238E27FC236}"/>
            </a:extLst>
          </p:cNvPr>
          <p:cNvSpPr txBox="1"/>
          <p:nvPr/>
        </p:nvSpPr>
        <p:spPr>
          <a:xfrm>
            <a:off x="598431" y="999606"/>
            <a:ext cx="1184940" cy="3533455"/>
          </a:xfrm>
          <a:prstGeom prst="rect">
            <a:avLst/>
          </a:prstGeom>
          <a:noFill/>
        </p:spPr>
        <p:txBody>
          <a:bodyPr vert="eaVert">
            <a:spAutoFit/>
            <a:scene3d>
              <a:camera prst="orthographicFront"/>
              <a:lightRig rig="threePt" dir="t"/>
            </a:scene3d>
            <a:sp3d contourW="12700"/>
          </a:bodyPr>
          <a:lstStyle/>
          <a:p>
            <a:pPr algn="ctr" defTabSz="914400" eaLnBrk="1" fontAlgn="auto" hangingPunct="1">
              <a:spcBef>
                <a:spcPts val="0"/>
              </a:spcBef>
              <a:spcAft>
                <a:spcPts val="0"/>
              </a:spcAft>
              <a:defRPr/>
            </a:pPr>
            <a:r>
              <a:rPr lang="zh-CN" altLang="en-US" sz="6500" b="1" dirty="0">
                <a:solidFill>
                  <a:schemeClr val="tx1">
                    <a:lumMod val="85000"/>
                    <a:lumOff val="15000"/>
                  </a:schemeClr>
                </a:solidFill>
                <a:latin typeface="Agency FB" pitchFamily="34" charset="0"/>
                <a:sym typeface="+mn-ea"/>
              </a:rPr>
              <a:t>第七章</a:t>
            </a:r>
            <a:endParaRPr lang="en-US" altLang="zh-CN" sz="6500" b="1" dirty="0">
              <a:solidFill>
                <a:schemeClr val="tx1">
                  <a:lumMod val="85000"/>
                  <a:lumOff val="15000"/>
                </a:schemeClr>
              </a:solidFill>
              <a:latin typeface="Agency FB" pitchFamily="34" charset="0"/>
              <a:sym typeface="+mn-ea"/>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8"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par>
                          <p:cTn id="13" fill="hold" nodeType="afterGroup">
                            <p:stCondLst>
                              <p:cond delay="1000"/>
                            </p:stCondLst>
                            <p:childTnLst>
                              <p:par>
                                <p:cTn id="14" presetID="10" presetClass="entr" presetSubtype="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圆角矩形标注 5">
            <a:extLst>
              <a:ext uri="{FF2B5EF4-FFF2-40B4-BE49-F238E27FC236}"/>
            </a:extLst>
          </p:cNvPr>
          <p:cNvSpPr>
            <a:spLocks noChangeArrowheads="1"/>
          </p:cNvSpPr>
          <p:nvPr/>
        </p:nvSpPr>
        <p:spPr bwMode="auto">
          <a:xfrm>
            <a:off x="6443662" y="3113088"/>
            <a:ext cx="1970088" cy="647700"/>
          </a:xfrm>
          <a:prstGeom prst="wedgeRoundRectCallout">
            <a:avLst>
              <a:gd name="adj1" fmla="val -113287"/>
              <a:gd name="adj2" fmla="val 55148"/>
              <a:gd name="adj3" fmla="val 16667"/>
            </a:avLst>
          </a:prstGeom>
          <a:solidFill>
            <a:schemeClr val="accent4">
              <a:lumMod val="20000"/>
              <a:lumOff val="80000"/>
            </a:schemeClr>
          </a:solidFill>
          <a:ln>
            <a:noFill/>
          </a:ln>
        </p:spPr>
        <p:txBody>
          <a:bodyPr wrap="none" lIns="90170" tIns="46990" rIns="90170" bIns="4699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b="1" dirty="0">
                <a:solidFill>
                  <a:srgbClr val="014D23"/>
                </a:solidFill>
                <a:latin typeface="+mj-ea"/>
                <a:ea typeface="+mj-ea"/>
              </a:rPr>
              <a:t>客观必然性</a:t>
            </a:r>
          </a:p>
        </p:txBody>
      </p:sp>
      <p:sp>
        <p:nvSpPr>
          <p:cNvPr id="11271" name="圆角矩形标注 12">
            <a:extLst>
              <a:ext uri="{FF2B5EF4-FFF2-40B4-BE49-F238E27FC236}"/>
            </a:extLst>
          </p:cNvPr>
          <p:cNvSpPr>
            <a:spLocks noChangeArrowheads="1"/>
          </p:cNvSpPr>
          <p:nvPr/>
        </p:nvSpPr>
        <p:spPr bwMode="auto">
          <a:xfrm>
            <a:off x="6443663" y="5353050"/>
            <a:ext cx="1970087" cy="647700"/>
          </a:xfrm>
          <a:prstGeom prst="wedgeRoundRectCallout">
            <a:avLst>
              <a:gd name="adj1" fmla="val -117032"/>
              <a:gd name="adj2" fmla="val 19852"/>
              <a:gd name="adj3" fmla="val 16667"/>
            </a:avLst>
          </a:prstGeom>
          <a:solidFill>
            <a:schemeClr val="accent4">
              <a:lumMod val="20000"/>
              <a:lumOff val="80000"/>
            </a:schemeClr>
          </a:solidFill>
          <a:ln>
            <a:noFill/>
          </a:ln>
        </p:spPr>
        <p:txBody>
          <a:bodyPr wrap="none" lIns="90170" tIns="46990" rIns="90170" bIns="4699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b="1" dirty="0">
                <a:solidFill>
                  <a:srgbClr val="014D23"/>
                </a:solidFill>
                <a:latin typeface="+mj-ea"/>
                <a:ea typeface="+mj-ea"/>
              </a:rPr>
              <a:t>时间和条件</a:t>
            </a:r>
          </a:p>
        </p:txBody>
      </p:sp>
      <p:sp>
        <p:nvSpPr>
          <p:cNvPr id="12" name="圆角矩形 15">
            <a:extLst>
              <a:ext uri="{FF2B5EF4-FFF2-40B4-BE49-F238E27FC236}"/>
            </a:extLst>
          </p:cNvPr>
          <p:cNvSpPr/>
          <p:nvPr/>
        </p:nvSpPr>
        <p:spPr bwMode="auto">
          <a:xfrm>
            <a:off x="296863" y="1073150"/>
            <a:ext cx="4894262" cy="620713"/>
          </a:xfrm>
          <a:prstGeom prst="roundRect">
            <a:avLst/>
          </a:prstGeom>
          <a:gradFill flip="none" rotWithShape="1">
            <a:gsLst>
              <a:gs pos="0">
                <a:srgbClr val="1B9451"/>
              </a:gs>
              <a:gs pos="51000">
                <a:srgbClr val="00B050"/>
              </a:gs>
              <a:gs pos="100000">
                <a:schemeClr val="accent6">
                  <a:lumMod val="60000"/>
                  <a:lumOff val="40000"/>
                </a:schemeClr>
              </a:gs>
            </a:gsLst>
            <a:lin ang="5400000" scaled="1"/>
            <a:tileRect/>
          </a:gradFill>
          <a:ln>
            <a:noFill/>
            <a:headEnd type="none" w="med" len="med"/>
            <a:tailEnd type="none" w="med" len="med"/>
          </a:ln>
          <a:effectLst>
            <a:outerShdw blurRad="50800" dist="38100" dir="2700000" algn="tl" rotWithShape="0">
              <a:prstClr val="black">
                <a:alpha val="40000"/>
              </a:prstClr>
            </a:outerShdw>
          </a:effectLst>
        </p:spPr>
        <p:style>
          <a:lnRef idx="1">
            <a:schemeClr val="accent5"/>
          </a:lnRef>
          <a:fillRef idx="1002">
            <a:schemeClr val="lt1"/>
          </a:fillRef>
          <a:effectRef idx="2">
            <a:schemeClr val="accent5"/>
          </a:effectRef>
          <a:fontRef idx="minor">
            <a:schemeClr val="lt1"/>
          </a:fontRef>
        </p:style>
        <p:txBody>
          <a:bodyPr anchor="ctr"/>
          <a:lstStyle/>
          <a:p>
            <a:pPr algn="ctr">
              <a:defRPr/>
            </a:pPr>
            <a:r>
              <a:rPr lang="zh-CN" altLang="en-US" sz="2400" b="1" dirty="0">
                <a:solidFill>
                  <a:schemeClr val="bg1"/>
                </a:solidFill>
                <a:latin typeface="微软雅黑" panose="020B0503020204020204" pitchFamily="34" charset="-122"/>
                <a:sym typeface="+mn-ea"/>
              </a:rPr>
              <a:t>实现共产主义的长期性曲折性</a:t>
            </a:r>
          </a:p>
        </p:txBody>
      </p:sp>
      <p:sp>
        <p:nvSpPr>
          <p:cNvPr id="11268" name="矩形 3">
            <a:extLst>
              <a:ext uri="{FF2B5EF4-FFF2-40B4-BE49-F238E27FC236}"/>
            </a:extLst>
          </p:cNvPr>
          <p:cNvSpPr>
            <a:spLocks noChangeArrowheads="1"/>
          </p:cNvSpPr>
          <p:nvPr/>
        </p:nvSpPr>
        <p:spPr bwMode="auto">
          <a:xfrm>
            <a:off x="730250" y="3189288"/>
            <a:ext cx="4895850" cy="3211512"/>
          </a:xfrm>
          <a:prstGeom prst="rect">
            <a:avLst/>
          </a:prstGeom>
          <a:noFill/>
          <a:ln w="19050">
            <a:solidFill>
              <a:srgbClr val="014D23"/>
            </a:solidFill>
            <a:prstDash val="sysDot"/>
            <a:miter lim="800000"/>
            <a:headEnd/>
            <a:tailEnd/>
          </a:ln>
          <a:extLst/>
        </p:spPr>
        <p:txBody>
          <a:bodyPr lIns="251968" tIns="179959" rIns="251968" bIns="17995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spcBef>
                <a:spcPts val="0"/>
              </a:spcBef>
              <a:defRPr/>
            </a:pPr>
            <a:r>
              <a:rPr lang="zh-CN" altLang="en-US" sz="2400" dirty="0">
                <a:latin typeface="+mj-ea"/>
                <a:ea typeface="+mj-ea"/>
                <a:sym typeface="楷体" panose="02010609060101010101" pitchFamily="49" charset="-122"/>
              </a:rPr>
              <a:t>“资产阶级的灭亡和无产阶级的胜利是同样不可避免的。”</a:t>
            </a:r>
          </a:p>
          <a:p>
            <a:pPr algn="just" eaLnBrk="1" hangingPunct="1">
              <a:spcBef>
                <a:spcPts val="0"/>
              </a:spcBef>
              <a:defRPr/>
            </a:pPr>
            <a:r>
              <a:rPr lang="zh-CN" altLang="en-US" sz="2400" dirty="0">
                <a:latin typeface="+mj-ea"/>
                <a:ea typeface="+mj-ea"/>
                <a:sym typeface="楷体" panose="02010609060101010101" pitchFamily="49" charset="-122"/>
              </a:rPr>
              <a:t>“无论哪一个社会形态，在它所能容纳的全部生产力发挥出来以前，是决不会灭亡的；而新的更高的生产关系，在它的物质存在条件在旧社会的胎胞里成熟以前，是决不会出现的。”　　</a:t>
            </a:r>
          </a:p>
        </p:txBody>
      </p:sp>
      <p:sp>
        <p:nvSpPr>
          <p:cNvPr id="2" name="上箭头 6"/>
          <p:cNvSpPr>
            <a:spLocks noChangeArrowheads="1"/>
          </p:cNvSpPr>
          <p:nvPr/>
        </p:nvSpPr>
        <p:spPr bwMode="auto">
          <a:xfrm>
            <a:off x="7146925" y="4456113"/>
            <a:ext cx="720725" cy="611187"/>
          </a:xfrm>
          <a:prstGeom prst="upArrow">
            <a:avLst>
              <a:gd name="adj1" fmla="val 50000"/>
              <a:gd name="adj2" fmla="val 50000"/>
            </a:avLst>
          </a:prstGeom>
          <a:solidFill>
            <a:srgbClr val="FF99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170" tIns="46990" rIns="90170" bIns="4699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endParaRPr lang="zh-CN" altLang="en-US">
              <a:ea typeface="宋体" panose="02010600030101010101" pitchFamily="2" charset="-122"/>
            </a:endParaRPr>
          </a:p>
        </p:txBody>
      </p:sp>
      <p:sp>
        <p:nvSpPr>
          <p:cNvPr id="11" name="文本框 10">
            <a:extLst>
              <a:ext uri="{FF2B5EF4-FFF2-40B4-BE49-F238E27FC236}"/>
            </a:extLst>
          </p:cNvPr>
          <p:cNvSpPr txBox="1"/>
          <p:nvPr/>
        </p:nvSpPr>
        <p:spPr>
          <a:xfrm>
            <a:off x="0" y="211138"/>
            <a:ext cx="8293100" cy="555625"/>
          </a:xfrm>
          <a:prstGeom prst="rect">
            <a:avLst/>
          </a:prstGeom>
          <a:noFill/>
        </p:spPr>
        <p:txBody>
          <a:bodyPr>
            <a:spAutoFit/>
          </a:bodyPr>
          <a:lstStyle/>
          <a:p>
            <a:pPr algn="ctr">
              <a:defRPr/>
            </a:pPr>
            <a:r>
              <a:rPr lang="zh-CN" altLang="en-US" sz="3000" b="1" dirty="0">
                <a:solidFill>
                  <a:srgbClr val="FFFFFF"/>
                </a:solidFill>
                <a:effectLst>
                  <a:outerShdw blurRad="38100" dist="38100" dir="2700000" algn="tl">
                    <a:srgbClr val="000000">
                      <a:alpha val="43137"/>
                    </a:srgbClr>
                  </a:outerShdw>
                </a:effectLst>
                <a:latin typeface="+mn-ea"/>
                <a:ea typeface="+mn-ea"/>
                <a:sym typeface="+mn-ea"/>
              </a:rPr>
              <a:t>二、实现共产主义是长期的历史过程</a:t>
            </a:r>
          </a:p>
        </p:txBody>
      </p:sp>
      <p:sp>
        <p:nvSpPr>
          <p:cNvPr id="11272" name="文本框 1"/>
          <p:cNvSpPr txBox="1">
            <a:spLocks noChangeArrowheads="1"/>
          </p:cNvSpPr>
          <p:nvPr/>
        </p:nvSpPr>
        <p:spPr bwMode="auto">
          <a:xfrm>
            <a:off x="576263" y="1770063"/>
            <a:ext cx="7991475"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buFont typeface="Arial" panose="020B0604020202020204" pitchFamily="34" charset="0"/>
              <a:buAutoNum type="arabicPeriod"/>
            </a:pPr>
            <a:r>
              <a:rPr lang="zh-CN" altLang="en-US" sz="2400" dirty="0">
                <a:solidFill>
                  <a:srgbClr val="FF0000"/>
                </a:solidFill>
              </a:rPr>
              <a:t>资本主义的灭亡和向社会主义的转变</a:t>
            </a:r>
            <a:r>
              <a:rPr lang="zh-CN" altLang="en-US" sz="2400" dirty="0"/>
              <a:t>是一个长期的过程</a:t>
            </a:r>
          </a:p>
          <a:p>
            <a:pPr algn="just">
              <a:spcBef>
                <a:spcPts val="1400"/>
              </a:spcBef>
              <a:buFont typeface="Arial" panose="020B0604020202020204" pitchFamily="34" charset="0"/>
              <a:buAutoNum type="arabicPeriod"/>
            </a:pPr>
            <a:r>
              <a:rPr lang="zh-CN" altLang="en-US" sz="2400" dirty="0">
                <a:solidFill>
                  <a:srgbClr val="FF0000"/>
                </a:solidFill>
              </a:rPr>
              <a:t>社会主义社会的充分发展和最终向共产主义过渡</a:t>
            </a:r>
            <a:r>
              <a:rPr lang="zh-CN" altLang="en-US" sz="2400" dirty="0"/>
              <a:t>需要很长的历史时期</a:t>
            </a:r>
          </a:p>
        </p:txBody>
      </p:sp>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矩形 9">
            <a:extLst>
              <a:ext uri="{FF2B5EF4-FFF2-40B4-BE49-F238E27FC236}"/>
            </a:extLst>
          </p:cNvPr>
          <p:cNvSpPr/>
          <p:nvPr/>
        </p:nvSpPr>
        <p:spPr>
          <a:xfrm>
            <a:off x="0" y="0"/>
            <a:ext cx="9144000"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mn-ea"/>
            </a:endParaRPr>
          </a:p>
        </p:txBody>
      </p:sp>
      <p:pic>
        <p:nvPicPr>
          <p:cNvPr id="12291" name="图片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 y="0"/>
            <a:ext cx="9140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a:extLst>
              <a:ext uri="{FF2B5EF4-FFF2-40B4-BE49-F238E27FC236}"/>
            </a:extLst>
          </p:cNvPr>
          <p:cNvSpPr>
            <a:spLocks noChangeArrowheads="1"/>
          </p:cNvSpPr>
          <p:nvPr/>
        </p:nvSpPr>
        <p:spPr bwMode="auto">
          <a:xfrm>
            <a:off x="3175" y="4418013"/>
            <a:ext cx="9140825" cy="1692275"/>
          </a:xfrm>
          <a:prstGeom prst="rect">
            <a:avLst/>
          </a:prstGeom>
          <a:noFill/>
          <a:ln>
            <a:noFill/>
          </a:ln>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 typeface="Arial" panose="020B0604020202020204" pitchFamily="34" charset="0"/>
              <a:buNone/>
              <a:defRPr/>
            </a:pPr>
            <a:r>
              <a:rPr lang="zh-CN" altLang="en-US" sz="5200" b="1" dirty="0">
                <a:solidFill>
                  <a:srgbClr val="014D23"/>
                </a:solidFill>
                <a:latin typeface="+mn-ea"/>
                <a:ea typeface="+mn-ea"/>
                <a:sym typeface="Arial" panose="020B0604020202020204" pitchFamily="34" charset="0"/>
              </a:rPr>
              <a:t>共产主义远大理想与中国特色社会主义共同理想</a:t>
            </a:r>
          </a:p>
        </p:txBody>
      </p:sp>
      <p:sp>
        <p:nvSpPr>
          <p:cNvPr id="13" name="1">
            <a:extLst>
              <a:ext uri="{FF2B5EF4-FFF2-40B4-BE49-F238E27FC236}"/>
            </a:extLst>
          </p:cNvPr>
          <p:cNvSpPr/>
          <p:nvPr/>
        </p:nvSpPr>
        <p:spPr>
          <a:xfrm>
            <a:off x="3402013" y="1330325"/>
            <a:ext cx="2339975" cy="2339975"/>
          </a:xfrm>
          <a:prstGeom prst="ellipse">
            <a:avLst/>
          </a:prstGeom>
          <a:solidFill>
            <a:srgbClr val="014D23"/>
          </a:solidFill>
          <a:ln w="127000">
            <a:solidFill>
              <a:srgbClr val="1B9451">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wrap="none" lIns="45720" tIns="180000" rIns="45720" bIns="22860" anchor="ctr">
            <a:normAutofit/>
          </a:bodyPr>
          <a:lstStyle/>
          <a:p>
            <a:pPr algn="ctr" defTabSz="914400" eaLnBrk="1" fontAlgn="auto" hangingPunct="1">
              <a:lnSpc>
                <a:spcPts val="3990"/>
              </a:lnSpc>
              <a:spcBef>
                <a:spcPts val="0"/>
              </a:spcBef>
              <a:spcAft>
                <a:spcPts val="0"/>
              </a:spcAft>
              <a:defRPr/>
            </a:pPr>
            <a:r>
              <a:rPr lang="zh-CN" altLang="en-US" sz="4400" b="1" dirty="0">
                <a:solidFill>
                  <a:schemeClr val="bg1"/>
                </a:solidFill>
                <a:latin typeface="+mn-ea"/>
                <a:sym typeface="+mn-ea"/>
              </a:rPr>
              <a:t>第三节</a:t>
            </a:r>
          </a:p>
        </p:txBody>
      </p:sp>
      <p:sp>
        <p:nvSpPr>
          <p:cNvPr id="2" name="文本框 1">
            <a:hlinkClick r:id="rId3" action="ppaction://hlinksldjump"/>
            <a:extLst>
              <a:ext uri="{FF2B5EF4-FFF2-40B4-BE49-F238E27FC236}"/>
            </a:extLst>
          </p:cNvPr>
          <p:cNvSpPr txBox="1"/>
          <p:nvPr/>
        </p:nvSpPr>
        <p:spPr>
          <a:xfrm>
            <a:off x="219075" y="163513"/>
            <a:ext cx="1911350" cy="368300"/>
          </a:xfrm>
          <a:prstGeom prst="rect">
            <a:avLst/>
          </a:prstGeom>
          <a:noFill/>
        </p:spPr>
        <p:txBody>
          <a:bodyPr>
            <a:spAutoFit/>
          </a:bodyPr>
          <a:lstStyle/>
          <a:p>
            <a:pPr>
              <a:defRPr/>
            </a:pPr>
            <a:r>
              <a:rPr lang="zh-CN" altLang="en-US" b="1" dirty="0">
                <a:solidFill>
                  <a:srgbClr val="FFFF00"/>
                </a:solidFill>
                <a:effectLst>
                  <a:outerShdw blurRad="38100" dist="38100" dir="2700000" algn="tl">
                    <a:srgbClr val="000000">
                      <a:alpha val="43137"/>
                    </a:srgbClr>
                  </a:outerShdw>
                </a:effectLst>
                <a:sym typeface="+mn-ea"/>
              </a:rPr>
              <a:t>返回目录</a:t>
            </a:r>
          </a:p>
        </p:txBody>
      </p:sp>
    </p:spTree>
  </p:cSld>
  <p:clrMapOvr>
    <a:masterClrMapping/>
  </p:clrMapOvr>
  <p:transition>
    <p:circl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fltVal val="0"/>
                                          </p:val>
                                        </p:tav>
                                        <p:tav tm="100000">
                                          <p:val>
                                            <p:strVal val="#ppt_w"/>
                                          </p:val>
                                        </p:tav>
                                      </p:tavLst>
                                    </p:anim>
                                    <p:anim calcmode="lin" valueType="num">
                                      <p:cBhvr>
                                        <p:cTn id="8" dur="1000" fill="hold"/>
                                        <p:tgtEl>
                                          <p:spTgt spid="13"/>
                                        </p:tgtEl>
                                        <p:attrNameLst>
                                          <p:attrName>ppt_h</p:attrName>
                                        </p:attrNameLst>
                                      </p:cBhvr>
                                      <p:tavLst>
                                        <p:tav tm="0">
                                          <p:val>
                                            <p:fltVal val="0"/>
                                          </p:val>
                                        </p:tav>
                                        <p:tav tm="100000">
                                          <p:val>
                                            <p:strVal val="#ppt_h"/>
                                          </p:val>
                                        </p:tav>
                                      </p:tavLst>
                                    </p:anim>
                                    <p:anim calcmode="lin" valueType="num">
                                      <p:cBhvr>
                                        <p:cTn id="9" dur="1000" fill="hold"/>
                                        <p:tgtEl>
                                          <p:spTgt spid="13"/>
                                        </p:tgtEl>
                                        <p:attrNameLst>
                                          <p:attrName>style.rotation</p:attrName>
                                        </p:attrNameLst>
                                      </p:cBhvr>
                                      <p:tavLst>
                                        <p:tav tm="0">
                                          <p:val>
                                            <p:fltVal val="360"/>
                                          </p:val>
                                        </p:tav>
                                        <p:tav tm="100000">
                                          <p:val>
                                            <p:fltVal val="0"/>
                                          </p:val>
                                        </p:tav>
                                      </p:tavLst>
                                    </p:anim>
                                    <p:animEffect transition="in" filter="fade">
                                      <p:cBhvr>
                                        <p:cTn id="10" dur="1000"/>
                                        <p:tgtEl>
                                          <p:spTgt spid="13"/>
                                        </p:tgtEl>
                                      </p:cBhvr>
                                    </p:animEffect>
                                  </p:childTnLst>
                                </p:cTn>
                              </p:par>
                              <p:par>
                                <p:cTn id="11" presetID="53" presetClass="entr" presetSubtype="16" fill="hold" grpId="0" nodeType="withEffect">
                                  <p:stCondLst>
                                    <p:cond delay="600"/>
                                  </p:stCondLst>
                                  <p:childTnLst>
                                    <p:set>
                                      <p:cBhvr>
                                        <p:cTn id="12" dur="1" fill="hold">
                                          <p:stCondLst>
                                            <p:cond delay="0"/>
                                          </p:stCondLst>
                                        </p:cTn>
                                        <p:tgtEl>
                                          <p:spTgt spid="12"/>
                                        </p:tgtEl>
                                        <p:attrNameLst>
                                          <p:attrName>style.visibility</p:attrName>
                                        </p:attrNameLst>
                                      </p:cBhvr>
                                      <p:to>
                                        <p:strVal val="visible"/>
                                      </p:to>
                                    </p:set>
                                    <p:anim calcmode="lin" valueType="num">
                                      <p:cBhvr>
                                        <p:cTn id="13" dur="500" fill="hold"/>
                                        <p:tgtEl>
                                          <p:spTgt spid="12"/>
                                        </p:tgtEl>
                                        <p:attrNameLst>
                                          <p:attrName>ppt_w</p:attrName>
                                        </p:attrNameLst>
                                      </p:cBhvr>
                                      <p:tavLst>
                                        <p:tav tm="0">
                                          <p:val>
                                            <p:fltVal val="0"/>
                                          </p:val>
                                        </p:tav>
                                        <p:tav tm="100000">
                                          <p:val>
                                            <p:strVal val="#ppt_w"/>
                                          </p:val>
                                        </p:tav>
                                      </p:tavLst>
                                    </p:anim>
                                    <p:anim calcmode="lin" valueType="num">
                                      <p:cBhvr>
                                        <p:cTn id="14" dur="500" fill="hold"/>
                                        <p:tgtEl>
                                          <p:spTgt spid="12"/>
                                        </p:tgtEl>
                                        <p:attrNameLst>
                                          <p:attrName>ppt_h</p:attrName>
                                        </p:attrNameLst>
                                      </p:cBhvr>
                                      <p:tavLst>
                                        <p:tav tm="0">
                                          <p:val>
                                            <p:fltVal val="0"/>
                                          </p:val>
                                        </p:tav>
                                        <p:tav tm="100000">
                                          <p:val>
                                            <p:strVal val="#ppt_h"/>
                                          </p:val>
                                        </p:tav>
                                      </p:tavLst>
                                    </p:anim>
                                    <p:animEffect transition="in" filter="fade">
                                      <p:cBhvr>
                                        <p:cTn id="15" dur="500"/>
                                        <p:tgtEl>
                                          <p:spTgt spid="12"/>
                                        </p:tgtEl>
                                      </p:cBhvr>
                                    </p:animEffect>
                                  </p:childTnLst>
                                </p:cTn>
                              </p:par>
                              <p:par>
                                <p:cTn id="16" presetID="35" presetClass="path" presetSubtype="0" accel="50000" decel="50000" fill="hold" grpId="1" nodeType="withEffect">
                                  <p:stCondLst>
                                    <p:cond delay="600"/>
                                  </p:stCondLst>
                                  <p:childTnLst>
                                    <p:animMotion origin="layout" path="M 1.94444E-6 -4.81481E-6 L 0.3158 -4.81481E-6 " pathEditMode="relative" rAng="0" ptsTypes="AA">
                                      <p:cBhvr>
                                        <p:cTn id="17" dur="1000" spd="-100000" fill="hold"/>
                                        <p:tgtEl>
                                          <p:spTgt spid="12"/>
                                        </p:tgtEl>
                                        <p:attrNameLst>
                                          <p:attrName>ppt_x,ppt_y</p:attrName>
                                        </p:attrNameLst>
                                      </p:cBhvr>
                                      <p:rCtr x="15800" y="0"/>
                                    </p:animMotion>
                                  </p:childTnLst>
                                </p:cTn>
                              </p:par>
                            </p:childTnLst>
                          </p:cTn>
                        </p:par>
                        <p:par>
                          <p:cTn id="18" fill="hold" nodeType="afterGroup">
                            <p:stCondLst>
                              <p:cond delay="1600"/>
                            </p:stCondLst>
                            <p:childTnLst>
                              <p:par>
                                <p:cTn id="19" presetID="22" presetClass="entr" presetSubtype="2"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right)">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3" grpId="0" animBg="1"/>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3314"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203700"/>
            <a:ext cx="9144000"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组合 107"/>
          <p:cNvGrpSpPr>
            <a:grpSpLocks/>
          </p:cNvGrpSpPr>
          <p:nvPr/>
        </p:nvGrpSpPr>
        <p:grpSpPr bwMode="auto">
          <a:xfrm>
            <a:off x="3360738" y="6405563"/>
            <a:ext cx="2724150" cy="104775"/>
            <a:chOff x="4734454" y="3377537"/>
            <a:chExt cx="2724075" cy="105019"/>
          </a:xfrm>
        </p:grpSpPr>
        <p:sp>
          <p:nvSpPr>
            <p:cNvPr id="109" name="矩形 108">
              <a:extLst>
                <a:ext uri="{FF2B5EF4-FFF2-40B4-BE49-F238E27FC236}"/>
              </a:extLst>
            </p:cNvPr>
            <p:cNvSpPr/>
            <p:nvPr/>
          </p:nvSpPr>
          <p:spPr>
            <a:xfrm>
              <a:off x="4734454" y="3377537"/>
              <a:ext cx="620695" cy="105019"/>
            </a:xfrm>
            <a:prstGeom prst="rect">
              <a:avLst/>
            </a:prstGeom>
            <a:solidFill>
              <a:srgbClr val="1B9451"/>
            </a:solidFill>
            <a:ln w="12700" cap="flat" cmpd="sng" algn="ctr">
              <a:noFill/>
              <a:prstDash val="solid"/>
              <a:miter lim="800000"/>
            </a:ln>
            <a:effectLst/>
          </p:spPr>
          <p:txBody>
            <a:bodyPr anchor="ctr"/>
            <a:lstStyle/>
            <a:p>
              <a:pPr algn="ctr" defTabSz="914400" eaLnBrk="1" fontAlgn="auto" hangingPunct="1">
                <a:spcBef>
                  <a:spcPts val="0"/>
                </a:spcBef>
                <a:spcAft>
                  <a:spcPts val="0"/>
                </a:spcAft>
                <a:defRPr/>
              </a:pPr>
              <a:endParaRPr lang="zh-CN" altLang="en-US" kern="0">
                <a:solidFill>
                  <a:srgbClr val="FFFFFF"/>
                </a:solidFill>
                <a:latin typeface="+mn-ea"/>
                <a:ea typeface="+mn-ea"/>
              </a:endParaRPr>
            </a:p>
          </p:txBody>
        </p:sp>
        <p:sp>
          <p:nvSpPr>
            <p:cNvPr id="110" name="矩形 109">
              <a:extLst>
                <a:ext uri="{FF2B5EF4-FFF2-40B4-BE49-F238E27FC236}"/>
              </a:extLst>
            </p:cNvPr>
            <p:cNvSpPr/>
            <p:nvPr/>
          </p:nvSpPr>
          <p:spPr>
            <a:xfrm>
              <a:off x="5436110" y="3377537"/>
              <a:ext cx="620695" cy="105019"/>
            </a:xfrm>
            <a:prstGeom prst="rect">
              <a:avLst/>
            </a:prstGeom>
            <a:noFill/>
            <a:ln w="12700" cap="flat" cmpd="sng" algn="ctr">
              <a:solidFill>
                <a:srgbClr val="1B9451"/>
              </a:solidFill>
              <a:prstDash val="solid"/>
              <a:miter lim="800000"/>
            </a:ln>
            <a:effectLst/>
          </p:spPr>
          <p:txBody>
            <a:bodyPr anchor="ctr"/>
            <a:lstStyle/>
            <a:p>
              <a:pPr algn="ctr" defTabSz="914400" eaLnBrk="1" fontAlgn="auto" hangingPunct="1">
                <a:spcBef>
                  <a:spcPts val="0"/>
                </a:spcBef>
                <a:spcAft>
                  <a:spcPts val="0"/>
                </a:spcAft>
                <a:defRPr/>
              </a:pPr>
              <a:endParaRPr lang="zh-CN" altLang="en-US" kern="0">
                <a:solidFill>
                  <a:srgbClr val="FFFFFF"/>
                </a:solidFill>
                <a:latin typeface="+mn-ea"/>
                <a:ea typeface="+mn-ea"/>
              </a:endParaRPr>
            </a:p>
          </p:txBody>
        </p:sp>
        <p:sp>
          <p:nvSpPr>
            <p:cNvPr id="111" name="矩形 110">
              <a:extLst>
                <a:ext uri="{FF2B5EF4-FFF2-40B4-BE49-F238E27FC236}"/>
              </a:extLst>
            </p:cNvPr>
            <p:cNvSpPr/>
            <p:nvPr/>
          </p:nvSpPr>
          <p:spPr>
            <a:xfrm>
              <a:off x="6136177" y="3377537"/>
              <a:ext cx="620696" cy="105019"/>
            </a:xfrm>
            <a:prstGeom prst="rect">
              <a:avLst/>
            </a:prstGeom>
            <a:solidFill>
              <a:srgbClr val="014D23"/>
            </a:solidFill>
            <a:ln w="12700" cap="flat" cmpd="sng" algn="ctr">
              <a:noFill/>
              <a:prstDash val="solid"/>
              <a:miter lim="800000"/>
            </a:ln>
            <a:effectLst/>
          </p:spPr>
          <p:txBody>
            <a:bodyPr anchor="ctr"/>
            <a:lstStyle/>
            <a:p>
              <a:pPr algn="ctr" defTabSz="914400" eaLnBrk="1" fontAlgn="auto" hangingPunct="1">
                <a:spcBef>
                  <a:spcPts val="0"/>
                </a:spcBef>
                <a:spcAft>
                  <a:spcPts val="0"/>
                </a:spcAft>
                <a:defRPr/>
              </a:pPr>
              <a:endParaRPr lang="zh-CN" altLang="en-US" kern="0">
                <a:solidFill>
                  <a:srgbClr val="FFFFFF"/>
                </a:solidFill>
                <a:latin typeface="+mn-ea"/>
                <a:ea typeface="+mn-ea"/>
              </a:endParaRPr>
            </a:p>
          </p:txBody>
        </p:sp>
        <p:sp>
          <p:nvSpPr>
            <p:cNvPr id="112" name="矩形 111">
              <a:extLst>
                <a:ext uri="{FF2B5EF4-FFF2-40B4-BE49-F238E27FC236}"/>
              </a:extLst>
            </p:cNvPr>
            <p:cNvSpPr/>
            <p:nvPr/>
          </p:nvSpPr>
          <p:spPr>
            <a:xfrm>
              <a:off x="6837833" y="3377537"/>
              <a:ext cx="620696" cy="105019"/>
            </a:xfrm>
            <a:prstGeom prst="rect">
              <a:avLst/>
            </a:prstGeom>
            <a:noFill/>
            <a:ln w="12700" cap="flat" cmpd="sng" algn="ctr">
              <a:solidFill>
                <a:srgbClr val="014D23"/>
              </a:solidFill>
              <a:prstDash val="solid"/>
              <a:miter lim="800000"/>
            </a:ln>
            <a:effectLst/>
          </p:spPr>
          <p:txBody>
            <a:bodyPr anchor="ctr"/>
            <a:lstStyle/>
            <a:p>
              <a:pPr algn="ctr" defTabSz="914400" eaLnBrk="1" fontAlgn="auto" hangingPunct="1">
                <a:spcBef>
                  <a:spcPts val="0"/>
                </a:spcBef>
                <a:spcAft>
                  <a:spcPts val="0"/>
                </a:spcAft>
                <a:defRPr/>
              </a:pPr>
              <a:endParaRPr lang="zh-CN" altLang="en-US" kern="0">
                <a:solidFill>
                  <a:srgbClr val="FFFFFF"/>
                </a:solidFill>
                <a:latin typeface="+mn-ea"/>
                <a:ea typeface="+mn-ea"/>
              </a:endParaRPr>
            </a:p>
          </p:txBody>
        </p:sp>
      </p:grpSp>
      <p:sp>
        <p:nvSpPr>
          <p:cNvPr id="113" name="文本框 112">
            <a:hlinkClick r:id="rId3" action="ppaction://hlinksldjump"/>
            <a:extLst>
              <a:ext uri="{FF2B5EF4-FFF2-40B4-BE49-F238E27FC236}"/>
            </a:extLst>
          </p:cNvPr>
          <p:cNvSpPr txBox="1"/>
          <p:nvPr/>
        </p:nvSpPr>
        <p:spPr>
          <a:xfrm>
            <a:off x="1138407" y="2918439"/>
            <a:ext cx="7127053" cy="461665"/>
          </a:xfrm>
          <a:prstGeom prst="rect">
            <a:avLst/>
          </a:prstGeom>
          <a:noFill/>
        </p:spPr>
        <p:txBody>
          <a:bodyPr>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itchFamily="34" charset="0"/>
              </a:defRPr>
            </a:lvl1pPr>
          </a:lstStyle>
          <a:p>
            <a:pPr marL="714375" indent="-714375" algn="just" eaLnBrk="1" fontAlgn="auto" hangingPunct="1">
              <a:spcBef>
                <a:spcPts val="0"/>
              </a:spcBef>
              <a:spcAft>
                <a:spcPts val="0"/>
              </a:spcAft>
              <a:defRPr/>
            </a:pPr>
            <a:r>
              <a:rPr lang="zh-CN" altLang="en-US" sz="2400" dirty="0">
                <a:solidFill>
                  <a:schemeClr val="bg2">
                    <a:lumMod val="50000"/>
                  </a:schemeClr>
                </a:solidFill>
                <a:latin typeface="+mn-ea"/>
                <a:ea typeface="+mn-ea"/>
                <a:sym typeface="+mn-ea"/>
              </a:rPr>
              <a:t>一、坚持远大理想与共同理想的辩证统一</a:t>
            </a:r>
          </a:p>
        </p:txBody>
      </p:sp>
      <p:sp>
        <p:nvSpPr>
          <p:cNvPr id="114" name="文本框 113">
            <a:hlinkClick r:id="rId4" action="ppaction://hlinksldjump"/>
            <a:extLst>
              <a:ext uri="{FF2B5EF4-FFF2-40B4-BE49-F238E27FC236}"/>
            </a:extLst>
          </p:cNvPr>
          <p:cNvSpPr txBox="1"/>
          <p:nvPr/>
        </p:nvSpPr>
        <p:spPr>
          <a:xfrm>
            <a:off x="1138407" y="5200569"/>
            <a:ext cx="7757943" cy="461665"/>
          </a:xfrm>
          <a:prstGeom prst="rect">
            <a:avLst/>
          </a:prstGeom>
          <a:noFill/>
        </p:spPr>
        <p:txBody>
          <a:bodyPr>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itchFamily="34" charset="0"/>
              </a:defRPr>
            </a:lvl1pPr>
          </a:lstStyle>
          <a:p>
            <a:pPr marL="714375" indent="-714375" algn="just" eaLnBrk="1" fontAlgn="auto" hangingPunct="1">
              <a:spcBef>
                <a:spcPts val="0"/>
              </a:spcBef>
              <a:spcAft>
                <a:spcPts val="0"/>
              </a:spcAft>
              <a:defRPr/>
            </a:pPr>
            <a:r>
              <a:rPr lang="zh-CN" altLang="en-US" sz="2400" dirty="0">
                <a:solidFill>
                  <a:schemeClr val="bg2">
                    <a:lumMod val="50000"/>
                  </a:schemeClr>
                </a:solidFill>
                <a:latin typeface="+mn-ea"/>
                <a:ea typeface="+mn-ea"/>
                <a:sym typeface="+mn-ea"/>
              </a:rPr>
              <a:t>二、坚定理想信念，投身新时代中国特色社会主义事业</a:t>
            </a:r>
          </a:p>
        </p:txBody>
      </p:sp>
      <p:grpSp>
        <p:nvGrpSpPr>
          <p:cNvPr id="3" name="组合 1"/>
          <p:cNvGrpSpPr>
            <a:grpSpLocks/>
          </p:cNvGrpSpPr>
          <p:nvPr/>
        </p:nvGrpSpPr>
        <p:grpSpPr bwMode="auto">
          <a:xfrm>
            <a:off x="0" y="0"/>
            <a:ext cx="9144000" cy="2084388"/>
            <a:chOff x="0" y="0"/>
            <a:chExt cx="9144000" cy="2084388"/>
          </a:xfrm>
        </p:grpSpPr>
        <p:pic>
          <p:nvPicPr>
            <p:cNvPr id="13320" name="图片 6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4000" cy="208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 name="文本框 63">
              <a:extLst>
                <a:ext uri="{FF2B5EF4-FFF2-40B4-BE49-F238E27FC236}"/>
              </a:extLst>
            </p:cNvPr>
            <p:cNvSpPr txBox="1"/>
            <p:nvPr/>
          </p:nvSpPr>
          <p:spPr bwMode="auto">
            <a:xfrm>
              <a:off x="3695586" y="844562"/>
              <a:ext cx="1697992" cy="830704"/>
            </a:xfrm>
            <a:prstGeom prst="rect">
              <a:avLst/>
            </a:prstGeom>
            <a:noFill/>
          </p:spPr>
          <p:txBody>
            <a:bodyPr>
              <a:spAutoFit/>
              <a:scene3d>
                <a:camera prst="orthographicFront"/>
                <a:lightRig rig="threePt" dir="t"/>
              </a:scene3d>
              <a:sp3d contourW="12700"/>
            </a:bodyPr>
            <a:lstStyle/>
            <a:p>
              <a:pPr algn="ctr" defTabSz="914400" eaLnBrk="1" fontAlgn="auto" hangingPunct="1">
                <a:spcBef>
                  <a:spcPts val="0"/>
                </a:spcBef>
                <a:spcAft>
                  <a:spcPts val="0"/>
                </a:spcAft>
                <a:defRPr/>
              </a:pPr>
              <a:r>
                <a:rPr lang="en-US" altLang="zh-CN" sz="4800" b="1" i="1" kern="0" dirty="0">
                  <a:solidFill>
                    <a:srgbClr val="014D23"/>
                  </a:solidFill>
                  <a:latin typeface="+mn-lt"/>
                  <a:ea typeface="+mn-ea"/>
                  <a:cs typeface="经典综艺体简" pitchFamily="49" charset="-122"/>
                  <a:sym typeface="+mn-ea"/>
                </a:rPr>
                <a:t>03</a:t>
              </a:r>
              <a:endParaRPr lang="zh-CN" altLang="en-US" sz="4800" b="1" i="1" kern="0" dirty="0">
                <a:solidFill>
                  <a:srgbClr val="014D23"/>
                </a:solidFill>
                <a:latin typeface="+mn-lt"/>
                <a:ea typeface="+mn-ea"/>
                <a:cs typeface="经典综艺体简" pitchFamily="49" charset="-122"/>
                <a:sym typeface="+mn-ea"/>
              </a:endParaRPr>
            </a:p>
          </p:txBody>
        </p:sp>
      </p:grpSp>
      <p:pic>
        <p:nvPicPr>
          <p:cNvPr id="13319" name="图片 115">
            <a:hlinkClick r:id="rId6" action="ppaction://hlinksldjump"/>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6763" y="6107113"/>
            <a:ext cx="66040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2" presetClass="entr" presetSubtype="8"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par>
                          <p:cTn id="13" fill="hold" nodeType="afterGroup">
                            <p:stCondLst>
                              <p:cond delay="1000"/>
                            </p:stCondLst>
                            <p:childTnLst>
                              <p:par>
                                <p:cTn id="14" presetID="2" presetClass="entr" presetSubtype="2" fill="hold" nodeType="afterEffect">
                                  <p:stCondLst>
                                    <p:cond delay="0"/>
                                  </p:stCondLst>
                                  <p:childTnLst>
                                    <p:set>
                                      <p:cBhvr>
                                        <p:cTn id="15" dur="1" fill="hold">
                                          <p:stCondLst>
                                            <p:cond delay="0"/>
                                          </p:stCondLst>
                                        </p:cTn>
                                        <p:tgtEl>
                                          <p:spTgt spid="113"/>
                                        </p:tgtEl>
                                        <p:attrNameLst>
                                          <p:attrName>style.visibility</p:attrName>
                                        </p:attrNameLst>
                                      </p:cBhvr>
                                      <p:to>
                                        <p:strVal val="visible"/>
                                      </p:to>
                                    </p:set>
                                    <p:anim calcmode="lin" valueType="num">
                                      <p:cBhvr additive="base">
                                        <p:cTn id="16" dur="500" fill="hold"/>
                                        <p:tgtEl>
                                          <p:spTgt spid="113"/>
                                        </p:tgtEl>
                                        <p:attrNameLst>
                                          <p:attrName>ppt_x</p:attrName>
                                        </p:attrNameLst>
                                      </p:cBhvr>
                                      <p:tavLst>
                                        <p:tav tm="0">
                                          <p:val>
                                            <p:strVal val="1+#ppt_w/2"/>
                                          </p:val>
                                        </p:tav>
                                        <p:tav tm="100000">
                                          <p:val>
                                            <p:strVal val="#ppt_x"/>
                                          </p:val>
                                        </p:tav>
                                      </p:tavLst>
                                    </p:anim>
                                    <p:anim calcmode="lin" valueType="num">
                                      <p:cBhvr additive="base">
                                        <p:cTn id="17" dur="500" fill="hold"/>
                                        <p:tgtEl>
                                          <p:spTgt spid="113"/>
                                        </p:tgtEl>
                                        <p:attrNameLst>
                                          <p:attrName>ppt_y</p:attrName>
                                        </p:attrNameLst>
                                      </p:cBhvr>
                                      <p:tavLst>
                                        <p:tav tm="0">
                                          <p:val>
                                            <p:strVal val="#ppt_y"/>
                                          </p:val>
                                        </p:tav>
                                        <p:tav tm="100000">
                                          <p:val>
                                            <p:strVal val="#ppt_y"/>
                                          </p:val>
                                        </p:tav>
                                      </p:tavLst>
                                    </p:anim>
                                  </p:childTnLst>
                                </p:cTn>
                              </p:par>
                            </p:childTnLst>
                          </p:cTn>
                        </p:par>
                        <p:par>
                          <p:cTn id="18" fill="hold" nodeType="afterGroup">
                            <p:stCondLst>
                              <p:cond delay="1500"/>
                            </p:stCondLst>
                            <p:childTnLst>
                              <p:par>
                                <p:cTn id="19" presetID="2" presetClass="entr" presetSubtype="2" fill="hold" nodeType="afterEffect">
                                  <p:stCondLst>
                                    <p:cond delay="0"/>
                                  </p:stCondLst>
                                  <p:childTnLst>
                                    <p:set>
                                      <p:cBhvr>
                                        <p:cTn id="20" dur="1" fill="hold">
                                          <p:stCondLst>
                                            <p:cond delay="0"/>
                                          </p:stCondLst>
                                        </p:cTn>
                                        <p:tgtEl>
                                          <p:spTgt spid="114"/>
                                        </p:tgtEl>
                                        <p:attrNameLst>
                                          <p:attrName>style.visibility</p:attrName>
                                        </p:attrNameLst>
                                      </p:cBhvr>
                                      <p:to>
                                        <p:strVal val="visible"/>
                                      </p:to>
                                    </p:set>
                                    <p:anim calcmode="lin" valueType="num">
                                      <p:cBhvr additive="base">
                                        <p:cTn id="21" dur="500" fill="hold"/>
                                        <p:tgtEl>
                                          <p:spTgt spid="114"/>
                                        </p:tgtEl>
                                        <p:attrNameLst>
                                          <p:attrName>ppt_x</p:attrName>
                                        </p:attrNameLst>
                                      </p:cBhvr>
                                      <p:tavLst>
                                        <p:tav tm="0">
                                          <p:val>
                                            <p:strVal val="1+#ppt_w/2"/>
                                          </p:val>
                                        </p:tav>
                                        <p:tav tm="100000">
                                          <p:val>
                                            <p:strVal val="#ppt_x"/>
                                          </p:val>
                                        </p:tav>
                                      </p:tavLst>
                                    </p:anim>
                                    <p:anim calcmode="lin" valueType="num">
                                      <p:cBhvr additive="base">
                                        <p:cTn id="22" dur="500" fill="hold"/>
                                        <p:tgtEl>
                                          <p:spTgt spid="1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15">
            <a:extLst>
              <a:ext uri="{FF2B5EF4-FFF2-40B4-BE49-F238E27FC236}"/>
            </a:extLst>
          </p:cNvPr>
          <p:cNvSpPr/>
          <p:nvPr/>
        </p:nvSpPr>
        <p:spPr bwMode="auto">
          <a:xfrm>
            <a:off x="1030288" y="1308100"/>
            <a:ext cx="7083425" cy="884238"/>
          </a:xfrm>
          <a:prstGeom prst="roundRect">
            <a:avLst/>
          </a:prstGeom>
          <a:gradFill flip="none" rotWithShape="1">
            <a:gsLst>
              <a:gs pos="0">
                <a:srgbClr val="1B9451"/>
              </a:gs>
              <a:gs pos="51000">
                <a:srgbClr val="00B050"/>
              </a:gs>
              <a:gs pos="100000">
                <a:schemeClr val="accent6">
                  <a:lumMod val="60000"/>
                  <a:lumOff val="40000"/>
                </a:schemeClr>
              </a:gs>
            </a:gsLst>
            <a:lin ang="5400000" scaled="1"/>
            <a:tileRect/>
          </a:gradFill>
          <a:ln>
            <a:noFill/>
            <a:headEnd type="none" w="med" len="med"/>
            <a:tailEnd type="none" w="med" len="med"/>
          </a:ln>
          <a:effectLst>
            <a:outerShdw blurRad="50800" dist="38100" dir="2700000" algn="tl" rotWithShape="0">
              <a:prstClr val="black">
                <a:alpha val="40000"/>
              </a:prstClr>
            </a:outerShdw>
          </a:effectLst>
        </p:spPr>
        <p:style>
          <a:lnRef idx="1">
            <a:schemeClr val="accent5"/>
          </a:lnRef>
          <a:fillRef idx="1002">
            <a:schemeClr val="lt1"/>
          </a:fillRef>
          <a:effectRef idx="2">
            <a:schemeClr val="accent5"/>
          </a:effectRef>
          <a:fontRef idx="minor">
            <a:schemeClr val="lt1"/>
          </a:fontRef>
        </p:style>
        <p:txBody>
          <a:bodyPr anchor="ctr"/>
          <a:lstStyle/>
          <a:p>
            <a:pPr algn="ctr">
              <a:defRPr/>
            </a:pPr>
            <a:r>
              <a:rPr lang="zh-CN" altLang="en-US" sz="2400" b="1" dirty="0">
                <a:solidFill>
                  <a:schemeClr val="bg1"/>
                </a:solidFill>
                <a:latin typeface="微软雅黑" panose="020B0503020204020204" pitchFamily="34" charset="-122"/>
                <a:sym typeface="+mn-ea"/>
              </a:rPr>
              <a:t>坚持和发展中国特色社会主义是中华民族通向</a:t>
            </a:r>
            <a:endParaRPr lang="en-US" altLang="zh-CN" sz="2400" b="1" dirty="0">
              <a:solidFill>
                <a:schemeClr val="bg1"/>
              </a:solidFill>
              <a:latin typeface="微软雅黑" panose="020B0503020204020204" pitchFamily="34" charset="-122"/>
              <a:sym typeface="+mn-ea"/>
            </a:endParaRPr>
          </a:p>
          <a:p>
            <a:pPr algn="just">
              <a:defRPr/>
            </a:pPr>
            <a:r>
              <a:rPr lang="zh-CN" altLang="en-US" sz="2400" b="1" dirty="0">
                <a:solidFill>
                  <a:schemeClr val="bg1"/>
                </a:solidFill>
                <a:latin typeface="微软雅黑" panose="020B0503020204020204" pitchFamily="34" charset="-122"/>
                <a:sym typeface="+mn-ea"/>
              </a:rPr>
              <a:t>    共产主义的必由之路</a:t>
            </a:r>
          </a:p>
        </p:txBody>
      </p:sp>
      <p:sp>
        <p:nvSpPr>
          <p:cNvPr id="8" name="文本框 7">
            <a:extLst>
              <a:ext uri="{FF2B5EF4-FFF2-40B4-BE49-F238E27FC236}"/>
            </a:extLst>
          </p:cNvPr>
          <p:cNvSpPr txBox="1"/>
          <p:nvPr/>
        </p:nvSpPr>
        <p:spPr>
          <a:xfrm>
            <a:off x="0" y="211138"/>
            <a:ext cx="8293100" cy="555625"/>
          </a:xfrm>
          <a:prstGeom prst="rect">
            <a:avLst/>
          </a:prstGeom>
          <a:noFill/>
        </p:spPr>
        <p:txBody>
          <a:bodyPr>
            <a:spAutoFit/>
          </a:bodyPr>
          <a:lstStyle/>
          <a:p>
            <a:pPr algn="ctr">
              <a:defRPr/>
            </a:pPr>
            <a:r>
              <a:rPr lang="zh-CN" altLang="en-US" sz="3000" b="1" dirty="0">
                <a:solidFill>
                  <a:srgbClr val="FFFFFF"/>
                </a:solidFill>
                <a:effectLst>
                  <a:outerShdw blurRad="38100" dist="38100" dir="2700000" algn="tl">
                    <a:srgbClr val="000000">
                      <a:alpha val="43137"/>
                    </a:srgbClr>
                  </a:outerShdw>
                </a:effectLst>
                <a:latin typeface="+mn-ea"/>
                <a:ea typeface="+mn-ea"/>
                <a:sym typeface="+mn-ea"/>
              </a:rPr>
              <a:t>一、坚持远大理想与共同理想的辩证统一</a:t>
            </a:r>
          </a:p>
        </p:txBody>
      </p:sp>
      <p:pic>
        <p:nvPicPr>
          <p:cNvPr id="14340" name="Picture 10" descr="毛体奋斗矢量"/>
          <p:cNvPicPr>
            <a:picLocks noChangeAspect="1" noChangeArrowheads="1"/>
          </p:cNvPicPr>
          <p:nvPr/>
        </p:nvPicPr>
        <p:blipFill>
          <a:blip r:embed="rId2">
            <a:extLst>
              <a:ext uri="{28A0092B-C50C-407E-A947-70E740481C1C}">
                <a14:useLocalDpi xmlns:a14="http://schemas.microsoft.com/office/drawing/2010/main" val="0"/>
              </a:ext>
            </a:extLst>
          </a:blip>
          <a:srcRect l="9673" r="10529" b="5284"/>
          <a:stretch>
            <a:fillRect/>
          </a:stretch>
        </p:blipFill>
        <p:spPr bwMode="auto">
          <a:xfrm>
            <a:off x="5578475" y="2782888"/>
            <a:ext cx="2903538" cy="307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Picture 2" descr="新时代推进马克思主义中国化的着力点"/>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75" y="2571750"/>
            <a:ext cx="4864100" cy="364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15">
            <a:extLst>
              <a:ext uri="{FF2B5EF4-FFF2-40B4-BE49-F238E27FC236}"/>
            </a:extLst>
          </p:cNvPr>
          <p:cNvSpPr/>
          <p:nvPr/>
        </p:nvSpPr>
        <p:spPr bwMode="auto">
          <a:xfrm>
            <a:off x="1030288" y="1066800"/>
            <a:ext cx="7083425" cy="884238"/>
          </a:xfrm>
          <a:prstGeom prst="roundRect">
            <a:avLst/>
          </a:prstGeom>
          <a:gradFill flip="none" rotWithShape="1">
            <a:gsLst>
              <a:gs pos="0">
                <a:srgbClr val="1B9451"/>
              </a:gs>
              <a:gs pos="51000">
                <a:srgbClr val="00B050"/>
              </a:gs>
              <a:gs pos="100000">
                <a:schemeClr val="accent6">
                  <a:lumMod val="60000"/>
                  <a:lumOff val="40000"/>
                </a:schemeClr>
              </a:gs>
            </a:gsLst>
            <a:lin ang="5400000" scaled="1"/>
            <a:tileRect/>
          </a:gradFill>
          <a:ln>
            <a:noFill/>
            <a:headEnd type="none" w="med" len="med"/>
            <a:tailEnd type="none" w="med" len="med"/>
          </a:ln>
          <a:effectLst>
            <a:outerShdw blurRad="50800" dist="38100" dir="2700000" algn="tl" rotWithShape="0">
              <a:prstClr val="black">
                <a:alpha val="40000"/>
              </a:prstClr>
            </a:outerShdw>
          </a:effectLst>
        </p:spPr>
        <p:style>
          <a:lnRef idx="1">
            <a:schemeClr val="accent5"/>
          </a:lnRef>
          <a:fillRef idx="1002">
            <a:schemeClr val="lt1"/>
          </a:fillRef>
          <a:effectRef idx="2">
            <a:schemeClr val="accent5"/>
          </a:effectRef>
          <a:fontRef idx="minor">
            <a:schemeClr val="lt1"/>
          </a:fontRef>
        </p:style>
        <p:txBody>
          <a:bodyPr anchor="ctr"/>
          <a:lstStyle/>
          <a:p>
            <a:pPr algn="just">
              <a:defRPr/>
            </a:pPr>
            <a:r>
              <a:rPr lang="zh-CN" altLang="en-US" sz="2400" b="1" dirty="0">
                <a:solidFill>
                  <a:schemeClr val="bg1"/>
                </a:solidFill>
                <a:latin typeface="微软雅黑" panose="020B0503020204020204" pitchFamily="34" charset="-122"/>
                <a:sym typeface="+mn-ea"/>
              </a:rPr>
              <a:t>正确认识和把握共产主义远大理想与中国特色社会主义共同理想的关系</a:t>
            </a:r>
          </a:p>
        </p:txBody>
      </p:sp>
      <p:sp>
        <p:nvSpPr>
          <p:cNvPr id="6" name="文本框 5">
            <a:extLst>
              <a:ext uri="{FF2B5EF4-FFF2-40B4-BE49-F238E27FC236}"/>
            </a:extLst>
          </p:cNvPr>
          <p:cNvSpPr txBox="1"/>
          <p:nvPr/>
        </p:nvSpPr>
        <p:spPr>
          <a:xfrm>
            <a:off x="0" y="211138"/>
            <a:ext cx="8293100" cy="555625"/>
          </a:xfrm>
          <a:prstGeom prst="rect">
            <a:avLst/>
          </a:prstGeom>
          <a:noFill/>
        </p:spPr>
        <p:txBody>
          <a:bodyPr>
            <a:spAutoFit/>
          </a:bodyPr>
          <a:lstStyle/>
          <a:p>
            <a:pPr algn="ctr">
              <a:defRPr/>
            </a:pPr>
            <a:r>
              <a:rPr lang="zh-CN" altLang="en-US" sz="3000" b="1" dirty="0">
                <a:solidFill>
                  <a:srgbClr val="FFFFFF"/>
                </a:solidFill>
                <a:effectLst>
                  <a:outerShdw blurRad="38100" dist="38100" dir="2700000" algn="tl">
                    <a:srgbClr val="000000">
                      <a:alpha val="43137"/>
                    </a:srgbClr>
                  </a:outerShdw>
                </a:effectLst>
                <a:latin typeface="+mn-ea"/>
                <a:ea typeface="+mn-ea"/>
                <a:sym typeface="+mn-ea"/>
              </a:rPr>
              <a:t>一、坚持远大理想与共同理想的辩证统一</a:t>
            </a:r>
          </a:p>
        </p:txBody>
      </p:sp>
      <p:grpSp>
        <p:nvGrpSpPr>
          <p:cNvPr id="15364" name="组合 7"/>
          <p:cNvGrpSpPr>
            <a:grpSpLocks/>
          </p:cNvGrpSpPr>
          <p:nvPr/>
        </p:nvGrpSpPr>
        <p:grpSpPr bwMode="auto">
          <a:xfrm>
            <a:off x="909638" y="2085975"/>
            <a:ext cx="1009650" cy="1487488"/>
            <a:chOff x="3528090" y="1963833"/>
            <a:chExt cx="2255914" cy="3327991"/>
          </a:xfrm>
        </p:grpSpPr>
        <p:sp>
          <p:nvSpPr>
            <p:cNvPr id="9" name="Freeform 6">
              <a:extLst>
                <a:ext uri="{FF2B5EF4-FFF2-40B4-BE49-F238E27FC236}"/>
              </a:extLst>
            </p:cNvPr>
            <p:cNvSpPr>
              <a:spLocks/>
            </p:cNvSpPr>
            <p:nvPr/>
          </p:nvSpPr>
          <p:spPr bwMode="auto">
            <a:xfrm>
              <a:off x="3528090" y="1963833"/>
              <a:ext cx="2255914" cy="2255321"/>
            </a:xfrm>
            <a:custGeom>
              <a:avLst/>
              <a:gdLst>
                <a:gd name="T0" fmla="*/ 1902 w 3805"/>
                <a:gd name="T1" fmla="*/ 3804 h 3804"/>
                <a:gd name="T2" fmla="*/ 0 w 3805"/>
                <a:gd name="T3" fmla="*/ 1902 h 3804"/>
                <a:gd name="T4" fmla="*/ 1902 w 3805"/>
                <a:gd name="T5" fmla="*/ 0 h 3804"/>
                <a:gd name="T6" fmla="*/ 3805 w 3805"/>
                <a:gd name="T7" fmla="*/ 1902 h 3804"/>
                <a:gd name="T8" fmla="*/ 1902 w 3805"/>
                <a:gd name="T9" fmla="*/ 3804 h 3804"/>
              </a:gdLst>
              <a:ahLst/>
              <a:cxnLst>
                <a:cxn ang="0">
                  <a:pos x="T0" y="T1"/>
                </a:cxn>
                <a:cxn ang="0">
                  <a:pos x="T2" y="T3"/>
                </a:cxn>
                <a:cxn ang="0">
                  <a:pos x="T4" y="T5"/>
                </a:cxn>
                <a:cxn ang="0">
                  <a:pos x="T6" y="T7"/>
                </a:cxn>
                <a:cxn ang="0">
                  <a:pos x="T8" y="T9"/>
                </a:cxn>
              </a:cxnLst>
              <a:rect l="0" t="0" r="r" b="b"/>
              <a:pathLst>
                <a:path w="3805" h="3804">
                  <a:moveTo>
                    <a:pt x="1902" y="3804"/>
                  </a:moveTo>
                  <a:lnTo>
                    <a:pt x="0" y="1902"/>
                  </a:lnTo>
                  <a:lnTo>
                    <a:pt x="1902" y="0"/>
                  </a:lnTo>
                  <a:lnTo>
                    <a:pt x="3805" y="1902"/>
                  </a:lnTo>
                  <a:lnTo>
                    <a:pt x="1902" y="3804"/>
                  </a:lnTo>
                  <a:close/>
                </a:path>
              </a:pathLst>
            </a:custGeom>
            <a:solidFill>
              <a:srgbClr val="118C3B"/>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Freeform 6">
              <a:extLst>
                <a:ext uri="{FF2B5EF4-FFF2-40B4-BE49-F238E27FC236}"/>
              </a:extLst>
            </p:cNvPr>
            <p:cNvSpPr>
              <a:spLocks/>
            </p:cNvSpPr>
            <p:nvPr/>
          </p:nvSpPr>
          <p:spPr bwMode="auto">
            <a:xfrm>
              <a:off x="3528090" y="2360782"/>
              <a:ext cx="2255914" cy="2255321"/>
            </a:xfrm>
            <a:custGeom>
              <a:avLst/>
              <a:gdLst>
                <a:gd name="T0" fmla="*/ 1902 w 3805"/>
                <a:gd name="T1" fmla="*/ 3804 h 3804"/>
                <a:gd name="T2" fmla="*/ 0 w 3805"/>
                <a:gd name="T3" fmla="*/ 1902 h 3804"/>
                <a:gd name="T4" fmla="*/ 1902 w 3805"/>
                <a:gd name="T5" fmla="*/ 0 h 3804"/>
                <a:gd name="T6" fmla="*/ 3805 w 3805"/>
                <a:gd name="T7" fmla="*/ 1902 h 3804"/>
                <a:gd name="T8" fmla="*/ 1902 w 3805"/>
                <a:gd name="T9" fmla="*/ 3804 h 3804"/>
              </a:gdLst>
              <a:ahLst/>
              <a:cxnLst>
                <a:cxn ang="0">
                  <a:pos x="T0" y="T1"/>
                </a:cxn>
                <a:cxn ang="0">
                  <a:pos x="T2" y="T3"/>
                </a:cxn>
                <a:cxn ang="0">
                  <a:pos x="T4" y="T5"/>
                </a:cxn>
                <a:cxn ang="0">
                  <a:pos x="T6" y="T7"/>
                </a:cxn>
                <a:cxn ang="0">
                  <a:pos x="T8" y="T9"/>
                </a:cxn>
              </a:cxnLst>
              <a:rect l="0" t="0" r="r" b="b"/>
              <a:pathLst>
                <a:path w="3805" h="3804">
                  <a:moveTo>
                    <a:pt x="1902" y="3804"/>
                  </a:moveTo>
                  <a:lnTo>
                    <a:pt x="0" y="1902"/>
                  </a:lnTo>
                  <a:lnTo>
                    <a:pt x="1902" y="0"/>
                  </a:lnTo>
                  <a:lnTo>
                    <a:pt x="3805" y="1902"/>
                  </a:lnTo>
                  <a:lnTo>
                    <a:pt x="1902" y="3804"/>
                  </a:lnTo>
                  <a:close/>
                </a:path>
              </a:pathLst>
            </a:custGeom>
            <a:gradFill>
              <a:gsLst>
                <a:gs pos="0">
                  <a:srgbClr val="E2DDE1"/>
                </a:gs>
                <a:gs pos="76000">
                  <a:schemeClr val="bg1">
                    <a:lumMod val="95000"/>
                  </a:schemeClr>
                </a:gs>
              </a:gsLst>
              <a:lin ang="7800000" scaled="0"/>
            </a:gradFill>
            <a:ln w="15875">
              <a:gradFill>
                <a:gsLst>
                  <a:gs pos="0">
                    <a:schemeClr val="bg1">
                      <a:lumMod val="95000"/>
                    </a:schemeClr>
                  </a:gs>
                  <a:gs pos="100000">
                    <a:schemeClr val="bg1"/>
                  </a:gs>
                </a:gsLst>
                <a:lin ang="18600000" scaled="0"/>
              </a:gradFill>
            </a:ln>
            <a:effectLst>
              <a:outerShdw blurRad="76200" dist="381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tx1"/>
                  </a:solidFill>
                </a:rPr>
                <a:t>首先</a:t>
              </a:r>
            </a:p>
          </p:txBody>
        </p:sp>
        <p:sp>
          <p:nvSpPr>
            <p:cNvPr id="11" name="任意多边形 50">
              <a:extLst>
                <a:ext uri="{FF2B5EF4-FFF2-40B4-BE49-F238E27FC236}"/>
              </a:extLst>
            </p:cNvPr>
            <p:cNvSpPr/>
            <p:nvPr/>
          </p:nvSpPr>
          <p:spPr>
            <a:xfrm>
              <a:off x="4670235" y="4432300"/>
              <a:ext cx="0" cy="859524"/>
            </a:xfrm>
            <a:custGeom>
              <a:avLst/>
              <a:gdLst>
                <a:gd name="connsiteX0" fmla="*/ 0 w 0"/>
                <a:gd name="connsiteY0" fmla="*/ 0 h 861237"/>
                <a:gd name="connsiteX1" fmla="*/ 0 w 0"/>
                <a:gd name="connsiteY1" fmla="*/ 861237 h 861237"/>
              </a:gdLst>
              <a:ahLst/>
              <a:cxnLst>
                <a:cxn ang="0">
                  <a:pos x="connsiteX0" y="connsiteY0"/>
                </a:cxn>
                <a:cxn ang="0">
                  <a:pos x="connsiteX1" y="connsiteY1"/>
                </a:cxn>
              </a:cxnLst>
              <a:rect l="l" t="t" r="r" b="b"/>
              <a:pathLst>
                <a:path h="861237">
                  <a:moveTo>
                    <a:pt x="0" y="0"/>
                  </a:moveTo>
                  <a:lnTo>
                    <a:pt x="0" y="861237"/>
                  </a:lnTo>
                </a:path>
              </a:pathLst>
            </a:custGeom>
            <a:noFill/>
            <a:ln w="12700">
              <a:solidFill>
                <a:schemeClr val="tx1">
                  <a:lumMod val="50000"/>
                  <a:lumOff val="50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15365" name="文本框 1"/>
          <p:cNvSpPr txBox="1">
            <a:spLocks noChangeArrowheads="1"/>
          </p:cNvSpPr>
          <p:nvPr/>
        </p:nvSpPr>
        <p:spPr bwMode="auto">
          <a:xfrm>
            <a:off x="2403475" y="2225675"/>
            <a:ext cx="5889625"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lnSpc>
                <a:spcPct val="120000"/>
              </a:lnSpc>
              <a:spcBef>
                <a:spcPts val="1400"/>
              </a:spcBef>
            </a:pPr>
            <a:r>
              <a:rPr lang="zh-CN" altLang="en-US" sz="2400" dirty="0"/>
              <a:t>从时间上看，远大理想与共同理想的关系是</a:t>
            </a:r>
            <a:r>
              <a:rPr lang="zh-CN" altLang="en-US" sz="2400" dirty="0">
                <a:solidFill>
                  <a:srgbClr val="FF0000"/>
                </a:solidFill>
              </a:rPr>
              <a:t>最终理想</a:t>
            </a:r>
            <a:r>
              <a:rPr lang="zh-CN" altLang="en-US" sz="2400" dirty="0"/>
              <a:t>与</a:t>
            </a:r>
            <a:r>
              <a:rPr lang="zh-CN" altLang="en-US" sz="2400" dirty="0">
                <a:solidFill>
                  <a:srgbClr val="FF0000"/>
                </a:solidFill>
              </a:rPr>
              <a:t>阶段性理想</a:t>
            </a:r>
            <a:r>
              <a:rPr lang="zh-CN" altLang="en-US" sz="2400" dirty="0"/>
              <a:t>的关系。</a:t>
            </a:r>
          </a:p>
        </p:txBody>
      </p:sp>
      <p:grpSp>
        <p:nvGrpSpPr>
          <p:cNvPr id="15366" name="组合 12"/>
          <p:cNvGrpSpPr>
            <a:grpSpLocks/>
          </p:cNvGrpSpPr>
          <p:nvPr/>
        </p:nvGrpSpPr>
        <p:grpSpPr bwMode="auto">
          <a:xfrm>
            <a:off x="909638" y="3573463"/>
            <a:ext cx="1009650" cy="1487487"/>
            <a:chOff x="3528090" y="1963833"/>
            <a:chExt cx="2255914" cy="3327991"/>
          </a:xfrm>
        </p:grpSpPr>
        <p:sp>
          <p:nvSpPr>
            <p:cNvPr id="14" name="Freeform 6">
              <a:extLst>
                <a:ext uri="{FF2B5EF4-FFF2-40B4-BE49-F238E27FC236}"/>
              </a:extLst>
            </p:cNvPr>
            <p:cNvSpPr>
              <a:spLocks/>
            </p:cNvSpPr>
            <p:nvPr/>
          </p:nvSpPr>
          <p:spPr bwMode="auto">
            <a:xfrm>
              <a:off x="3528090" y="1963833"/>
              <a:ext cx="2255914" cy="2255321"/>
            </a:xfrm>
            <a:custGeom>
              <a:avLst/>
              <a:gdLst>
                <a:gd name="T0" fmla="*/ 1902 w 3805"/>
                <a:gd name="T1" fmla="*/ 3804 h 3804"/>
                <a:gd name="T2" fmla="*/ 0 w 3805"/>
                <a:gd name="T3" fmla="*/ 1902 h 3804"/>
                <a:gd name="T4" fmla="*/ 1902 w 3805"/>
                <a:gd name="T5" fmla="*/ 0 h 3804"/>
                <a:gd name="T6" fmla="*/ 3805 w 3805"/>
                <a:gd name="T7" fmla="*/ 1902 h 3804"/>
                <a:gd name="T8" fmla="*/ 1902 w 3805"/>
                <a:gd name="T9" fmla="*/ 3804 h 3804"/>
              </a:gdLst>
              <a:ahLst/>
              <a:cxnLst>
                <a:cxn ang="0">
                  <a:pos x="T0" y="T1"/>
                </a:cxn>
                <a:cxn ang="0">
                  <a:pos x="T2" y="T3"/>
                </a:cxn>
                <a:cxn ang="0">
                  <a:pos x="T4" y="T5"/>
                </a:cxn>
                <a:cxn ang="0">
                  <a:pos x="T6" y="T7"/>
                </a:cxn>
                <a:cxn ang="0">
                  <a:pos x="T8" y="T9"/>
                </a:cxn>
              </a:cxnLst>
              <a:rect l="0" t="0" r="r" b="b"/>
              <a:pathLst>
                <a:path w="3805" h="3804">
                  <a:moveTo>
                    <a:pt x="1902" y="3804"/>
                  </a:moveTo>
                  <a:lnTo>
                    <a:pt x="0" y="1902"/>
                  </a:lnTo>
                  <a:lnTo>
                    <a:pt x="1902" y="0"/>
                  </a:lnTo>
                  <a:lnTo>
                    <a:pt x="3805" y="1902"/>
                  </a:lnTo>
                  <a:lnTo>
                    <a:pt x="1902" y="3804"/>
                  </a:lnTo>
                  <a:close/>
                </a:path>
              </a:pathLst>
            </a:custGeom>
            <a:solidFill>
              <a:srgbClr val="118C3B"/>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Freeform 6">
              <a:extLst>
                <a:ext uri="{FF2B5EF4-FFF2-40B4-BE49-F238E27FC236}"/>
              </a:extLst>
            </p:cNvPr>
            <p:cNvSpPr>
              <a:spLocks/>
            </p:cNvSpPr>
            <p:nvPr/>
          </p:nvSpPr>
          <p:spPr bwMode="auto">
            <a:xfrm>
              <a:off x="3528090" y="2360782"/>
              <a:ext cx="2255914" cy="2255321"/>
            </a:xfrm>
            <a:custGeom>
              <a:avLst/>
              <a:gdLst>
                <a:gd name="T0" fmla="*/ 1902 w 3805"/>
                <a:gd name="T1" fmla="*/ 3804 h 3804"/>
                <a:gd name="T2" fmla="*/ 0 w 3805"/>
                <a:gd name="T3" fmla="*/ 1902 h 3804"/>
                <a:gd name="T4" fmla="*/ 1902 w 3805"/>
                <a:gd name="T5" fmla="*/ 0 h 3804"/>
                <a:gd name="T6" fmla="*/ 3805 w 3805"/>
                <a:gd name="T7" fmla="*/ 1902 h 3804"/>
                <a:gd name="T8" fmla="*/ 1902 w 3805"/>
                <a:gd name="T9" fmla="*/ 3804 h 3804"/>
              </a:gdLst>
              <a:ahLst/>
              <a:cxnLst>
                <a:cxn ang="0">
                  <a:pos x="T0" y="T1"/>
                </a:cxn>
                <a:cxn ang="0">
                  <a:pos x="T2" y="T3"/>
                </a:cxn>
                <a:cxn ang="0">
                  <a:pos x="T4" y="T5"/>
                </a:cxn>
                <a:cxn ang="0">
                  <a:pos x="T6" y="T7"/>
                </a:cxn>
                <a:cxn ang="0">
                  <a:pos x="T8" y="T9"/>
                </a:cxn>
              </a:cxnLst>
              <a:rect l="0" t="0" r="r" b="b"/>
              <a:pathLst>
                <a:path w="3805" h="3804">
                  <a:moveTo>
                    <a:pt x="1902" y="3804"/>
                  </a:moveTo>
                  <a:lnTo>
                    <a:pt x="0" y="1902"/>
                  </a:lnTo>
                  <a:lnTo>
                    <a:pt x="1902" y="0"/>
                  </a:lnTo>
                  <a:lnTo>
                    <a:pt x="3805" y="1902"/>
                  </a:lnTo>
                  <a:lnTo>
                    <a:pt x="1902" y="3804"/>
                  </a:lnTo>
                  <a:close/>
                </a:path>
              </a:pathLst>
            </a:custGeom>
            <a:gradFill>
              <a:gsLst>
                <a:gs pos="0">
                  <a:srgbClr val="E2DDE1"/>
                </a:gs>
                <a:gs pos="76000">
                  <a:schemeClr val="bg1">
                    <a:lumMod val="95000"/>
                  </a:schemeClr>
                </a:gs>
              </a:gsLst>
              <a:lin ang="7800000" scaled="0"/>
            </a:gradFill>
            <a:ln w="15875">
              <a:gradFill>
                <a:gsLst>
                  <a:gs pos="0">
                    <a:schemeClr val="bg1">
                      <a:lumMod val="95000"/>
                    </a:schemeClr>
                  </a:gs>
                  <a:gs pos="100000">
                    <a:schemeClr val="bg1"/>
                  </a:gs>
                </a:gsLst>
                <a:lin ang="18600000" scaled="0"/>
              </a:gradFill>
            </a:ln>
            <a:effectLst>
              <a:outerShdw blurRad="76200" dist="381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tx1"/>
                  </a:solidFill>
                </a:rPr>
                <a:t>其次</a:t>
              </a:r>
            </a:p>
          </p:txBody>
        </p:sp>
        <p:sp>
          <p:nvSpPr>
            <p:cNvPr id="16" name="任意多边形 50">
              <a:extLst>
                <a:ext uri="{FF2B5EF4-FFF2-40B4-BE49-F238E27FC236}"/>
              </a:extLst>
            </p:cNvPr>
            <p:cNvSpPr/>
            <p:nvPr/>
          </p:nvSpPr>
          <p:spPr>
            <a:xfrm>
              <a:off x="4670235" y="4432300"/>
              <a:ext cx="0" cy="859524"/>
            </a:xfrm>
            <a:custGeom>
              <a:avLst/>
              <a:gdLst>
                <a:gd name="connsiteX0" fmla="*/ 0 w 0"/>
                <a:gd name="connsiteY0" fmla="*/ 0 h 861237"/>
                <a:gd name="connsiteX1" fmla="*/ 0 w 0"/>
                <a:gd name="connsiteY1" fmla="*/ 861237 h 861237"/>
              </a:gdLst>
              <a:ahLst/>
              <a:cxnLst>
                <a:cxn ang="0">
                  <a:pos x="connsiteX0" y="connsiteY0"/>
                </a:cxn>
                <a:cxn ang="0">
                  <a:pos x="connsiteX1" y="connsiteY1"/>
                </a:cxn>
              </a:cxnLst>
              <a:rect l="l" t="t" r="r" b="b"/>
              <a:pathLst>
                <a:path h="861237">
                  <a:moveTo>
                    <a:pt x="0" y="0"/>
                  </a:moveTo>
                  <a:lnTo>
                    <a:pt x="0" y="861237"/>
                  </a:lnTo>
                </a:path>
              </a:pathLst>
            </a:custGeom>
            <a:noFill/>
            <a:ln w="12700">
              <a:solidFill>
                <a:schemeClr val="tx1">
                  <a:lumMod val="50000"/>
                  <a:lumOff val="50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15367" name="文本框 16"/>
          <p:cNvSpPr txBox="1">
            <a:spLocks noChangeArrowheads="1"/>
          </p:cNvSpPr>
          <p:nvPr/>
        </p:nvSpPr>
        <p:spPr bwMode="auto">
          <a:xfrm>
            <a:off x="2403475" y="3341688"/>
            <a:ext cx="5889625" cy="18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lnSpc>
                <a:spcPct val="120000"/>
              </a:lnSpc>
              <a:spcBef>
                <a:spcPts val="1400"/>
              </a:spcBef>
            </a:pPr>
            <a:r>
              <a:rPr lang="zh-CN" altLang="en-US" sz="2400" dirty="0"/>
              <a:t>从层次上看，远大理想与共同理想的关系是</a:t>
            </a:r>
            <a:r>
              <a:rPr lang="zh-CN" altLang="en-US" sz="2400" dirty="0">
                <a:solidFill>
                  <a:srgbClr val="FF0000"/>
                </a:solidFill>
              </a:rPr>
              <a:t>最高纲领</a:t>
            </a:r>
            <a:r>
              <a:rPr lang="zh-CN" altLang="en-US" sz="2400" dirty="0"/>
              <a:t>与</a:t>
            </a:r>
            <a:r>
              <a:rPr lang="zh-CN" altLang="en-US" sz="2400" dirty="0">
                <a:solidFill>
                  <a:srgbClr val="FF0000"/>
                </a:solidFill>
              </a:rPr>
              <a:t>最低纲领</a:t>
            </a:r>
            <a:r>
              <a:rPr lang="zh-CN" altLang="en-US" sz="2400" dirty="0"/>
              <a:t>的关系。我们党的</a:t>
            </a:r>
            <a:r>
              <a:rPr lang="zh-CN" altLang="en-US" sz="2400" dirty="0">
                <a:solidFill>
                  <a:srgbClr val="FF0000"/>
                </a:solidFill>
              </a:rPr>
              <a:t>最高理想和最终目标</a:t>
            </a:r>
            <a:r>
              <a:rPr lang="zh-CN" altLang="en-US" sz="2400" dirty="0"/>
              <a:t>是实现共产主义，这也是我们党的最高行动纲领。</a:t>
            </a:r>
          </a:p>
        </p:txBody>
      </p:sp>
      <p:grpSp>
        <p:nvGrpSpPr>
          <p:cNvPr id="15368" name="组合 17"/>
          <p:cNvGrpSpPr>
            <a:grpSpLocks/>
          </p:cNvGrpSpPr>
          <p:nvPr/>
        </p:nvGrpSpPr>
        <p:grpSpPr bwMode="auto">
          <a:xfrm>
            <a:off x="939800" y="5056188"/>
            <a:ext cx="1008063" cy="1487487"/>
            <a:chOff x="3528090" y="1963833"/>
            <a:chExt cx="2255914" cy="3327991"/>
          </a:xfrm>
        </p:grpSpPr>
        <p:sp>
          <p:nvSpPr>
            <p:cNvPr id="19" name="Freeform 6">
              <a:extLst>
                <a:ext uri="{FF2B5EF4-FFF2-40B4-BE49-F238E27FC236}"/>
              </a:extLst>
            </p:cNvPr>
            <p:cNvSpPr>
              <a:spLocks/>
            </p:cNvSpPr>
            <p:nvPr/>
          </p:nvSpPr>
          <p:spPr bwMode="auto">
            <a:xfrm>
              <a:off x="3528090" y="1963833"/>
              <a:ext cx="2255914" cy="2255321"/>
            </a:xfrm>
            <a:custGeom>
              <a:avLst/>
              <a:gdLst>
                <a:gd name="T0" fmla="*/ 1902 w 3805"/>
                <a:gd name="T1" fmla="*/ 3804 h 3804"/>
                <a:gd name="T2" fmla="*/ 0 w 3805"/>
                <a:gd name="T3" fmla="*/ 1902 h 3804"/>
                <a:gd name="T4" fmla="*/ 1902 w 3805"/>
                <a:gd name="T5" fmla="*/ 0 h 3804"/>
                <a:gd name="T6" fmla="*/ 3805 w 3805"/>
                <a:gd name="T7" fmla="*/ 1902 h 3804"/>
                <a:gd name="T8" fmla="*/ 1902 w 3805"/>
                <a:gd name="T9" fmla="*/ 3804 h 3804"/>
              </a:gdLst>
              <a:ahLst/>
              <a:cxnLst>
                <a:cxn ang="0">
                  <a:pos x="T0" y="T1"/>
                </a:cxn>
                <a:cxn ang="0">
                  <a:pos x="T2" y="T3"/>
                </a:cxn>
                <a:cxn ang="0">
                  <a:pos x="T4" y="T5"/>
                </a:cxn>
                <a:cxn ang="0">
                  <a:pos x="T6" y="T7"/>
                </a:cxn>
                <a:cxn ang="0">
                  <a:pos x="T8" y="T9"/>
                </a:cxn>
              </a:cxnLst>
              <a:rect l="0" t="0" r="r" b="b"/>
              <a:pathLst>
                <a:path w="3805" h="3804">
                  <a:moveTo>
                    <a:pt x="1902" y="3804"/>
                  </a:moveTo>
                  <a:lnTo>
                    <a:pt x="0" y="1902"/>
                  </a:lnTo>
                  <a:lnTo>
                    <a:pt x="1902" y="0"/>
                  </a:lnTo>
                  <a:lnTo>
                    <a:pt x="3805" y="1902"/>
                  </a:lnTo>
                  <a:lnTo>
                    <a:pt x="1902" y="3804"/>
                  </a:lnTo>
                  <a:close/>
                </a:path>
              </a:pathLst>
            </a:custGeom>
            <a:solidFill>
              <a:srgbClr val="118C3B"/>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 name="Freeform 6">
              <a:extLst>
                <a:ext uri="{FF2B5EF4-FFF2-40B4-BE49-F238E27FC236}"/>
              </a:extLst>
            </p:cNvPr>
            <p:cNvSpPr>
              <a:spLocks/>
            </p:cNvSpPr>
            <p:nvPr/>
          </p:nvSpPr>
          <p:spPr bwMode="auto">
            <a:xfrm>
              <a:off x="3528090" y="2360782"/>
              <a:ext cx="2255914" cy="2255321"/>
            </a:xfrm>
            <a:custGeom>
              <a:avLst/>
              <a:gdLst>
                <a:gd name="T0" fmla="*/ 1902 w 3805"/>
                <a:gd name="T1" fmla="*/ 3804 h 3804"/>
                <a:gd name="T2" fmla="*/ 0 w 3805"/>
                <a:gd name="T3" fmla="*/ 1902 h 3804"/>
                <a:gd name="T4" fmla="*/ 1902 w 3805"/>
                <a:gd name="T5" fmla="*/ 0 h 3804"/>
                <a:gd name="T6" fmla="*/ 3805 w 3805"/>
                <a:gd name="T7" fmla="*/ 1902 h 3804"/>
                <a:gd name="T8" fmla="*/ 1902 w 3805"/>
                <a:gd name="T9" fmla="*/ 3804 h 3804"/>
              </a:gdLst>
              <a:ahLst/>
              <a:cxnLst>
                <a:cxn ang="0">
                  <a:pos x="T0" y="T1"/>
                </a:cxn>
                <a:cxn ang="0">
                  <a:pos x="T2" y="T3"/>
                </a:cxn>
                <a:cxn ang="0">
                  <a:pos x="T4" y="T5"/>
                </a:cxn>
                <a:cxn ang="0">
                  <a:pos x="T6" y="T7"/>
                </a:cxn>
                <a:cxn ang="0">
                  <a:pos x="T8" y="T9"/>
                </a:cxn>
              </a:cxnLst>
              <a:rect l="0" t="0" r="r" b="b"/>
              <a:pathLst>
                <a:path w="3805" h="3804">
                  <a:moveTo>
                    <a:pt x="1902" y="3804"/>
                  </a:moveTo>
                  <a:lnTo>
                    <a:pt x="0" y="1902"/>
                  </a:lnTo>
                  <a:lnTo>
                    <a:pt x="1902" y="0"/>
                  </a:lnTo>
                  <a:lnTo>
                    <a:pt x="3805" y="1902"/>
                  </a:lnTo>
                  <a:lnTo>
                    <a:pt x="1902" y="3804"/>
                  </a:lnTo>
                  <a:close/>
                </a:path>
              </a:pathLst>
            </a:custGeom>
            <a:gradFill>
              <a:gsLst>
                <a:gs pos="0">
                  <a:srgbClr val="E2DDE1"/>
                </a:gs>
                <a:gs pos="76000">
                  <a:schemeClr val="bg1">
                    <a:lumMod val="95000"/>
                  </a:schemeClr>
                </a:gs>
              </a:gsLst>
              <a:lin ang="7800000" scaled="0"/>
            </a:gradFill>
            <a:ln w="15875">
              <a:gradFill>
                <a:gsLst>
                  <a:gs pos="0">
                    <a:schemeClr val="bg1">
                      <a:lumMod val="95000"/>
                    </a:schemeClr>
                  </a:gs>
                  <a:gs pos="100000">
                    <a:schemeClr val="bg1"/>
                  </a:gs>
                </a:gsLst>
                <a:lin ang="18600000" scaled="0"/>
              </a:gradFill>
            </a:ln>
            <a:effectLst>
              <a:outerShdw blurRad="76200" dist="381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tx1"/>
                  </a:solidFill>
                </a:rPr>
                <a:t>最后</a:t>
              </a:r>
            </a:p>
          </p:txBody>
        </p:sp>
        <p:sp>
          <p:nvSpPr>
            <p:cNvPr id="21" name="任意多边形 50">
              <a:extLst>
                <a:ext uri="{FF2B5EF4-FFF2-40B4-BE49-F238E27FC236}"/>
              </a:extLst>
            </p:cNvPr>
            <p:cNvSpPr/>
            <p:nvPr/>
          </p:nvSpPr>
          <p:spPr>
            <a:xfrm>
              <a:off x="4672033" y="4432300"/>
              <a:ext cx="0" cy="859524"/>
            </a:xfrm>
            <a:custGeom>
              <a:avLst/>
              <a:gdLst>
                <a:gd name="connsiteX0" fmla="*/ 0 w 0"/>
                <a:gd name="connsiteY0" fmla="*/ 0 h 861237"/>
                <a:gd name="connsiteX1" fmla="*/ 0 w 0"/>
                <a:gd name="connsiteY1" fmla="*/ 861237 h 861237"/>
              </a:gdLst>
              <a:ahLst/>
              <a:cxnLst>
                <a:cxn ang="0">
                  <a:pos x="connsiteX0" y="connsiteY0"/>
                </a:cxn>
                <a:cxn ang="0">
                  <a:pos x="connsiteX1" y="connsiteY1"/>
                </a:cxn>
              </a:cxnLst>
              <a:rect l="l" t="t" r="r" b="b"/>
              <a:pathLst>
                <a:path h="861237">
                  <a:moveTo>
                    <a:pt x="0" y="0"/>
                  </a:moveTo>
                  <a:lnTo>
                    <a:pt x="0" y="861237"/>
                  </a:lnTo>
                </a:path>
              </a:pathLst>
            </a:custGeom>
            <a:noFill/>
            <a:ln w="12700">
              <a:solidFill>
                <a:schemeClr val="tx1">
                  <a:lumMod val="50000"/>
                  <a:lumOff val="50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15369" name="文本框 21"/>
          <p:cNvSpPr txBox="1">
            <a:spLocks noChangeArrowheads="1"/>
          </p:cNvSpPr>
          <p:nvPr/>
        </p:nvSpPr>
        <p:spPr bwMode="auto">
          <a:xfrm>
            <a:off x="2403475" y="5267325"/>
            <a:ext cx="6015038"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lnSpc>
                <a:spcPct val="120000"/>
              </a:lnSpc>
              <a:spcBef>
                <a:spcPts val="1400"/>
              </a:spcBef>
            </a:pPr>
            <a:r>
              <a:rPr lang="zh-CN" altLang="en-US" sz="2400" dirty="0"/>
              <a:t>从范围来看，</a:t>
            </a:r>
            <a:r>
              <a:rPr lang="zh-CN" altLang="en-US" sz="2400" dirty="0">
                <a:solidFill>
                  <a:srgbClr val="FF0000"/>
                </a:solidFill>
              </a:rPr>
              <a:t>远大理想与共同理想</a:t>
            </a:r>
            <a:r>
              <a:rPr lang="zh-CN" altLang="en-US" sz="2400" dirty="0"/>
              <a:t>的关系也是</a:t>
            </a:r>
            <a:r>
              <a:rPr lang="zh-CN" altLang="en-US" sz="2400" dirty="0">
                <a:solidFill>
                  <a:srgbClr val="FF0000"/>
                </a:solidFill>
              </a:rPr>
              <a:t>全人类理想</a:t>
            </a:r>
            <a:r>
              <a:rPr lang="zh-CN" altLang="en-US" sz="2400" dirty="0"/>
              <a:t>与</a:t>
            </a:r>
            <a:r>
              <a:rPr lang="zh-CN" altLang="en-US" sz="2400" dirty="0">
                <a:solidFill>
                  <a:srgbClr val="FF0000"/>
                </a:solidFill>
              </a:rPr>
              <a:t>全体中国人民理想</a:t>
            </a:r>
            <a:r>
              <a:rPr lang="zh-CN" altLang="en-US" sz="2400" dirty="0"/>
              <a:t>的关系。</a:t>
            </a:r>
          </a:p>
        </p:txBody>
      </p:sp>
      <p:cxnSp>
        <p:nvCxnSpPr>
          <p:cNvPr id="5" name="直接连接符 4">
            <a:extLst>
              <a:ext uri="{FF2B5EF4-FFF2-40B4-BE49-F238E27FC236}"/>
            </a:extLst>
          </p:cNvPr>
          <p:cNvCxnSpPr/>
          <p:nvPr/>
        </p:nvCxnSpPr>
        <p:spPr>
          <a:xfrm>
            <a:off x="2247900" y="3271838"/>
            <a:ext cx="6362700" cy="0"/>
          </a:xfrm>
          <a:prstGeom prst="line">
            <a:avLst/>
          </a:prstGeom>
          <a:ln>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extLst>
          </p:cNvPr>
          <p:cNvCxnSpPr/>
          <p:nvPr/>
        </p:nvCxnSpPr>
        <p:spPr>
          <a:xfrm>
            <a:off x="2247900" y="5248275"/>
            <a:ext cx="6362700" cy="0"/>
          </a:xfrm>
          <a:prstGeom prst="line">
            <a:avLst/>
          </a:prstGeom>
          <a:ln>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extLst>
          </p:cNvPr>
          <p:cNvCxnSpPr/>
          <p:nvPr/>
        </p:nvCxnSpPr>
        <p:spPr>
          <a:xfrm>
            <a:off x="2247900" y="6280150"/>
            <a:ext cx="6362700" cy="0"/>
          </a:xfrm>
          <a:prstGeom prst="line">
            <a:avLst/>
          </a:prstGeom>
          <a:ln>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extLst>
          </p:cNvPr>
          <p:cNvSpPr txBox="1"/>
          <p:nvPr/>
        </p:nvSpPr>
        <p:spPr>
          <a:xfrm>
            <a:off x="0" y="211138"/>
            <a:ext cx="8293100" cy="523875"/>
          </a:xfrm>
          <a:prstGeom prst="rect">
            <a:avLst/>
          </a:prstGeom>
          <a:noFill/>
        </p:spPr>
        <p:txBody>
          <a:bodyPr>
            <a:spAutoFit/>
          </a:bodyPr>
          <a:lstStyle/>
          <a:p>
            <a:pPr algn="ctr">
              <a:defRPr/>
            </a:pPr>
            <a:r>
              <a:rPr lang="zh-CN" altLang="en-US" sz="2800" b="1" dirty="0">
                <a:solidFill>
                  <a:srgbClr val="FFFFFF"/>
                </a:solidFill>
                <a:effectLst>
                  <a:outerShdw blurRad="38100" dist="38100" dir="2700000" algn="tl">
                    <a:srgbClr val="000000">
                      <a:alpha val="43137"/>
                    </a:srgbClr>
                  </a:outerShdw>
                </a:effectLst>
                <a:latin typeface="+mn-ea"/>
                <a:ea typeface="+mn-ea"/>
                <a:sym typeface="+mn-ea"/>
              </a:rPr>
              <a:t>二、坚定信念，投身新时代中国特色社会主义事业</a:t>
            </a:r>
          </a:p>
        </p:txBody>
      </p:sp>
      <p:pic>
        <p:nvPicPr>
          <p:cNvPr id="3" name="图片 2">
            <a:extLst>
              <a:ext uri="{FF2B5EF4-FFF2-40B4-BE49-F238E27FC236}"/>
            </a:extLst>
          </p:cNvPr>
          <p:cNvPicPr>
            <a:picLocks noChangeAspect="1"/>
          </p:cNvPicPr>
          <p:nvPr/>
        </p:nvPicPr>
        <p:blipFill>
          <a:blip r:embed="rId2" cstate="print">
            <a:extLst/>
          </a:blip>
          <a:stretch>
            <a:fillRect/>
          </a:stretch>
        </p:blipFill>
        <p:spPr>
          <a:xfrm>
            <a:off x="5158740" y="2737485"/>
            <a:ext cx="3700145" cy="25285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圆角矩形 15">
            <a:extLst>
              <a:ext uri="{FF2B5EF4-FFF2-40B4-BE49-F238E27FC236}"/>
            </a:extLst>
          </p:cNvPr>
          <p:cNvSpPr/>
          <p:nvPr/>
        </p:nvSpPr>
        <p:spPr bwMode="auto">
          <a:xfrm>
            <a:off x="304800" y="1362075"/>
            <a:ext cx="7342188" cy="620713"/>
          </a:xfrm>
          <a:prstGeom prst="roundRect">
            <a:avLst/>
          </a:prstGeom>
          <a:gradFill flip="none" rotWithShape="1">
            <a:gsLst>
              <a:gs pos="0">
                <a:srgbClr val="1B9451"/>
              </a:gs>
              <a:gs pos="51000">
                <a:srgbClr val="00B050"/>
              </a:gs>
              <a:gs pos="100000">
                <a:schemeClr val="accent6">
                  <a:lumMod val="60000"/>
                  <a:lumOff val="40000"/>
                </a:schemeClr>
              </a:gs>
            </a:gsLst>
            <a:lin ang="5400000" scaled="1"/>
            <a:tileRect/>
          </a:gradFill>
          <a:ln>
            <a:noFill/>
            <a:headEnd type="none" w="med" len="med"/>
            <a:tailEnd type="none" w="med" len="med"/>
          </a:ln>
          <a:effectLst>
            <a:outerShdw blurRad="50800" dist="38100" dir="2700000" algn="tl" rotWithShape="0">
              <a:prstClr val="black">
                <a:alpha val="40000"/>
              </a:prstClr>
            </a:outerShdw>
          </a:effectLst>
        </p:spPr>
        <p:style>
          <a:lnRef idx="1">
            <a:schemeClr val="accent5"/>
          </a:lnRef>
          <a:fillRef idx="1002">
            <a:schemeClr val="lt1"/>
          </a:fillRef>
          <a:effectRef idx="2">
            <a:schemeClr val="accent5"/>
          </a:effectRef>
          <a:fontRef idx="minor">
            <a:schemeClr val="lt1"/>
          </a:fontRef>
        </p:style>
        <p:txBody>
          <a:bodyPr anchor="ctr"/>
          <a:lstStyle/>
          <a:p>
            <a:pPr algn="ctr">
              <a:defRPr/>
            </a:pPr>
            <a:r>
              <a:rPr lang="zh-CN" altLang="en-US" sz="2400" b="1" dirty="0">
                <a:solidFill>
                  <a:schemeClr val="bg1"/>
                </a:solidFill>
                <a:latin typeface="微软雅黑" panose="020B0503020204020204" pitchFamily="34" charset="-122"/>
                <a:sym typeface="+mn-ea"/>
              </a:rPr>
              <a:t>坚定理想信念，投身新时代中国特色社会主义事业</a:t>
            </a:r>
          </a:p>
        </p:txBody>
      </p:sp>
      <p:sp>
        <p:nvSpPr>
          <p:cNvPr id="16389" name="文本框 3"/>
          <p:cNvSpPr txBox="1">
            <a:spLocks noChangeArrowheads="1"/>
          </p:cNvSpPr>
          <p:nvPr/>
        </p:nvSpPr>
        <p:spPr bwMode="auto">
          <a:xfrm>
            <a:off x="304800" y="2317750"/>
            <a:ext cx="4752975"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sz="2200" dirty="0"/>
              <a:t>十九大报告指出，思想建设是党的基础性建设，共产主义远大理想和中国特色社会主义共同理想，是中国共产党人的</a:t>
            </a:r>
            <a:r>
              <a:rPr lang="zh-CN" altLang="en-US" sz="2200" dirty="0">
                <a:solidFill>
                  <a:srgbClr val="FF0000"/>
                </a:solidFill>
              </a:rPr>
              <a:t>精神支柱和政治灵魂</a:t>
            </a:r>
            <a:r>
              <a:rPr lang="zh-CN" altLang="en-US" sz="2200" dirty="0"/>
              <a:t>，也是保持</a:t>
            </a:r>
            <a:r>
              <a:rPr lang="zh-CN" altLang="en-US" sz="2200" dirty="0">
                <a:solidFill>
                  <a:srgbClr val="FF0000"/>
                </a:solidFill>
              </a:rPr>
              <a:t>党的团结统一</a:t>
            </a:r>
            <a:r>
              <a:rPr lang="zh-CN" altLang="en-US" sz="2200" dirty="0"/>
              <a:t>的思想基础。要以思想建党作为加强党的长期执政能力的支柱，就必须以坚定理想信念为核心主旨，通过理论学习、党员教育的常态化、制度化，确保</a:t>
            </a:r>
            <a:r>
              <a:rPr lang="zh-CN" altLang="en-US" sz="2200" dirty="0">
                <a:solidFill>
                  <a:srgbClr val="FF0000"/>
                </a:solidFill>
              </a:rPr>
              <a:t>一代代党员同志</a:t>
            </a:r>
            <a:r>
              <a:rPr lang="zh-CN" altLang="en-US" sz="2200" dirty="0"/>
              <a:t>都能牢记党的宗旨，挺起共产党人的精神脊梁。</a:t>
            </a:r>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15">
            <a:extLst>
              <a:ext uri="{FF2B5EF4-FFF2-40B4-BE49-F238E27FC236}"/>
            </a:extLst>
          </p:cNvPr>
          <p:cNvSpPr/>
          <p:nvPr/>
        </p:nvSpPr>
        <p:spPr bwMode="auto">
          <a:xfrm>
            <a:off x="304800" y="1412875"/>
            <a:ext cx="7342188" cy="620713"/>
          </a:xfrm>
          <a:prstGeom prst="roundRect">
            <a:avLst/>
          </a:prstGeom>
          <a:gradFill flip="none" rotWithShape="1">
            <a:gsLst>
              <a:gs pos="0">
                <a:srgbClr val="1B9451"/>
              </a:gs>
              <a:gs pos="51000">
                <a:srgbClr val="00B050"/>
              </a:gs>
              <a:gs pos="100000">
                <a:schemeClr val="accent6">
                  <a:lumMod val="60000"/>
                  <a:lumOff val="40000"/>
                </a:schemeClr>
              </a:gs>
            </a:gsLst>
            <a:lin ang="5400000" scaled="1"/>
            <a:tileRect/>
          </a:gradFill>
          <a:ln>
            <a:noFill/>
            <a:headEnd type="none" w="med" len="med"/>
            <a:tailEnd type="none" w="med" len="med"/>
          </a:ln>
          <a:effectLst>
            <a:outerShdw blurRad="50800" dist="38100" dir="2700000" algn="tl" rotWithShape="0">
              <a:prstClr val="black">
                <a:alpha val="40000"/>
              </a:prstClr>
            </a:outerShdw>
          </a:effectLst>
        </p:spPr>
        <p:style>
          <a:lnRef idx="1">
            <a:schemeClr val="accent5"/>
          </a:lnRef>
          <a:fillRef idx="1002">
            <a:schemeClr val="lt1"/>
          </a:fillRef>
          <a:effectRef idx="2">
            <a:schemeClr val="accent5"/>
          </a:effectRef>
          <a:fontRef idx="minor">
            <a:schemeClr val="lt1"/>
          </a:fontRef>
        </p:style>
        <p:txBody>
          <a:bodyPr anchor="ctr"/>
          <a:lstStyle/>
          <a:p>
            <a:pPr algn="ctr">
              <a:defRPr/>
            </a:pPr>
            <a:r>
              <a:rPr lang="zh-CN" altLang="en-US" sz="2400" b="1" dirty="0">
                <a:solidFill>
                  <a:schemeClr val="bg1"/>
                </a:solidFill>
                <a:latin typeface="微软雅黑" panose="020B0503020204020204" pitchFamily="34" charset="-122"/>
                <a:sym typeface="+mn-ea"/>
              </a:rPr>
              <a:t>坚定理想信念，投身新时代中国特色社会主义事业</a:t>
            </a:r>
          </a:p>
        </p:txBody>
      </p:sp>
      <p:pic>
        <p:nvPicPr>
          <p:cNvPr id="17411" name="Picture 6"/>
          <p:cNvPicPr>
            <a:picLocks noChangeAspect="1" noChangeArrowheads="1"/>
          </p:cNvPicPr>
          <p:nvPr/>
        </p:nvPicPr>
        <p:blipFill>
          <a:blip r:embed="rId2">
            <a:extLst>
              <a:ext uri="{28A0092B-C50C-407E-A947-70E740481C1C}">
                <a14:useLocalDpi xmlns:a14="http://schemas.microsoft.com/office/drawing/2010/main" val="0"/>
              </a:ext>
            </a:extLst>
          </a:blip>
          <a:srcRect b="26160"/>
          <a:stretch>
            <a:fillRect/>
          </a:stretch>
        </p:blipFill>
        <p:spPr bwMode="auto">
          <a:xfrm>
            <a:off x="6561138" y="2400300"/>
            <a:ext cx="2171700"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6">
            <a:extLst>
              <a:ext uri="{FF2B5EF4-FFF2-40B4-BE49-F238E27FC236}"/>
            </a:extLst>
          </p:cNvPr>
          <p:cNvSpPr txBox="1"/>
          <p:nvPr/>
        </p:nvSpPr>
        <p:spPr>
          <a:xfrm>
            <a:off x="0" y="211138"/>
            <a:ext cx="8293100" cy="523875"/>
          </a:xfrm>
          <a:prstGeom prst="rect">
            <a:avLst/>
          </a:prstGeom>
          <a:noFill/>
        </p:spPr>
        <p:txBody>
          <a:bodyPr>
            <a:spAutoFit/>
          </a:bodyPr>
          <a:lstStyle/>
          <a:p>
            <a:pPr algn="ctr">
              <a:defRPr/>
            </a:pPr>
            <a:r>
              <a:rPr lang="zh-CN" altLang="en-US" sz="2800" b="1" dirty="0">
                <a:solidFill>
                  <a:srgbClr val="FFFFFF"/>
                </a:solidFill>
                <a:effectLst>
                  <a:outerShdw blurRad="38100" dist="38100" dir="2700000" algn="tl">
                    <a:srgbClr val="000000">
                      <a:alpha val="43137"/>
                    </a:srgbClr>
                  </a:outerShdw>
                </a:effectLst>
                <a:latin typeface="+mn-ea"/>
                <a:ea typeface="+mn-ea"/>
                <a:sym typeface="+mn-ea"/>
              </a:rPr>
              <a:t>二、坚定信念，投身新时代中国特色社会主义事业</a:t>
            </a:r>
          </a:p>
        </p:txBody>
      </p:sp>
      <p:sp>
        <p:nvSpPr>
          <p:cNvPr id="17413" name="文本框 1"/>
          <p:cNvSpPr txBox="1">
            <a:spLocks noChangeArrowheads="1"/>
          </p:cNvSpPr>
          <p:nvPr/>
        </p:nvSpPr>
        <p:spPr bwMode="auto">
          <a:xfrm>
            <a:off x="411163" y="2400300"/>
            <a:ext cx="5829300" cy="3817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lnSpc>
                <a:spcPct val="120000"/>
              </a:lnSpc>
              <a:spcBef>
                <a:spcPts val="1400"/>
              </a:spcBef>
            </a:pPr>
            <a:r>
              <a:rPr lang="zh-CN" altLang="en-US" sz="2400" dirty="0"/>
              <a:t>“我们一定要经常教育我们的人民，尤其是我们的青年，要有理想。为什么我们过去能在非常困难的情况下奋斗出来，战胜千难万险使革命胜利呢？</a:t>
            </a:r>
            <a:r>
              <a:rPr lang="zh-CN" altLang="en-US" sz="2400" dirty="0">
                <a:solidFill>
                  <a:srgbClr val="FF0000"/>
                </a:solidFill>
              </a:rPr>
              <a:t>就是因为</a:t>
            </a:r>
            <a:r>
              <a:rPr lang="zh-CN" altLang="en-US" sz="2400" dirty="0"/>
              <a:t>我们有理想，有马克思主义信念，有共产主义信念。我们干的是社会主义事业，最终目的是实现共产主义。”</a:t>
            </a:r>
          </a:p>
          <a:p>
            <a:pPr algn="r">
              <a:lnSpc>
                <a:spcPct val="120000"/>
              </a:lnSpc>
              <a:spcBef>
                <a:spcPts val="1400"/>
              </a:spcBef>
            </a:pPr>
            <a:r>
              <a:rPr lang="en-US" altLang="zh-CN" sz="2400" dirty="0"/>
              <a:t>——</a:t>
            </a:r>
            <a:r>
              <a:rPr lang="zh-CN" altLang="en-US" sz="2400" dirty="0"/>
              <a:t>邓小平</a:t>
            </a:r>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15">
            <a:extLst>
              <a:ext uri="{FF2B5EF4-FFF2-40B4-BE49-F238E27FC236}"/>
            </a:extLst>
          </p:cNvPr>
          <p:cNvSpPr/>
          <p:nvPr/>
        </p:nvSpPr>
        <p:spPr bwMode="auto">
          <a:xfrm>
            <a:off x="304800" y="1174750"/>
            <a:ext cx="7342188" cy="620713"/>
          </a:xfrm>
          <a:prstGeom prst="roundRect">
            <a:avLst/>
          </a:prstGeom>
          <a:gradFill flip="none" rotWithShape="1">
            <a:gsLst>
              <a:gs pos="0">
                <a:srgbClr val="1B9451"/>
              </a:gs>
              <a:gs pos="51000">
                <a:srgbClr val="00B050"/>
              </a:gs>
              <a:gs pos="100000">
                <a:schemeClr val="accent6">
                  <a:lumMod val="60000"/>
                  <a:lumOff val="40000"/>
                </a:schemeClr>
              </a:gs>
            </a:gsLst>
            <a:lin ang="5400000" scaled="1"/>
            <a:tileRect/>
          </a:gradFill>
          <a:ln>
            <a:noFill/>
            <a:headEnd type="none" w="med" len="med"/>
            <a:tailEnd type="none" w="med" len="med"/>
          </a:ln>
          <a:effectLst>
            <a:outerShdw blurRad="50800" dist="38100" dir="2700000" algn="tl" rotWithShape="0">
              <a:prstClr val="black">
                <a:alpha val="40000"/>
              </a:prstClr>
            </a:outerShdw>
          </a:effectLst>
        </p:spPr>
        <p:style>
          <a:lnRef idx="1">
            <a:schemeClr val="accent5"/>
          </a:lnRef>
          <a:fillRef idx="1002">
            <a:schemeClr val="lt1"/>
          </a:fillRef>
          <a:effectRef idx="2">
            <a:schemeClr val="accent5"/>
          </a:effectRef>
          <a:fontRef idx="minor">
            <a:schemeClr val="lt1"/>
          </a:fontRef>
        </p:style>
        <p:txBody>
          <a:bodyPr anchor="ctr"/>
          <a:lstStyle/>
          <a:p>
            <a:pPr algn="ctr">
              <a:defRPr/>
            </a:pPr>
            <a:r>
              <a:rPr lang="zh-CN" altLang="en-US" sz="2400" b="1" dirty="0">
                <a:solidFill>
                  <a:schemeClr val="bg1"/>
                </a:solidFill>
                <a:latin typeface="微软雅黑" panose="020B0503020204020204" pitchFamily="34" charset="-122"/>
                <a:sym typeface="+mn-ea"/>
              </a:rPr>
              <a:t>坚定理想信念，投身新时代中国特色社会主义事业</a:t>
            </a:r>
          </a:p>
        </p:txBody>
      </p:sp>
      <p:pic>
        <p:nvPicPr>
          <p:cNvPr id="5" name="图片 4">
            <a:extLst>
              <a:ext uri="{FF2B5EF4-FFF2-40B4-BE49-F238E27FC236}"/>
            </a:extLst>
          </p:cNvPr>
          <p:cNvPicPr>
            <a:picLocks noChangeAspect="1"/>
          </p:cNvPicPr>
          <p:nvPr/>
        </p:nvPicPr>
        <p:blipFill>
          <a:blip r:embed="rId2" cstate="print">
            <a:extLst/>
          </a:blip>
          <a:stretch>
            <a:fillRect/>
          </a:stretch>
        </p:blipFill>
        <p:spPr>
          <a:xfrm>
            <a:off x="811530" y="4042410"/>
            <a:ext cx="3388995" cy="2261235"/>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文本框 8">
            <a:extLst>
              <a:ext uri="{FF2B5EF4-FFF2-40B4-BE49-F238E27FC236}"/>
            </a:extLst>
          </p:cNvPr>
          <p:cNvSpPr txBox="1"/>
          <p:nvPr/>
        </p:nvSpPr>
        <p:spPr>
          <a:xfrm>
            <a:off x="0" y="211138"/>
            <a:ext cx="8293100" cy="523875"/>
          </a:xfrm>
          <a:prstGeom prst="rect">
            <a:avLst/>
          </a:prstGeom>
          <a:noFill/>
        </p:spPr>
        <p:txBody>
          <a:bodyPr>
            <a:spAutoFit/>
          </a:bodyPr>
          <a:lstStyle/>
          <a:p>
            <a:pPr algn="ctr">
              <a:defRPr/>
            </a:pPr>
            <a:r>
              <a:rPr lang="zh-CN" altLang="en-US" sz="2800" b="1" dirty="0">
                <a:solidFill>
                  <a:srgbClr val="FFFFFF"/>
                </a:solidFill>
                <a:effectLst>
                  <a:outerShdw blurRad="38100" dist="38100" dir="2700000" algn="tl">
                    <a:srgbClr val="000000">
                      <a:alpha val="43137"/>
                    </a:srgbClr>
                  </a:outerShdw>
                </a:effectLst>
                <a:latin typeface="+mn-ea"/>
                <a:ea typeface="+mn-ea"/>
                <a:sym typeface="+mn-ea"/>
              </a:rPr>
              <a:t>二、坚定信念，投身新时代中国特色社会主义事业</a:t>
            </a:r>
          </a:p>
        </p:txBody>
      </p:sp>
      <p:sp>
        <p:nvSpPr>
          <p:cNvPr id="18437" name="文本框 1"/>
          <p:cNvSpPr txBox="1">
            <a:spLocks noChangeArrowheads="1"/>
          </p:cNvSpPr>
          <p:nvPr/>
        </p:nvSpPr>
        <p:spPr bwMode="auto">
          <a:xfrm>
            <a:off x="584200" y="1955800"/>
            <a:ext cx="79756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sz="2400" dirty="0"/>
              <a:t>习近平同志在党的十九大报告中指出，</a:t>
            </a:r>
            <a:r>
              <a:rPr lang="zh-CN" altLang="en-US" sz="2400" dirty="0">
                <a:solidFill>
                  <a:srgbClr val="FF0000"/>
                </a:solidFill>
              </a:rPr>
              <a:t>青年一代</a:t>
            </a:r>
            <a:r>
              <a:rPr lang="zh-CN" altLang="en-US" sz="2400" dirty="0"/>
              <a:t>有理想、有本领、有担当，国家就有前途，民族就有希望。中国梦是历史的、现实的，也是未来的；是我们这一代的，更是青年一代的。</a:t>
            </a:r>
            <a:r>
              <a:rPr lang="zh-CN" altLang="en-US" sz="2400" dirty="0">
                <a:solidFill>
                  <a:srgbClr val="FF0000"/>
                </a:solidFill>
              </a:rPr>
              <a:t>中华民族伟大复兴的中国梦</a:t>
            </a:r>
            <a:r>
              <a:rPr lang="zh-CN" altLang="en-US" sz="2400" dirty="0"/>
              <a:t>终将在一代代青年的接力奋斗中变为现实。</a:t>
            </a:r>
          </a:p>
        </p:txBody>
      </p:sp>
      <p:sp>
        <p:nvSpPr>
          <p:cNvPr id="18438" name="文本框 2"/>
          <p:cNvSpPr txBox="1">
            <a:spLocks noChangeArrowheads="1"/>
          </p:cNvSpPr>
          <p:nvPr/>
        </p:nvSpPr>
        <p:spPr bwMode="auto">
          <a:xfrm>
            <a:off x="4584700" y="4200525"/>
            <a:ext cx="3746500" cy="200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lnSpc>
                <a:spcPct val="120000"/>
              </a:lnSpc>
              <a:spcBef>
                <a:spcPts val="1400"/>
              </a:spcBef>
            </a:pPr>
            <a:r>
              <a:rPr lang="zh-CN" altLang="en-US" sz="2400"/>
              <a:t>“青年兴则国家兴，青年强则国家强。青年富有朝气、怀有梦想。”</a:t>
            </a:r>
          </a:p>
          <a:p>
            <a:pPr algn="r">
              <a:lnSpc>
                <a:spcPct val="120000"/>
              </a:lnSpc>
              <a:spcBef>
                <a:spcPts val="1400"/>
              </a:spcBef>
            </a:pPr>
            <a:r>
              <a:rPr lang="en-US" altLang="zh-CN" sz="2400"/>
              <a:t>——</a:t>
            </a:r>
            <a:r>
              <a:rPr lang="zh-CN" altLang="en-US" sz="2400"/>
              <a:t>习近平</a:t>
            </a:r>
          </a:p>
        </p:txBody>
      </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15">
            <a:extLst>
              <a:ext uri="{FF2B5EF4-FFF2-40B4-BE49-F238E27FC236}"/>
            </a:extLst>
          </p:cNvPr>
          <p:cNvSpPr/>
          <p:nvPr/>
        </p:nvSpPr>
        <p:spPr bwMode="auto">
          <a:xfrm>
            <a:off x="304800" y="1174750"/>
            <a:ext cx="7342188" cy="620713"/>
          </a:xfrm>
          <a:prstGeom prst="roundRect">
            <a:avLst/>
          </a:prstGeom>
          <a:gradFill flip="none" rotWithShape="1">
            <a:gsLst>
              <a:gs pos="0">
                <a:srgbClr val="1B9451"/>
              </a:gs>
              <a:gs pos="51000">
                <a:srgbClr val="00B050"/>
              </a:gs>
              <a:gs pos="100000">
                <a:schemeClr val="accent6">
                  <a:lumMod val="60000"/>
                  <a:lumOff val="40000"/>
                </a:schemeClr>
              </a:gs>
            </a:gsLst>
            <a:lin ang="5400000" scaled="1"/>
            <a:tileRect/>
          </a:gradFill>
          <a:ln>
            <a:noFill/>
            <a:headEnd type="none" w="med" len="med"/>
            <a:tailEnd type="none" w="med" len="med"/>
          </a:ln>
          <a:effectLst>
            <a:outerShdw blurRad="50800" dist="38100" dir="2700000" algn="tl" rotWithShape="0">
              <a:prstClr val="black">
                <a:alpha val="40000"/>
              </a:prstClr>
            </a:outerShdw>
          </a:effectLst>
        </p:spPr>
        <p:style>
          <a:lnRef idx="1">
            <a:schemeClr val="accent5"/>
          </a:lnRef>
          <a:fillRef idx="1002">
            <a:schemeClr val="lt1"/>
          </a:fillRef>
          <a:effectRef idx="2">
            <a:schemeClr val="accent5"/>
          </a:effectRef>
          <a:fontRef idx="minor">
            <a:schemeClr val="lt1"/>
          </a:fontRef>
        </p:style>
        <p:txBody>
          <a:bodyPr anchor="ctr"/>
          <a:lstStyle/>
          <a:p>
            <a:pPr algn="ctr">
              <a:defRPr/>
            </a:pPr>
            <a:r>
              <a:rPr lang="zh-CN" altLang="en-US" sz="2400" b="1" dirty="0">
                <a:solidFill>
                  <a:schemeClr val="bg1"/>
                </a:solidFill>
                <a:latin typeface="微软雅黑" panose="020B0503020204020204" pitchFamily="34" charset="-122"/>
                <a:sym typeface="+mn-ea"/>
              </a:rPr>
              <a:t>坚定理想信念，投身新时代中国特色社会主义事业</a:t>
            </a:r>
          </a:p>
        </p:txBody>
      </p:sp>
      <p:pic>
        <p:nvPicPr>
          <p:cNvPr id="19459" name="Picture 9" descr="1473651369681625"/>
          <p:cNvPicPr>
            <a:picLocks noChangeAspect="1" noChangeArrowheads="1"/>
          </p:cNvPicPr>
          <p:nvPr/>
        </p:nvPicPr>
        <p:blipFill>
          <a:blip r:embed="rId2">
            <a:extLst>
              <a:ext uri="{28A0092B-C50C-407E-A947-70E740481C1C}">
                <a14:useLocalDpi xmlns:a14="http://schemas.microsoft.com/office/drawing/2010/main" val="0"/>
              </a:ext>
            </a:extLst>
          </a:blip>
          <a:srcRect r="56174"/>
          <a:stretch>
            <a:fillRect/>
          </a:stretch>
        </p:blipFill>
        <p:spPr bwMode="auto">
          <a:xfrm>
            <a:off x="611188" y="2060575"/>
            <a:ext cx="4090987"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Line 10"/>
          <p:cNvSpPr>
            <a:spLocks noChangeShapeType="1"/>
          </p:cNvSpPr>
          <p:nvPr/>
        </p:nvSpPr>
        <p:spPr bwMode="auto">
          <a:xfrm>
            <a:off x="682625" y="3500438"/>
            <a:ext cx="41052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9" name="图片 8">
            <a:extLst>
              <a:ext uri="{FF2B5EF4-FFF2-40B4-BE49-F238E27FC236}"/>
            </a:extLst>
          </p:cNvPr>
          <p:cNvPicPr>
            <a:picLocks noChangeAspect="1"/>
          </p:cNvPicPr>
          <p:nvPr/>
        </p:nvPicPr>
        <p:blipFill>
          <a:blip r:embed="rId3"/>
          <a:stretch>
            <a:fillRect/>
          </a:stretch>
        </p:blipFill>
        <p:spPr>
          <a:xfrm>
            <a:off x="3995738" y="2347913"/>
            <a:ext cx="4392612" cy="3587750"/>
          </a:xfrm>
          <a:prstGeom prst="rect">
            <a:avLst/>
          </a:prstGeom>
          <a:effectLst>
            <a:outerShdw blurRad="50800" dist="38100" dir="5400000" algn="t" rotWithShape="0">
              <a:prstClr val="black">
                <a:alpha val="40000"/>
              </a:prstClr>
            </a:outerShdw>
          </a:effectLst>
        </p:spPr>
      </p:pic>
      <p:sp>
        <p:nvSpPr>
          <p:cNvPr id="18438" name="Rectangle 13">
            <a:extLst>
              <a:ext uri="{FF2B5EF4-FFF2-40B4-BE49-F238E27FC236}"/>
            </a:extLst>
          </p:cNvPr>
          <p:cNvSpPr>
            <a:spLocks noChangeArrowheads="1"/>
          </p:cNvSpPr>
          <p:nvPr/>
        </p:nvSpPr>
        <p:spPr bwMode="auto">
          <a:xfrm>
            <a:off x="4211638" y="3644900"/>
            <a:ext cx="1584325" cy="1016000"/>
          </a:xfrm>
          <a:prstGeom prst="rect">
            <a:avLst/>
          </a:prstGeom>
          <a:noFill/>
          <a:ln>
            <a:noFill/>
          </a:ln>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r>
              <a:rPr lang="zh-CN" altLang="en-US" sz="2400" dirty="0">
                <a:solidFill>
                  <a:srgbClr val="000000"/>
                </a:solidFill>
                <a:latin typeface="+mj-ea"/>
                <a:ea typeface="+mj-ea"/>
              </a:rPr>
              <a:t>肩负起</a:t>
            </a:r>
          </a:p>
          <a:p>
            <a:pPr eaLnBrk="1" hangingPunct="1">
              <a:spcBef>
                <a:spcPct val="50000"/>
              </a:spcBef>
              <a:defRPr/>
            </a:pPr>
            <a:r>
              <a:rPr lang="zh-CN" altLang="en-US" sz="2400" dirty="0">
                <a:solidFill>
                  <a:srgbClr val="000000"/>
                </a:solidFill>
                <a:latin typeface="+mj-ea"/>
                <a:ea typeface="+mj-ea"/>
              </a:rPr>
              <a:t>历史使命</a:t>
            </a:r>
          </a:p>
        </p:txBody>
      </p:sp>
      <p:sp>
        <p:nvSpPr>
          <p:cNvPr id="18439" name="Text Box 7">
            <a:extLst>
              <a:ext uri="{FF2B5EF4-FFF2-40B4-BE49-F238E27FC236}"/>
            </a:extLst>
          </p:cNvPr>
          <p:cNvSpPr txBox="1">
            <a:spLocks noChangeArrowheads="1"/>
          </p:cNvSpPr>
          <p:nvPr/>
        </p:nvSpPr>
        <p:spPr bwMode="auto">
          <a:xfrm>
            <a:off x="6192838" y="2860675"/>
            <a:ext cx="2016125" cy="1568450"/>
          </a:xfrm>
          <a:prstGeom prst="rect">
            <a:avLst/>
          </a:prstGeom>
          <a:noFill/>
          <a:ln>
            <a:noFill/>
          </a:ln>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r>
              <a:rPr lang="zh-CN" altLang="en-US" sz="2400" dirty="0">
                <a:solidFill>
                  <a:srgbClr val="000000"/>
                </a:solidFill>
                <a:latin typeface="+mj-ea"/>
                <a:ea typeface="+mj-ea"/>
              </a:rPr>
              <a:t>在实现中国梦的伟大实践中书写别样精彩的人生</a:t>
            </a:r>
          </a:p>
        </p:txBody>
      </p:sp>
      <p:pic>
        <p:nvPicPr>
          <p:cNvPr id="19464" name="Picture 14"/>
          <p:cNvPicPr>
            <a:picLocks noChangeAspect="1" noChangeArrowheads="1"/>
          </p:cNvPicPr>
          <p:nvPr/>
        </p:nvPicPr>
        <p:blipFill>
          <a:blip r:embed="rId4">
            <a:extLst>
              <a:ext uri="{28A0092B-C50C-407E-A947-70E740481C1C}">
                <a14:useLocalDpi xmlns:a14="http://schemas.microsoft.com/office/drawing/2010/main" val="0"/>
              </a:ext>
            </a:extLst>
          </a:blip>
          <a:srcRect b="34923"/>
          <a:stretch>
            <a:fillRect/>
          </a:stretch>
        </p:blipFill>
        <p:spPr bwMode="auto">
          <a:xfrm>
            <a:off x="395288" y="3500438"/>
            <a:ext cx="3508375" cy="335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文本框 11">
            <a:extLst>
              <a:ext uri="{FF2B5EF4-FFF2-40B4-BE49-F238E27FC236}"/>
            </a:extLst>
          </p:cNvPr>
          <p:cNvSpPr txBox="1"/>
          <p:nvPr/>
        </p:nvSpPr>
        <p:spPr>
          <a:xfrm>
            <a:off x="0" y="211138"/>
            <a:ext cx="8293100" cy="523875"/>
          </a:xfrm>
          <a:prstGeom prst="rect">
            <a:avLst/>
          </a:prstGeom>
          <a:noFill/>
        </p:spPr>
        <p:txBody>
          <a:bodyPr>
            <a:spAutoFit/>
          </a:bodyPr>
          <a:lstStyle/>
          <a:p>
            <a:pPr algn="ctr">
              <a:defRPr/>
            </a:pPr>
            <a:r>
              <a:rPr lang="zh-CN" altLang="en-US" sz="2800" b="1" dirty="0">
                <a:solidFill>
                  <a:srgbClr val="FFFFFF"/>
                </a:solidFill>
                <a:effectLst>
                  <a:outerShdw blurRad="38100" dist="38100" dir="2700000" algn="tl">
                    <a:srgbClr val="000000">
                      <a:alpha val="43137"/>
                    </a:srgbClr>
                  </a:outerShdw>
                </a:effectLst>
                <a:latin typeface="+mn-ea"/>
                <a:ea typeface="+mn-ea"/>
                <a:sym typeface="+mn-ea"/>
              </a:rPr>
              <a:t>二、坚定信念，投身新时代中国特色社会主义事业</a:t>
            </a:r>
          </a:p>
        </p:txBody>
      </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extLst>
          </p:cNvPr>
          <p:cNvSpPr txBox="1"/>
          <p:nvPr/>
        </p:nvSpPr>
        <p:spPr>
          <a:xfrm>
            <a:off x="0" y="211138"/>
            <a:ext cx="8293100" cy="555625"/>
          </a:xfrm>
          <a:prstGeom prst="rect">
            <a:avLst/>
          </a:prstGeom>
          <a:noFill/>
        </p:spPr>
        <p:txBody>
          <a:bodyPr>
            <a:spAutoFit/>
          </a:bodyPr>
          <a:lstStyle/>
          <a:p>
            <a:pPr algn="ctr">
              <a:defRPr/>
            </a:pPr>
            <a:r>
              <a:rPr lang="zh-CN" altLang="en-US" sz="3000" b="1" dirty="0">
                <a:solidFill>
                  <a:srgbClr val="FFFFFF"/>
                </a:solidFill>
                <a:effectLst>
                  <a:outerShdw blurRad="38100" dist="38100" dir="2700000" algn="tl">
                    <a:srgbClr val="000000">
                      <a:alpha val="43137"/>
                    </a:srgbClr>
                  </a:outerShdw>
                </a:effectLst>
                <a:latin typeface="+mn-ea"/>
                <a:ea typeface="+mn-ea"/>
                <a:sym typeface="+mn-ea"/>
              </a:rPr>
              <a:t>复习与作业</a:t>
            </a:r>
          </a:p>
        </p:txBody>
      </p:sp>
      <p:sp>
        <p:nvSpPr>
          <p:cNvPr id="19458" name="Rectangle 2">
            <a:extLst>
              <a:ext uri="{FF2B5EF4-FFF2-40B4-BE49-F238E27FC236}"/>
            </a:extLst>
          </p:cNvPr>
          <p:cNvSpPr>
            <a:spLocks noGrp="1" noRot="1" noChangeArrowheads="1"/>
          </p:cNvSpPr>
          <p:nvPr>
            <p:ph type="body" idx="4294967295"/>
          </p:nvPr>
        </p:nvSpPr>
        <p:spPr bwMode="auto">
          <a:xfrm>
            <a:off x="395288" y="1135063"/>
            <a:ext cx="8353425" cy="5103812"/>
          </a:xfrm>
          <a:prstGeom prst="rect">
            <a:avLst/>
          </a:prstGeom>
          <a:ln w="19050" cap="rnd">
            <a:solidFill>
              <a:srgbClr val="014D23"/>
            </a:solidFill>
            <a:prstDash val="dot"/>
            <a:round/>
            <a:headEnd/>
            <a:tailEnd/>
          </a:ln>
        </p:spPr>
        <p:txBody>
          <a:bodyPr lIns="251968" tIns="179959" rIns="251968" bIns="179959"/>
          <a:lstStyle/>
          <a:p>
            <a:pPr>
              <a:lnSpc>
                <a:spcPct val="120000"/>
              </a:lnSpc>
              <a:spcBef>
                <a:spcPts val="0"/>
              </a:spcBef>
              <a:buFont typeface="Wingdings" panose="05000000000000000000" pitchFamily="2" charset="2"/>
              <a:buNone/>
              <a:defRPr/>
            </a:pPr>
            <a:r>
              <a:rPr lang="zh-CN" altLang="en-US" sz="2400" b="1" dirty="0">
                <a:solidFill>
                  <a:srgbClr val="014D23"/>
                </a:solidFill>
                <a:latin typeface="+mj-ea"/>
                <a:ea typeface="+mj-ea"/>
                <a:sym typeface="楷体" panose="02010609060101010101" pitchFamily="49" charset="-122"/>
              </a:rPr>
              <a:t>一、基本理论复习</a:t>
            </a:r>
          </a:p>
          <a:p>
            <a:pPr>
              <a:lnSpc>
                <a:spcPct val="120000"/>
              </a:lnSpc>
              <a:spcBef>
                <a:spcPts val="0"/>
              </a:spcBef>
              <a:buFont typeface="Wingdings" panose="05000000000000000000" pitchFamily="2" charset="2"/>
              <a:buNone/>
              <a:defRPr/>
            </a:pPr>
            <a:r>
              <a:rPr lang="zh-CN" altLang="en-US" sz="2400" dirty="0">
                <a:latin typeface="+mj-ea"/>
                <a:ea typeface="+mj-ea"/>
                <a:sym typeface="楷体" panose="02010609060101010101" pitchFamily="49" charset="-122"/>
              </a:rPr>
              <a:t>　　</a:t>
            </a:r>
            <a:r>
              <a:rPr lang="en-US" altLang="zh-CN" sz="2400" dirty="0">
                <a:latin typeface="+mj-ea"/>
                <a:ea typeface="+mj-ea"/>
                <a:sym typeface="楷体" panose="02010609060101010101" pitchFamily="49" charset="-122"/>
              </a:rPr>
              <a:t>1.</a:t>
            </a:r>
            <a:r>
              <a:rPr lang="zh-CN" altLang="en-US" sz="2400" dirty="0">
                <a:latin typeface="+mj-ea"/>
                <a:ea typeface="+mj-ea"/>
                <a:sym typeface="楷体" panose="02010609060101010101" pitchFamily="49" charset="-122"/>
              </a:rPr>
              <a:t>科学社会主义与空想社会主义的本质区别是什么？</a:t>
            </a:r>
          </a:p>
          <a:p>
            <a:pPr>
              <a:lnSpc>
                <a:spcPct val="120000"/>
              </a:lnSpc>
              <a:spcBef>
                <a:spcPts val="0"/>
              </a:spcBef>
              <a:buFont typeface="Wingdings" panose="05000000000000000000" pitchFamily="2" charset="2"/>
              <a:buNone/>
              <a:defRPr/>
            </a:pPr>
            <a:r>
              <a:rPr lang="zh-CN" altLang="en-US" sz="2400" dirty="0">
                <a:latin typeface="+mj-ea"/>
                <a:ea typeface="+mj-ea"/>
                <a:sym typeface="楷体" panose="02010609060101010101" pitchFamily="49" charset="-122"/>
              </a:rPr>
              <a:t>　　</a:t>
            </a:r>
            <a:r>
              <a:rPr lang="en-US" altLang="zh-CN" sz="2400" dirty="0">
                <a:latin typeface="+mj-ea"/>
                <a:ea typeface="+mj-ea"/>
                <a:sym typeface="楷体" panose="02010609060101010101" pitchFamily="49" charset="-122"/>
              </a:rPr>
              <a:t>2.</a:t>
            </a:r>
            <a:r>
              <a:rPr lang="zh-CN" altLang="en-US" sz="2400" dirty="0">
                <a:latin typeface="+mj-ea"/>
                <a:ea typeface="+mj-ea"/>
                <a:sym typeface="楷体" panose="02010609060101010101" pitchFamily="49" charset="-122"/>
              </a:rPr>
              <a:t>青年大学生改如何坚定理想信念，积极投身新时代中国特色社会主义事业？ </a:t>
            </a:r>
          </a:p>
          <a:p>
            <a:pPr>
              <a:lnSpc>
                <a:spcPct val="120000"/>
              </a:lnSpc>
              <a:spcBef>
                <a:spcPts val="0"/>
              </a:spcBef>
              <a:buFont typeface="Wingdings" panose="05000000000000000000" pitchFamily="2" charset="2"/>
              <a:buNone/>
              <a:defRPr/>
            </a:pPr>
            <a:r>
              <a:rPr lang="zh-CN" altLang="en-US" sz="2400" dirty="0">
                <a:latin typeface="+mj-ea"/>
                <a:ea typeface="+mj-ea"/>
                <a:sym typeface="楷体" panose="02010609060101010101" pitchFamily="49" charset="-122"/>
              </a:rPr>
              <a:t> </a:t>
            </a:r>
            <a:r>
              <a:rPr lang="zh-CN" altLang="en-US" sz="2400" b="1" dirty="0">
                <a:solidFill>
                  <a:srgbClr val="014D23"/>
                </a:solidFill>
                <a:latin typeface="+mj-ea"/>
                <a:ea typeface="+mj-ea"/>
                <a:sym typeface="楷体" panose="02010609060101010101" pitchFamily="49" charset="-122"/>
              </a:rPr>
              <a:t>二、运用所学原理，分析论证现实问题</a:t>
            </a:r>
          </a:p>
          <a:p>
            <a:pPr>
              <a:lnSpc>
                <a:spcPct val="120000"/>
              </a:lnSpc>
              <a:spcBef>
                <a:spcPts val="0"/>
              </a:spcBef>
              <a:buFont typeface="Wingdings" panose="05000000000000000000" pitchFamily="2" charset="2"/>
              <a:buNone/>
              <a:defRPr/>
            </a:pPr>
            <a:r>
              <a:rPr lang="zh-CN" altLang="en-US" sz="2400" dirty="0">
                <a:latin typeface="+mj-ea"/>
                <a:ea typeface="+mj-ea"/>
                <a:sym typeface="楷体" panose="02010609060101010101" pitchFamily="49" charset="-122"/>
              </a:rPr>
              <a:t>　　</a:t>
            </a:r>
            <a:r>
              <a:rPr lang="en-US" altLang="zh-CN" sz="2400" dirty="0">
                <a:latin typeface="+mj-ea"/>
                <a:ea typeface="+mj-ea"/>
                <a:sym typeface="楷体" panose="02010609060101010101" pitchFamily="49" charset="-122"/>
              </a:rPr>
              <a:t>1.</a:t>
            </a:r>
            <a:r>
              <a:rPr lang="zh-CN" altLang="en-US" sz="2400" dirty="0">
                <a:latin typeface="+mj-ea"/>
                <a:ea typeface="+mj-ea"/>
                <a:sym typeface="楷体" panose="02010609060101010101" pitchFamily="49" charset="-122"/>
              </a:rPr>
              <a:t>经济文化相对落后国家首先取得社会主义胜利是否违背社会发展规律？分析批判“早产论” 。</a:t>
            </a:r>
          </a:p>
          <a:p>
            <a:pPr>
              <a:lnSpc>
                <a:spcPct val="120000"/>
              </a:lnSpc>
              <a:spcBef>
                <a:spcPts val="0"/>
              </a:spcBef>
              <a:buFont typeface="Wingdings" panose="05000000000000000000" pitchFamily="2" charset="2"/>
              <a:buNone/>
              <a:defRPr/>
            </a:pPr>
            <a:r>
              <a:rPr lang="zh-CN" altLang="en-US" sz="2400" dirty="0">
                <a:latin typeface="+mj-ea"/>
                <a:ea typeface="+mj-ea"/>
                <a:sym typeface="楷体" panose="02010609060101010101" pitchFamily="49" charset="-122"/>
              </a:rPr>
              <a:t>　　</a:t>
            </a:r>
            <a:r>
              <a:rPr lang="en-US" altLang="zh-CN" sz="2400" dirty="0">
                <a:latin typeface="+mj-ea"/>
                <a:ea typeface="+mj-ea"/>
                <a:sym typeface="楷体" panose="02010609060101010101" pitchFamily="49" charset="-122"/>
              </a:rPr>
              <a:t>2.</a:t>
            </a:r>
            <a:r>
              <a:rPr lang="zh-CN" altLang="en-US" sz="2400" dirty="0">
                <a:latin typeface="+mj-ea"/>
                <a:ea typeface="+mj-ea"/>
                <a:sym typeface="楷体" panose="02010609060101010101" pitchFamily="49" charset="-122"/>
              </a:rPr>
              <a:t>如何理解经济文化相对落后国家建设社会主义的长期性？   </a:t>
            </a:r>
          </a:p>
          <a:p>
            <a:pPr>
              <a:lnSpc>
                <a:spcPct val="120000"/>
              </a:lnSpc>
              <a:spcBef>
                <a:spcPts val="0"/>
              </a:spcBef>
              <a:buFont typeface="Wingdings" panose="05000000000000000000" pitchFamily="2" charset="2"/>
              <a:buNone/>
              <a:defRPr/>
            </a:pPr>
            <a:r>
              <a:rPr lang="zh-CN" altLang="en-US" sz="2400" dirty="0">
                <a:latin typeface="+mj-ea"/>
                <a:ea typeface="+mj-ea"/>
                <a:sym typeface="楷体" panose="02010609060101010101" pitchFamily="49" charset="-122"/>
              </a:rPr>
              <a:t>　　</a:t>
            </a:r>
            <a:r>
              <a:rPr lang="en-US" altLang="zh-CN" sz="2400" dirty="0">
                <a:latin typeface="+mj-ea"/>
                <a:ea typeface="+mj-ea"/>
                <a:sym typeface="楷体" panose="02010609060101010101" pitchFamily="49" charset="-122"/>
              </a:rPr>
              <a:t>3.</a:t>
            </a:r>
            <a:r>
              <a:rPr lang="zh-CN" altLang="en-US" sz="2400" dirty="0">
                <a:latin typeface="+mj-ea"/>
                <a:ea typeface="+mj-ea"/>
                <a:sym typeface="楷体" panose="02010609060101010101" pitchFamily="49" charset="-122"/>
              </a:rPr>
              <a:t>如何理解共产主义的实现是前进行与曲折性相统一的过程？请运用历史和现实资料进行分析。</a:t>
            </a:r>
          </a:p>
        </p:txBody>
      </p:sp>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789363"/>
            <a:ext cx="9144000" cy="306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文本框 12">
            <a:hlinkClick r:id="rId3" action="ppaction://hlinksldjump"/>
            <a:extLst>
              <a:ext uri="{FF2B5EF4-FFF2-40B4-BE49-F238E27FC236}"/>
            </a:extLst>
          </p:cNvPr>
          <p:cNvSpPr txBox="1"/>
          <p:nvPr/>
        </p:nvSpPr>
        <p:spPr>
          <a:xfrm>
            <a:off x="5113523" y="1487139"/>
            <a:ext cx="3138744" cy="830997"/>
          </a:xfrm>
          <a:prstGeom prst="rect">
            <a:avLst/>
          </a:prstGeom>
          <a:noFill/>
        </p:spPr>
        <p:txBody>
          <a:bodyPr>
            <a:spAutoFit/>
            <a:scene3d>
              <a:camera prst="orthographicFront"/>
              <a:lightRig rig="threePt" dir="t"/>
            </a:scene3d>
            <a:sp3d contourW="12700"/>
          </a:bodyPr>
          <a:lstStyle/>
          <a:p>
            <a:pPr algn="just" eaLnBrk="1" fontAlgn="auto" hangingPunct="1">
              <a:spcBef>
                <a:spcPts val="0"/>
              </a:spcBef>
              <a:spcAft>
                <a:spcPts val="0"/>
              </a:spcAft>
              <a:defRPr/>
            </a:pPr>
            <a:r>
              <a:rPr lang="zh-CN" altLang="en-US" sz="2400" b="1" dirty="0">
                <a:solidFill>
                  <a:schemeClr val="tx1">
                    <a:lumMod val="75000"/>
                    <a:lumOff val="25000"/>
                  </a:schemeClr>
                </a:solidFill>
                <a:latin typeface="+mn-ea"/>
                <a:ea typeface="+mn-ea"/>
                <a:sym typeface="+mn-ea"/>
              </a:rPr>
              <a:t>展望未来共产主义新社会</a:t>
            </a:r>
          </a:p>
        </p:txBody>
      </p:sp>
      <p:sp>
        <p:nvSpPr>
          <p:cNvPr id="16" name="文本框 15">
            <a:hlinkClick r:id="rId4" action="ppaction://hlinksldjump"/>
            <a:extLst>
              <a:ext uri="{FF2B5EF4-FFF2-40B4-BE49-F238E27FC236}"/>
            </a:extLst>
          </p:cNvPr>
          <p:cNvSpPr txBox="1"/>
          <p:nvPr/>
        </p:nvSpPr>
        <p:spPr>
          <a:xfrm>
            <a:off x="5113523" y="3349940"/>
            <a:ext cx="3223654" cy="830997"/>
          </a:xfrm>
          <a:prstGeom prst="rect">
            <a:avLst/>
          </a:prstGeom>
          <a:noFill/>
        </p:spPr>
        <p:txBody>
          <a:bodyPr>
            <a:spAutoFit/>
            <a:scene3d>
              <a:camera prst="orthographicFront"/>
              <a:lightRig rig="threePt" dir="t"/>
            </a:scene3d>
            <a:sp3d contourW="12700"/>
          </a:bodyPr>
          <a:lstStyle/>
          <a:p>
            <a:pPr algn="just" eaLnBrk="1" fontAlgn="auto" hangingPunct="1">
              <a:spcBef>
                <a:spcPts val="0"/>
              </a:spcBef>
              <a:spcAft>
                <a:spcPts val="0"/>
              </a:spcAft>
              <a:defRPr/>
            </a:pPr>
            <a:r>
              <a:rPr lang="zh-CN" altLang="en-US" sz="2400" b="1" dirty="0">
                <a:solidFill>
                  <a:schemeClr val="tx1">
                    <a:lumMod val="75000"/>
                    <a:lumOff val="25000"/>
                  </a:schemeClr>
                </a:solidFill>
                <a:latin typeface="+mn-ea"/>
                <a:ea typeface="+mn-ea"/>
                <a:sym typeface="+mn-ea"/>
              </a:rPr>
              <a:t>实现共产主义是历史发展的必然趋势</a:t>
            </a:r>
          </a:p>
        </p:txBody>
      </p:sp>
      <p:sp>
        <p:nvSpPr>
          <p:cNvPr id="19" name="文本框 18">
            <a:extLst>
              <a:ext uri="{FF2B5EF4-FFF2-40B4-BE49-F238E27FC236}"/>
            </a:extLst>
          </p:cNvPr>
          <p:cNvSpPr txBox="1"/>
          <p:nvPr/>
        </p:nvSpPr>
        <p:spPr>
          <a:xfrm>
            <a:off x="1554768" y="2867121"/>
            <a:ext cx="3475817" cy="830996"/>
          </a:xfrm>
          <a:prstGeom prst="rect">
            <a:avLst/>
          </a:prstGeom>
          <a:noFill/>
        </p:spPr>
        <p:txBody>
          <a:bodyPr>
            <a:spAutoFit/>
            <a:scene3d>
              <a:camera prst="orthographicFront"/>
              <a:lightRig rig="threePt" dir="t"/>
            </a:scene3d>
            <a:sp3d contourW="12700"/>
          </a:bodyPr>
          <a:lstStyle/>
          <a:p>
            <a:pPr eaLnBrk="1" fontAlgn="auto" hangingPunct="1">
              <a:spcBef>
                <a:spcPts val="0"/>
              </a:spcBef>
              <a:spcAft>
                <a:spcPts val="0"/>
              </a:spcAft>
              <a:defRPr/>
            </a:pPr>
            <a:r>
              <a:rPr lang="zh-CN" altLang="en-US" sz="4800" b="1" dirty="0">
                <a:solidFill>
                  <a:schemeClr val="tx1">
                    <a:lumMod val="75000"/>
                    <a:lumOff val="25000"/>
                  </a:schemeClr>
                </a:solidFill>
                <a:latin typeface="+mn-ea"/>
                <a:ea typeface="+mn-ea"/>
                <a:cs typeface="经典综艺体简" pitchFamily="49" charset="-122"/>
                <a:sym typeface="+mn-ea"/>
              </a:rPr>
              <a:t>目录</a:t>
            </a:r>
          </a:p>
        </p:txBody>
      </p:sp>
      <p:sp>
        <p:nvSpPr>
          <p:cNvPr id="20" name="文本框 19">
            <a:hlinkClick r:id="rId3" action="ppaction://hlinksldjump"/>
            <a:extLst>
              <a:ext uri="{FF2B5EF4-FFF2-40B4-BE49-F238E27FC236}"/>
            </a:extLst>
          </p:cNvPr>
          <p:cNvSpPr txBox="1"/>
          <p:nvPr/>
        </p:nvSpPr>
        <p:spPr>
          <a:xfrm>
            <a:off x="3974416" y="1674831"/>
            <a:ext cx="1694547" cy="461665"/>
          </a:xfrm>
          <a:prstGeom prst="rect">
            <a:avLst/>
          </a:prstGeom>
          <a:noFill/>
        </p:spPr>
        <p:txBody>
          <a:bodyPr>
            <a:spAutoFit/>
            <a:scene3d>
              <a:camera prst="orthographicFront"/>
              <a:lightRig rig="threePt" dir="t"/>
            </a:scene3d>
            <a:sp3d contourW="12700"/>
          </a:bodyPr>
          <a:lstStyle/>
          <a:p>
            <a:pPr eaLnBrk="1" fontAlgn="auto" hangingPunct="1">
              <a:spcBef>
                <a:spcPts val="0"/>
              </a:spcBef>
              <a:spcAft>
                <a:spcPts val="0"/>
              </a:spcAft>
              <a:defRPr/>
            </a:pPr>
            <a:r>
              <a:rPr lang="zh-CN" altLang="en-US" sz="2400" b="1" dirty="0">
                <a:solidFill>
                  <a:srgbClr val="014D23"/>
                </a:solidFill>
                <a:latin typeface="+mn-ea"/>
                <a:ea typeface="+mn-ea"/>
                <a:sym typeface="+mn-ea"/>
              </a:rPr>
              <a:t>第一节</a:t>
            </a:r>
          </a:p>
        </p:txBody>
      </p:sp>
      <p:sp>
        <p:nvSpPr>
          <p:cNvPr id="22" name="文本框 21">
            <a:hlinkClick r:id="rId4" action="ppaction://hlinksldjump"/>
            <a:extLst>
              <a:ext uri="{FF2B5EF4-FFF2-40B4-BE49-F238E27FC236}"/>
            </a:extLst>
          </p:cNvPr>
          <p:cNvSpPr txBox="1"/>
          <p:nvPr/>
        </p:nvSpPr>
        <p:spPr>
          <a:xfrm>
            <a:off x="3974417" y="3535446"/>
            <a:ext cx="1383030" cy="461665"/>
          </a:xfrm>
          <a:prstGeom prst="rect">
            <a:avLst/>
          </a:prstGeom>
          <a:noFill/>
        </p:spPr>
        <p:txBody>
          <a:bodyPr>
            <a:spAutoFit/>
            <a:scene3d>
              <a:camera prst="orthographicFront"/>
              <a:lightRig rig="threePt" dir="t"/>
            </a:scene3d>
            <a:sp3d contourW="12700"/>
          </a:bodyPr>
          <a:lstStyle/>
          <a:p>
            <a:pPr marL="1076325" indent="-1076325" algn="just" eaLnBrk="1" fontAlgn="auto" hangingPunct="1">
              <a:spcBef>
                <a:spcPts val="0"/>
              </a:spcBef>
              <a:spcAft>
                <a:spcPts val="0"/>
              </a:spcAft>
              <a:defRPr/>
            </a:pPr>
            <a:r>
              <a:rPr lang="zh-CN" altLang="en-US" sz="2400" b="1" dirty="0">
                <a:solidFill>
                  <a:srgbClr val="014D23"/>
                </a:solidFill>
                <a:latin typeface="+mn-ea"/>
                <a:ea typeface="+mn-ea"/>
                <a:sym typeface="+mn-ea"/>
              </a:rPr>
              <a:t>第二节</a:t>
            </a:r>
          </a:p>
        </p:txBody>
      </p:sp>
      <p:pic>
        <p:nvPicPr>
          <p:cNvPr id="3079" name="图片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34750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文本框 9">
            <a:hlinkClick r:id="rId6" action="ppaction://hlinksldjump"/>
            <a:extLst>
              <a:ext uri="{FF2B5EF4-FFF2-40B4-BE49-F238E27FC236}"/>
            </a:extLst>
          </p:cNvPr>
          <p:cNvSpPr txBox="1"/>
          <p:nvPr/>
        </p:nvSpPr>
        <p:spPr>
          <a:xfrm>
            <a:off x="5113523" y="5026729"/>
            <a:ext cx="3223654" cy="1200329"/>
          </a:xfrm>
          <a:prstGeom prst="rect">
            <a:avLst/>
          </a:prstGeom>
          <a:noFill/>
        </p:spPr>
        <p:txBody>
          <a:bodyPr>
            <a:spAutoFit/>
            <a:scene3d>
              <a:camera prst="orthographicFront"/>
              <a:lightRig rig="threePt" dir="t"/>
            </a:scene3d>
            <a:sp3d contourW="12700"/>
          </a:bodyPr>
          <a:lstStyle/>
          <a:p>
            <a:pPr algn="just" eaLnBrk="1" fontAlgn="auto" hangingPunct="1">
              <a:spcBef>
                <a:spcPts val="0"/>
              </a:spcBef>
              <a:spcAft>
                <a:spcPts val="0"/>
              </a:spcAft>
              <a:defRPr/>
            </a:pPr>
            <a:r>
              <a:rPr lang="zh-CN" altLang="en-US" sz="2400" b="1" dirty="0">
                <a:solidFill>
                  <a:schemeClr val="tx1">
                    <a:lumMod val="75000"/>
                    <a:lumOff val="25000"/>
                  </a:schemeClr>
                </a:solidFill>
                <a:latin typeface="+mn-ea"/>
                <a:ea typeface="+mn-ea"/>
                <a:sym typeface="+mn-ea"/>
              </a:rPr>
              <a:t>共产主义远大理想与中国特色社会主义共同理想</a:t>
            </a:r>
          </a:p>
        </p:txBody>
      </p:sp>
      <p:sp>
        <p:nvSpPr>
          <p:cNvPr id="12" name="文本框 11">
            <a:hlinkClick r:id="rId6" action="ppaction://hlinksldjump"/>
            <a:extLst>
              <a:ext uri="{FF2B5EF4-FFF2-40B4-BE49-F238E27FC236}"/>
            </a:extLst>
          </p:cNvPr>
          <p:cNvSpPr txBox="1"/>
          <p:nvPr/>
        </p:nvSpPr>
        <p:spPr>
          <a:xfrm>
            <a:off x="3974417" y="5396062"/>
            <a:ext cx="1383030" cy="461665"/>
          </a:xfrm>
          <a:prstGeom prst="rect">
            <a:avLst/>
          </a:prstGeom>
          <a:noFill/>
        </p:spPr>
        <p:txBody>
          <a:bodyPr>
            <a:spAutoFit/>
            <a:scene3d>
              <a:camera prst="orthographicFront"/>
              <a:lightRig rig="threePt" dir="t"/>
            </a:scene3d>
            <a:sp3d contourW="12700"/>
          </a:bodyPr>
          <a:lstStyle/>
          <a:p>
            <a:pPr marL="1076325" indent="-1076325" algn="just" eaLnBrk="1" fontAlgn="auto" hangingPunct="1">
              <a:spcBef>
                <a:spcPts val="0"/>
              </a:spcBef>
              <a:spcAft>
                <a:spcPts val="0"/>
              </a:spcAft>
              <a:defRPr/>
            </a:pPr>
            <a:r>
              <a:rPr lang="zh-CN" altLang="en-US" sz="2400" b="1" dirty="0">
                <a:solidFill>
                  <a:srgbClr val="014D23"/>
                </a:solidFill>
                <a:latin typeface="+mn-ea"/>
                <a:ea typeface="+mn-ea"/>
                <a:sym typeface="+mn-ea"/>
              </a:rPr>
              <a:t>第三节</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3079"/>
                                        </p:tgtEl>
                                        <p:attrNameLst>
                                          <p:attrName>style.visibility</p:attrName>
                                        </p:attrNameLst>
                                      </p:cBhvr>
                                      <p:to>
                                        <p:strVal val="visible"/>
                                      </p:to>
                                    </p:set>
                                    <p:anim calcmode="lin" valueType="num">
                                      <p:cBhvr additive="base">
                                        <p:cTn id="7" dur="500" fill="hold"/>
                                        <p:tgtEl>
                                          <p:spTgt spid="3079"/>
                                        </p:tgtEl>
                                        <p:attrNameLst>
                                          <p:attrName>ppt_x</p:attrName>
                                        </p:attrNameLst>
                                      </p:cBhvr>
                                      <p:tavLst>
                                        <p:tav tm="0">
                                          <p:val>
                                            <p:strVal val="0-#ppt_w/2"/>
                                          </p:val>
                                        </p:tav>
                                        <p:tav tm="100000">
                                          <p:val>
                                            <p:strVal val="#ppt_x"/>
                                          </p:val>
                                        </p:tav>
                                      </p:tavLst>
                                    </p:anim>
                                    <p:anim calcmode="lin" valueType="num">
                                      <p:cBhvr additive="base">
                                        <p:cTn id="8" dur="500" fill="hold"/>
                                        <p:tgtEl>
                                          <p:spTgt spid="3079"/>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4" fill="hold" nodeType="after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down)">
                                      <p:cBhvr>
                                        <p:cTn id="12" dur="500"/>
                                        <p:tgtEl>
                                          <p:spTgt spid="19"/>
                                        </p:tgtEl>
                                      </p:cBhvr>
                                    </p:animEffect>
                                  </p:childTnLst>
                                </p:cTn>
                              </p:par>
                            </p:childTnLst>
                          </p:cTn>
                        </p:par>
                        <p:par>
                          <p:cTn id="13" fill="hold" nodeType="afterGroup">
                            <p:stCondLst>
                              <p:cond delay="1000"/>
                            </p:stCondLst>
                            <p:childTnLst>
                              <p:par>
                                <p:cTn id="14" presetID="12" presetClass="entr" presetSubtype="8" fill="hold" nodeType="afterEffect">
                                  <p:stCondLst>
                                    <p:cond delay="0"/>
                                  </p:stCondLst>
                                  <p:childTnLst>
                                    <p:set>
                                      <p:cBhvr>
                                        <p:cTn id="15" dur="1" fill="hold">
                                          <p:stCondLst>
                                            <p:cond delay="0"/>
                                          </p:stCondLst>
                                        </p:cTn>
                                        <p:tgtEl>
                                          <p:spTgt spid="20"/>
                                        </p:tgtEl>
                                        <p:attrNameLst>
                                          <p:attrName>style.visibility</p:attrName>
                                        </p:attrNameLst>
                                      </p:cBhvr>
                                      <p:to>
                                        <p:strVal val="visible"/>
                                      </p:to>
                                    </p:set>
                                    <p:anim calcmode="lin" valueType="num">
                                      <p:cBhvr additive="base">
                                        <p:cTn id="16" dur="500"/>
                                        <p:tgtEl>
                                          <p:spTgt spid="20"/>
                                        </p:tgtEl>
                                        <p:attrNameLst>
                                          <p:attrName>ppt_x</p:attrName>
                                        </p:attrNameLst>
                                      </p:cBhvr>
                                      <p:tavLst>
                                        <p:tav tm="0">
                                          <p:val>
                                            <p:strVal val="#ppt_x-#ppt_w*1.125000"/>
                                          </p:val>
                                        </p:tav>
                                        <p:tav tm="100000">
                                          <p:val>
                                            <p:strVal val="#ppt_x"/>
                                          </p:val>
                                        </p:tav>
                                      </p:tavLst>
                                    </p:anim>
                                    <p:animEffect transition="in" filter="wipe(right)">
                                      <p:cBhvr>
                                        <p:cTn id="17" dur="500"/>
                                        <p:tgtEl>
                                          <p:spTgt spid="20"/>
                                        </p:tgtEl>
                                      </p:cBhvr>
                                    </p:animEffect>
                                  </p:childTnLst>
                                </p:cTn>
                              </p:par>
                            </p:childTnLst>
                          </p:cTn>
                        </p:par>
                        <p:par>
                          <p:cTn id="18" fill="hold" nodeType="afterGroup">
                            <p:stCondLst>
                              <p:cond delay="1500"/>
                            </p:stCondLst>
                            <p:childTnLst>
                              <p:par>
                                <p:cTn id="19" presetID="10" presetClass="entr" presetSubtype="0" fill="hold"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par>
                          <p:cTn id="22" fill="hold" nodeType="afterGroup">
                            <p:stCondLst>
                              <p:cond delay="2000"/>
                            </p:stCondLst>
                            <p:childTnLst>
                              <p:par>
                                <p:cTn id="23" presetID="12" presetClass="entr" presetSubtype="8" fill="hold" nodeType="after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500"/>
                                        <p:tgtEl>
                                          <p:spTgt spid="22"/>
                                        </p:tgtEl>
                                        <p:attrNameLst>
                                          <p:attrName>ppt_x</p:attrName>
                                        </p:attrNameLst>
                                      </p:cBhvr>
                                      <p:tavLst>
                                        <p:tav tm="0">
                                          <p:val>
                                            <p:strVal val="#ppt_x-#ppt_w*1.125000"/>
                                          </p:val>
                                        </p:tav>
                                        <p:tav tm="100000">
                                          <p:val>
                                            <p:strVal val="#ppt_x"/>
                                          </p:val>
                                        </p:tav>
                                      </p:tavLst>
                                    </p:anim>
                                    <p:animEffect transition="in" filter="wipe(right)">
                                      <p:cBhvr>
                                        <p:cTn id="26" dur="500"/>
                                        <p:tgtEl>
                                          <p:spTgt spid="22"/>
                                        </p:tgtEl>
                                      </p:cBhvr>
                                    </p:animEffect>
                                  </p:childTnLst>
                                </p:cTn>
                              </p:par>
                            </p:childTnLst>
                          </p:cTn>
                        </p:par>
                        <p:par>
                          <p:cTn id="27" fill="hold" nodeType="afterGroup">
                            <p:stCondLst>
                              <p:cond delay="2500"/>
                            </p:stCondLst>
                            <p:childTnLst>
                              <p:par>
                                <p:cTn id="28" presetID="10" presetClass="entr" presetSubtype="0" fill="hold"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par>
                          <p:cTn id="31" fill="hold" nodeType="afterGroup">
                            <p:stCondLst>
                              <p:cond delay="3000"/>
                            </p:stCondLst>
                            <p:childTnLst>
                              <p:par>
                                <p:cTn id="32" presetID="12" presetClass="entr" presetSubtype="8" fill="hold" nodeType="after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additive="base">
                                        <p:cTn id="34" dur="500"/>
                                        <p:tgtEl>
                                          <p:spTgt spid="12"/>
                                        </p:tgtEl>
                                        <p:attrNameLst>
                                          <p:attrName>ppt_x</p:attrName>
                                        </p:attrNameLst>
                                      </p:cBhvr>
                                      <p:tavLst>
                                        <p:tav tm="0">
                                          <p:val>
                                            <p:strVal val="#ppt_x-#ppt_w*1.125000"/>
                                          </p:val>
                                        </p:tav>
                                        <p:tav tm="100000">
                                          <p:val>
                                            <p:strVal val="#ppt_x"/>
                                          </p:val>
                                        </p:tav>
                                      </p:tavLst>
                                    </p:anim>
                                    <p:animEffect transition="in" filter="wipe(right)">
                                      <p:cBhvr>
                                        <p:cTn id="35" dur="500"/>
                                        <p:tgtEl>
                                          <p:spTgt spid="12"/>
                                        </p:tgtEl>
                                      </p:cBhvr>
                                    </p:animEffect>
                                  </p:childTnLst>
                                </p:cTn>
                              </p:par>
                            </p:childTnLst>
                          </p:cTn>
                        </p:par>
                        <p:par>
                          <p:cTn id="36" fill="hold" nodeType="afterGroup">
                            <p:stCondLst>
                              <p:cond delay="3500"/>
                            </p:stCondLst>
                            <p:childTnLst>
                              <p:par>
                                <p:cTn id="37" presetID="10" presetClass="entr" presetSubtype="0" fill="hold"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矩形 9">
            <a:extLst>
              <a:ext uri="{FF2B5EF4-FFF2-40B4-BE49-F238E27FC236}"/>
            </a:extLst>
          </p:cNvPr>
          <p:cNvSpPr/>
          <p:nvPr/>
        </p:nvSpPr>
        <p:spPr>
          <a:xfrm>
            <a:off x="0" y="0"/>
            <a:ext cx="9144000"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mn-ea"/>
            </a:endParaRPr>
          </a:p>
        </p:txBody>
      </p:sp>
      <p:pic>
        <p:nvPicPr>
          <p:cNvPr id="4099" name="图片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 y="0"/>
            <a:ext cx="9140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a:extLst>
              <a:ext uri="{FF2B5EF4-FFF2-40B4-BE49-F238E27FC236}"/>
            </a:extLst>
          </p:cNvPr>
          <p:cNvSpPr>
            <a:spLocks noChangeArrowheads="1"/>
          </p:cNvSpPr>
          <p:nvPr/>
        </p:nvSpPr>
        <p:spPr bwMode="auto">
          <a:xfrm>
            <a:off x="3175" y="4743450"/>
            <a:ext cx="9140825" cy="892175"/>
          </a:xfrm>
          <a:prstGeom prst="rect">
            <a:avLst/>
          </a:prstGeom>
          <a:noFill/>
          <a:ln>
            <a:noFill/>
          </a:ln>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 typeface="Arial" panose="020B0604020202020204" pitchFamily="34" charset="0"/>
              <a:buNone/>
              <a:defRPr/>
            </a:pPr>
            <a:r>
              <a:rPr lang="zh-CN" altLang="en-US" sz="5200" b="1" dirty="0">
                <a:solidFill>
                  <a:srgbClr val="014D23"/>
                </a:solidFill>
                <a:latin typeface="+mn-ea"/>
                <a:ea typeface="+mn-ea"/>
                <a:sym typeface="Arial" panose="020B0604020202020204" pitchFamily="34" charset="0"/>
              </a:rPr>
              <a:t>展望未来共产主义新社会</a:t>
            </a:r>
          </a:p>
        </p:txBody>
      </p:sp>
      <p:sp>
        <p:nvSpPr>
          <p:cNvPr id="13" name="1">
            <a:extLst>
              <a:ext uri="{FF2B5EF4-FFF2-40B4-BE49-F238E27FC236}"/>
            </a:extLst>
          </p:cNvPr>
          <p:cNvSpPr/>
          <p:nvPr/>
        </p:nvSpPr>
        <p:spPr>
          <a:xfrm>
            <a:off x="3402013" y="1330325"/>
            <a:ext cx="2339975" cy="2339975"/>
          </a:xfrm>
          <a:prstGeom prst="ellipse">
            <a:avLst/>
          </a:prstGeom>
          <a:solidFill>
            <a:srgbClr val="014D23"/>
          </a:solidFill>
          <a:ln w="127000">
            <a:solidFill>
              <a:srgbClr val="1B9451">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wrap="none" lIns="45720" tIns="180000" rIns="45720" bIns="22860" anchor="ctr">
            <a:normAutofit/>
          </a:bodyPr>
          <a:lstStyle/>
          <a:p>
            <a:pPr algn="ctr" defTabSz="914400" eaLnBrk="1" fontAlgn="auto" hangingPunct="1">
              <a:lnSpc>
                <a:spcPts val="3990"/>
              </a:lnSpc>
              <a:spcBef>
                <a:spcPts val="0"/>
              </a:spcBef>
              <a:spcAft>
                <a:spcPts val="0"/>
              </a:spcAft>
              <a:defRPr/>
            </a:pPr>
            <a:r>
              <a:rPr lang="zh-CN" altLang="en-US" sz="4400" b="1" dirty="0">
                <a:solidFill>
                  <a:schemeClr val="bg1"/>
                </a:solidFill>
                <a:latin typeface="+mn-ea"/>
                <a:sym typeface="+mn-ea"/>
              </a:rPr>
              <a:t>第一节</a:t>
            </a:r>
          </a:p>
        </p:txBody>
      </p:sp>
      <p:sp>
        <p:nvSpPr>
          <p:cNvPr id="2" name="文本框 1">
            <a:hlinkClick r:id="rId3" action="ppaction://hlinksldjump"/>
            <a:extLst>
              <a:ext uri="{FF2B5EF4-FFF2-40B4-BE49-F238E27FC236}"/>
            </a:extLst>
          </p:cNvPr>
          <p:cNvSpPr txBox="1"/>
          <p:nvPr/>
        </p:nvSpPr>
        <p:spPr>
          <a:xfrm>
            <a:off x="219075" y="163513"/>
            <a:ext cx="1911350" cy="368300"/>
          </a:xfrm>
          <a:prstGeom prst="rect">
            <a:avLst/>
          </a:prstGeom>
          <a:noFill/>
        </p:spPr>
        <p:txBody>
          <a:bodyPr>
            <a:spAutoFit/>
          </a:bodyPr>
          <a:lstStyle/>
          <a:p>
            <a:pPr>
              <a:defRPr/>
            </a:pPr>
            <a:r>
              <a:rPr lang="zh-CN" altLang="en-US" b="1" dirty="0">
                <a:solidFill>
                  <a:srgbClr val="FFFF00"/>
                </a:solidFill>
                <a:effectLst>
                  <a:outerShdw blurRad="38100" dist="38100" dir="2700000" algn="tl">
                    <a:srgbClr val="000000">
                      <a:alpha val="43137"/>
                    </a:srgbClr>
                  </a:outerShdw>
                </a:effectLst>
                <a:sym typeface="+mn-ea"/>
              </a:rPr>
              <a:t>返回目录</a:t>
            </a:r>
          </a:p>
        </p:txBody>
      </p:sp>
    </p:spTree>
  </p:cSld>
  <p:clrMapOvr>
    <a:masterClrMapping/>
  </p:clrMapOvr>
  <p:transition>
    <p:circl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fltVal val="0"/>
                                          </p:val>
                                        </p:tav>
                                        <p:tav tm="100000">
                                          <p:val>
                                            <p:strVal val="#ppt_w"/>
                                          </p:val>
                                        </p:tav>
                                      </p:tavLst>
                                    </p:anim>
                                    <p:anim calcmode="lin" valueType="num">
                                      <p:cBhvr>
                                        <p:cTn id="8" dur="1000" fill="hold"/>
                                        <p:tgtEl>
                                          <p:spTgt spid="13"/>
                                        </p:tgtEl>
                                        <p:attrNameLst>
                                          <p:attrName>ppt_h</p:attrName>
                                        </p:attrNameLst>
                                      </p:cBhvr>
                                      <p:tavLst>
                                        <p:tav tm="0">
                                          <p:val>
                                            <p:fltVal val="0"/>
                                          </p:val>
                                        </p:tav>
                                        <p:tav tm="100000">
                                          <p:val>
                                            <p:strVal val="#ppt_h"/>
                                          </p:val>
                                        </p:tav>
                                      </p:tavLst>
                                    </p:anim>
                                    <p:anim calcmode="lin" valueType="num">
                                      <p:cBhvr>
                                        <p:cTn id="9" dur="1000" fill="hold"/>
                                        <p:tgtEl>
                                          <p:spTgt spid="13"/>
                                        </p:tgtEl>
                                        <p:attrNameLst>
                                          <p:attrName>style.rotation</p:attrName>
                                        </p:attrNameLst>
                                      </p:cBhvr>
                                      <p:tavLst>
                                        <p:tav tm="0">
                                          <p:val>
                                            <p:fltVal val="360"/>
                                          </p:val>
                                        </p:tav>
                                        <p:tav tm="100000">
                                          <p:val>
                                            <p:fltVal val="0"/>
                                          </p:val>
                                        </p:tav>
                                      </p:tavLst>
                                    </p:anim>
                                    <p:animEffect transition="in" filter="fade">
                                      <p:cBhvr>
                                        <p:cTn id="10" dur="1000"/>
                                        <p:tgtEl>
                                          <p:spTgt spid="13"/>
                                        </p:tgtEl>
                                      </p:cBhvr>
                                    </p:animEffect>
                                  </p:childTnLst>
                                </p:cTn>
                              </p:par>
                              <p:par>
                                <p:cTn id="11" presetID="53" presetClass="entr" presetSubtype="16" fill="hold" grpId="0" nodeType="withEffect">
                                  <p:stCondLst>
                                    <p:cond delay="600"/>
                                  </p:stCondLst>
                                  <p:childTnLst>
                                    <p:set>
                                      <p:cBhvr>
                                        <p:cTn id="12" dur="1" fill="hold">
                                          <p:stCondLst>
                                            <p:cond delay="0"/>
                                          </p:stCondLst>
                                        </p:cTn>
                                        <p:tgtEl>
                                          <p:spTgt spid="12"/>
                                        </p:tgtEl>
                                        <p:attrNameLst>
                                          <p:attrName>style.visibility</p:attrName>
                                        </p:attrNameLst>
                                      </p:cBhvr>
                                      <p:to>
                                        <p:strVal val="visible"/>
                                      </p:to>
                                    </p:set>
                                    <p:anim calcmode="lin" valueType="num">
                                      <p:cBhvr>
                                        <p:cTn id="13" dur="500" fill="hold"/>
                                        <p:tgtEl>
                                          <p:spTgt spid="12"/>
                                        </p:tgtEl>
                                        <p:attrNameLst>
                                          <p:attrName>ppt_w</p:attrName>
                                        </p:attrNameLst>
                                      </p:cBhvr>
                                      <p:tavLst>
                                        <p:tav tm="0">
                                          <p:val>
                                            <p:fltVal val="0"/>
                                          </p:val>
                                        </p:tav>
                                        <p:tav tm="100000">
                                          <p:val>
                                            <p:strVal val="#ppt_w"/>
                                          </p:val>
                                        </p:tav>
                                      </p:tavLst>
                                    </p:anim>
                                    <p:anim calcmode="lin" valueType="num">
                                      <p:cBhvr>
                                        <p:cTn id="14" dur="500" fill="hold"/>
                                        <p:tgtEl>
                                          <p:spTgt spid="12"/>
                                        </p:tgtEl>
                                        <p:attrNameLst>
                                          <p:attrName>ppt_h</p:attrName>
                                        </p:attrNameLst>
                                      </p:cBhvr>
                                      <p:tavLst>
                                        <p:tav tm="0">
                                          <p:val>
                                            <p:fltVal val="0"/>
                                          </p:val>
                                        </p:tav>
                                        <p:tav tm="100000">
                                          <p:val>
                                            <p:strVal val="#ppt_h"/>
                                          </p:val>
                                        </p:tav>
                                      </p:tavLst>
                                    </p:anim>
                                    <p:animEffect transition="in" filter="fade">
                                      <p:cBhvr>
                                        <p:cTn id="15" dur="500"/>
                                        <p:tgtEl>
                                          <p:spTgt spid="12"/>
                                        </p:tgtEl>
                                      </p:cBhvr>
                                    </p:animEffect>
                                  </p:childTnLst>
                                </p:cTn>
                              </p:par>
                              <p:par>
                                <p:cTn id="16" presetID="35" presetClass="path" presetSubtype="0" accel="50000" decel="50000" fill="hold" grpId="1" nodeType="withEffect">
                                  <p:stCondLst>
                                    <p:cond delay="600"/>
                                  </p:stCondLst>
                                  <p:childTnLst>
                                    <p:animMotion origin="layout" path="M 1.94444E-6 -4.81481E-6 L 0.3158 -4.81481E-6 " pathEditMode="relative" rAng="0" ptsTypes="AA">
                                      <p:cBhvr>
                                        <p:cTn id="17" dur="1000" spd="-100000" fill="hold"/>
                                        <p:tgtEl>
                                          <p:spTgt spid="12"/>
                                        </p:tgtEl>
                                        <p:attrNameLst>
                                          <p:attrName>ppt_x,ppt_y</p:attrName>
                                        </p:attrNameLst>
                                      </p:cBhvr>
                                      <p:rCtr x="15800" y="0"/>
                                    </p:animMotion>
                                  </p:childTnLst>
                                </p:cTn>
                              </p:par>
                            </p:childTnLst>
                          </p:cTn>
                        </p:par>
                        <p:par>
                          <p:cTn id="18" fill="hold" nodeType="afterGroup">
                            <p:stCondLst>
                              <p:cond delay="1600"/>
                            </p:stCondLst>
                            <p:childTnLst>
                              <p:par>
                                <p:cTn id="19" presetID="22" presetClass="entr" presetSubtype="2"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right)">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3" grpId="0" animBg="1"/>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122"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203700"/>
            <a:ext cx="9144000"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组合 107"/>
          <p:cNvGrpSpPr>
            <a:grpSpLocks/>
          </p:cNvGrpSpPr>
          <p:nvPr/>
        </p:nvGrpSpPr>
        <p:grpSpPr bwMode="auto">
          <a:xfrm>
            <a:off x="3360738" y="6405563"/>
            <a:ext cx="2724150" cy="104775"/>
            <a:chOff x="4734454" y="3377537"/>
            <a:chExt cx="2724075" cy="105019"/>
          </a:xfrm>
        </p:grpSpPr>
        <p:sp>
          <p:nvSpPr>
            <p:cNvPr id="109" name="矩形 108">
              <a:extLst>
                <a:ext uri="{FF2B5EF4-FFF2-40B4-BE49-F238E27FC236}"/>
              </a:extLst>
            </p:cNvPr>
            <p:cNvSpPr/>
            <p:nvPr/>
          </p:nvSpPr>
          <p:spPr>
            <a:xfrm>
              <a:off x="4734454" y="3377537"/>
              <a:ext cx="620695" cy="105019"/>
            </a:xfrm>
            <a:prstGeom prst="rect">
              <a:avLst/>
            </a:prstGeom>
            <a:solidFill>
              <a:srgbClr val="1B9451"/>
            </a:solidFill>
            <a:ln w="12700" cap="flat" cmpd="sng" algn="ctr">
              <a:noFill/>
              <a:prstDash val="solid"/>
              <a:miter lim="800000"/>
            </a:ln>
            <a:effectLst/>
          </p:spPr>
          <p:txBody>
            <a:bodyPr anchor="ctr"/>
            <a:lstStyle/>
            <a:p>
              <a:pPr algn="ctr" defTabSz="914400" eaLnBrk="1" fontAlgn="auto" hangingPunct="1">
                <a:spcBef>
                  <a:spcPts val="0"/>
                </a:spcBef>
                <a:spcAft>
                  <a:spcPts val="0"/>
                </a:spcAft>
                <a:defRPr/>
              </a:pPr>
              <a:endParaRPr lang="zh-CN" altLang="en-US" kern="0">
                <a:solidFill>
                  <a:srgbClr val="FFFFFF"/>
                </a:solidFill>
                <a:latin typeface="+mn-ea"/>
                <a:ea typeface="+mn-ea"/>
              </a:endParaRPr>
            </a:p>
          </p:txBody>
        </p:sp>
        <p:sp>
          <p:nvSpPr>
            <p:cNvPr id="110" name="矩形 109">
              <a:extLst>
                <a:ext uri="{FF2B5EF4-FFF2-40B4-BE49-F238E27FC236}"/>
              </a:extLst>
            </p:cNvPr>
            <p:cNvSpPr/>
            <p:nvPr/>
          </p:nvSpPr>
          <p:spPr>
            <a:xfrm>
              <a:off x="5436110" y="3377537"/>
              <a:ext cx="620695" cy="105019"/>
            </a:xfrm>
            <a:prstGeom prst="rect">
              <a:avLst/>
            </a:prstGeom>
            <a:noFill/>
            <a:ln w="12700" cap="flat" cmpd="sng" algn="ctr">
              <a:solidFill>
                <a:srgbClr val="1B9451"/>
              </a:solidFill>
              <a:prstDash val="solid"/>
              <a:miter lim="800000"/>
            </a:ln>
            <a:effectLst/>
          </p:spPr>
          <p:txBody>
            <a:bodyPr anchor="ctr"/>
            <a:lstStyle/>
            <a:p>
              <a:pPr algn="ctr" defTabSz="914400" eaLnBrk="1" fontAlgn="auto" hangingPunct="1">
                <a:spcBef>
                  <a:spcPts val="0"/>
                </a:spcBef>
                <a:spcAft>
                  <a:spcPts val="0"/>
                </a:spcAft>
                <a:defRPr/>
              </a:pPr>
              <a:endParaRPr lang="zh-CN" altLang="en-US" kern="0">
                <a:solidFill>
                  <a:srgbClr val="FFFFFF"/>
                </a:solidFill>
                <a:latin typeface="+mn-ea"/>
                <a:ea typeface="+mn-ea"/>
              </a:endParaRPr>
            </a:p>
          </p:txBody>
        </p:sp>
        <p:sp>
          <p:nvSpPr>
            <p:cNvPr id="111" name="矩形 110">
              <a:extLst>
                <a:ext uri="{FF2B5EF4-FFF2-40B4-BE49-F238E27FC236}"/>
              </a:extLst>
            </p:cNvPr>
            <p:cNvSpPr/>
            <p:nvPr/>
          </p:nvSpPr>
          <p:spPr>
            <a:xfrm>
              <a:off x="6136177" y="3377537"/>
              <a:ext cx="620696" cy="105019"/>
            </a:xfrm>
            <a:prstGeom prst="rect">
              <a:avLst/>
            </a:prstGeom>
            <a:solidFill>
              <a:srgbClr val="014D23"/>
            </a:solidFill>
            <a:ln w="12700" cap="flat" cmpd="sng" algn="ctr">
              <a:noFill/>
              <a:prstDash val="solid"/>
              <a:miter lim="800000"/>
            </a:ln>
            <a:effectLst/>
          </p:spPr>
          <p:txBody>
            <a:bodyPr anchor="ctr"/>
            <a:lstStyle/>
            <a:p>
              <a:pPr algn="ctr" defTabSz="914400" eaLnBrk="1" fontAlgn="auto" hangingPunct="1">
                <a:spcBef>
                  <a:spcPts val="0"/>
                </a:spcBef>
                <a:spcAft>
                  <a:spcPts val="0"/>
                </a:spcAft>
                <a:defRPr/>
              </a:pPr>
              <a:endParaRPr lang="zh-CN" altLang="en-US" kern="0">
                <a:solidFill>
                  <a:srgbClr val="FFFFFF"/>
                </a:solidFill>
                <a:latin typeface="+mn-ea"/>
                <a:ea typeface="+mn-ea"/>
              </a:endParaRPr>
            </a:p>
          </p:txBody>
        </p:sp>
        <p:sp>
          <p:nvSpPr>
            <p:cNvPr id="112" name="矩形 111">
              <a:extLst>
                <a:ext uri="{FF2B5EF4-FFF2-40B4-BE49-F238E27FC236}"/>
              </a:extLst>
            </p:cNvPr>
            <p:cNvSpPr/>
            <p:nvPr/>
          </p:nvSpPr>
          <p:spPr>
            <a:xfrm>
              <a:off x="6837833" y="3377537"/>
              <a:ext cx="620696" cy="105019"/>
            </a:xfrm>
            <a:prstGeom prst="rect">
              <a:avLst/>
            </a:prstGeom>
            <a:noFill/>
            <a:ln w="12700" cap="flat" cmpd="sng" algn="ctr">
              <a:solidFill>
                <a:srgbClr val="014D23"/>
              </a:solidFill>
              <a:prstDash val="solid"/>
              <a:miter lim="800000"/>
            </a:ln>
            <a:effectLst/>
          </p:spPr>
          <p:txBody>
            <a:bodyPr anchor="ctr"/>
            <a:lstStyle/>
            <a:p>
              <a:pPr algn="ctr" defTabSz="914400" eaLnBrk="1" fontAlgn="auto" hangingPunct="1">
                <a:spcBef>
                  <a:spcPts val="0"/>
                </a:spcBef>
                <a:spcAft>
                  <a:spcPts val="0"/>
                </a:spcAft>
                <a:defRPr/>
              </a:pPr>
              <a:endParaRPr lang="zh-CN" altLang="en-US" kern="0">
                <a:solidFill>
                  <a:srgbClr val="FFFFFF"/>
                </a:solidFill>
                <a:latin typeface="+mn-ea"/>
                <a:ea typeface="+mn-ea"/>
              </a:endParaRPr>
            </a:p>
          </p:txBody>
        </p:sp>
      </p:grpSp>
      <p:sp>
        <p:nvSpPr>
          <p:cNvPr id="113" name="文本框 112">
            <a:hlinkClick r:id="rId3" action="ppaction://hlinksldjump"/>
            <a:extLst>
              <a:ext uri="{FF2B5EF4-FFF2-40B4-BE49-F238E27FC236}"/>
            </a:extLst>
          </p:cNvPr>
          <p:cNvSpPr txBox="1"/>
          <p:nvPr/>
        </p:nvSpPr>
        <p:spPr>
          <a:xfrm>
            <a:off x="1138407" y="2918439"/>
            <a:ext cx="7127053" cy="461665"/>
          </a:xfrm>
          <a:prstGeom prst="rect">
            <a:avLst/>
          </a:prstGeom>
          <a:noFill/>
        </p:spPr>
        <p:txBody>
          <a:bodyPr>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itchFamily="34" charset="0"/>
              </a:defRPr>
            </a:lvl1pPr>
          </a:lstStyle>
          <a:p>
            <a:pPr marL="714375" indent="-714375" algn="just" eaLnBrk="1" fontAlgn="auto" hangingPunct="1">
              <a:spcBef>
                <a:spcPts val="0"/>
              </a:spcBef>
              <a:spcAft>
                <a:spcPts val="0"/>
              </a:spcAft>
              <a:defRPr/>
            </a:pPr>
            <a:r>
              <a:rPr lang="zh-CN" altLang="en-US" sz="2400" dirty="0">
                <a:solidFill>
                  <a:schemeClr val="bg2">
                    <a:lumMod val="50000"/>
                  </a:schemeClr>
                </a:solidFill>
                <a:latin typeface="+mn-ea"/>
                <a:ea typeface="+mn-ea"/>
                <a:sym typeface="+mn-ea"/>
              </a:rPr>
              <a:t>一、预见未来社会的方法论原则</a:t>
            </a:r>
          </a:p>
        </p:txBody>
      </p:sp>
      <p:sp>
        <p:nvSpPr>
          <p:cNvPr id="114" name="文本框 113">
            <a:hlinkClick r:id="rId4" action="ppaction://hlinksldjump"/>
            <a:extLst>
              <a:ext uri="{FF2B5EF4-FFF2-40B4-BE49-F238E27FC236}"/>
            </a:extLst>
          </p:cNvPr>
          <p:cNvSpPr txBox="1"/>
          <p:nvPr/>
        </p:nvSpPr>
        <p:spPr>
          <a:xfrm>
            <a:off x="1138407" y="5200569"/>
            <a:ext cx="7127053" cy="461665"/>
          </a:xfrm>
          <a:prstGeom prst="rect">
            <a:avLst/>
          </a:prstGeom>
          <a:noFill/>
        </p:spPr>
        <p:txBody>
          <a:bodyPr>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itchFamily="34" charset="0"/>
              </a:defRPr>
            </a:lvl1pPr>
          </a:lstStyle>
          <a:p>
            <a:pPr marL="714375" indent="-714375" algn="just" eaLnBrk="1" fontAlgn="auto" hangingPunct="1">
              <a:spcBef>
                <a:spcPts val="0"/>
              </a:spcBef>
              <a:spcAft>
                <a:spcPts val="0"/>
              </a:spcAft>
              <a:defRPr/>
            </a:pPr>
            <a:r>
              <a:rPr lang="zh-CN" altLang="en-US" sz="2400" dirty="0">
                <a:solidFill>
                  <a:schemeClr val="bg2">
                    <a:lumMod val="50000"/>
                  </a:schemeClr>
                </a:solidFill>
                <a:latin typeface="+mn-ea"/>
                <a:ea typeface="+mn-ea"/>
                <a:sym typeface="+mn-ea"/>
              </a:rPr>
              <a:t>二、共产主义社会的基本特征</a:t>
            </a:r>
          </a:p>
        </p:txBody>
      </p:sp>
      <p:grpSp>
        <p:nvGrpSpPr>
          <p:cNvPr id="3" name="组合 1"/>
          <p:cNvGrpSpPr>
            <a:grpSpLocks/>
          </p:cNvGrpSpPr>
          <p:nvPr/>
        </p:nvGrpSpPr>
        <p:grpSpPr bwMode="auto">
          <a:xfrm>
            <a:off x="0" y="0"/>
            <a:ext cx="9144000" cy="2084388"/>
            <a:chOff x="0" y="0"/>
            <a:chExt cx="9144000" cy="2084388"/>
          </a:xfrm>
        </p:grpSpPr>
        <p:pic>
          <p:nvPicPr>
            <p:cNvPr id="5128" name="图片 6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4000" cy="208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 name="文本框 63">
              <a:extLst>
                <a:ext uri="{FF2B5EF4-FFF2-40B4-BE49-F238E27FC236}"/>
              </a:extLst>
            </p:cNvPr>
            <p:cNvSpPr txBox="1"/>
            <p:nvPr/>
          </p:nvSpPr>
          <p:spPr bwMode="auto">
            <a:xfrm>
              <a:off x="3695586" y="844562"/>
              <a:ext cx="1697992" cy="830704"/>
            </a:xfrm>
            <a:prstGeom prst="rect">
              <a:avLst/>
            </a:prstGeom>
            <a:noFill/>
          </p:spPr>
          <p:txBody>
            <a:bodyPr>
              <a:spAutoFit/>
              <a:scene3d>
                <a:camera prst="orthographicFront"/>
                <a:lightRig rig="threePt" dir="t"/>
              </a:scene3d>
              <a:sp3d contourW="12700"/>
            </a:bodyPr>
            <a:lstStyle/>
            <a:p>
              <a:pPr algn="ctr" defTabSz="914400" eaLnBrk="1" fontAlgn="auto" hangingPunct="1">
                <a:spcBef>
                  <a:spcPts val="0"/>
                </a:spcBef>
                <a:spcAft>
                  <a:spcPts val="0"/>
                </a:spcAft>
                <a:defRPr/>
              </a:pPr>
              <a:r>
                <a:rPr lang="en-US" altLang="zh-CN" sz="4800" b="1" i="1" kern="0" dirty="0">
                  <a:solidFill>
                    <a:srgbClr val="014D23"/>
                  </a:solidFill>
                  <a:latin typeface="+mn-lt"/>
                  <a:ea typeface="+mn-ea"/>
                  <a:cs typeface="经典综艺体简" pitchFamily="49" charset="-122"/>
                  <a:sym typeface="+mn-ea"/>
                </a:rPr>
                <a:t>01</a:t>
              </a:r>
              <a:endParaRPr lang="zh-CN" altLang="en-US" sz="4800" b="1" i="1" kern="0" dirty="0">
                <a:solidFill>
                  <a:srgbClr val="014D23"/>
                </a:solidFill>
                <a:latin typeface="+mn-lt"/>
                <a:ea typeface="+mn-ea"/>
                <a:cs typeface="经典综艺体简" pitchFamily="49" charset="-122"/>
                <a:sym typeface="+mn-ea"/>
              </a:endParaRPr>
            </a:p>
          </p:txBody>
        </p:sp>
      </p:grpSp>
      <p:pic>
        <p:nvPicPr>
          <p:cNvPr id="5127" name="图片 115">
            <a:hlinkClick r:id="rId6" action="ppaction://hlinksldjump"/>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6763" y="6107113"/>
            <a:ext cx="66040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2" presetClass="entr" presetSubtype="8"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par>
                          <p:cTn id="13" fill="hold" nodeType="afterGroup">
                            <p:stCondLst>
                              <p:cond delay="1000"/>
                            </p:stCondLst>
                            <p:childTnLst>
                              <p:par>
                                <p:cTn id="14" presetID="2" presetClass="entr" presetSubtype="2" fill="hold" nodeType="afterEffect">
                                  <p:stCondLst>
                                    <p:cond delay="0"/>
                                  </p:stCondLst>
                                  <p:childTnLst>
                                    <p:set>
                                      <p:cBhvr>
                                        <p:cTn id="15" dur="1" fill="hold">
                                          <p:stCondLst>
                                            <p:cond delay="0"/>
                                          </p:stCondLst>
                                        </p:cTn>
                                        <p:tgtEl>
                                          <p:spTgt spid="113"/>
                                        </p:tgtEl>
                                        <p:attrNameLst>
                                          <p:attrName>style.visibility</p:attrName>
                                        </p:attrNameLst>
                                      </p:cBhvr>
                                      <p:to>
                                        <p:strVal val="visible"/>
                                      </p:to>
                                    </p:set>
                                    <p:anim calcmode="lin" valueType="num">
                                      <p:cBhvr additive="base">
                                        <p:cTn id="16" dur="500" fill="hold"/>
                                        <p:tgtEl>
                                          <p:spTgt spid="113"/>
                                        </p:tgtEl>
                                        <p:attrNameLst>
                                          <p:attrName>ppt_x</p:attrName>
                                        </p:attrNameLst>
                                      </p:cBhvr>
                                      <p:tavLst>
                                        <p:tav tm="0">
                                          <p:val>
                                            <p:strVal val="1+#ppt_w/2"/>
                                          </p:val>
                                        </p:tav>
                                        <p:tav tm="100000">
                                          <p:val>
                                            <p:strVal val="#ppt_x"/>
                                          </p:val>
                                        </p:tav>
                                      </p:tavLst>
                                    </p:anim>
                                    <p:anim calcmode="lin" valueType="num">
                                      <p:cBhvr additive="base">
                                        <p:cTn id="17" dur="500" fill="hold"/>
                                        <p:tgtEl>
                                          <p:spTgt spid="113"/>
                                        </p:tgtEl>
                                        <p:attrNameLst>
                                          <p:attrName>ppt_y</p:attrName>
                                        </p:attrNameLst>
                                      </p:cBhvr>
                                      <p:tavLst>
                                        <p:tav tm="0">
                                          <p:val>
                                            <p:strVal val="#ppt_y"/>
                                          </p:val>
                                        </p:tav>
                                        <p:tav tm="100000">
                                          <p:val>
                                            <p:strVal val="#ppt_y"/>
                                          </p:val>
                                        </p:tav>
                                      </p:tavLst>
                                    </p:anim>
                                  </p:childTnLst>
                                </p:cTn>
                              </p:par>
                            </p:childTnLst>
                          </p:cTn>
                        </p:par>
                        <p:par>
                          <p:cTn id="18" fill="hold" nodeType="afterGroup">
                            <p:stCondLst>
                              <p:cond delay="1500"/>
                            </p:stCondLst>
                            <p:childTnLst>
                              <p:par>
                                <p:cTn id="19" presetID="2" presetClass="entr" presetSubtype="2" fill="hold" nodeType="afterEffect">
                                  <p:stCondLst>
                                    <p:cond delay="0"/>
                                  </p:stCondLst>
                                  <p:childTnLst>
                                    <p:set>
                                      <p:cBhvr>
                                        <p:cTn id="20" dur="1" fill="hold">
                                          <p:stCondLst>
                                            <p:cond delay="0"/>
                                          </p:stCondLst>
                                        </p:cTn>
                                        <p:tgtEl>
                                          <p:spTgt spid="114"/>
                                        </p:tgtEl>
                                        <p:attrNameLst>
                                          <p:attrName>style.visibility</p:attrName>
                                        </p:attrNameLst>
                                      </p:cBhvr>
                                      <p:to>
                                        <p:strVal val="visible"/>
                                      </p:to>
                                    </p:set>
                                    <p:anim calcmode="lin" valueType="num">
                                      <p:cBhvr additive="base">
                                        <p:cTn id="21" dur="500" fill="hold"/>
                                        <p:tgtEl>
                                          <p:spTgt spid="114"/>
                                        </p:tgtEl>
                                        <p:attrNameLst>
                                          <p:attrName>ppt_x</p:attrName>
                                        </p:attrNameLst>
                                      </p:cBhvr>
                                      <p:tavLst>
                                        <p:tav tm="0">
                                          <p:val>
                                            <p:strVal val="1+#ppt_w/2"/>
                                          </p:val>
                                        </p:tav>
                                        <p:tav tm="100000">
                                          <p:val>
                                            <p:strVal val="#ppt_x"/>
                                          </p:val>
                                        </p:tav>
                                      </p:tavLst>
                                    </p:anim>
                                    <p:anim calcmode="lin" valueType="num">
                                      <p:cBhvr additive="base">
                                        <p:cTn id="22" dur="500" fill="hold"/>
                                        <p:tgtEl>
                                          <p:spTgt spid="1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extLst>
          </p:cNvPr>
          <p:cNvSpPr txBox="1"/>
          <p:nvPr/>
        </p:nvSpPr>
        <p:spPr>
          <a:xfrm>
            <a:off x="0" y="211138"/>
            <a:ext cx="8293100" cy="555625"/>
          </a:xfrm>
          <a:prstGeom prst="rect">
            <a:avLst/>
          </a:prstGeom>
          <a:noFill/>
        </p:spPr>
        <p:txBody>
          <a:bodyPr>
            <a:spAutoFit/>
          </a:bodyPr>
          <a:lstStyle/>
          <a:p>
            <a:pPr algn="ctr">
              <a:defRPr/>
            </a:pPr>
            <a:r>
              <a:rPr lang="zh-CN" altLang="en-US" sz="3000" b="1" dirty="0">
                <a:solidFill>
                  <a:srgbClr val="FFFFFF"/>
                </a:solidFill>
                <a:effectLst>
                  <a:outerShdw blurRad="38100" dist="38100" dir="2700000" algn="tl">
                    <a:srgbClr val="000000">
                      <a:alpha val="43137"/>
                    </a:srgbClr>
                  </a:outerShdw>
                </a:effectLst>
                <a:latin typeface="+mn-ea"/>
                <a:ea typeface="+mn-ea"/>
                <a:sym typeface="+mn-ea"/>
              </a:rPr>
              <a:t>一、预见未来社会的方法论原则</a:t>
            </a:r>
          </a:p>
        </p:txBody>
      </p:sp>
      <p:sp>
        <p:nvSpPr>
          <p:cNvPr id="15" name="圆角矩形 15">
            <a:extLst>
              <a:ext uri="{FF2B5EF4-FFF2-40B4-BE49-F238E27FC236}"/>
            </a:extLst>
          </p:cNvPr>
          <p:cNvSpPr/>
          <p:nvPr/>
        </p:nvSpPr>
        <p:spPr bwMode="auto">
          <a:xfrm>
            <a:off x="296863" y="1101725"/>
            <a:ext cx="4932362" cy="620713"/>
          </a:xfrm>
          <a:prstGeom prst="roundRect">
            <a:avLst/>
          </a:prstGeom>
          <a:gradFill flip="none" rotWithShape="1">
            <a:gsLst>
              <a:gs pos="0">
                <a:srgbClr val="1B9451"/>
              </a:gs>
              <a:gs pos="51000">
                <a:srgbClr val="00B050"/>
              </a:gs>
              <a:gs pos="100000">
                <a:schemeClr val="accent6">
                  <a:lumMod val="60000"/>
                  <a:lumOff val="40000"/>
                </a:schemeClr>
              </a:gs>
            </a:gsLst>
            <a:lin ang="5400000" scaled="1"/>
            <a:tileRect/>
          </a:gradFill>
          <a:ln>
            <a:noFill/>
            <a:headEnd type="none" w="med" len="med"/>
            <a:tailEnd type="none" w="med" len="med"/>
          </a:ln>
          <a:effectLst>
            <a:outerShdw blurRad="50800" dist="38100" dir="2700000" algn="tl" rotWithShape="0">
              <a:prstClr val="black">
                <a:alpha val="40000"/>
              </a:prstClr>
            </a:outerShdw>
          </a:effectLst>
        </p:spPr>
        <p:style>
          <a:lnRef idx="1">
            <a:schemeClr val="accent5"/>
          </a:lnRef>
          <a:fillRef idx="1002">
            <a:schemeClr val="lt1"/>
          </a:fillRef>
          <a:effectRef idx="2">
            <a:schemeClr val="accent5"/>
          </a:effectRef>
          <a:fontRef idx="minor">
            <a:schemeClr val="lt1"/>
          </a:fontRef>
        </p:style>
        <p:txBody>
          <a:bodyPr anchor="ctr"/>
          <a:lstStyle/>
          <a:p>
            <a:pPr algn="ctr">
              <a:defRPr/>
            </a:pPr>
            <a:r>
              <a:rPr lang="zh-CN" altLang="en-US" sz="2400" b="1" dirty="0">
                <a:solidFill>
                  <a:schemeClr val="bg1"/>
                </a:solidFill>
                <a:latin typeface="微软雅黑" panose="020B0503020204020204" pitchFamily="34" charset="-122"/>
                <a:sym typeface="+mn-ea"/>
              </a:rPr>
              <a:t>预见未来社会的方法论原则</a:t>
            </a:r>
          </a:p>
        </p:txBody>
      </p:sp>
      <p:sp>
        <p:nvSpPr>
          <p:cNvPr id="6148" name="矩形 5"/>
          <p:cNvSpPr>
            <a:spLocks noChangeArrowheads="1"/>
          </p:cNvSpPr>
          <p:nvPr/>
        </p:nvSpPr>
        <p:spPr bwMode="auto">
          <a:xfrm>
            <a:off x="1085850" y="2509838"/>
            <a:ext cx="7129463" cy="403225"/>
          </a:xfrm>
          <a:prstGeom prst="rect">
            <a:avLst/>
          </a:prstGeom>
          <a:solidFill>
            <a:srgbClr val="FFFFFF">
              <a:alpha val="89803"/>
            </a:srgbClr>
          </a:solidFill>
          <a:ln w="12700">
            <a:solidFill>
              <a:srgbClr val="014D23"/>
            </a:solidFill>
            <a:miter lim="800000"/>
            <a:headEnd/>
            <a:tailEnd/>
          </a:ln>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endParaRPr lang="zh-CN" altLang="en-US">
              <a:ea typeface="宋体" panose="02010600030101010101" pitchFamily="2" charset="-122"/>
            </a:endParaRPr>
          </a:p>
        </p:txBody>
      </p:sp>
      <p:sp>
        <p:nvSpPr>
          <p:cNvPr id="7174" name="任意多边形 6">
            <a:extLst>
              <a:ext uri="{FF2B5EF4-FFF2-40B4-BE49-F238E27FC236}"/>
            </a:extLst>
          </p:cNvPr>
          <p:cNvSpPr>
            <a:spLocks noChangeArrowheads="1"/>
          </p:cNvSpPr>
          <p:nvPr/>
        </p:nvSpPr>
        <p:spPr bwMode="auto">
          <a:xfrm>
            <a:off x="1258888" y="1833563"/>
            <a:ext cx="6884987" cy="900112"/>
          </a:xfrm>
          <a:custGeom>
            <a:avLst/>
            <a:gdLst>
              <a:gd name="T0" fmla="*/ 0 w 6407303"/>
              <a:gd name="T1" fmla="*/ 77483 h 472320"/>
              <a:gd name="T2" fmla="*/ 102231 w 6407303"/>
              <a:gd name="T3" fmla="*/ 0 h 472320"/>
              <a:gd name="T4" fmla="*/ 8218491 w 6407303"/>
              <a:gd name="T5" fmla="*/ 0 h 472320"/>
              <a:gd name="T6" fmla="*/ 8320721 w 6407303"/>
              <a:gd name="T7" fmla="*/ 77483 h 472320"/>
              <a:gd name="T8" fmla="*/ 8320721 w 6407303"/>
              <a:gd name="T9" fmla="*/ 387402 h 472320"/>
              <a:gd name="T10" fmla="*/ 8218491 w 6407303"/>
              <a:gd name="T11" fmla="*/ 464884 h 472320"/>
              <a:gd name="T12" fmla="*/ 102231 w 6407303"/>
              <a:gd name="T13" fmla="*/ 464884 h 472320"/>
              <a:gd name="T14" fmla="*/ 0 w 6407303"/>
              <a:gd name="T15" fmla="*/ 387402 h 472320"/>
              <a:gd name="T16" fmla="*/ 0 w 6407303"/>
              <a:gd name="T17" fmla="*/ 77483 h 4723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07303"/>
              <a:gd name="T28" fmla="*/ 0 h 472320"/>
              <a:gd name="T29" fmla="*/ 6407303 w 6407303"/>
              <a:gd name="T30" fmla="*/ 472320 h 4723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07303" h="472320">
                <a:moveTo>
                  <a:pt x="0" y="78722"/>
                </a:moveTo>
                <a:cubicBezTo>
                  <a:pt x="0" y="35245"/>
                  <a:pt x="35245" y="0"/>
                  <a:pt x="78722" y="0"/>
                </a:cubicBezTo>
                <a:lnTo>
                  <a:pt x="6328581" y="0"/>
                </a:lnTo>
                <a:cubicBezTo>
                  <a:pt x="6372058" y="0"/>
                  <a:pt x="6407303" y="35245"/>
                  <a:pt x="6407303" y="78722"/>
                </a:cubicBezTo>
                <a:lnTo>
                  <a:pt x="6407303" y="393598"/>
                </a:lnTo>
                <a:cubicBezTo>
                  <a:pt x="6407303" y="437075"/>
                  <a:pt x="6372058" y="472320"/>
                  <a:pt x="6328581" y="472320"/>
                </a:cubicBezTo>
                <a:lnTo>
                  <a:pt x="78722" y="472320"/>
                </a:lnTo>
                <a:cubicBezTo>
                  <a:pt x="35245" y="472320"/>
                  <a:pt x="0" y="437075"/>
                  <a:pt x="0" y="393598"/>
                </a:cubicBezTo>
                <a:lnTo>
                  <a:pt x="0" y="78722"/>
                </a:lnTo>
                <a:close/>
              </a:path>
            </a:pathLst>
          </a:custGeom>
          <a:solidFill>
            <a:srgbClr val="FFC000"/>
          </a:solidFill>
          <a:ln w="12700">
            <a:solidFill>
              <a:srgbClr val="FFFFFF"/>
            </a:solidFill>
            <a:miter lim="800000"/>
            <a:headEnd/>
            <a:tailEnd/>
          </a:ln>
        </p:spPr>
        <p:txBody>
          <a:bodyPr lIns="228820" tIns="23057" rIns="228820" bIns="23057" anchor="ctr"/>
          <a:lstStyle>
            <a:lvl1pPr defTabSz="800100" eaLnBrk="0" hangingPunct="0">
              <a:defRPr>
                <a:solidFill>
                  <a:schemeClr val="tx1"/>
                </a:solidFill>
                <a:latin typeface="Arial" panose="020B0604020202020204" pitchFamily="34" charset="0"/>
                <a:ea typeface="宋体" panose="02010600030101010101" pitchFamily="2" charset="-122"/>
              </a:defRPr>
            </a:lvl1pPr>
            <a:lvl2pPr marL="742950" indent="-285750" defTabSz="800100" eaLnBrk="0" hangingPunct="0">
              <a:defRPr>
                <a:solidFill>
                  <a:schemeClr val="tx1"/>
                </a:solidFill>
                <a:latin typeface="Arial" panose="020B0604020202020204" pitchFamily="34" charset="0"/>
                <a:ea typeface="宋体" panose="02010600030101010101" pitchFamily="2" charset="-122"/>
              </a:defRPr>
            </a:lvl2pPr>
            <a:lvl3pPr marL="1143000" indent="-228600" defTabSz="800100" eaLnBrk="0" hangingPunct="0">
              <a:defRPr>
                <a:solidFill>
                  <a:schemeClr val="tx1"/>
                </a:solidFill>
                <a:latin typeface="Arial" panose="020B0604020202020204" pitchFamily="34" charset="0"/>
                <a:ea typeface="宋体" panose="02010600030101010101" pitchFamily="2" charset="-122"/>
              </a:defRPr>
            </a:lvl3pPr>
            <a:lvl4pPr marL="1600200" indent="-228600" defTabSz="800100" eaLnBrk="0" hangingPunct="0">
              <a:defRPr>
                <a:solidFill>
                  <a:schemeClr val="tx1"/>
                </a:solidFill>
                <a:latin typeface="Arial" panose="020B0604020202020204" pitchFamily="34" charset="0"/>
                <a:ea typeface="宋体" panose="02010600030101010101" pitchFamily="2" charset="-122"/>
              </a:defRPr>
            </a:lvl4pPr>
            <a:lvl5pPr marL="2057400" indent="-228600" defTabSz="800100" eaLnBrk="0" hangingPunct="0">
              <a:defRPr>
                <a:solidFill>
                  <a:schemeClr val="tx1"/>
                </a:solidFill>
                <a:latin typeface="Arial" panose="020B0604020202020204" pitchFamily="34" charset="0"/>
                <a:ea typeface="宋体" panose="02010600030101010101" pitchFamily="2" charset="-122"/>
              </a:defRPr>
            </a:lvl5pPr>
            <a:lvl6pPr marL="2514600" indent="-228600" defTabSz="8001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8001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8001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8001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Aft>
                <a:spcPct val="35000"/>
              </a:spcAft>
              <a:defRPr/>
            </a:pPr>
            <a:r>
              <a:rPr lang="zh-CN" altLang="en-US" sz="2400" dirty="0">
                <a:latin typeface="+mj-ea"/>
                <a:ea typeface="+mj-ea"/>
                <a:sym typeface="黑体" panose="02010609060101010101" pitchFamily="49" charset="-122"/>
              </a:rPr>
              <a:t>在</a:t>
            </a:r>
            <a:r>
              <a:rPr lang="zh-CN" altLang="en-US" sz="2400" dirty="0">
                <a:solidFill>
                  <a:srgbClr val="FF0000"/>
                </a:solidFill>
                <a:latin typeface="+mj-ea"/>
                <a:ea typeface="+mj-ea"/>
                <a:sym typeface="黑体" panose="02010609060101010101" pitchFamily="49" charset="-122"/>
              </a:rPr>
              <a:t>揭示人类社会发展一般规律的基础</a:t>
            </a:r>
            <a:r>
              <a:rPr lang="zh-CN" altLang="en-US" sz="2400" dirty="0">
                <a:latin typeface="+mj-ea"/>
                <a:ea typeface="+mj-ea"/>
                <a:sym typeface="黑体" panose="02010609060101010101" pitchFamily="49" charset="-122"/>
              </a:rPr>
              <a:t>上指明社会发展的</a:t>
            </a:r>
            <a:r>
              <a:rPr lang="zh-CN" altLang="en-US" sz="2400" b="1" dirty="0">
                <a:solidFill>
                  <a:srgbClr val="0070C0"/>
                </a:solidFill>
                <a:latin typeface="+mj-ea"/>
                <a:ea typeface="+mj-ea"/>
                <a:sym typeface="黑体" panose="02010609060101010101" pitchFamily="49" charset="-122"/>
              </a:rPr>
              <a:t>方向</a:t>
            </a:r>
            <a:endParaRPr lang="zh-CN" altLang="en-US" sz="2400" b="1" dirty="0">
              <a:solidFill>
                <a:srgbClr val="0070C0"/>
              </a:solidFill>
              <a:latin typeface="+mj-ea"/>
              <a:ea typeface="+mj-ea"/>
            </a:endParaRPr>
          </a:p>
        </p:txBody>
      </p:sp>
      <p:sp>
        <p:nvSpPr>
          <p:cNvPr id="6150" name="矩形 7"/>
          <p:cNvSpPr>
            <a:spLocks noChangeArrowheads="1"/>
          </p:cNvSpPr>
          <p:nvPr/>
        </p:nvSpPr>
        <p:spPr bwMode="auto">
          <a:xfrm>
            <a:off x="1085850" y="3654425"/>
            <a:ext cx="7129463" cy="403225"/>
          </a:xfrm>
          <a:prstGeom prst="rect">
            <a:avLst/>
          </a:prstGeom>
          <a:solidFill>
            <a:srgbClr val="FFFFFF">
              <a:alpha val="89803"/>
            </a:srgbClr>
          </a:solidFill>
          <a:ln w="12700">
            <a:solidFill>
              <a:srgbClr val="014D23"/>
            </a:solidFill>
            <a:miter lim="800000"/>
            <a:headEnd/>
            <a:tailEnd/>
          </a:ln>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endParaRPr lang="zh-CN" altLang="en-US">
              <a:ea typeface="宋体" panose="02010600030101010101" pitchFamily="2" charset="-122"/>
            </a:endParaRPr>
          </a:p>
        </p:txBody>
      </p:sp>
      <p:sp>
        <p:nvSpPr>
          <p:cNvPr id="7176" name="任意多边形 9">
            <a:extLst>
              <a:ext uri="{FF2B5EF4-FFF2-40B4-BE49-F238E27FC236}"/>
            </a:extLst>
          </p:cNvPr>
          <p:cNvSpPr>
            <a:spLocks noChangeArrowheads="1"/>
          </p:cNvSpPr>
          <p:nvPr/>
        </p:nvSpPr>
        <p:spPr bwMode="auto">
          <a:xfrm>
            <a:off x="1258888" y="3060700"/>
            <a:ext cx="6884987" cy="903288"/>
          </a:xfrm>
          <a:custGeom>
            <a:avLst/>
            <a:gdLst>
              <a:gd name="T0" fmla="*/ 0 w 6407303"/>
              <a:gd name="T1" fmla="*/ 79861 h 472320"/>
              <a:gd name="T2" fmla="*/ 92485 w 6407303"/>
              <a:gd name="T3" fmla="*/ 0 h 472320"/>
              <a:gd name="T4" fmla="*/ 7434953 w 6407303"/>
              <a:gd name="T5" fmla="*/ 0 h 472320"/>
              <a:gd name="T6" fmla="*/ 7527434 w 6407303"/>
              <a:gd name="T7" fmla="*/ 79861 h 472320"/>
              <a:gd name="T8" fmla="*/ 7527434 w 6407303"/>
              <a:gd name="T9" fmla="*/ 399295 h 472320"/>
              <a:gd name="T10" fmla="*/ 7434953 w 6407303"/>
              <a:gd name="T11" fmla="*/ 479158 h 472320"/>
              <a:gd name="T12" fmla="*/ 92485 w 6407303"/>
              <a:gd name="T13" fmla="*/ 479158 h 472320"/>
              <a:gd name="T14" fmla="*/ 0 w 6407303"/>
              <a:gd name="T15" fmla="*/ 399295 h 472320"/>
              <a:gd name="T16" fmla="*/ 0 w 6407303"/>
              <a:gd name="T17" fmla="*/ 79861 h 4723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07303"/>
              <a:gd name="T28" fmla="*/ 0 h 472320"/>
              <a:gd name="T29" fmla="*/ 6407303 w 6407303"/>
              <a:gd name="T30" fmla="*/ 472320 h 4723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07303" h="472320">
                <a:moveTo>
                  <a:pt x="0" y="78722"/>
                </a:moveTo>
                <a:cubicBezTo>
                  <a:pt x="0" y="35245"/>
                  <a:pt x="35245" y="0"/>
                  <a:pt x="78722" y="0"/>
                </a:cubicBezTo>
                <a:lnTo>
                  <a:pt x="6328581" y="0"/>
                </a:lnTo>
                <a:cubicBezTo>
                  <a:pt x="6372058" y="0"/>
                  <a:pt x="6407303" y="35245"/>
                  <a:pt x="6407303" y="78722"/>
                </a:cubicBezTo>
                <a:lnTo>
                  <a:pt x="6407303" y="393598"/>
                </a:lnTo>
                <a:cubicBezTo>
                  <a:pt x="6407303" y="437075"/>
                  <a:pt x="6372058" y="472320"/>
                  <a:pt x="6328581" y="472320"/>
                </a:cubicBezTo>
                <a:lnTo>
                  <a:pt x="78722" y="472320"/>
                </a:lnTo>
                <a:cubicBezTo>
                  <a:pt x="35245" y="472320"/>
                  <a:pt x="0" y="437075"/>
                  <a:pt x="0" y="393598"/>
                </a:cubicBezTo>
                <a:lnTo>
                  <a:pt x="0" y="78722"/>
                </a:lnTo>
                <a:close/>
              </a:path>
            </a:pathLst>
          </a:custGeom>
          <a:solidFill>
            <a:srgbClr val="FFC000"/>
          </a:solidFill>
          <a:ln w="12700">
            <a:solidFill>
              <a:srgbClr val="FFFFFF"/>
            </a:solidFill>
            <a:miter lim="800000"/>
            <a:headEnd/>
            <a:tailEnd/>
          </a:ln>
        </p:spPr>
        <p:txBody>
          <a:bodyPr lIns="228820" tIns="23057" rIns="228820" bIns="23057" anchor="ctr"/>
          <a:lstStyle>
            <a:lvl1pPr defTabSz="800100" eaLnBrk="0" hangingPunct="0">
              <a:defRPr>
                <a:solidFill>
                  <a:schemeClr val="tx1"/>
                </a:solidFill>
                <a:latin typeface="Arial" panose="020B0604020202020204" pitchFamily="34" charset="0"/>
                <a:ea typeface="宋体" panose="02010600030101010101" pitchFamily="2" charset="-122"/>
              </a:defRPr>
            </a:lvl1pPr>
            <a:lvl2pPr marL="742950" indent="-285750" defTabSz="800100" eaLnBrk="0" hangingPunct="0">
              <a:defRPr>
                <a:solidFill>
                  <a:schemeClr val="tx1"/>
                </a:solidFill>
                <a:latin typeface="Arial" panose="020B0604020202020204" pitchFamily="34" charset="0"/>
                <a:ea typeface="宋体" panose="02010600030101010101" pitchFamily="2" charset="-122"/>
              </a:defRPr>
            </a:lvl2pPr>
            <a:lvl3pPr marL="1143000" indent="-228600" defTabSz="800100" eaLnBrk="0" hangingPunct="0">
              <a:defRPr>
                <a:solidFill>
                  <a:schemeClr val="tx1"/>
                </a:solidFill>
                <a:latin typeface="Arial" panose="020B0604020202020204" pitchFamily="34" charset="0"/>
                <a:ea typeface="宋体" panose="02010600030101010101" pitchFamily="2" charset="-122"/>
              </a:defRPr>
            </a:lvl3pPr>
            <a:lvl4pPr marL="1600200" indent="-228600" defTabSz="800100" eaLnBrk="0" hangingPunct="0">
              <a:defRPr>
                <a:solidFill>
                  <a:schemeClr val="tx1"/>
                </a:solidFill>
                <a:latin typeface="Arial" panose="020B0604020202020204" pitchFamily="34" charset="0"/>
                <a:ea typeface="宋体" panose="02010600030101010101" pitchFamily="2" charset="-122"/>
              </a:defRPr>
            </a:lvl4pPr>
            <a:lvl5pPr marL="2057400" indent="-228600" defTabSz="800100" eaLnBrk="0" hangingPunct="0">
              <a:defRPr>
                <a:solidFill>
                  <a:schemeClr val="tx1"/>
                </a:solidFill>
                <a:latin typeface="Arial" panose="020B0604020202020204" pitchFamily="34" charset="0"/>
                <a:ea typeface="宋体" panose="02010600030101010101" pitchFamily="2" charset="-122"/>
              </a:defRPr>
            </a:lvl5pPr>
            <a:lvl6pPr marL="2514600" indent="-228600" defTabSz="8001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8001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8001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8001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Aft>
                <a:spcPct val="35000"/>
              </a:spcAft>
              <a:defRPr/>
            </a:pPr>
            <a:r>
              <a:rPr lang="zh-CN" altLang="en-US" sz="2400" dirty="0">
                <a:latin typeface="+mj-ea"/>
                <a:ea typeface="+mj-ea"/>
                <a:sym typeface="黑体" panose="02010609060101010101" pitchFamily="49" charset="-122"/>
              </a:rPr>
              <a:t>在</a:t>
            </a:r>
            <a:r>
              <a:rPr lang="zh-CN" altLang="en-US" sz="2400" dirty="0">
                <a:solidFill>
                  <a:srgbClr val="FF0000"/>
                </a:solidFill>
                <a:latin typeface="+mj-ea"/>
                <a:ea typeface="+mj-ea"/>
                <a:sym typeface="黑体" panose="02010609060101010101" pitchFamily="49" charset="-122"/>
              </a:rPr>
              <a:t>剖析资本主义社会旧世界中阐发</a:t>
            </a:r>
            <a:r>
              <a:rPr lang="zh-CN" altLang="en-US" sz="2400" dirty="0">
                <a:latin typeface="+mj-ea"/>
                <a:ea typeface="+mj-ea"/>
                <a:sym typeface="黑体" panose="02010609060101010101" pitchFamily="49" charset="-122"/>
              </a:rPr>
              <a:t>未来新世界的</a:t>
            </a:r>
            <a:r>
              <a:rPr lang="zh-CN" altLang="en-US" sz="2400" b="1" dirty="0">
                <a:solidFill>
                  <a:srgbClr val="0070C0"/>
                </a:solidFill>
                <a:latin typeface="+mj-ea"/>
                <a:ea typeface="+mj-ea"/>
                <a:sym typeface="黑体" panose="02010609060101010101" pitchFamily="49" charset="-122"/>
              </a:rPr>
              <a:t>特点</a:t>
            </a:r>
            <a:endParaRPr lang="zh-CN" altLang="en-US" sz="2400" b="1" dirty="0">
              <a:solidFill>
                <a:srgbClr val="0070C0"/>
              </a:solidFill>
              <a:latin typeface="+mj-ea"/>
              <a:ea typeface="+mj-ea"/>
            </a:endParaRPr>
          </a:p>
        </p:txBody>
      </p:sp>
      <p:sp>
        <p:nvSpPr>
          <p:cNvPr id="6152" name="矩形 10"/>
          <p:cNvSpPr>
            <a:spLocks noChangeArrowheads="1"/>
          </p:cNvSpPr>
          <p:nvPr/>
        </p:nvSpPr>
        <p:spPr bwMode="auto">
          <a:xfrm>
            <a:off x="1085850" y="5918200"/>
            <a:ext cx="7129463" cy="403225"/>
          </a:xfrm>
          <a:prstGeom prst="rect">
            <a:avLst/>
          </a:prstGeom>
          <a:solidFill>
            <a:srgbClr val="FFFFFF">
              <a:alpha val="89803"/>
            </a:srgbClr>
          </a:solidFill>
          <a:ln w="12700">
            <a:solidFill>
              <a:srgbClr val="014D23"/>
            </a:solidFill>
            <a:miter lim="800000"/>
            <a:headEnd/>
            <a:tailEnd/>
          </a:ln>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endParaRPr lang="zh-CN" altLang="en-US">
              <a:ea typeface="宋体" panose="02010600030101010101" pitchFamily="2" charset="-122"/>
            </a:endParaRPr>
          </a:p>
        </p:txBody>
      </p:sp>
      <p:sp>
        <p:nvSpPr>
          <p:cNvPr id="7178" name="任意多边形 11">
            <a:extLst>
              <a:ext uri="{FF2B5EF4-FFF2-40B4-BE49-F238E27FC236}"/>
            </a:extLst>
          </p:cNvPr>
          <p:cNvSpPr>
            <a:spLocks noChangeArrowheads="1"/>
          </p:cNvSpPr>
          <p:nvPr/>
        </p:nvSpPr>
        <p:spPr bwMode="auto">
          <a:xfrm>
            <a:off x="1258888" y="5300663"/>
            <a:ext cx="6884987" cy="900112"/>
          </a:xfrm>
          <a:custGeom>
            <a:avLst/>
            <a:gdLst>
              <a:gd name="T0" fmla="*/ 0 w 6407303"/>
              <a:gd name="T1" fmla="*/ 77483 h 472320"/>
              <a:gd name="T2" fmla="*/ 92485 w 6407303"/>
              <a:gd name="T3" fmla="*/ 0 h 472320"/>
              <a:gd name="T4" fmla="*/ 7434953 w 6407303"/>
              <a:gd name="T5" fmla="*/ 0 h 472320"/>
              <a:gd name="T6" fmla="*/ 7527434 w 6407303"/>
              <a:gd name="T7" fmla="*/ 77483 h 472320"/>
              <a:gd name="T8" fmla="*/ 7527434 w 6407303"/>
              <a:gd name="T9" fmla="*/ 387402 h 472320"/>
              <a:gd name="T10" fmla="*/ 7434953 w 6407303"/>
              <a:gd name="T11" fmla="*/ 464883 h 472320"/>
              <a:gd name="T12" fmla="*/ 92485 w 6407303"/>
              <a:gd name="T13" fmla="*/ 464883 h 472320"/>
              <a:gd name="T14" fmla="*/ 0 w 6407303"/>
              <a:gd name="T15" fmla="*/ 387402 h 472320"/>
              <a:gd name="T16" fmla="*/ 0 w 6407303"/>
              <a:gd name="T17" fmla="*/ 77483 h 4723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07303"/>
              <a:gd name="T28" fmla="*/ 0 h 472320"/>
              <a:gd name="T29" fmla="*/ 6407303 w 6407303"/>
              <a:gd name="T30" fmla="*/ 472320 h 4723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07303" h="472320">
                <a:moveTo>
                  <a:pt x="0" y="78722"/>
                </a:moveTo>
                <a:cubicBezTo>
                  <a:pt x="0" y="35245"/>
                  <a:pt x="35245" y="0"/>
                  <a:pt x="78722" y="0"/>
                </a:cubicBezTo>
                <a:lnTo>
                  <a:pt x="6328581" y="0"/>
                </a:lnTo>
                <a:cubicBezTo>
                  <a:pt x="6372058" y="0"/>
                  <a:pt x="6407303" y="35245"/>
                  <a:pt x="6407303" y="78722"/>
                </a:cubicBezTo>
                <a:lnTo>
                  <a:pt x="6407303" y="393598"/>
                </a:lnTo>
                <a:cubicBezTo>
                  <a:pt x="6407303" y="437075"/>
                  <a:pt x="6372058" y="472320"/>
                  <a:pt x="6328581" y="472320"/>
                </a:cubicBezTo>
                <a:lnTo>
                  <a:pt x="78722" y="472320"/>
                </a:lnTo>
                <a:cubicBezTo>
                  <a:pt x="35245" y="472320"/>
                  <a:pt x="0" y="437075"/>
                  <a:pt x="0" y="393598"/>
                </a:cubicBezTo>
                <a:lnTo>
                  <a:pt x="0" y="78722"/>
                </a:lnTo>
                <a:close/>
              </a:path>
            </a:pathLst>
          </a:custGeom>
          <a:solidFill>
            <a:srgbClr val="FFC000"/>
          </a:solidFill>
          <a:ln w="12700">
            <a:solidFill>
              <a:srgbClr val="FFFFFF"/>
            </a:solidFill>
            <a:miter lim="800000"/>
            <a:headEnd/>
            <a:tailEnd/>
          </a:ln>
        </p:spPr>
        <p:txBody>
          <a:bodyPr lIns="228820" tIns="23057" rIns="228820" bIns="23057" anchor="ctr"/>
          <a:lstStyle>
            <a:lvl1pPr defTabSz="800100" eaLnBrk="0" hangingPunct="0">
              <a:defRPr>
                <a:solidFill>
                  <a:schemeClr val="tx1"/>
                </a:solidFill>
                <a:latin typeface="Arial" panose="020B0604020202020204" pitchFamily="34" charset="0"/>
                <a:ea typeface="宋体" panose="02010600030101010101" pitchFamily="2" charset="-122"/>
              </a:defRPr>
            </a:lvl1pPr>
            <a:lvl2pPr marL="742950" indent="-285750" defTabSz="800100" eaLnBrk="0" hangingPunct="0">
              <a:defRPr>
                <a:solidFill>
                  <a:schemeClr val="tx1"/>
                </a:solidFill>
                <a:latin typeface="Arial" panose="020B0604020202020204" pitchFamily="34" charset="0"/>
                <a:ea typeface="宋体" panose="02010600030101010101" pitchFamily="2" charset="-122"/>
              </a:defRPr>
            </a:lvl2pPr>
            <a:lvl3pPr marL="1143000" indent="-228600" defTabSz="800100" eaLnBrk="0" hangingPunct="0">
              <a:defRPr>
                <a:solidFill>
                  <a:schemeClr val="tx1"/>
                </a:solidFill>
                <a:latin typeface="Arial" panose="020B0604020202020204" pitchFamily="34" charset="0"/>
                <a:ea typeface="宋体" panose="02010600030101010101" pitchFamily="2" charset="-122"/>
              </a:defRPr>
            </a:lvl3pPr>
            <a:lvl4pPr marL="1600200" indent="-228600" defTabSz="800100" eaLnBrk="0" hangingPunct="0">
              <a:defRPr>
                <a:solidFill>
                  <a:schemeClr val="tx1"/>
                </a:solidFill>
                <a:latin typeface="Arial" panose="020B0604020202020204" pitchFamily="34" charset="0"/>
                <a:ea typeface="宋体" panose="02010600030101010101" pitchFamily="2" charset="-122"/>
              </a:defRPr>
            </a:lvl4pPr>
            <a:lvl5pPr marL="2057400" indent="-228600" defTabSz="800100" eaLnBrk="0" hangingPunct="0">
              <a:defRPr>
                <a:solidFill>
                  <a:schemeClr val="tx1"/>
                </a:solidFill>
                <a:latin typeface="Arial" panose="020B0604020202020204" pitchFamily="34" charset="0"/>
                <a:ea typeface="宋体" panose="02010600030101010101" pitchFamily="2" charset="-122"/>
              </a:defRPr>
            </a:lvl5pPr>
            <a:lvl6pPr marL="2514600" indent="-228600" defTabSz="8001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8001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8001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8001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Aft>
                <a:spcPct val="35000"/>
              </a:spcAft>
              <a:defRPr/>
            </a:pPr>
            <a:r>
              <a:rPr lang="zh-CN" altLang="en-US" sz="2400" dirty="0">
                <a:latin typeface="+mj-ea"/>
                <a:ea typeface="+mj-ea"/>
                <a:sym typeface="黑体" panose="02010609060101010101" pitchFamily="49" charset="-122"/>
              </a:rPr>
              <a:t>立足于解释未来社会的</a:t>
            </a:r>
            <a:r>
              <a:rPr lang="zh-CN" altLang="en-US" sz="2400" b="1" dirty="0">
                <a:solidFill>
                  <a:srgbClr val="0070C0"/>
                </a:solidFill>
                <a:latin typeface="+mj-ea"/>
                <a:ea typeface="+mj-ea"/>
                <a:sym typeface="黑体" panose="02010609060101010101" pitchFamily="49" charset="-122"/>
              </a:rPr>
              <a:t>一般特征</a:t>
            </a:r>
            <a:r>
              <a:rPr lang="zh-CN" altLang="en-US" sz="2400" dirty="0">
                <a:latin typeface="+mj-ea"/>
                <a:ea typeface="+mj-ea"/>
                <a:sym typeface="黑体" panose="02010609060101010101" pitchFamily="49" charset="-122"/>
              </a:rPr>
              <a:t>，而不做</a:t>
            </a:r>
            <a:r>
              <a:rPr lang="zh-CN" altLang="en-US" sz="2400" dirty="0">
                <a:solidFill>
                  <a:srgbClr val="FF0000"/>
                </a:solidFill>
                <a:latin typeface="+mj-ea"/>
                <a:ea typeface="+mj-ea"/>
                <a:sym typeface="黑体" panose="02010609060101010101" pitchFamily="49" charset="-122"/>
              </a:rPr>
              <a:t>详尽的细节描述</a:t>
            </a:r>
            <a:endParaRPr lang="zh-CN" altLang="en-US" sz="2400" dirty="0">
              <a:solidFill>
                <a:srgbClr val="FF0000"/>
              </a:solidFill>
              <a:latin typeface="+mj-ea"/>
              <a:ea typeface="+mj-ea"/>
            </a:endParaRPr>
          </a:p>
        </p:txBody>
      </p:sp>
      <p:sp>
        <p:nvSpPr>
          <p:cNvPr id="6154" name="矩形 10"/>
          <p:cNvSpPr>
            <a:spLocks noChangeArrowheads="1"/>
          </p:cNvSpPr>
          <p:nvPr/>
        </p:nvSpPr>
        <p:spPr bwMode="auto">
          <a:xfrm>
            <a:off x="1085850" y="4775200"/>
            <a:ext cx="7129463" cy="403225"/>
          </a:xfrm>
          <a:prstGeom prst="rect">
            <a:avLst/>
          </a:prstGeom>
          <a:solidFill>
            <a:srgbClr val="FFFFFF">
              <a:alpha val="89803"/>
            </a:srgbClr>
          </a:solidFill>
          <a:ln w="12700">
            <a:solidFill>
              <a:srgbClr val="014D23"/>
            </a:solidFill>
            <a:miter lim="800000"/>
            <a:headEnd/>
            <a:tailEnd/>
          </a:ln>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endParaRPr lang="zh-CN" altLang="en-US">
              <a:ea typeface="宋体" panose="02010600030101010101" pitchFamily="2" charset="-122"/>
            </a:endParaRPr>
          </a:p>
        </p:txBody>
      </p:sp>
      <p:sp>
        <p:nvSpPr>
          <p:cNvPr id="7182" name="任意多边形 11">
            <a:extLst>
              <a:ext uri="{FF2B5EF4-FFF2-40B4-BE49-F238E27FC236}"/>
            </a:extLst>
          </p:cNvPr>
          <p:cNvSpPr>
            <a:spLocks noChangeArrowheads="1"/>
          </p:cNvSpPr>
          <p:nvPr/>
        </p:nvSpPr>
        <p:spPr bwMode="auto">
          <a:xfrm>
            <a:off x="1258888" y="4165600"/>
            <a:ext cx="6884987" cy="900113"/>
          </a:xfrm>
          <a:custGeom>
            <a:avLst/>
            <a:gdLst>
              <a:gd name="T0" fmla="*/ 0 w 6407303"/>
              <a:gd name="T1" fmla="*/ 77483 h 472320"/>
              <a:gd name="T2" fmla="*/ 92485 w 6407303"/>
              <a:gd name="T3" fmla="*/ 0 h 472320"/>
              <a:gd name="T4" fmla="*/ 7434953 w 6407303"/>
              <a:gd name="T5" fmla="*/ 0 h 472320"/>
              <a:gd name="T6" fmla="*/ 7527434 w 6407303"/>
              <a:gd name="T7" fmla="*/ 77483 h 472320"/>
              <a:gd name="T8" fmla="*/ 7527434 w 6407303"/>
              <a:gd name="T9" fmla="*/ 387402 h 472320"/>
              <a:gd name="T10" fmla="*/ 7434953 w 6407303"/>
              <a:gd name="T11" fmla="*/ 464884 h 472320"/>
              <a:gd name="T12" fmla="*/ 92485 w 6407303"/>
              <a:gd name="T13" fmla="*/ 464884 h 472320"/>
              <a:gd name="T14" fmla="*/ 0 w 6407303"/>
              <a:gd name="T15" fmla="*/ 387402 h 472320"/>
              <a:gd name="T16" fmla="*/ 0 w 6407303"/>
              <a:gd name="T17" fmla="*/ 77483 h 4723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07303"/>
              <a:gd name="T28" fmla="*/ 0 h 472320"/>
              <a:gd name="T29" fmla="*/ 6407303 w 6407303"/>
              <a:gd name="T30" fmla="*/ 472320 h 4723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07303" h="472320">
                <a:moveTo>
                  <a:pt x="0" y="78722"/>
                </a:moveTo>
                <a:cubicBezTo>
                  <a:pt x="0" y="35245"/>
                  <a:pt x="35245" y="0"/>
                  <a:pt x="78722" y="0"/>
                </a:cubicBezTo>
                <a:lnTo>
                  <a:pt x="6328581" y="0"/>
                </a:lnTo>
                <a:cubicBezTo>
                  <a:pt x="6372058" y="0"/>
                  <a:pt x="6407303" y="35245"/>
                  <a:pt x="6407303" y="78722"/>
                </a:cubicBezTo>
                <a:lnTo>
                  <a:pt x="6407303" y="393598"/>
                </a:lnTo>
                <a:cubicBezTo>
                  <a:pt x="6407303" y="437075"/>
                  <a:pt x="6372058" y="472320"/>
                  <a:pt x="6328581" y="472320"/>
                </a:cubicBezTo>
                <a:lnTo>
                  <a:pt x="78722" y="472320"/>
                </a:lnTo>
                <a:cubicBezTo>
                  <a:pt x="35245" y="472320"/>
                  <a:pt x="0" y="437075"/>
                  <a:pt x="0" y="393598"/>
                </a:cubicBezTo>
                <a:lnTo>
                  <a:pt x="0" y="78722"/>
                </a:lnTo>
                <a:close/>
              </a:path>
            </a:pathLst>
          </a:custGeom>
          <a:solidFill>
            <a:srgbClr val="FFC000"/>
          </a:solidFill>
          <a:ln w="12700">
            <a:solidFill>
              <a:srgbClr val="FFFFFF"/>
            </a:solidFill>
            <a:miter lim="800000"/>
            <a:headEnd/>
            <a:tailEnd/>
          </a:ln>
        </p:spPr>
        <p:txBody>
          <a:bodyPr lIns="228820" tIns="23057" rIns="228820" bIns="23057" anchor="ctr"/>
          <a:lstStyle>
            <a:lvl1pPr defTabSz="800100" eaLnBrk="0" hangingPunct="0">
              <a:defRPr>
                <a:solidFill>
                  <a:schemeClr val="tx1"/>
                </a:solidFill>
                <a:latin typeface="Arial" panose="020B0604020202020204" pitchFamily="34" charset="0"/>
                <a:ea typeface="宋体" panose="02010600030101010101" pitchFamily="2" charset="-122"/>
              </a:defRPr>
            </a:lvl1pPr>
            <a:lvl2pPr marL="742950" indent="-285750" defTabSz="800100" eaLnBrk="0" hangingPunct="0">
              <a:defRPr>
                <a:solidFill>
                  <a:schemeClr val="tx1"/>
                </a:solidFill>
                <a:latin typeface="Arial" panose="020B0604020202020204" pitchFamily="34" charset="0"/>
                <a:ea typeface="宋体" panose="02010600030101010101" pitchFamily="2" charset="-122"/>
              </a:defRPr>
            </a:lvl2pPr>
            <a:lvl3pPr marL="1143000" indent="-228600" defTabSz="800100" eaLnBrk="0" hangingPunct="0">
              <a:defRPr>
                <a:solidFill>
                  <a:schemeClr val="tx1"/>
                </a:solidFill>
                <a:latin typeface="Arial" panose="020B0604020202020204" pitchFamily="34" charset="0"/>
                <a:ea typeface="宋体" panose="02010600030101010101" pitchFamily="2" charset="-122"/>
              </a:defRPr>
            </a:lvl3pPr>
            <a:lvl4pPr marL="1600200" indent="-228600" defTabSz="800100" eaLnBrk="0" hangingPunct="0">
              <a:defRPr>
                <a:solidFill>
                  <a:schemeClr val="tx1"/>
                </a:solidFill>
                <a:latin typeface="Arial" panose="020B0604020202020204" pitchFamily="34" charset="0"/>
                <a:ea typeface="宋体" panose="02010600030101010101" pitchFamily="2" charset="-122"/>
              </a:defRPr>
            </a:lvl4pPr>
            <a:lvl5pPr marL="2057400" indent="-228600" defTabSz="800100" eaLnBrk="0" hangingPunct="0">
              <a:defRPr>
                <a:solidFill>
                  <a:schemeClr val="tx1"/>
                </a:solidFill>
                <a:latin typeface="Arial" panose="020B0604020202020204" pitchFamily="34" charset="0"/>
                <a:ea typeface="宋体" panose="02010600030101010101" pitchFamily="2" charset="-122"/>
              </a:defRPr>
            </a:lvl5pPr>
            <a:lvl6pPr marL="2514600" indent="-228600" defTabSz="8001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8001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8001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8001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Aft>
                <a:spcPct val="35000"/>
              </a:spcAft>
              <a:defRPr/>
            </a:pPr>
            <a:r>
              <a:rPr lang="zh-CN" altLang="en-US" sz="2400" dirty="0">
                <a:latin typeface="+mj-ea"/>
                <a:ea typeface="+mj-ea"/>
                <a:sym typeface="黑体" panose="02010609060101010101" pitchFamily="49" charset="-122"/>
              </a:rPr>
              <a:t>在</a:t>
            </a:r>
            <a:r>
              <a:rPr lang="zh-CN" altLang="en-US" sz="2400" dirty="0">
                <a:solidFill>
                  <a:srgbClr val="FF0000"/>
                </a:solidFill>
                <a:latin typeface="+mj-ea"/>
                <a:ea typeface="+mj-ea"/>
                <a:sym typeface="黑体" panose="02010609060101010101" pitchFamily="49" charset="-122"/>
              </a:rPr>
              <a:t>社会主义社会发展中不断深化</a:t>
            </a:r>
            <a:r>
              <a:rPr lang="zh-CN" altLang="en-US" sz="2400" dirty="0">
                <a:latin typeface="+mj-ea"/>
                <a:ea typeface="+mj-ea"/>
                <a:sym typeface="黑体" panose="02010609060101010101" pitchFamily="49" charset="-122"/>
              </a:rPr>
              <a:t>对未来共产主义社会的</a:t>
            </a:r>
            <a:r>
              <a:rPr lang="zh-CN" altLang="en-US" sz="2400" b="1" dirty="0">
                <a:solidFill>
                  <a:srgbClr val="0070C0"/>
                </a:solidFill>
                <a:latin typeface="+mj-ea"/>
                <a:ea typeface="+mj-ea"/>
                <a:sym typeface="黑体" panose="02010609060101010101" pitchFamily="49" charset="-122"/>
              </a:rPr>
              <a:t>认识</a:t>
            </a:r>
            <a:endParaRPr lang="zh-CN" altLang="en-US" sz="2400" b="1" dirty="0">
              <a:solidFill>
                <a:srgbClr val="0070C0"/>
              </a:solidFill>
              <a:latin typeface="+mj-ea"/>
              <a:ea typeface="+mj-ea"/>
            </a:endParaRPr>
          </a:p>
        </p:txBody>
      </p:sp>
      <p:pic>
        <p:nvPicPr>
          <p:cNvPr id="6156" name="图片 16">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138" y="5619750"/>
            <a:ext cx="66040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 name="圆角矩形 15">
            <a:extLst>
              <a:ext uri="{FF2B5EF4-FFF2-40B4-BE49-F238E27FC236}"/>
            </a:extLst>
          </p:cNvPr>
          <p:cNvSpPr/>
          <p:nvPr/>
        </p:nvSpPr>
        <p:spPr bwMode="auto">
          <a:xfrm>
            <a:off x="296863" y="1227138"/>
            <a:ext cx="4491037" cy="620712"/>
          </a:xfrm>
          <a:prstGeom prst="roundRect">
            <a:avLst/>
          </a:prstGeom>
          <a:gradFill flip="none" rotWithShape="1">
            <a:gsLst>
              <a:gs pos="0">
                <a:srgbClr val="1B9451"/>
              </a:gs>
              <a:gs pos="51000">
                <a:srgbClr val="00B050"/>
              </a:gs>
              <a:gs pos="100000">
                <a:schemeClr val="accent6">
                  <a:lumMod val="60000"/>
                  <a:lumOff val="40000"/>
                </a:schemeClr>
              </a:gs>
            </a:gsLst>
            <a:lin ang="5400000" scaled="1"/>
            <a:tileRect/>
          </a:gradFill>
          <a:ln>
            <a:noFill/>
            <a:headEnd type="none" w="med" len="med"/>
            <a:tailEnd type="none" w="med" len="med"/>
          </a:ln>
          <a:effectLst>
            <a:outerShdw blurRad="50800" dist="38100" dir="2700000" algn="tl" rotWithShape="0">
              <a:prstClr val="black">
                <a:alpha val="40000"/>
              </a:prstClr>
            </a:outerShdw>
          </a:effectLst>
        </p:spPr>
        <p:style>
          <a:lnRef idx="1">
            <a:schemeClr val="accent5"/>
          </a:lnRef>
          <a:fillRef idx="1002">
            <a:schemeClr val="lt1"/>
          </a:fillRef>
          <a:effectRef idx="2">
            <a:schemeClr val="accent5"/>
          </a:effectRef>
          <a:fontRef idx="minor">
            <a:schemeClr val="lt1"/>
          </a:fontRef>
        </p:style>
        <p:txBody>
          <a:bodyPr anchor="ctr"/>
          <a:lstStyle/>
          <a:p>
            <a:pPr algn="ctr">
              <a:defRPr/>
            </a:pPr>
            <a:r>
              <a:rPr lang="zh-CN" altLang="en-US" sz="2400" b="1" dirty="0">
                <a:solidFill>
                  <a:schemeClr val="bg1"/>
                </a:solidFill>
                <a:latin typeface="微软雅黑" panose="020B0503020204020204" pitchFamily="34" charset="-122"/>
                <a:sym typeface="+mn-ea"/>
              </a:rPr>
              <a:t>共产主义社会的基本特征</a:t>
            </a:r>
          </a:p>
        </p:txBody>
      </p:sp>
      <p:sp>
        <p:nvSpPr>
          <p:cNvPr id="10" name="文本框 9">
            <a:extLst>
              <a:ext uri="{FF2B5EF4-FFF2-40B4-BE49-F238E27FC236}"/>
            </a:extLst>
          </p:cNvPr>
          <p:cNvSpPr txBox="1"/>
          <p:nvPr/>
        </p:nvSpPr>
        <p:spPr>
          <a:xfrm>
            <a:off x="0" y="211138"/>
            <a:ext cx="8293100" cy="555625"/>
          </a:xfrm>
          <a:prstGeom prst="rect">
            <a:avLst/>
          </a:prstGeom>
          <a:noFill/>
        </p:spPr>
        <p:txBody>
          <a:bodyPr>
            <a:spAutoFit/>
          </a:bodyPr>
          <a:lstStyle/>
          <a:p>
            <a:pPr algn="ctr">
              <a:defRPr/>
            </a:pPr>
            <a:r>
              <a:rPr lang="zh-CN" altLang="en-US" sz="3000" b="1" dirty="0">
                <a:solidFill>
                  <a:srgbClr val="FFFFFF"/>
                </a:solidFill>
                <a:effectLst>
                  <a:outerShdw blurRad="38100" dist="38100" dir="2700000" algn="tl">
                    <a:srgbClr val="000000">
                      <a:alpha val="43137"/>
                    </a:srgbClr>
                  </a:outerShdw>
                </a:effectLst>
                <a:latin typeface="+mn-ea"/>
                <a:ea typeface="+mn-ea"/>
                <a:sym typeface="+mn-ea"/>
              </a:rPr>
              <a:t>二、共产主义社会的基本特征</a:t>
            </a:r>
          </a:p>
        </p:txBody>
      </p:sp>
      <p:sp>
        <p:nvSpPr>
          <p:cNvPr id="7172" name="WordArt 3"/>
          <p:cNvSpPr>
            <a:spLocks noChangeArrowheads="1" noChangeShapeType="1" noTextEdit="1"/>
          </p:cNvSpPr>
          <p:nvPr/>
        </p:nvSpPr>
        <p:spPr bwMode="auto">
          <a:xfrm>
            <a:off x="1189038" y="188913"/>
            <a:ext cx="6911975" cy="4318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endParaRPr lang="zh-CN" altLang="en-US" b="1" kern="10" spc="-90">
              <a:gradFill rotWithShape="1">
                <a:gsLst>
                  <a:gs pos="0">
                    <a:srgbClr val="CEB99A"/>
                  </a:gs>
                  <a:gs pos="100000">
                    <a:srgbClr val="FFFFFF"/>
                  </a:gs>
                </a:gsLst>
                <a:lin ang="5400000" scaled="1"/>
              </a:gradFill>
              <a:effectLst>
                <a:outerShdw dist="17961" dir="2700000" algn="ctr" rotWithShape="0">
                  <a:srgbClr val="000000"/>
                </a:outerShdw>
              </a:effectLst>
              <a:latin typeface="微软雅黑" panose="020B0503020204020204" pitchFamily="34" charset="-122"/>
            </a:endParaRPr>
          </a:p>
        </p:txBody>
      </p:sp>
      <p:sp>
        <p:nvSpPr>
          <p:cNvPr id="12" name="矩形 11">
            <a:extLst>
              <a:ext uri="{FF2B5EF4-FFF2-40B4-BE49-F238E27FC236}"/>
            </a:extLst>
          </p:cNvPr>
          <p:cNvSpPr/>
          <p:nvPr/>
        </p:nvSpPr>
        <p:spPr>
          <a:xfrm rot="10800000" flipV="1">
            <a:off x="925513" y="3548063"/>
            <a:ext cx="6742112" cy="944562"/>
          </a:xfrm>
          <a:prstGeom prst="rect">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18297" tIns="59149" rIns="118297" bIns="59149" anchor="ctr"/>
          <a:lstStyle/>
          <a:p>
            <a:pPr algn="just">
              <a:lnSpc>
                <a:spcPct val="130000"/>
              </a:lnSpc>
              <a:spcAft>
                <a:spcPts val="776"/>
              </a:spcAft>
              <a:defRPr/>
            </a:pPr>
            <a:r>
              <a:rPr lang="zh-CN" altLang="en-US" sz="2400" dirty="0">
                <a:solidFill>
                  <a:schemeClr val="tx1"/>
                </a:solidFill>
                <a:latin typeface="微软雅黑" pitchFamily="34" charset="-122"/>
              </a:rPr>
              <a:t>社会关系高度和谐，人们精神境界极大提高</a:t>
            </a:r>
          </a:p>
        </p:txBody>
      </p:sp>
      <p:sp>
        <p:nvSpPr>
          <p:cNvPr id="13" name="矩形 12">
            <a:extLst>
              <a:ext uri="{FF2B5EF4-FFF2-40B4-BE49-F238E27FC236}"/>
            </a:extLst>
          </p:cNvPr>
          <p:cNvSpPr/>
          <p:nvPr/>
        </p:nvSpPr>
        <p:spPr>
          <a:xfrm rot="10800000" flipV="1">
            <a:off x="950913" y="2216150"/>
            <a:ext cx="6742112" cy="944563"/>
          </a:xfrm>
          <a:prstGeom prst="rect">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18297" tIns="59149" rIns="118297" bIns="59149" anchor="ctr"/>
          <a:lstStyle/>
          <a:p>
            <a:pPr algn="just">
              <a:lnSpc>
                <a:spcPct val="130000"/>
              </a:lnSpc>
              <a:spcAft>
                <a:spcPts val="776"/>
              </a:spcAft>
              <a:defRPr/>
            </a:pPr>
            <a:r>
              <a:rPr lang="zh-CN" altLang="en-US" sz="2400" dirty="0">
                <a:solidFill>
                  <a:schemeClr val="tx1"/>
                </a:solidFill>
                <a:latin typeface="微软雅黑" pitchFamily="34" charset="-122"/>
              </a:rPr>
              <a:t>物质财富极大丰富，消费资料按需分配</a:t>
            </a:r>
          </a:p>
        </p:txBody>
      </p:sp>
      <p:sp>
        <p:nvSpPr>
          <p:cNvPr id="14" name="矩形 13">
            <a:extLst>
              <a:ext uri="{FF2B5EF4-FFF2-40B4-BE49-F238E27FC236}"/>
            </a:extLst>
          </p:cNvPr>
          <p:cNvSpPr/>
          <p:nvPr/>
        </p:nvSpPr>
        <p:spPr>
          <a:xfrm rot="10800000" flipV="1">
            <a:off x="925513" y="5062538"/>
            <a:ext cx="6742112" cy="946150"/>
          </a:xfrm>
          <a:prstGeom prst="rect">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18297" tIns="59149" rIns="118297" bIns="59149" anchor="ctr"/>
          <a:lstStyle/>
          <a:p>
            <a:pPr algn="just">
              <a:lnSpc>
                <a:spcPct val="130000"/>
              </a:lnSpc>
              <a:spcAft>
                <a:spcPts val="776"/>
              </a:spcAft>
              <a:defRPr/>
            </a:pPr>
            <a:r>
              <a:rPr lang="zh-CN" altLang="en-US" sz="2400" dirty="0">
                <a:solidFill>
                  <a:schemeClr val="tx1"/>
                </a:solidFill>
                <a:latin typeface="微软雅黑" pitchFamily="34" charset="-122"/>
              </a:rPr>
              <a:t>每个人自由全面地发展，人类从必然王国向自由王国的飞跃</a:t>
            </a:r>
          </a:p>
        </p:txBody>
      </p:sp>
    </p:spTree>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矩形 9">
            <a:extLst>
              <a:ext uri="{FF2B5EF4-FFF2-40B4-BE49-F238E27FC236}"/>
            </a:extLst>
          </p:cNvPr>
          <p:cNvSpPr/>
          <p:nvPr/>
        </p:nvSpPr>
        <p:spPr>
          <a:xfrm>
            <a:off x="0" y="0"/>
            <a:ext cx="9144000"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mn-ea"/>
            </a:endParaRPr>
          </a:p>
        </p:txBody>
      </p:sp>
      <p:pic>
        <p:nvPicPr>
          <p:cNvPr id="8195" name="图片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 y="0"/>
            <a:ext cx="9140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a:extLst>
              <a:ext uri="{FF2B5EF4-FFF2-40B4-BE49-F238E27FC236}"/>
            </a:extLst>
          </p:cNvPr>
          <p:cNvSpPr>
            <a:spLocks noChangeArrowheads="1"/>
          </p:cNvSpPr>
          <p:nvPr/>
        </p:nvSpPr>
        <p:spPr bwMode="auto">
          <a:xfrm>
            <a:off x="3175" y="4418013"/>
            <a:ext cx="9140825" cy="1692275"/>
          </a:xfrm>
          <a:prstGeom prst="rect">
            <a:avLst/>
          </a:prstGeom>
          <a:noFill/>
          <a:ln>
            <a:noFill/>
          </a:ln>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 typeface="Arial" panose="020B0604020202020204" pitchFamily="34" charset="0"/>
              <a:buNone/>
              <a:defRPr/>
            </a:pPr>
            <a:r>
              <a:rPr lang="zh-CN" altLang="en-US" sz="5200" b="1" dirty="0">
                <a:solidFill>
                  <a:srgbClr val="014D23"/>
                </a:solidFill>
                <a:latin typeface="+mn-ea"/>
                <a:ea typeface="+mn-ea"/>
                <a:sym typeface="Arial" panose="020B0604020202020204" pitchFamily="34" charset="0"/>
              </a:rPr>
              <a:t>实现共产主义是历史发展的</a:t>
            </a:r>
            <a:endParaRPr lang="en-US" altLang="zh-CN" sz="5200" b="1" dirty="0">
              <a:solidFill>
                <a:srgbClr val="014D23"/>
              </a:solidFill>
              <a:latin typeface="+mn-ea"/>
              <a:ea typeface="+mn-ea"/>
              <a:sym typeface="Arial" panose="020B0604020202020204" pitchFamily="34" charset="0"/>
            </a:endParaRPr>
          </a:p>
          <a:p>
            <a:pPr algn="ctr" eaLnBrk="1" hangingPunct="1">
              <a:lnSpc>
                <a:spcPct val="100000"/>
              </a:lnSpc>
              <a:spcBef>
                <a:spcPct val="0"/>
              </a:spcBef>
              <a:buFont typeface="Arial" panose="020B0604020202020204" pitchFamily="34" charset="0"/>
              <a:buNone/>
              <a:defRPr/>
            </a:pPr>
            <a:r>
              <a:rPr lang="zh-CN" altLang="en-US" sz="5200" b="1" dirty="0">
                <a:solidFill>
                  <a:srgbClr val="014D23"/>
                </a:solidFill>
                <a:latin typeface="+mn-ea"/>
                <a:ea typeface="+mn-ea"/>
                <a:sym typeface="Arial" panose="020B0604020202020204" pitchFamily="34" charset="0"/>
              </a:rPr>
              <a:t>必然趋势</a:t>
            </a:r>
          </a:p>
        </p:txBody>
      </p:sp>
      <p:sp>
        <p:nvSpPr>
          <p:cNvPr id="13" name="1">
            <a:extLst>
              <a:ext uri="{FF2B5EF4-FFF2-40B4-BE49-F238E27FC236}"/>
            </a:extLst>
          </p:cNvPr>
          <p:cNvSpPr/>
          <p:nvPr/>
        </p:nvSpPr>
        <p:spPr>
          <a:xfrm>
            <a:off x="3402013" y="1330325"/>
            <a:ext cx="2339975" cy="2339975"/>
          </a:xfrm>
          <a:prstGeom prst="ellipse">
            <a:avLst/>
          </a:prstGeom>
          <a:solidFill>
            <a:srgbClr val="014D23"/>
          </a:solidFill>
          <a:ln w="127000">
            <a:solidFill>
              <a:srgbClr val="1B9451">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wrap="none" lIns="45720" tIns="180000" rIns="45720" bIns="22860" anchor="ctr">
            <a:normAutofit/>
          </a:bodyPr>
          <a:lstStyle/>
          <a:p>
            <a:pPr algn="ctr" defTabSz="914400" eaLnBrk="1" fontAlgn="auto" hangingPunct="1">
              <a:lnSpc>
                <a:spcPts val="3990"/>
              </a:lnSpc>
              <a:spcBef>
                <a:spcPts val="0"/>
              </a:spcBef>
              <a:spcAft>
                <a:spcPts val="0"/>
              </a:spcAft>
              <a:defRPr/>
            </a:pPr>
            <a:r>
              <a:rPr lang="zh-CN" altLang="en-US" sz="4400" b="1" dirty="0">
                <a:solidFill>
                  <a:schemeClr val="bg1"/>
                </a:solidFill>
                <a:latin typeface="+mn-ea"/>
                <a:sym typeface="+mn-ea"/>
              </a:rPr>
              <a:t>第二节</a:t>
            </a:r>
          </a:p>
        </p:txBody>
      </p:sp>
      <p:sp>
        <p:nvSpPr>
          <p:cNvPr id="2" name="文本框 1">
            <a:hlinkClick r:id="rId3" action="ppaction://hlinksldjump"/>
            <a:extLst>
              <a:ext uri="{FF2B5EF4-FFF2-40B4-BE49-F238E27FC236}"/>
            </a:extLst>
          </p:cNvPr>
          <p:cNvSpPr txBox="1"/>
          <p:nvPr/>
        </p:nvSpPr>
        <p:spPr>
          <a:xfrm>
            <a:off x="219075" y="163513"/>
            <a:ext cx="1911350" cy="368300"/>
          </a:xfrm>
          <a:prstGeom prst="rect">
            <a:avLst/>
          </a:prstGeom>
          <a:noFill/>
        </p:spPr>
        <p:txBody>
          <a:bodyPr>
            <a:spAutoFit/>
          </a:bodyPr>
          <a:lstStyle/>
          <a:p>
            <a:pPr>
              <a:defRPr/>
            </a:pPr>
            <a:r>
              <a:rPr lang="zh-CN" altLang="en-US" b="1" dirty="0">
                <a:solidFill>
                  <a:srgbClr val="FFFF00"/>
                </a:solidFill>
                <a:effectLst>
                  <a:outerShdw blurRad="38100" dist="38100" dir="2700000" algn="tl">
                    <a:srgbClr val="000000">
                      <a:alpha val="43137"/>
                    </a:srgbClr>
                  </a:outerShdw>
                </a:effectLst>
                <a:sym typeface="+mn-ea"/>
              </a:rPr>
              <a:t>返回目录</a:t>
            </a:r>
          </a:p>
        </p:txBody>
      </p:sp>
    </p:spTree>
  </p:cSld>
  <p:clrMapOvr>
    <a:masterClrMapping/>
  </p:clrMapOvr>
  <p:transition>
    <p:circl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fltVal val="0"/>
                                          </p:val>
                                        </p:tav>
                                        <p:tav tm="100000">
                                          <p:val>
                                            <p:strVal val="#ppt_w"/>
                                          </p:val>
                                        </p:tav>
                                      </p:tavLst>
                                    </p:anim>
                                    <p:anim calcmode="lin" valueType="num">
                                      <p:cBhvr>
                                        <p:cTn id="8" dur="1000" fill="hold"/>
                                        <p:tgtEl>
                                          <p:spTgt spid="13"/>
                                        </p:tgtEl>
                                        <p:attrNameLst>
                                          <p:attrName>ppt_h</p:attrName>
                                        </p:attrNameLst>
                                      </p:cBhvr>
                                      <p:tavLst>
                                        <p:tav tm="0">
                                          <p:val>
                                            <p:fltVal val="0"/>
                                          </p:val>
                                        </p:tav>
                                        <p:tav tm="100000">
                                          <p:val>
                                            <p:strVal val="#ppt_h"/>
                                          </p:val>
                                        </p:tav>
                                      </p:tavLst>
                                    </p:anim>
                                    <p:anim calcmode="lin" valueType="num">
                                      <p:cBhvr>
                                        <p:cTn id="9" dur="1000" fill="hold"/>
                                        <p:tgtEl>
                                          <p:spTgt spid="13"/>
                                        </p:tgtEl>
                                        <p:attrNameLst>
                                          <p:attrName>style.rotation</p:attrName>
                                        </p:attrNameLst>
                                      </p:cBhvr>
                                      <p:tavLst>
                                        <p:tav tm="0">
                                          <p:val>
                                            <p:fltVal val="360"/>
                                          </p:val>
                                        </p:tav>
                                        <p:tav tm="100000">
                                          <p:val>
                                            <p:fltVal val="0"/>
                                          </p:val>
                                        </p:tav>
                                      </p:tavLst>
                                    </p:anim>
                                    <p:animEffect transition="in" filter="fade">
                                      <p:cBhvr>
                                        <p:cTn id="10" dur="1000"/>
                                        <p:tgtEl>
                                          <p:spTgt spid="13"/>
                                        </p:tgtEl>
                                      </p:cBhvr>
                                    </p:animEffect>
                                  </p:childTnLst>
                                </p:cTn>
                              </p:par>
                              <p:par>
                                <p:cTn id="11" presetID="53" presetClass="entr" presetSubtype="16" fill="hold" grpId="0" nodeType="withEffect">
                                  <p:stCondLst>
                                    <p:cond delay="600"/>
                                  </p:stCondLst>
                                  <p:childTnLst>
                                    <p:set>
                                      <p:cBhvr>
                                        <p:cTn id="12" dur="1" fill="hold">
                                          <p:stCondLst>
                                            <p:cond delay="0"/>
                                          </p:stCondLst>
                                        </p:cTn>
                                        <p:tgtEl>
                                          <p:spTgt spid="12"/>
                                        </p:tgtEl>
                                        <p:attrNameLst>
                                          <p:attrName>style.visibility</p:attrName>
                                        </p:attrNameLst>
                                      </p:cBhvr>
                                      <p:to>
                                        <p:strVal val="visible"/>
                                      </p:to>
                                    </p:set>
                                    <p:anim calcmode="lin" valueType="num">
                                      <p:cBhvr>
                                        <p:cTn id="13" dur="500" fill="hold"/>
                                        <p:tgtEl>
                                          <p:spTgt spid="12"/>
                                        </p:tgtEl>
                                        <p:attrNameLst>
                                          <p:attrName>ppt_w</p:attrName>
                                        </p:attrNameLst>
                                      </p:cBhvr>
                                      <p:tavLst>
                                        <p:tav tm="0">
                                          <p:val>
                                            <p:fltVal val="0"/>
                                          </p:val>
                                        </p:tav>
                                        <p:tav tm="100000">
                                          <p:val>
                                            <p:strVal val="#ppt_w"/>
                                          </p:val>
                                        </p:tav>
                                      </p:tavLst>
                                    </p:anim>
                                    <p:anim calcmode="lin" valueType="num">
                                      <p:cBhvr>
                                        <p:cTn id="14" dur="500" fill="hold"/>
                                        <p:tgtEl>
                                          <p:spTgt spid="12"/>
                                        </p:tgtEl>
                                        <p:attrNameLst>
                                          <p:attrName>ppt_h</p:attrName>
                                        </p:attrNameLst>
                                      </p:cBhvr>
                                      <p:tavLst>
                                        <p:tav tm="0">
                                          <p:val>
                                            <p:fltVal val="0"/>
                                          </p:val>
                                        </p:tav>
                                        <p:tav tm="100000">
                                          <p:val>
                                            <p:strVal val="#ppt_h"/>
                                          </p:val>
                                        </p:tav>
                                      </p:tavLst>
                                    </p:anim>
                                    <p:animEffect transition="in" filter="fade">
                                      <p:cBhvr>
                                        <p:cTn id="15" dur="500"/>
                                        <p:tgtEl>
                                          <p:spTgt spid="12"/>
                                        </p:tgtEl>
                                      </p:cBhvr>
                                    </p:animEffect>
                                  </p:childTnLst>
                                </p:cTn>
                              </p:par>
                              <p:par>
                                <p:cTn id="16" presetID="35" presetClass="path" presetSubtype="0" accel="50000" decel="50000" fill="hold" grpId="1" nodeType="withEffect">
                                  <p:stCondLst>
                                    <p:cond delay="600"/>
                                  </p:stCondLst>
                                  <p:childTnLst>
                                    <p:animMotion origin="layout" path="M 1.94444E-6 -4.81481E-6 L 0.3158 -4.81481E-6 " pathEditMode="relative" rAng="0" ptsTypes="AA">
                                      <p:cBhvr>
                                        <p:cTn id="17" dur="1000" spd="-100000" fill="hold"/>
                                        <p:tgtEl>
                                          <p:spTgt spid="12"/>
                                        </p:tgtEl>
                                        <p:attrNameLst>
                                          <p:attrName>ppt_x,ppt_y</p:attrName>
                                        </p:attrNameLst>
                                      </p:cBhvr>
                                      <p:rCtr x="15800" y="0"/>
                                    </p:animMotion>
                                  </p:childTnLst>
                                </p:cTn>
                              </p:par>
                            </p:childTnLst>
                          </p:cTn>
                        </p:par>
                        <p:par>
                          <p:cTn id="18" fill="hold" nodeType="afterGroup">
                            <p:stCondLst>
                              <p:cond delay="1600"/>
                            </p:stCondLst>
                            <p:childTnLst>
                              <p:par>
                                <p:cTn id="19" presetID="22" presetClass="entr" presetSubtype="2"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right)">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3" grpId="0" animBg="1"/>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218"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203700"/>
            <a:ext cx="9144000"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组合 107"/>
          <p:cNvGrpSpPr>
            <a:grpSpLocks/>
          </p:cNvGrpSpPr>
          <p:nvPr/>
        </p:nvGrpSpPr>
        <p:grpSpPr bwMode="auto">
          <a:xfrm>
            <a:off x="3360738" y="6405563"/>
            <a:ext cx="2724150" cy="104775"/>
            <a:chOff x="4734454" y="3377537"/>
            <a:chExt cx="2724075" cy="105019"/>
          </a:xfrm>
        </p:grpSpPr>
        <p:sp>
          <p:nvSpPr>
            <p:cNvPr id="109" name="矩形 108">
              <a:extLst>
                <a:ext uri="{FF2B5EF4-FFF2-40B4-BE49-F238E27FC236}"/>
              </a:extLst>
            </p:cNvPr>
            <p:cNvSpPr/>
            <p:nvPr/>
          </p:nvSpPr>
          <p:spPr>
            <a:xfrm>
              <a:off x="4734454" y="3377537"/>
              <a:ext cx="620695" cy="105019"/>
            </a:xfrm>
            <a:prstGeom prst="rect">
              <a:avLst/>
            </a:prstGeom>
            <a:solidFill>
              <a:srgbClr val="1B9451"/>
            </a:solidFill>
            <a:ln w="12700" cap="flat" cmpd="sng" algn="ctr">
              <a:noFill/>
              <a:prstDash val="solid"/>
              <a:miter lim="800000"/>
            </a:ln>
            <a:effectLst/>
          </p:spPr>
          <p:txBody>
            <a:bodyPr anchor="ctr"/>
            <a:lstStyle/>
            <a:p>
              <a:pPr algn="ctr" defTabSz="914400" eaLnBrk="1" fontAlgn="auto" hangingPunct="1">
                <a:spcBef>
                  <a:spcPts val="0"/>
                </a:spcBef>
                <a:spcAft>
                  <a:spcPts val="0"/>
                </a:spcAft>
                <a:defRPr/>
              </a:pPr>
              <a:endParaRPr lang="zh-CN" altLang="en-US" kern="0">
                <a:solidFill>
                  <a:srgbClr val="FFFFFF"/>
                </a:solidFill>
                <a:latin typeface="+mn-ea"/>
                <a:ea typeface="+mn-ea"/>
              </a:endParaRPr>
            </a:p>
          </p:txBody>
        </p:sp>
        <p:sp>
          <p:nvSpPr>
            <p:cNvPr id="110" name="矩形 109">
              <a:extLst>
                <a:ext uri="{FF2B5EF4-FFF2-40B4-BE49-F238E27FC236}"/>
              </a:extLst>
            </p:cNvPr>
            <p:cNvSpPr/>
            <p:nvPr/>
          </p:nvSpPr>
          <p:spPr>
            <a:xfrm>
              <a:off x="5436110" y="3377537"/>
              <a:ext cx="620695" cy="105019"/>
            </a:xfrm>
            <a:prstGeom prst="rect">
              <a:avLst/>
            </a:prstGeom>
            <a:noFill/>
            <a:ln w="12700" cap="flat" cmpd="sng" algn="ctr">
              <a:solidFill>
                <a:srgbClr val="1B9451"/>
              </a:solidFill>
              <a:prstDash val="solid"/>
              <a:miter lim="800000"/>
            </a:ln>
            <a:effectLst/>
          </p:spPr>
          <p:txBody>
            <a:bodyPr anchor="ctr"/>
            <a:lstStyle/>
            <a:p>
              <a:pPr algn="ctr" defTabSz="914400" eaLnBrk="1" fontAlgn="auto" hangingPunct="1">
                <a:spcBef>
                  <a:spcPts val="0"/>
                </a:spcBef>
                <a:spcAft>
                  <a:spcPts val="0"/>
                </a:spcAft>
                <a:defRPr/>
              </a:pPr>
              <a:endParaRPr lang="zh-CN" altLang="en-US" kern="0">
                <a:solidFill>
                  <a:srgbClr val="FFFFFF"/>
                </a:solidFill>
                <a:latin typeface="+mn-ea"/>
                <a:ea typeface="+mn-ea"/>
              </a:endParaRPr>
            </a:p>
          </p:txBody>
        </p:sp>
        <p:sp>
          <p:nvSpPr>
            <p:cNvPr id="111" name="矩形 110">
              <a:extLst>
                <a:ext uri="{FF2B5EF4-FFF2-40B4-BE49-F238E27FC236}"/>
              </a:extLst>
            </p:cNvPr>
            <p:cNvSpPr/>
            <p:nvPr/>
          </p:nvSpPr>
          <p:spPr>
            <a:xfrm>
              <a:off x="6136177" y="3377537"/>
              <a:ext cx="620696" cy="105019"/>
            </a:xfrm>
            <a:prstGeom prst="rect">
              <a:avLst/>
            </a:prstGeom>
            <a:solidFill>
              <a:srgbClr val="014D23"/>
            </a:solidFill>
            <a:ln w="12700" cap="flat" cmpd="sng" algn="ctr">
              <a:noFill/>
              <a:prstDash val="solid"/>
              <a:miter lim="800000"/>
            </a:ln>
            <a:effectLst/>
          </p:spPr>
          <p:txBody>
            <a:bodyPr anchor="ctr"/>
            <a:lstStyle/>
            <a:p>
              <a:pPr algn="ctr" defTabSz="914400" eaLnBrk="1" fontAlgn="auto" hangingPunct="1">
                <a:spcBef>
                  <a:spcPts val="0"/>
                </a:spcBef>
                <a:spcAft>
                  <a:spcPts val="0"/>
                </a:spcAft>
                <a:defRPr/>
              </a:pPr>
              <a:endParaRPr lang="zh-CN" altLang="en-US" kern="0">
                <a:solidFill>
                  <a:srgbClr val="FFFFFF"/>
                </a:solidFill>
                <a:latin typeface="+mn-ea"/>
                <a:ea typeface="+mn-ea"/>
              </a:endParaRPr>
            </a:p>
          </p:txBody>
        </p:sp>
        <p:sp>
          <p:nvSpPr>
            <p:cNvPr id="112" name="矩形 111">
              <a:extLst>
                <a:ext uri="{FF2B5EF4-FFF2-40B4-BE49-F238E27FC236}"/>
              </a:extLst>
            </p:cNvPr>
            <p:cNvSpPr/>
            <p:nvPr/>
          </p:nvSpPr>
          <p:spPr>
            <a:xfrm>
              <a:off x="6837833" y="3377537"/>
              <a:ext cx="620696" cy="105019"/>
            </a:xfrm>
            <a:prstGeom prst="rect">
              <a:avLst/>
            </a:prstGeom>
            <a:noFill/>
            <a:ln w="12700" cap="flat" cmpd="sng" algn="ctr">
              <a:solidFill>
                <a:srgbClr val="014D23"/>
              </a:solidFill>
              <a:prstDash val="solid"/>
              <a:miter lim="800000"/>
            </a:ln>
            <a:effectLst/>
          </p:spPr>
          <p:txBody>
            <a:bodyPr anchor="ctr"/>
            <a:lstStyle/>
            <a:p>
              <a:pPr algn="ctr" defTabSz="914400" eaLnBrk="1" fontAlgn="auto" hangingPunct="1">
                <a:spcBef>
                  <a:spcPts val="0"/>
                </a:spcBef>
                <a:spcAft>
                  <a:spcPts val="0"/>
                </a:spcAft>
                <a:defRPr/>
              </a:pPr>
              <a:endParaRPr lang="zh-CN" altLang="en-US" kern="0">
                <a:solidFill>
                  <a:srgbClr val="FFFFFF"/>
                </a:solidFill>
                <a:latin typeface="+mn-ea"/>
                <a:ea typeface="+mn-ea"/>
              </a:endParaRPr>
            </a:p>
          </p:txBody>
        </p:sp>
      </p:grpSp>
      <p:sp>
        <p:nvSpPr>
          <p:cNvPr id="113" name="文本框 112">
            <a:hlinkClick r:id="rId3" action="ppaction://hlinksldjump"/>
            <a:extLst>
              <a:ext uri="{FF2B5EF4-FFF2-40B4-BE49-F238E27FC236}"/>
            </a:extLst>
          </p:cNvPr>
          <p:cNvSpPr txBox="1"/>
          <p:nvPr/>
        </p:nvSpPr>
        <p:spPr>
          <a:xfrm>
            <a:off x="1138407" y="2918439"/>
            <a:ext cx="7127053" cy="461665"/>
          </a:xfrm>
          <a:prstGeom prst="rect">
            <a:avLst/>
          </a:prstGeom>
          <a:noFill/>
        </p:spPr>
        <p:txBody>
          <a:bodyPr>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itchFamily="34" charset="0"/>
              </a:defRPr>
            </a:lvl1pPr>
          </a:lstStyle>
          <a:p>
            <a:pPr marL="714375" indent="-714375" algn="just" eaLnBrk="1" fontAlgn="auto" hangingPunct="1">
              <a:spcBef>
                <a:spcPts val="0"/>
              </a:spcBef>
              <a:spcAft>
                <a:spcPts val="0"/>
              </a:spcAft>
              <a:defRPr/>
            </a:pPr>
            <a:r>
              <a:rPr lang="zh-CN" altLang="en-US" sz="2400" dirty="0">
                <a:solidFill>
                  <a:schemeClr val="bg2">
                    <a:lumMod val="50000"/>
                  </a:schemeClr>
                </a:solidFill>
                <a:latin typeface="+mn-ea"/>
                <a:ea typeface="+mn-ea"/>
                <a:sym typeface="+mn-ea"/>
              </a:rPr>
              <a:t>一、实现共产主义是历史发展的必然</a:t>
            </a:r>
          </a:p>
        </p:txBody>
      </p:sp>
      <p:sp>
        <p:nvSpPr>
          <p:cNvPr id="114" name="文本框 113">
            <a:hlinkClick r:id="rId4" action="ppaction://hlinksldjump"/>
            <a:extLst>
              <a:ext uri="{FF2B5EF4-FFF2-40B4-BE49-F238E27FC236}"/>
            </a:extLst>
          </p:cNvPr>
          <p:cNvSpPr txBox="1"/>
          <p:nvPr/>
        </p:nvSpPr>
        <p:spPr>
          <a:xfrm>
            <a:off x="1138407" y="5200569"/>
            <a:ext cx="7127053" cy="461665"/>
          </a:xfrm>
          <a:prstGeom prst="rect">
            <a:avLst/>
          </a:prstGeom>
          <a:noFill/>
        </p:spPr>
        <p:txBody>
          <a:bodyPr>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itchFamily="34" charset="0"/>
              </a:defRPr>
            </a:lvl1pPr>
          </a:lstStyle>
          <a:p>
            <a:pPr marL="714375" indent="-714375" algn="just" eaLnBrk="1" fontAlgn="auto" hangingPunct="1">
              <a:spcBef>
                <a:spcPts val="0"/>
              </a:spcBef>
              <a:spcAft>
                <a:spcPts val="0"/>
              </a:spcAft>
              <a:defRPr/>
            </a:pPr>
            <a:r>
              <a:rPr lang="zh-CN" altLang="en-US" sz="2400" dirty="0">
                <a:solidFill>
                  <a:schemeClr val="bg2">
                    <a:lumMod val="50000"/>
                  </a:schemeClr>
                </a:solidFill>
                <a:latin typeface="+mn-ea"/>
                <a:ea typeface="+mn-ea"/>
                <a:sym typeface="+mn-ea"/>
              </a:rPr>
              <a:t>二、实现共产主义是长期的历史过程</a:t>
            </a:r>
          </a:p>
        </p:txBody>
      </p:sp>
      <p:grpSp>
        <p:nvGrpSpPr>
          <p:cNvPr id="3" name="组合 1"/>
          <p:cNvGrpSpPr>
            <a:grpSpLocks/>
          </p:cNvGrpSpPr>
          <p:nvPr/>
        </p:nvGrpSpPr>
        <p:grpSpPr bwMode="auto">
          <a:xfrm>
            <a:off x="0" y="0"/>
            <a:ext cx="9144000" cy="2084388"/>
            <a:chOff x="0" y="0"/>
            <a:chExt cx="9144000" cy="2084388"/>
          </a:xfrm>
        </p:grpSpPr>
        <p:pic>
          <p:nvPicPr>
            <p:cNvPr id="9224" name="图片 6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4000" cy="208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 name="文本框 63">
              <a:extLst>
                <a:ext uri="{FF2B5EF4-FFF2-40B4-BE49-F238E27FC236}"/>
              </a:extLst>
            </p:cNvPr>
            <p:cNvSpPr txBox="1"/>
            <p:nvPr/>
          </p:nvSpPr>
          <p:spPr bwMode="auto">
            <a:xfrm>
              <a:off x="3695586" y="844562"/>
              <a:ext cx="1697992" cy="830704"/>
            </a:xfrm>
            <a:prstGeom prst="rect">
              <a:avLst/>
            </a:prstGeom>
            <a:noFill/>
          </p:spPr>
          <p:txBody>
            <a:bodyPr>
              <a:spAutoFit/>
              <a:scene3d>
                <a:camera prst="orthographicFront"/>
                <a:lightRig rig="threePt" dir="t"/>
              </a:scene3d>
              <a:sp3d contourW="12700"/>
            </a:bodyPr>
            <a:lstStyle/>
            <a:p>
              <a:pPr algn="ctr" defTabSz="914400" eaLnBrk="1" fontAlgn="auto" hangingPunct="1">
                <a:spcBef>
                  <a:spcPts val="0"/>
                </a:spcBef>
                <a:spcAft>
                  <a:spcPts val="0"/>
                </a:spcAft>
                <a:defRPr/>
              </a:pPr>
              <a:r>
                <a:rPr lang="en-US" altLang="zh-CN" sz="4800" b="1" i="1" kern="0" dirty="0">
                  <a:solidFill>
                    <a:srgbClr val="014D23"/>
                  </a:solidFill>
                  <a:latin typeface="+mn-lt"/>
                  <a:ea typeface="+mn-ea"/>
                  <a:cs typeface="经典综艺体简" pitchFamily="49" charset="-122"/>
                  <a:sym typeface="+mn-ea"/>
                </a:rPr>
                <a:t>02</a:t>
              </a:r>
              <a:endParaRPr lang="zh-CN" altLang="en-US" sz="4800" b="1" i="1" kern="0" dirty="0">
                <a:solidFill>
                  <a:srgbClr val="014D23"/>
                </a:solidFill>
                <a:latin typeface="+mn-lt"/>
                <a:ea typeface="+mn-ea"/>
                <a:cs typeface="经典综艺体简" pitchFamily="49" charset="-122"/>
                <a:sym typeface="+mn-ea"/>
              </a:endParaRPr>
            </a:p>
          </p:txBody>
        </p:sp>
      </p:grpSp>
      <p:pic>
        <p:nvPicPr>
          <p:cNvPr id="9223" name="图片 115">
            <a:hlinkClick r:id="rId6" action="ppaction://hlinksldjump"/>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6763" y="6107113"/>
            <a:ext cx="66040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2" presetClass="entr" presetSubtype="8"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par>
                          <p:cTn id="13" fill="hold" nodeType="afterGroup">
                            <p:stCondLst>
                              <p:cond delay="1000"/>
                            </p:stCondLst>
                            <p:childTnLst>
                              <p:par>
                                <p:cTn id="14" presetID="2" presetClass="entr" presetSubtype="2" fill="hold" nodeType="afterEffect">
                                  <p:stCondLst>
                                    <p:cond delay="0"/>
                                  </p:stCondLst>
                                  <p:childTnLst>
                                    <p:set>
                                      <p:cBhvr>
                                        <p:cTn id="15" dur="1" fill="hold">
                                          <p:stCondLst>
                                            <p:cond delay="0"/>
                                          </p:stCondLst>
                                        </p:cTn>
                                        <p:tgtEl>
                                          <p:spTgt spid="113"/>
                                        </p:tgtEl>
                                        <p:attrNameLst>
                                          <p:attrName>style.visibility</p:attrName>
                                        </p:attrNameLst>
                                      </p:cBhvr>
                                      <p:to>
                                        <p:strVal val="visible"/>
                                      </p:to>
                                    </p:set>
                                    <p:anim calcmode="lin" valueType="num">
                                      <p:cBhvr additive="base">
                                        <p:cTn id="16" dur="500" fill="hold"/>
                                        <p:tgtEl>
                                          <p:spTgt spid="113"/>
                                        </p:tgtEl>
                                        <p:attrNameLst>
                                          <p:attrName>ppt_x</p:attrName>
                                        </p:attrNameLst>
                                      </p:cBhvr>
                                      <p:tavLst>
                                        <p:tav tm="0">
                                          <p:val>
                                            <p:strVal val="1+#ppt_w/2"/>
                                          </p:val>
                                        </p:tav>
                                        <p:tav tm="100000">
                                          <p:val>
                                            <p:strVal val="#ppt_x"/>
                                          </p:val>
                                        </p:tav>
                                      </p:tavLst>
                                    </p:anim>
                                    <p:anim calcmode="lin" valueType="num">
                                      <p:cBhvr additive="base">
                                        <p:cTn id="17" dur="500" fill="hold"/>
                                        <p:tgtEl>
                                          <p:spTgt spid="113"/>
                                        </p:tgtEl>
                                        <p:attrNameLst>
                                          <p:attrName>ppt_y</p:attrName>
                                        </p:attrNameLst>
                                      </p:cBhvr>
                                      <p:tavLst>
                                        <p:tav tm="0">
                                          <p:val>
                                            <p:strVal val="#ppt_y"/>
                                          </p:val>
                                        </p:tav>
                                        <p:tav tm="100000">
                                          <p:val>
                                            <p:strVal val="#ppt_y"/>
                                          </p:val>
                                        </p:tav>
                                      </p:tavLst>
                                    </p:anim>
                                  </p:childTnLst>
                                </p:cTn>
                              </p:par>
                            </p:childTnLst>
                          </p:cTn>
                        </p:par>
                        <p:par>
                          <p:cTn id="18" fill="hold" nodeType="afterGroup">
                            <p:stCondLst>
                              <p:cond delay="1500"/>
                            </p:stCondLst>
                            <p:childTnLst>
                              <p:par>
                                <p:cTn id="19" presetID="2" presetClass="entr" presetSubtype="2" fill="hold" nodeType="afterEffect">
                                  <p:stCondLst>
                                    <p:cond delay="0"/>
                                  </p:stCondLst>
                                  <p:childTnLst>
                                    <p:set>
                                      <p:cBhvr>
                                        <p:cTn id="20" dur="1" fill="hold">
                                          <p:stCondLst>
                                            <p:cond delay="0"/>
                                          </p:stCondLst>
                                        </p:cTn>
                                        <p:tgtEl>
                                          <p:spTgt spid="114"/>
                                        </p:tgtEl>
                                        <p:attrNameLst>
                                          <p:attrName>style.visibility</p:attrName>
                                        </p:attrNameLst>
                                      </p:cBhvr>
                                      <p:to>
                                        <p:strVal val="visible"/>
                                      </p:to>
                                    </p:set>
                                    <p:anim calcmode="lin" valueType="num">
                                      <p:cBhvr additive="base">
                                        <p:cTn id="21" dur="500" fill="hold"/>
                                        <p:tgtEl>
                                          <p:spTgt spid="114"/>
                                        </p:tgtEl>
                                        <p:attrNameLst>
                                          <p:attrName>ppt_x</p:attrName>
                                        </p:attrNameLst>
                                      </p:cBhvr>
                                      <p:tavLst>
                                        <p:tav tm="0">
                                          <p:val>
                                            <p:strVal val="1+#ppt_w/2"/>
                                          </p:val>
                                        </p:tav>
                                        <p:tav tm="100000">
                                          <p:val>
                                            <p:strVal val="#ppt_x"/>
                                          </p:val>
                                        </p:tav>
                                      </p:tavLst>
                                    </p:anim>
                                    <p:anim calcmode="lin" valueType="num">
                                      <p:cBhvr additive="base">
                                        <p:cTn id="22" dur="500" fill="hold"/>
                                        <p:tgtEl>
                                          <p:spTgt spid="1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5">
            <a:extLst>
              <a:ext uri="{FF2B5EF4-FFF2-40B4-BE49-F238E27FC236}"/>
            </a:extLst>
          </p:cNvPr>
          <p:cNvSpPr/>
          <p:nvPr/>
        </p:nvSpPr>
        <p:spPr bwMode="auto">
          <a:xfrm>
            <a:off x="296863" y="1287463"/>
            <a:ext cx="5599112" cy="620712"/>
          </a:xfrm>
          <a:prstGeom prst="roundRect">
            <a:avLst/>
          </a:prstGeom>
          <a:gradFill flip="none" rotWithShape="1">
            <a:gsLst>
              <a:gs pos="0">
                <a:srgbClr val="1B9451"/>
              </a:gs>
              <a:gs pos="51000">
                <a:srgbClr val="00B050"/>
              </a:gs>
              <a:gs pos="100000">
                <a:schemeClr val="accent6">
                  <a:lumMod val="60000"/>
                  <a:lumOff val="40000"/>
                </a:schemeClr>
              </a:gs>
            </a:gsLst>
            <a:lin ang="5400000" scaled="1"/>
            <a:tileRect/>
          </a:gradFill>
          <a:ln>
            <a:noFill/>
            <a:headEnd type="none" w="med" len="med"/>
            <a:tailEnd type="none" w="med" len="med"/>
          </a:ln>
          <a:effectLst>
            <a:outerShdw blurRad="50800" dist="38100" dir="2700000" algn="tl" rotWithShape="0">
              <a:prstClr val="black">
                <a:alpha val="40000"/>
              </a:prstClr>
            </a:outerShdw>
          </a:effectLst>
        </p:spPr>
        <p:style>
          <a:lnRef idx="1">
            <a:schemeClr val="accent5"/>
          </a:lnRef>
          <a:fillRef idx="1002">
            <a:schemeClr val="lt1"/>
          </a:fillRef>
          <a:effectRef idx="2">
            <a:schemeClr val="accent5"/>
          </a:effectRef>
          <a:fontRef idx="minor">
            <a:schemeClr val="lt1"/>
          </a:fontRef>
        </p:style>
        <p:txBody>
          <a:bodyPr anchor="ctr"/>
          <a:lstStyle/>
          <a:p>
            <a:pPr algn="ctr">
              <a:defRPr/>
            </a:pPr>
            <a:r>
              <a:rPr lang="zh-CN" altLang="en-US" sz="2400" b="1" dirty="0">
                <a:solidFill>
                  <a:schemeClr val="bg1"/>
                </a:solidFill>
                <a:latin typeface="微软雅黑" panose="020B0503020204020204" pitchFamily="34" charset="-122"/>
                <a:sym typeface="+mn-ea"/>
              </a:rPr>
              <a:t>共产主义理想是能够实现的社会理想</a:t>
            </a:r>
          </a:p>
        </p:txBody>
      </p:sp>
      <p:sp>
        <p:nvSpPr>
          <p:cNvPr id="16" name="文本框 15">
            <a:extLst>
              <a:ext uri="{FF2B5EF4-FFF2-40B4-BE49-F238E27FC236}"/>
            </a:extLst>
          </p:cNvPr>
          <p:cNvSpPr txBox="1"/>
          <p:nvPr/>
        </p:nvSpPr>
        <p:spPr>
          <a:xfrm>
            <a:off x="0" y="211138"/>
            <a:ext cx="8293100" cy="555625"/>
          </a:xfrm>
          <a:prstGeom prst="rect">
            <a:avLst/>
          </a:prstGeom>
          <a:noFill/>
        </p:spPr>
        <p:txBody>
          <a:bodyPr>
            <a:spAutoFit/>
          </a:bodyPr>
          <a:lstStyle/>
          <a:p>
            <a:pPr algn="ctr">
              <a:defRPr/>
            </a:pPr>
            <a:r>
              <a:rPr lang="zh-CN" altLang="en-US" sz="3000" b="1" dirty="0">
                <a:solidFill>
                  <a:srgbClr val="FFFFFF"/>
                </a:solidFill>
                <a:effectLst>
                  <a:outerShdw blurRad="38100" dist="38100" dir="2700000" algn="tl">
                    <a:srgbClr val="000000">
                      <a:alpha val="43137"/>
                    </a:srgbClr>
                  </a:outerShdw>
                </a:effectLst>
                <a:latin typeface="+mn-ea"/>
                <a:ea typeface="+mn-ea"/>
                <a:sym typeface="+mn-ea"/>
              </a:rPr>
              <a:t>一、实现共产主义是历史发展的必然</a:t>
            </a:r>
          </a:p>
        </p:txBody>
      </p:sp>
      <p:grpSp>
        <p:nvGrpSpPr>
          <p:cNvPr id="10244" name="组合 29"/>
          <p:cNvGrpSpPr>
            <a:grpSpLocks/>
          </p:cNvGrpSpPr>
          <p:nvPr/>
        </p:nvGrpSpPr>
        <p:grpSpPr bwMode="auto">
          <a:xfrm>
            <a:off x="977900" y="2306638"/>
            <a:ext cx="7954963" cy="3709987"/>
            <a:chOff x="1217613" y="2214563"/>
            <a:chExt cx="7954398" cy="3709987"/>
          </a:xfrm>
        </p:grpSpPr>
        <p:sp>
          <p:nvSpPr>
            <p:cNvPr id="10243" name="单圆角矩形 8">
              <a:extLst>
                <a:ext uri="{FF2B5EF4-FFF2-40B4-BE49-F238E27FC236}"/>
              </a:extLst>
            </p:cNvPr>
            <p:cNvSpPr>
              <a:spLocks noChangeArrowheads="1"/>
            </p:cNvSpPr>
            <p:nvPr/>
          </p:nvSpPr>
          <p:spPr bwMode="auto">
            <a:xfrm>
              <a:off x="1217613" y="2214563"/>
              <a:ext cx="6287641" cy="579437"/>
            </a:xfrm>
            <a:custGeom>
              <a:avLst/>
              <a:gdLst>
                <a:gd name="T0" fmla="*/ 0 w 5007100"/>
                <a:gd name="T1" fmla="*/ 0 h 578686"/>
                <a:gd name="T2" fmla="*/ 4909537 w 5007100"/>
                <a:gd name="T3" fmla="*/ 0 h 578686"/>
                <a:gd name="T4" fmla="*/ 5005963 w 5007100"/>
                <a:gd name="T5" fmla="*/ 97581 h 578686"/>
                <a:gd name="T6" fmla="*/ 5005963 w 5007100"/>
                <a:gd name="T7" fmla="*/ 585481 h 578686"/>
                <a:gd name="T8" fmla="*/ 0 w 5007100"/>
                <a:gd name="T9" fmla="*/ 585481 h 578686"/>
                <a:gd name="T10" fmla="*/ 0 w 5007100"/>
                <a:gd name="T11" fmla="*/ 0 h 578686"/>
                <a:gd name="T12" fmla="*/ 0 60000 65536"/>
                <a:gd name="T13" fmla="*/ 0 60000 65536"/>
                <a:gd name="T14" fmla="*/ 0 60000 65536"/>
                <a:gd name="T15" fmla="*/ 0 60000 65536"/>
                <a:gd name="T16" fmla="*/ 0 60000 65536"/>
                <a:gd name="T17" fmla="*/ 0 60000 65536"/>
                <a:gd name="T18" fmla="*/ 0 w 5007100"/>
                <a:gd name="T19" fmla="*/ 0 h 578686"/>
                <a:gd name="T20" fmla="*/ 5007100 w 5007100"/>
                <a:gd name="T21" fmla="*/ 578686 h 578686"/>
              </a:gdLst>
              <a:ahLst/>
              <a:cxnLst>
                <a:cxn ang="T12">
                  <a:pos x="T0" y="T1"/>
                </a:cxn>
                <a:cxn ang="T13">
                  <a:pos x="T2" y="T3"/>
                </a:cxn>
                <a:cxn ang="T14">
                  <a:pos x="T4" y="T5"/>
                </a:cxn>
                <a:cxn ang="T15">
                  <a:pos x="T6" y="T7"/>
                </a:cxn>
                <a:cxn ang="T16">
                  <a:pos x="T8" y="T9"/>
                </a:cxn>
                <a:cxn ang="T17">
                  <a:pos x="T10" y="T11"/>
                </a:cxn>
              </a:cxnLst>
              <a:rect l="T18" t="T19" r="T20" b="T21"/>
              <a:pathLst>
                <a:path w="5007100" h="578686">
                  <a:moveTo>
                    <a:pt x="0" y="0"/>
                  </a:moveTo>
                  <a:lnTo>
                    <a:pt x="4910650" y="0"/>
                  </a:lnTo>
                  <a:cubicBezTo>
                    <a:pt x="4963918" y="0"/>
                    <a:pt x="5007100" y="43182"/>
                    <a:pt x="5007100" y="96450"/>
                  </a:cubicBezTo>
                  <a:lnTo>
                    <a:pt x="5007100" y="578686"/>
                  </a:lnTo>
                  <a:lnTo>
                    <a:pt x="0" y="578686"/>
                  </a:lnTo>
                  <a:lnTo>
                    <a:pt x="0" y="0"/>
                  </a:lnTo>
                  <a:close/>
                </a:path>
              </a:pathLst>
            </a:custGeom>
            <a:solidFill>
              <a:srgbClr val="FF9933">
                <a:alpha val="50195"/>
              </a:srgbClr>
            </a:solidFill>
            <a:ln w="12700">
              <a:solidFill>
                <a:srgbClr val="FFFFFF"/>
              </a:solidFill>
              <a:miter lim="800000"/>
              <a:headEnd/>
              <a:tailEnd/>
            </a:ln>
          </p:spPr>
          <p:txBody>
            <a:bodyPr lIns="180000" tIns="350089" rIns="180000" bIns="350089" anchor="ctr"/>
            <a:lstStyle>
              <a:lvl1pPr defTabSz="800100" eaLnBrk="0" hangingPunct="0">
                <a:defRPr>
                  <a:solidFill>
                    <a:schemeClr val="tx1"/>
                  </a:solidFill>
                  <a:latin typeface="Arial" panose="020B0604020202020204" pitchFamily="34" charset="0"/>
                  <a:ea typeface="宋体" panose="02010600030101010101" pitchFamily="2" charset="-122"/>
                </a:defRPr>
              </a:lvl1pPr>
              <a:lvl2pPr marL="742950" indent="-285750" defTabSz="800100" eaLnBrk="0" hangingPunct="0">
                <a:defRPr>
                  <a:solidFill>
                    <a:schemeClr val="tx1"/>
                  </a:solidFill>
                  <a:latin typeface="Arial" panose="020B0604020202020204" pitchFamily="34" charset="0"/>
                  <a:ea typeface="宋体" panose="02010600030101010101" pitchFamily="2" charset="-122"/>
                </a:defRPr>
              </a:lvl2pPr>
              <a:lvl3pPr marL="1143000" indent="-228600" defTabSz="800100" eaLnBrk="0" hangingPunct="0">
                <a:defRPr>
                  <a:solidFill>
                    <a:schemeClr val="tx1"/>
                  </a:solidFill>
                  <a:latin typeface="Arial" panose="020B0604020202020204" pitchFamily="34" charset="0"/>
                  <a:ea typeface="宋体" panose="02010600030101010101" pitchFamily="2" charset="-122"/>
                </a:defRPr>
              </a:lvl3pPr>
              <a:lvl4pPr marL="1600200" indent="-228600" defTabSz="800100" eaLnBrk="0" hangingPunct="0">
                <a:defRPr>
                  <a:solidFill>
                    <a:schemeClr val="tx1"/>
                  </a:solidFill>
                  <a:latin typeface="Arial" panose="020B0604020202020204" pitchFamily="34" charset="0"/>
                  <a:ea typeface="宋体" panose="02010600030101010101" pitchFamily="2" charset="-122"/>
                </a:defRPr>
              </a:lvl4pPr>
              <a:lvl5pPr marL="2057400" indent="-228600" defTabSz="800100" eaLnBrk="0" hangingPunct="0">
                <a:defRPr>
                  <a:solidFill>
                    <a:schemeClr val="tx1"/>
                  </a:solidFill>
                  <a:latin typeface="Arial" panose="020B0604020202020204" pitchFamily="34" charset="0"/>
                  <a:ea typeface="宋体" panose="02010600030101010101" pitchFamily="2" charset="-122"/>
                </a:defRPr>
              </a:lvl5pPr>
              <a:lvl6pPr marL="2514600" indent="-228600" defTabSz="8001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8001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8001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8001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zh-CN" altLang="en-US" sz="2400" dirty="0">
                  <a:latin typeface="+mj-ea"/>
                  <a:ea typeface="+mj-ea"/>
                  <a:sym typeface="黑体" panose="02010609060101010101" pitchFamily="49" charset="-122"/>
                </a:rPr>
                <a:t>共产主义理想的实现是历史规律的必然要求</a:t>
              </a:r>
              <a:endParaRPr lang="zh-CN" altLang="en-US" sz="2400" dirty="0">
                <a:latin typeface="+mj-ea"/>
                <a:ea typeface="+mj-ea"/>
              </a:endParaRPr>
            </a:p>
          </p:txBody>
        </p:sp>
        <p:grpSp>
          <p:nvGrpSpPr>
            <p:cNvPr id="10247" name="组合 28"/>
            <p:cNvGrpSpPr>
              <a:grpSpLocks/>
            </p:cNvGrpSpPr>
            <p:nvPr/>
          </p:nvGrpSpPr>
          <p:grpSpPr bwMode="auto">
            <a:xfrm>
              <a:off x="4123762" y="3473044"/>
              <a:ext cx="5043481" cy="568325"/>
              <a:chOff x="4100513" y="3078776"/>
              <a:chExt cx="5043481" cy="568325"/>
            </a:xfrm>
          </p:grpSpPr>
          <p:sp>
            <p:nvSpPr>
              <p:cNvPr id="2" name="折角形 13">
                <a:extLst>
                  <a:ext uri="{FF2B5EF4-FFF2-40B4-BE49-F238E27FC236}"/>
                </a:extLst>
              </p:cNvPr>
              <p:cNvSpPr>
                <a:spLocks noChangeArrowheads="1"/>
              </p:cNvSpPr>
              <p:nvPr/>
            </p:nvSpPr>
            <p:spPr bwMode="auto">
              <a:xfrm>
                <a:off x="4100871" y="3079182"/>
                <a:ext cx="5043129" cy="568325"/>
              </a:xfrm>
              <a:prstGeom prst="foldedCorner">
                <a:avLst>
                  <a:gd name="adj" fmla="val 16667"/>
                </a:avLst>
              </a:prstGeom>
              <a:solidFill>
                <a:srgbClr val="7FAFFF">
                  <a:alpha val="50195"/>
                </a:srgbClr>
              </a:solidFill>
              <a:ln w="12700">
                <a:solidFill>
                  <a:srgbClr val="FFFFFF"/>
                </a:solidFill>
                <a:round/>
                <a:headEnd/>
                <a:tailEnd/>
              </a:ln>
            </p:spPr>
            <p:txBody>
              <a:bodyPr lIns="72000" tIns="540000" rIns="72000" bIns="350089" anchor="ctr"/>
              <a:lstStyle>
                <a:lvl1pPr defTabSz="800100" eaLnBrk="0" hangingPunct="0">
                  <a:defRPr>
                    <a:solidFill>
                      <a:schemeClr val="tx1"/>
                    </a:solidFill>
                    <a:latin typeface="Arial" panose="020B0604020202020204" pitchFamily="34" charset="0"/>
                    <a:ea typeface="宋体" panose="02010600030101010101" pitchFamily="2" charset="-122"/>
                  </a:defRPr>
                </a:lvl1pPr>
                <a:lvl2pPr marL="742950" indent="-285750" defTabSz="800100" eaLnBrk="0" hangingPunct="0">
                  <a:defRPr>
                    <a:solidFill>
                      <a:schemeClr val="tx1"/>
                    </a:solidFill>
                    <a:latin typeface="Arial" panose="020B0604020202020204" pitchFamily="34" charset="0"/>
                    <a:ea typeface="宋体" panose="02010600030101010101" pitchFamily="2" charset="-122"/>
                  </a:defRPr>
                </a:lvl2pPr>
                <a:lvl3pPr marL="1143000" indent="-228600" defTabSz="800100" eaLnBrk="0" hangingPunct="0">
                  <a:defRPr>
                    <a:solidFill>
                      <a:schemeClr val="tx1"/>
                    </a:solidFill>
                    <a:latin typeface="Arial" panose="020B0604020202020204" pitchFamily="34" charset="0"/>
                    <a:ea typeface="宋体" panose="02010600030101010101" pitchFamily="2" charset="-122"/>
                  </a:defRPr>
                </a:lvl3pPr>
                <a:lvl4pPr marL="1600200" indent="-228600" defTabSz="800100" eaLnBrk="0" hangingPunct="0">
                  <a:defRPr>
                    <a:solidFill>
                      <a:schemeClr val="tx1"/>
                    </a:solidFill>
                    <a:latin typeface="Arial" panose="020B0604020202020204" pitchFamily="34" charset="0"/>
                    <a:ea typeface="宋体" panose="02010600030101010101" pitchFamily="2" charset="-122"/>
                  </a:defRPr>
                </a:lvl4pPr>
                <a:lvl5pPr marL="2057400" indent="-228600" defTabSz="800100" eaLnBrk="0" hangingPunct="0">
                  <a:defRPr>
                    <a:solidFill>
                      <a:schemeClr val="tx1"/>
                    </a:solidFill>
                    <a:latin typeface="Arial" panose="020B0604020202020204" pitchFamily="34" charset="0"/>
                    <a:ea typeface="宋体" panose="02010600030101010101" pitchFamily="2" charset="-122"/>
                  </a:defRPr>
                </a:lvl5pPr>
                <a:lvl6pPr marL="2514600" indent="-228600" defTabSz="8001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8001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8001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8001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35000"/>
                  </a:spcAft>
                  <a:defRPr/>
                </a:pPr>
                <a:endParaRPr lang="zh-CN" altLang="en-US" sz="2400">
                  <a:latin typeface="+mj-ea"/>
                  <a:ea typeface="+mj-ea"/>
                </a:endParaRPr>
              </a:p>
            </p:txBody>
          </p:sp>
          <p:sp>
            <p:nvSpPr>
              <p:cNvPr id="10253" name="TextBox 13">
                <a:extLst>
                  <a:ext uri="{FF2B5EF4-FFF2-40B4-BE49-F238E27FC236}"/>
                </a:extLst>
              </p:cNvPr>
              <p:cNvSpPr txBox="1">
                <a:spLocks noChangeArrowheads="1"/>
              </p:cNvSpPr>
              <p:nvPr/>
            </p:nvSpPr>
            <p:spPr bwMode="auto">
              <a:xfrm>
                <a:off x="4273896" y="3150620"/>
                <a:ext cx="4870104" cy="425450"/>
              </a:xfrm>
              <a:prstGeom prst="rect">
                <a:avLst/>
              </a:prstGeom>
              <a:noFill/>
              <a:ln>
                <a:noFill/>
              </a:ln>
              <a:extLst/>
            </p:spPr>
            <p:txBody>
              <a:bodyPr>
                <a:spAutoFit/>
              </a:bodyPr>
              <a:lstStyle>
                <a:lvl1pPr defTabSz="800100" eaLnBrk="0" hangingPunct="0">
                  <a:defRPr>
                    <a:solidFill>
                      <a:schemeClr val="tx1"/>
                    </a:solidFill>
                    <a:latin typeface="Arial" panose="020B0604020202020204" pitchFamily="34" charset="0"/>
                    <a:ea typeface="宋体" panose="02010600030101010101" pitchFamily="2" charset="-122"/>
                  </a:defRPr>
                </a:lvl1pPr>
                <a:lvl2pPr marL="742950" indent="-285750" defTabSz="800100" eaLnBrk="0" hangingPunct="0">
                  <a:defRPr>
                    <a:solidFill>
                      <a:schemeClr val="tx1"/>
                    </a:solidFill>
                    <a:latin typeface="Arial" panose="020B0604020202020204" pitchFamily="34" charset="0"/>
                    <a:ea typeface="宋体" panose="02010600030101010101" pitchFamily="2" charset="-122"/>
                  </a:defRPr>
                </a:lvl2pPr>
                <a:lvl3pPr marL="1143000" indent="-228600" defTabSz="800100" eaLnBrk="0" hangingPunct="0">
                  <a:defRPr>
                    <a:solidFill>
                      <a:schemeClr val="tx1"/>
                    </a:solidFill>
                    <a:latin typeface="Arial" panose="020B0604020202020204" pitchFamily="34" charset="0"/>
                    <a:ea typeface="宋体" panose="02010600030101010101" pitchFamily="2" charset="-122"/>
                  </a:defRPr>
                </a:lvl3pPr>
                <a:lvl4pPr marL="1600200" indent="-228600" defTabSz="800100" eaLnBrk="0" hangingPunct="0">
                  <a:defRPr>
                    <a:solidFill>
                      <a:schemeClr val="tx1"/>
                    </a:solidFill>
                    <a:latin typeface="Arial" panose="020B0604020202020204" pitchFamily="34" charset="0"/>
                    <a:ea typeface="宋体" panose="02010600030101010101" pitchFamily="2" charset="-122"/>
                  </a:defRPr>
                </a:lvl4pPr>
                <a:lvl5pPr marL="2057400" indent="-228600" defTabSz="800100" eaLnBrk="0" hangingPunct="0">
                  <a:defRPr>
                    <a:solidFill>
                      <a:schemeClr val="tx1"/>
                    </a:solidFill>
                    <a:latin typeface="Arial" panose="020B0604020202020204" pitchFamily="34" charset="0"/>
                    <a:ea typeface="宋体" panose="02010600030101010101" pitchFamily="2" charset="-122"/>
                  </a:defRPr>
                </a:lvl5pPr>
                <a:lvl6pPr marL="2514600" indent="-228600" defTabSz="8001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8001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8001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8001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35000"/>
                  </a:spcAft>
                  <a:defRPr/>
                </a:pPr>
                <a:r>
                  <a:rPr lang="zh-CN" altLang="en-US" sz="2400" dirty="0">
                    <a:latin typeface="+mj-ea"/>
                    <a:ea typeface="+mj-ea"/>
                  </a:rPr>
                  <a:t>依据人类社会发展规律得出的结论</a:t>
                </a:r>
              </a:p>
            </p:txBody>
          </p:sp>
        </p:grpSp>
        <p:grpSp>
          <p:nvGrpSpPr>
            <p:cNvPr id="10248" name="组合 27"/>
            <p:cNvGrpSpPr>
              <a:grpSpLocks/>
            </p:cNvGrpSpPr>
            <p:nvPr/>
          </p:nvGrpSpPr>
          <p:grpSpPr bwMode="auto">
            <a:xfrm>
              <a:off x="4123762" y="4495005"/>
              <a:ext cx="5048249" cy="566738"/>
              <a:chOff x="4095750" y="3883638"/>
              <a:chExt cx="5048249" cy="566738"/>
            </a:xfrm>
          </p:grpSpPr>
          <p:sp>
            <p:nvSpPr>
              <p:cNvPr id="3" name="折角形 14">
                <a:extLst>
                  <a:ext uri="{FF2B5EF4-FFF2-40B4-BE49-F238E27FC236}"/>
                </a:extLst>
              </p:cNvPr>
              <p:cNvSpPr>
                <a:spLocks noChangeArrowheads="1"/>
              </p:cNvSpPr>
              <p:nvPr/>
            </p:nvSpPr>
            <p:spPr bwMode="auto">
              <a:xfrm>
                <a:off x="4096108" y="3882846"/>
                <a:ext cx="5047891" cy="566737"/>
              </a:xfrm>
              <a:prstGeom prst="foldedCorner">
                <a:avLst>
                  <a:gd name="adj" fmla="val 16667"/>
                </a:avLst>
              </a:prstGeom>
              <a:solidFill>
                <a:srgbClr val="7FAFFF">
                  <a:alpha val="50195"/>
                </a:srgbClr>
              </a:solidFill>
              <a:ln w="12700">
                <a:solidFill>
                  <a:srgbClr val="FFFFFF"/>
                </a:solidFill>
                <a:round/>
                <a:headEnd/>
                <a:tailEnd/>
              </a:ln>
            </p:spPr>
            <p:txBody>
              <a:bodyPr lIns="72000" tIns="540000" rIns="72000" bIns="350089" anchor="ctr"/>
              <a:lstStyle>
                <a:lvl1pPr defTabSz="800100" eaLnBrk="0" hangingPunct="0">
                  <a:defRPr>
                    <a:solidFill>
                      <a:schemeClr val="tx1"/>
                    </a:solidFill>
                    <a:latin typeface="Arial" panose="020B0604020202020204" pitchFamily="34" charset="0"/>
                    <a:ea typeface="宋体" panose="02010600030101010101" pitchFamily="2" charset="-122"/>
                  </a:defRPr>
                </a:lvl1pPr>
                <a:lvl2pPr marL="742950" indent="-285750" defTabSz="800100" eaLnBrk="0" hangingPunct="0">
                  <a:defRPr>
                    <a:solidFill>
                      <a:schemeClr val="tx1"/>
                    </a:solidFill>
                    <a:latin typeface="Arial" panose="020B0604020202020204" pitchFamily="34" charset="0"/>
                    <a:ea typeface="宋体" panose="02010600030101010101" pitchFamily="2" charset="-122"/>
                  </a:defRPr>
                </a:lvl2pPr>
                <a:lvl3pPr marL="1143000" indent="-228600" defTabSz="800100" eaLnBrk="0" hangingPunct="0">
                  <a:defRPr>
                    <a:solidFill>
                      <a:schemeClr val="tx1"/>
                    </a:solidFill>
                    <a:latin typeface="Arial" panose="020B0604020202020204" pitchFamily="34" charset="0"/>
                    <a:ea typeface="宋体" panose="02010600030101010101" pitchFamily="2" charset="-122"/>
                  </a:defRPr>
                </a:lvl3pPr>
                <a:lvl4pPr marL="1600200" indent="-228600" defTabSz="800100" eaLnBrk="0" hangingPunct="0">
                  <a:defRPr>
                    <a:solidFill>
                      <a:schemeClr val="tx1"/>
                    </a:solidFill>
                    <a:latin typeface="Arial" panose="020B0604020202020204" pitchFamily="34" charset="0"/>
                    <a:ea typeface="宋体" panose="02010600030101010101" pitchFamily="2" charset="-122"/>
                  </a:defRPr>
                </a:lvl4pPr>
                <a:lvl5pPr marL="2057400" indent="-228600" defTabSz="800100" eaLnBrk="0" hangingPunct="0">
                  <a:defRPr>
                    <a:solidFill>
                      <a:schemeClr val="tx1"/>
                    </a:solidFill>
                    <a:latin typeface="Arial" panose="020B0604020202020204" pitchFamily="34" charset="0"/>
                    <a:ea typeface="宋体" panose="02010600030101010101" pitchFamily="2" charset="-122"/>
                  </a:defRPr>
                </a:lvl5pPr>
                <a:lvl6pPr marL="2514600" indent="-228600" defTabSz="8001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8001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8001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8001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35000"/>
                  </a:spcAft>
                  <a:defRPr/>
                </a:pPr>
                <a:endParaRPr lang="zh-CN" altLang="en-US" sz="2400">
                  <a:latin typeface="+mj-ea"/>
                  <a:ea typeface="+mj-ea"/>
                </a:endParaRPr>
              </a:p>
            </p:txBody>
          </p:sp>
          <p:sp>
            <p:nvSpPr>
              <p:cNvPr id="10254" name="TextBox 14">
                <a:extLst>
                  <a:ext uri="{FF2B5EF4-FFF2-40B4-BE49-F238E27FC236}"/>
                </a:extLst>
              </p:cNvPr>
              <p:cNvSpPr txBox="1">
                <a:spLocks noChangeArrowheads="1"/>
              </p:cNvSpPr>
              <p:nvPr/>
            </p:nvSpPr>
            <p:spPr bwMode="auto">
              <a:xfrm>
                <a:off x="4342152" y="3935233"/>
                <a:ext cx="4555801" cy="461963"/>
              </a:xfrm>
              <a:prstGeom prst="rect">
                <a:avLst/>
              </a:prstGeom>
              <a:noFill/>
              <a:ln>
                <a:noFill/>
              </a:ln>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dirty="0">
                    <a:latin typeface="+mj-ea"/>
                    <a:ea typeface="+mj-ea"/>
                  </a:rPr>
                  <a:t>为社会主义运动</a:t>
                </a:r>
                <a:r>
                  <a:rPr lang="zh-CN" altLang="en-US" sz="2400" b="1" dirty="0">
                    <a:solidFill>
                      <a:srgbClr val="FF0000"/>
                    </a:solidFill>
                    <a:latin typeface="+mj-ea"/>
                    <a:ea typeface="+mj-ea"/>
                  </a:rPr>
                  <a:t>实践</a:t>
                </a:r>
                <a:r>
                  <a:rPr lang="zh-CN" altLang="en-US" sz="2400" dirty="0">
                    <a:latin typeface="+mj-ea"/>
                    <a:ea typeface="+mj-ea"/>
                  </a:rPr>
                  <a:t>所证明</a:t>
                </a:r>
              </a:p>
            </p:txBody>
          </p:sp>
        </p:grpSp>
        <p:sp>
          <p:nvSpPr>
            <p:cNvPr id="10255" name="单圆角矩形 8">
              <a:extLst>
                <a:ext uri="{FF2B5EF4-FFF2-40B4-BE49-F238E27FC236}"/>
              </a:extLst>
            </p:cNvPr>
            <p:cNvSpPr>
              <a:spLocks noChangeArrowheads="1"/>
            </p:cNvSpPr>
            <p:nvPr/>
          </p:nvSpPr>
          <p:spPr bwMode="auto">
            <a:xfrm>
              <a:off x="1217613" y="5345113"/>
              <a:ext cx="6287641" cy="579437"/>
            </a:xfrm>
            <a:custGeom>
              <a:avLst/>
              <a:gdLst>
                <a:gd name="T0" fmla="*/ 0 w 5007100"/>
                <a:gd name="T1" fmla="*/ 0 h 578686"/>
                <a:gd name="T2" fmla="*/ 4909537 w 5007100"/>
                <a:gd name="T3" fmla="*/ 0 h 578686"/>
                <a:gd name="T4" fmla="*/ 5005963 w 5007100"/>
                <a:gd name="T5" fmla="*/ 97582 h 578686"/>
                <a:gd name="T6" fmla="*/ 5005963 w 5007100"/>
                <a:gd name="T7" fmla="*/ 585482 h 578686"/>
                <a:gd name="T8" fmla="*/ 0 w 5007100"/>
                <a:gd name="T9" fmla="*/ 585482 h 578686"/>
                <a:gd name="T10" fmla="*/ 0 w 5007100"/>
                <a:gd name="T11" fmla="*/ 0 h 578686"/>
                <a:gd name="T12" fmla="*/ 0 60000 65536"/>
                <a:gd name="T13" fmla="*/ 0 60000 65536"/>
                <a:gd name="T14" fmla="*/ 0 60000 65536"/>
                <a:gd name="T15" fmla="*/ 0 60000 65536"/>
                <a:gd name="T16" fmla="*/ 0 60000 65536"/>
                <a:gd name="T17" fmla="*/ 0 60000 65536"/>
                <a:gd name="T18" fmla="*/ 0 w 5007100"/>
                <a:gd name="T19" fmla="*/ 0 h 578686"/>
                <a:gd name="T20" fmla="*/ 5007100 w 5007100"/>
                <a:gd name="T21" fmla="*/ 578686 h 578686"/>
              </a:gdLst>
              <a:ahLst/>
              <a:cxnLst>
                <a:cxn ang="T12">
                  <a:pos x="T0" y="T1"/>
                </a:cxn>
                <a:cxn ang="T13">
                  <a:pos x="T2" y="T3"/>
                </a:cxn>
                <a:cxn ang="T14">
                  <a:pos x="T4" y="T5"/>
                </a:cxn>
                <a:cxn ang="T15">
                  <a:pos x="T6" y="T7"/>
                </a:cxn>
                <a:cxn ang="T16">
                  <a:pos x="T8" y="T9"/>
                </a:cxn>
                <a:cxn ang="T17">
                  <a:pos x="T10" y="T11"/>
                </a:cxn>
              </a:cxnLst>
              <a:rect l="T18" t="T19" r="T20" b="T21"/>
              <a:pathLst>
                <a:path w="5007100" h="578686">
                  <a:moveTo>
                    <a:pt x="0" y="0"/>
                  </a:moveTo>
                  <a:lnTo>
                    <a:pt x="4910650" y="0"/>
                  </a:lnTo>
                  <a:cubicBezTo>
                    <a:pt x="4963918" y="0"/>
                    <a:pt x="5007100" y="43182"/>
                    <a:pt x="5007100" y="96450"/>
                  </a:cubicBezTo>
                  <a:lnTo>
                    <a:pt x="5007100" y="578686"/>
                  </a:lnTo>
                  <a:lnTo>
                    <a:pt x="0" y="578686"/>
                  </a:lnTo>
                  <a:lnTo>
                    <a:pt x="0" y="0"/>
                  </a:lnTo>
                  <a:close/>
                </a:path>
              </a:pathLst>
            </a:custGeom>
            <a:solidFill>
              <a:srgbClr val="FF9933">
                <a:alpha val="50195"/>
              </a:srgbClr>
            </a:solidFill>
            <a:ln w="12700">
              <a:solidFill>
                <a:srgbClr val="FFFFFF"/>
              </a:solidFill>
              <a:miter lim="800000"/>
              <a:headEnd/>
              <a:tailEnd/>
            </a:ln>
          </p:spPr>
          <p:txBody>
            <a:bodyPr lIns="180000" tIns="350089" rIns="180000" bIns="350089" anchor="ctr"/>
            <a:lstStyle>
              <a:lvl1pPr defTabSz="800100" eaLnBrk="0" hangingPunct="0">
                <a:defRPr>
                  <a:solidFill>
                    <a:schemeClr val="tx1"/>
                  </a:solidFill>
                  <a:latin typeface="Arial" panose="020B0604020202020204" pitchFamily="34" charset="0"/>
                  <a:ea typeface="宋体" panose="02010600030101010101" pitchFamily="2" charset="-122"/>
                </a:defRPr>
              </a:lvl1pPr>
              <a:lvl2pPr marL="742950" indent="-285750" defTabSz="800100" eaLnBrk="0" hangingPunct="0">
                <a:defRPr>
                  <a:solidFill>
                    <a:schemeClr val="tx1"/>
                  </a:solidFill>
                  <a:latin typeface="Arial" panose="020B0604020202020204" pitchFamily="34" charset="0"/>
                  <a:ea typeface="宋体" panose="02010600030101010101" pitchFamily="2" charset="-122"/>
                </a:defRPr>
              </a:lvl2pPr>
              <a:lvl3pPr marL="1143000" indent="-228600" defTabSz="800100" eaLnBrk="0" hangingPunct="0">
                <a:defRPr>
                  <a:solidFill>
                    <a:schemeClr val="tx1"/>
                  </a:solidFill>
                  <a:latin typeface="Arial" panose="020B0604020202020204" pitchFamily="34" charset="0"/>
                  <a:ea typeface="宋体" panose="02010600030101010101" pitchFamily="2" charset="-122"/>
                </a:defRPr>
              </a:lvl3pPr>
              <a:lvl4pPr marL="1600200" indent="-228600" defTabSz="800100" eaLnBrk="0" hangingPunct="0">
                <a:defRPr>
                  <a:solidFill>
                    <a:schemeClr val="tx1"/>
                  </a:solidFill>
                  <a:latin typeface="Arial" panose="020B0604020202020204" pitchFamily="34" charset="0"/>
                  <a:ea typeface="宋体" panose="02010600030101010101" pitchFamily="2" charset="-122"/>
                </a:defRPr>
              </a:lvl4pPr>
              <a:lvl5pPr marL="2057400" indent="-228600" defTabSz="800100" eaLnBrk="0" hangingPunct="0">
                <a:defRPr>
                  <a:solidFill>
                    <a:schemeClr val="tx1"/>
                  </a:solidFill>
                  <a:latin typeface="Arial" panose="020B0604020202020204" pitchFamily="34" charset="0"/>
                  <a:ea typeface="宋体" panose="02010600030101010101" pitchFamily="2" charset="-122"/>
                </a:defRPr>
              </a:lvl5pPr>
              <a:lvl6pPr marL="2514600" indent="-228600" defTabSz="8001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8001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8001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8001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zh-CN" altLang="en-US" sz="2400" dirty="0">
                  <a:latin typeface="+mj-ea"/>
                  <a:ea typeface="+mj-ea"/>
                </a:rPr>
                <a:t>实现共产主义是</a:t>
              </a:r>
              <a:r>
                <a:rPr lang="zh-CN" altLang="en-US" sz="2400" b="1" dirty="0">
                  <a:solidFill>
                    <a:srgbClr val="FF0000"/>
                  </a:solidFill>
                  <a:latin typeface="+mj-ea"/>
                  <a:ea typeface="+mj-ea"/>
                </a:rPr>
                <a:t>人类</a:t>
              </a:r>
              <a:r>
                <a:rPr lang="zh-CN" altLang="en-US" sz="2400" dirty="0">
                  <a:latin typeface="+mj-ea"/>
                  <a:ea typeface="+mj-ea"/>
                </a:rPr>
                <a:t>最伟大的事业</a:t>
              </a:r>
            </a:p>
          </p:txBody>
        </p:sp>
        <p:grpSp>
          <p:nvGrpSpPr>
            <p:cNvPr id="10250" name="组合 26"/>
            <p:cNvGrpSpPr>
              <a:grpSpLocks/>
            </p:cNvGrpSpPr>
            <p:nvPr/>
          </p:nvGrpSpPr>
          <p:grpSpPr bwMode="auto">
            <a:xfrm>
              <a:off x="3096417" y="2793999"/>
              <a:ext cx="1027345" cy="1984375"/>
              <a:chOff x="819149" y="3094395"/>
              <a:chExt cx="1095375" cy="2115780"/>
            </a:xfrm>
          </p:grpSpPr>
          <p:cxnSp>
            <p:nvCxnSpPr>
              <p:cNvPr id="24" name="直接连接符 23">
                <a:extLst>
                  <a:ext uri="{FF2B5EF4-FFF2-40B4-BE49-F238E27FC236}"/>
                </a:extLst>
              </p:cNvPr>
              <p:cNvCxnSpPr/>
              <p:nvPr/>
            </p:nvCxnSpPr>
            <p:spPr>
              <a:xfrm>
                <a:off x="819856" y="3094396"/>
                <a:ext cx="0" cy="2115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extLst>
              </p:cNvPr>
              <p:cNvCxnSpPr/>
              <p:nvPr/>
            </p:nvCxnSpPr>
            <p:spPr>
              <a:xfrm>
                <a:off x="819856" y="5210176"/>
                <a:ext cx="10950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extLst>
              </p:cNvPr>
              <p:cNvCxnSpPr/>
              <p:nvPr/>
            </p:nvCxnSpPr>
            <p:spPr>
              <a:xfrm>
                <a:off x="819856" y="4167520"/>
                <a:ext cx="10950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pic>
        <p:nvPicPr>
          <p:cNvPr id="10245" name="图片 16">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138" y="5619750"/>
            <a:ext cx="66040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微软雅黑">
      <a:majorFont>
        <a:latin typeface="Arial"/>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bwMode="auto">
        <a:noFill/>
        <a:ln>
          <a:noFill/>
        </a:ln>
      </a:spPr>
      <a:bodyPr>
        <a:spAutoFit/>
      </a:bodyPr>
      <a:lstStyle>
        <a:defPPr algn="just">
          <a:lnSpc>
            <a:spcPct val="120000"/>
          </a:lnSpc>
          <a:spcBef>
            <a:spcPts val="1400"/>
          </a:spcBef>
          <a:defRPr sz="2400"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190</TotalTime>
  <Words>911</Words>
  <Application>Microsoft Office PowerPoint</Application>
  <PresentationFormat>全屏显示(4:3)</PresentationFormat>
  <Paragraphs>90</Paragraphs>
  <Slides>19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19</vt:i4>
      </vt:variant>
    </vt:vector>
  </HeadingPairs>
  <TitlesOfParts>
    <vt:vector size="29" baseType="lpstr">
      <vt:lpstr>Agency FB</vt:lpstr>
      <vt:lpstr>黑体</vt:lpstr>
      <vt:lpstr>经典综艺体简</vt:lpstr>
      <vt:lpstr>楷体</vt:lpstr>
      <vt:lpstr>宋体</vt:lpstr>
      <vt:lpstr>微软雅黑</vt:lpstr>
      <vt:lpstr>Arial</vt:lpstr>
      <vt:lpstr>Century Gothic</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lenovo</cp:lastModifiedBy>
  <cp:revision>179</cp:revision>
  <dcterms:created xsi:type="dcterms:W3CDTF">2018-04-21T03:24:13Z</dcterms:created>
  <dcterms:modified xsi:type="dcterms:W3CDTF">2020-11-25T11:14:47Z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