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2"/>
  </p:notesMasterIdLst>
  <p:sldIdLst>
    <p:sldId id="461" r:id="rId2"/>
    <p:sldId id="477" r:id="rId3"/>
    <p:sldId id="529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6" r:id="rId25"/>
    <p:sldId id="550" r:id="rId26"/>
    <p:sldId id="551" r:id="rId27"/>
    <p:sldId id="552" r:id="rId28"/>
    <p:sldId id="553" r:id="rId29"/>
    <p:sldId id="555" r:id="rId30"/>
    <p:sldId id="554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7" autoAdjust="0"/>
  </p:normalViewPr>
  <p:slideViewPr>
    <p:cSldViewPr>
      <p:cViewPr>
        <p:scale>
          <a:sx n="67" d="100"/>
          <a:sy n="67" d="100"/>
        </p:scale>
        <p:origin x="-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EBC81A-8F2C-46CD-81EC-01F89AB92479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6281C06-2253-43C0-B006-E0ED1A5A3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39622EE4-C4A7-4556-9A0C-5EE1914091DD}" type="slidenum">
              <a:rPr lang="en-US" altLang="zh-CN" smtClean="0"/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81C06-2253-43C0-B006-E0ED1A5A3DD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C1056-84D9-4632-BAAA-B3086647B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647884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9FD5E-55E3-43B4-A741-6970B3FE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688714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F942-228E-4296-A5AF-E7F8BFCE3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579302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62139-9372-4BF8-A207-33FA400B0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015571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7084B-5BCB-4691-998C-41A2A9FC7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85333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3DC6-7EF1-4872-AE49-1D735248CF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500646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694BC-C1D5-43A5-B520-A194F8941E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033294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25AB-70F1-4CB9-A199-A5EAB687F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667777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9F94E-E435-4E0E-808E-F2BDAD7C52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486001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50212-9199-4FFB-867D-D4164D1F7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61161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C75DD-5F9E-44D6-8103-44B7D8DE5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60687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2EB570E-7E37-4B2B-B181-F1DFFF61F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6" descr="Logo and Tit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6411913"/>
            <a:ext cx="1722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30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9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31520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1"/>
            <a:ext cx="754380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9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305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5495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7629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9649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09600"/>
            <a:ext cx="8686799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5551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799"/>
            <a:ext cx="8077200" cy="604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490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610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3083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0802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04850"/>
            <a:ext cx="861060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6345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3317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458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9842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6" y="471487"/>
            <a:ext cx="85343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2400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71" name="Picture 1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61060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0647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" y="685800"/>
            <a:ext cx="8310562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5284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762000"/>
            <a:ext cx="7772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5256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077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3674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382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2290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不一定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错误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可能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V_1,V_2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都属于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才对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9" name="TextBox 18"/>
          <p:cNvSpPr txBox="1"/>
          <p:nvPr>
            <p:custDataLst>
              <p:tags r:id="rId11"/>
            </p:custDataLst>
          </p:nvPr>
        </p:nvSpPr>
        <p:spPr>
          <a:xfrm>
            <a:off x="1066800" y="714375"/>
            <a:ext cx="7315200" cy="126682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1999"/>
            <a:ext cx="7620000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511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10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044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82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0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5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5338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45343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5895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2295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4377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1533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90967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686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21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2475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01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30579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8692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610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09002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458199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3695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458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4352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686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6219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14000</TotalTime>
  <Words>22</Words>
  <Application>Microsoft Office PowerPoint</Application>
  <PresentationFormat>全屏显示(4:3)</PresentationFormat>
  <Paragraphs>13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11.3  Dot Product  11.4  Cross Product</dc:title>
  <dc:creator>Jie Fei</dc:creator>
  <cp:lastModifiedBy>hong you</cp:lastModifiedBy>
  <cp:revision>496</cp:revision>
  <dcterms:created xsi:type="dcterms:W3CDTF">2015-01-11T09:29:19Z</dcterms:created>
  <dcterms:modified xsi:type="dcterms:W3CDTF">2020-03-26T04:27:10Z</dcterms:modified>
</cp:coreProperties>
</file>