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747" r:id="rId2"/>
  </p:sldMasterIdLst>
  <p:notesMasterIdLst>
    <p:notesMasterId r:id="rId13"/>
  </p:notesMasterIdLst>
  <p:sldIdLst>
    <p:sldId id="494" r:id="rId3"/>
    <p:sldId id="502" r:id="rId4"/>
    <p:sldId id="535" r:id="rId5"/>
    <p:sldId id="536" r:id="rId6"/>
    <p:sldId id="537" r:id="rId7"/>
    <p:sldId id="538" r:id="rId8"/>
    <p:sldId id="539" r:id="rId9"/>
    <p:sldId id="540" r:id="rId10"/>
    <p:sldId id="541" r:id="rId11"/>
    <p:sldId id="534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9708"/>
    <a:srgbClr val="064BB2"/>
    <a:srgbClr val="FFCB54"/>
    <a:srgbClr val="2B6EE1"/>
    <a:srgbClr val="FFBF2B"/>
    <a:srgbClr val="7624CC"/>
    <a:srgbClr val="CC8824"/>
    <a:srgbClr val="2165B6"/>
    <a:srgbClr val="C4C6C9"/>
    <a:srgbClr val="A5A7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44" autoAdjust="0"/>
    <p:restoredTop sz="92745" autoAdjust="0"/>
  </p:normalViewPr>
  <p:slideViewPr>
    <p:cSldViewPr snapToGrid="0">
      <p:cViewPr varScale="1">
        <p:scale>
          <a:sx n="82" d="100"/>
          <a:sy n="82" d="100"/>
        </p:scale>
        <p:origin x="-667" y="-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36" Type="http://schemas.microsoft.com/office/2015/10/relationships/revisionInfo" Target="revisionInfo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77ADA9-9D0B-42DC-94FF-BBDB68110F2F}" type="datetimeFigureOut">
              <a:rPr lang="zh-CN" altLang="en-US" smtClean="0"/>
              <a:t>2022/6/16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A1B552-615F-42DA-85F2-80E7008928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58126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ln/>
        </p:spPr>
      </p:sp>
      <p:sp>
        <p:nvSpPr>
          <p:cNvPr id="226307" name="Rectangle 3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29802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0" y="1967879"/>
            <a:ext cx="12189884" cy="2168691"/>
          </a:xfrm>
          <a:prstGeom prst="rect">
            <a:avLst/>
          </a:prstGeom>
          <a:solidFill>
            <a:srgbClr val="064BB2"/>
          </a:solidFill>
          <a:ln>
            <a:noFill/>
          </a:ln>
          <a:effectLst>
            <a:outerShdw blurRad="50800" dist="38100" dir="5400000" algn="t" rotWithShape="0">
              <a:srgbClr val="000000">
                <a:alpha val="0"/>
              </a:srgbClr>
            </a:outerShdw>
          </a:effectLst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952" dirty="0">
              <a:solidFill>
                <a:schemeClr val="bg1"/>
              </a:solidFill>
              <a:latin typeface="Calibri"/>
              <a:ea typeface="宋体"/>
              <a:cs typeface="宋体" charset="0"/>
            </a:endParaRPr>
          </a:p>
        </p:txBody>
      </p:sp>
      <p:sp>
        <p:nvSpPr>
          <p:cNvPr id="15" name="标题 14">
            <a:extLst>
              <a:ext uri="{FF2B5EF4-FFF2-40B4-BE49-F238E27FC236}">
                <a16:creationId xmlns:a16="http://schemas.microsoft.com/office/drawing/2014/main" xmlns="" id="{D9E470F7-9C02-4BDE-A614-C8E5BE2C0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0806" y="2706149"/>
            <a:ext cx="6245289" cy="692150"/>
          </a:xfrm>
        </p:spPr>
        <p:txBody>
          <a:bodyPr/>
          <a:lstStyle>
            <a:lvl1pPr algn="ctr">
              <a:defRPr sz="3600" b="1" baseline="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pic>
        <p:nvPicPr>
          <p:cNvPr id="22" name="图片 21" descr="AW视觉符号.jpg">
            <a:extLst>
              <a:ext uri="{FF2B5EF4-FFF2-40B4-BE49-F238E27FC236}">
                <a16:creationId xmlns:a16="http://schemas.microsoft.com/office/drawing/2014/main" xmlns="" id="{19172D95-B79E-4810-9566-0D20516EC1A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02395" y="2246811"/>
            <a:ext cx="4697018" cy="247818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0" name="日期占位符 29">
            <a:extLst>
              <a:ext uri="{FF2B5EF4-FFF2-40B4-BE49-F238E27FC236}">
                <a16:creationId xmlns:a16="http://schemas.microsoft.com/office/drawing/2014/main" xmlns="" id="{966339E4-6E5D-43A4-AADE-78DF96907C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329751" y="3658901"/>
            <a:ext cx="2004900" cy="365125"/>
          </a:xfrm>
        </p:spPr>
        <p:txBody>
          <a:bodyPr/>
          <a:lstStyle>
            <a:lvl1pPr algn="r">
              <a:defRPr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C5EFD6F6-2F20-4B1A-A667-B95C1338A7FC}" type="datetime5">
              <a:rPr lang="zh-CN" altLang="en-US" smtClean="0"/>
              <a:pPr/>
              <a:t>2022/6/16</a:t>
            </a:fld>
            <a:endParaRPr lang="zh-CN" altLang="en-US" dirty="0"/>
          </a:p>
        </p:txBody>
      </p:sp>
      <p:sp>
        <p:nvSpPr>
          <p:cNvPr id="23" name="文本框 15">
            <a:extLst>
              <a:ext uri="{FF2B5EF4-FFF2-40B4-BE49-F238E27FC236}">
                <a16:creationId xmlns="" xmlns:a16="http://schemas.microsoft.com/office/drawing/2014/main" id="{5942DF4C-30DC-48CF-A859-3C3485F5DE8B}"/>
              </a:ext>
            </a:extLst>
          </p:cNvPr>
          <p:cNvSpPr txBox="1"/>
          <p:nvPr userDrawn="1"/>
        </p:nvSpPr>
        <p:spPr>
          <a:xfrm>
            <a:off x="8509112" y="373890"/>
            <a:ext cx="2099791" cy="369239"/>
          </a:xfrm>
          <a:prstGeom prst="rect">
            <a:avLst/>
          </a:prstGeom>
          <a:noFill/>
        </p:spPr>
        <p:txBody>
          <a:bodyPr wrap="square" lIns="91343" tIns="45674" rIns="91343" bIns="45674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064BB2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大数据，成就未来</a:t>
            </a:r>
          </a:p>
        </p:txBody>
      </p:sp>
      <p:cxnSp>
        <p:nvCxnSpPr>
          <p:cNvPr id="24" name="直接连接符 23">
            <a:extLst>
              <a:ext uri="{FF2B5EF4-FFF2-40B4-BE49-F238E27FC236}">
                <a16:creationId xmlns="" xmlns:a16="http://schemas.microsoft.com/office/drawing/2014/main" id="{BB1A5290-702C-4314-B1AB-10D919539E4A}"/>
              </a:ext>
            </a:extLst>
          </p:cNvPr>
          <p:cNvCxnSpPr>
            <a:cxnSpLocks/>
          </p:cNvCxnSpPr>
          <p:nvPr userDrawn="1"/>
        </p:nvCxnSpPr>
        <p:spPr>
          <a:xfrm>
            <a:off x="10529557" y="558546"/>
            <a:ext cx="1286539" cy="0"/>
          </a:xfrm>
          <a:prstGeom prst="line">
            <a:avLst/>
          </a:prstGeom>
          <a:ln w="12700">
            <a:solidFill>
              <a:srgbClr val="064BB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="" xmlns:a16="http://schemas.microsoft.com/office/drawing/2014/main" id="{3823EFF5-52EE-4825-B7BC-67CAEFC26131}"/>
              </a:ext>
            </a:extLst>
          </p:cNvPr>
          <p:cNvCxnSpPr>
            <a:cxnSpLocks/>
          </p:cNvCxnSpPr>
          <p:nvPr userDrawn="1"/>
        </p:nvCxnSpPr>
        <p:spPr>
          <a:xfrm>
            <a:off x="6589273" y="558546"/>
            <a:ext cx="1286539" cy="0"/>
          </a:xfrm>
          <a:prstGeom prst="line">
            <a:avLst/>
          </a:prstGeom>
          <a:ln w="12700">
            <a:solidFill>
              <a:srgbClr val="064BB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6" name="图片 16" descr="LOGO1.png">
            <a:extLst>
              <a:ext uri="{FF2B5EF4-FFF2-40B4-BE49-F238E27FC236}">
                <a16:creationId xmlns="" xmlns:a16="http://schemas.microsoft.com/office/drawing/2014/main" id="{1566B4C5-E1DE-43E9-9F3B-DB2CE31E47B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9081" y="288546"/>
            <a:ext cx="546241" cy="5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76718034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程序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>
            <a:spLocks noGrp="1"/>
          </p:cNvSpPr>
          <p:nvPr>
            <p:ph idx="1" hasCustomPrompt="1"/>
          </p:nvPr>
        </p:nvSpPr>
        <p:spPr>
          <a:xfrm>
            <a:off x="423819" y="1753674"/>
            <a:ext cx="11107601" cy="4339721"/>
          </a:xfrm>
        </p:spPr>
        <p:txBody>
          <a:bodyPr>
            <a:noAutofit/>
          </a:bodyPr>
          <a:lstStyle>
            <a:lvl1pPr marL="362822" indent="-362822">
              <a:lnSpc>
                <a:spcPct val="150000"/>
              </a:lnSpc>
              <a:spcBef>
                <a:spcPts val="1000"/>
              </a:spcBef>
              <a:buClr>
                <a:srgbClr val="032089"/>
              </a:buClr>
              <a:buFont typeface="Wingdings" pitchFamily="2" charset="2"/>
              <a:buChar char="Ø"/>
              <a:defRPr sz="1800" b="0">
                <a:latin typeface="微软雅黑" pitchFamily="34" charset="-122"/>
                <a:ea typeface="微软雅黑" pitchFamily="34" charset="-122"/>
                <a:cs typeface="Times New Roman" pitchFamily="18" charset="0"/>
              </a:defRPr>
            </a:lvl1pPr>
            <a:lvl2pPr>
              <a:lnSpc>
                <a:spcPct val="130000"/>
              </a:lnSpc>
              <a:buClr>
                <a:srgbClr val="032089"/>
              </a:buClr>
              <a:buFont typeface="Wingdings" pitchFamily="2" charset="2"/>
              <a:buChar char="l"/>
              <a:defRPr sz="2328" b="0">
                <a:latin typeface="微软雅黑" pitchFamily="34" charset="-122"/>
                <a:ea typeface="微软雅黑" pitchFamily="34" charset="-122"/>
              </a:defRPr>
            </a:lvl2pPr>
            <a:lvl3pPr>
              <a:defRPr sz="1905" b="0">
                <a:latin typeface="微软雅黑" pitchFamily="34" charset="-122"/>
                <a:ea typeface="微软雅黑" pitchFamily="34" charset="-122"/>
              </a:defRPr>
            </a:lvl3pPr>
            <a:lvl4pPr>
              <a:defRPr sz="1905" b="0">
                <a:latin typeface="微软雅黑" pitchFamily="34" charset="-122"/>
                <a:ea typeface="微软雅黑" pitchFamily="34" charset="-122"/>
              </a:defRPr>
            </a:lvl4pPr>
            <a:lvl5pPr>
              <a:defRPr sz="1905" b="0"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en-US" altLang="zh-CN" dirty="0"/>
              <a:t>Enter your program</a:t>
            </a:r>
            <a:r>
              <a:rPr lang="en-US" altLang="zh-CN" dirty="0" smtClean="0"/>
              <a:t>!</a:t>
            </a:r>
          </a:p>
          <a:p>
            <a:pPr lvl="0"/>
            <a:r>
              <a:rPr lang="en-US" altLang="zh-CN" dirty="0" err="1" smtClean="0"/>
              <a:t>asff</a:t>
            </a:r>
            <a:endParaRPr lang="en-US" altLang="zh-CN" dirty="0" smtClean="0"/>
          </a:p>
          <a:p>
            <a:pPr lvl="0"/>
            <a:endParaRPr lang="en-US" altLang="zh-CN" dirty="0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xmlns="" id="{C5D7099D-BAD5-4272-8A2E-94A0C91C112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938039" y="6392632"/>
            <a:ext cx="571500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kumimoji="0" lang="en-US" altLang="zh-CN" sz="1058" dirty="0">
                <a:solidFill>
                  <a:srgbClr val="7F7F7F"/>
                </a:solidFill>
                <a:cs typeface="Arial" panose="020B0604020202020204" pitchFamily="34" charset="0"/>
              </a:rPr>
              <a:t> </a:t>
            </a:r>
            <a:fld id="{52E767EE-C047-4461-847C-BB60255B19E5}" type="slidenum">
              <a:rPr kumimoji="0" lang="en-US" altLang="zh-CN" sz="1058" smtClean="0">
                <a:solidFill>
                  <a:schemeClr val="tx1"/>
                </a:solidFill>
                <a:cs typeface="Arial" panose="020B0604020202020204" pitchFamily="34" charset="0"/>
              </a:rPr>
              <a:pPr algn="ctr" eaLnBrk="1" hangingPunct="1">
                <a:defRPr/>
              </a:pPr>
              <a:t>‹#›</a:t>
            </a:fld>
            <a:endParaRPr kumimoji="0" lang="en-US" altLang="zh-CN" sz="1058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cxnSp>
        <p:nvCxnSpPr>
          <p:cNvPr id="7" name="直接连接符 19">
            <a:extLst>
              <a:ext uri="{FF2B5EF4-FFF2-40B4-BE49-F238E27FC236}">
                <a16:creationId xmlns:a16="http://schemas.microsoft.com/office/drawing/2014/main" xmlns="" id="{176B5078-B439-4442-981A-994788DA021F}"/>
              </a:ext>
            </a:extLst>
          </p:cNvPr>
          <p:cNvCxnSpPr>
            <a:cxnSpLocks/>
            <a:stCxn id="6" idx="3"/>
          </p:cNvCxnSpPr>
          <p:nvPr userDrawn="1"/>
        </p:nvCxnSpPr>
        <p:spPr>
          <a:xfrm>
            <a:off x="10509539" y="6508520"/>
            <a:ext cx="1019364" cy="0"/>
          </a:xfrm>
          <a:prstGeom prst="line">
            <a:avLst/>
          </a:prstGeom>
          <a:ln w="9525">
            <a:solidFill>
              <a:srgbClr val="F19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14">
            <a:extLst>
              <a:ext uri="{FF2B5EF4-FFF2-40B4-BE49-F238E27FC236}">
                <a16:creationId xmlns:a16="http://schemas.microsoft.com/office/drawing/2014/main" xmlns="" id="{96F4B8AB-1F57-4AB9-99F7-D601F227AFB9}"/>
              </a:ext>
            </a:extLst>
          </p:cNvPr>
          <p:cNvCxnSpPr>
            <a:cxnSpLocks/>
          </p:cNvCxnSpPr>
          <p:nvPr userDrawn="1"/>
        </p:nvCxnSpPr>
        <p:spPr>
          <a:xfrm flipV="1">
            <a:off x="3718988" y="6508520"/>
            <a:ext cx="6219051" cy="1"/>
          </a:xfrm>
          <a:prstGeom prst="line">
            <a:avLst/>
          </a:prstGeom>
          <a:ln>
            <a:solidFill>
              <a:srgbClr val="064B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utoShape 23">
            <a:extLst>
              <a:ext uri="{FF2B5EF4-FFF2-40B4-BE49-F238E27FC236}">
                <a16:creationId xmlns:a16="http://schemas.microsoft.com/office/drawing/2014/main" xmlns="" id="{C7EF5821-61C7-46EE-B36E-E6D55798B42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45823" y="916742"/>
            <a:ext cx="9596454" cy="45719"/>
          </a:xfrm>
          <a:prstGeom prst="rect">
            <a:avLst/>
          </a:prstGeom>
          <a:solidFill>
            <a:srgbClr val="064BB2"/>
          </a:solidFill>
          <a:ln>
            <a:noFill/>
          </a:ln>
          <a:extLst/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endParaRPr lang="zh-CN" altLang="en-US" sz="952"/>
          </a:p>
        </p:txBody>
      </p:sp>
      <p:sp>
        <p:nvSpPr>
          <p:cNvPr id="12" name="AutoShape 23">
            <a:extLst>
              <a:ext uri="{FF2B5EF4-FFF2-40B4-BE49-F238E27FC236}">
                <a16:creationId xmlns:a16="http://schemas.microsoft.com/office/drawing/2014/main" xmlns="" id="{125E71EC-B4A0-449E-84AF-FDE0673623C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842278" y="916742"/>
            <a:ext cx="1988939" cy="45719"/>
          </a:xfrm>
          <a:prstGeom prst="rect">
            <a:avLst/>
          </a:prstGeom>
          <a:solidFill>
            <a:srgbClr val="FB9708"/>
          </a:solidFill>
          <a:ln>
            <a:noFill/>
          </a:ln>
          <a:extLst/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endParaRPr lang="zh-CN" altLang="en-US" sz="952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xmlns="" id="{E6DF6BDD-D35F-402A-B27C-8529022DCE9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4876" y="359079"/>
            <a:ext cx="10972801" cy="528176"/>
          </a:xfrm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defRPr>
            </a:lvl1pPr>
          </a:lstStyle>
          <a:p>
            <a:r>
              <a:rPr lang="zh-CN" altLang="en-US" dirty="0"/>
              <a:t>单击此处编辑母版标题</a:t>
            </a:r>
            <a:r>
              <a:rPr lang="zh-CN" altLang="en-US" dirty="0" smtClean="0"/>
              <a:t>样式</a:t>
            </a:r>
            <a:r>
              <a:rPr lang="en-US" altLang="zh-CN" dirty="0" err="1" smtClean="0"/>
              <a:t>fhjk</a:t>
            </a:r>
            <a:endParaRPr lang="zh-CN" altLang="en-US" dirty="0"/>
          </a:p>
        </p:txBody>
      </p:sp>
      <p:sp>
        <p:nvSpPr>
          <p:cNvPr id="14" name="内容占位符 2">
            <a:extLst>
              <a:ext uri="{FF2B5EF4-FFF2-40B4-BE49-F238E27FC236}">
                <a16:creationId xmlns:a16="http://schemas.microsoft.com/office/drawing/2014/main" xmlns="" id="{41F7D915-E201-49C1-ADF7-A3E3DB379CB6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423819" y="1138980"/>
            <a:ext cx="11107601" cy="426469"/>
          </a:xfr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zh-CN" altLang="en-US" sz="2000" b="0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defRPr>
            </a:lvl1pPr>
          </a:lstStyle>
          <a:p>
            <a:pPr marL="362822" lvl="0" indent="-362822">
              <a:lnSpc>
                <a:spcPct val="130000"/>
              </a:lnSpc>
              <a:buClr>
                <a:srgbClr val="032089"/>
              </a:buClr>
            </a:pPr>
            <a:r>
              <a:rPr lang="zh-CN" altLang="en-US" dirty="0"/>
              <a:t>单击此处编辑母版标题</a:t>
            </a:r>
            <a:r>
              <a:rPr lang="zh-CN" altLang="en-US" dirty="0" smtClean="0"/>
              <a:t>样式</a:t>
            </a:r>
            <a:r>
              <a:rPr lang="en-US" altLang="zh-CN" dirty="0" err="1" smtClean="0"/>
              <a:t>asdf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="" xmlns:a16="http://schemas.microsoft.com/office/drawing/2014/main" id="{16515F54-5BC0-4E1A-9B95-31B06C769FF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479913" y="6346970"/>
            <a:ext cx="1239075" cy="346156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91343" tIns="45674" rIns="91343" bIns="45674">
            <a:spAutoFit/>
          </a:bodyPr>
          <a:lstStyle>
            <a:lvl1pPr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600"/>
              </a:spcBef>
              <a:defRPr/>
            </a:pPr>
            <a:r>
              <a:rPr lang="zh-CN" altLang="en-US" sz="1100" dirty="0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大数据挖掘</a:t>
            </a:r>
            <a:r>
              <a:rPr lang="zh-CN" altLang="en-US" sz="1100" dirty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专家</a:t>
            </a:r>
            <a:endParaRPr lang="en-US" altLang="zh-CN" sz="1100" dirty="0">
              <a:solidFill>
                <a:srgbClr val="404040"/>
              </a:solidFill>
              <a:latin typeface="微软雅黑" pitchFamily="34" charset="-122"/>
              <a:ea typeface="微软雅黑" pitchFamily="34" charset="-122"/>
              <a:cs typeface="Arial" charset="0"/>
            </a:endParaRPr>
          </a:p>
        </p:txBody>
      </p:sp>
      <p:pic>
        <p:nvPicPr>
          <p:cNvPr id="15" name="图片 12" descr="泰迪logo无底色.png">
            <a:extLst>
              <a:ext uri="{FF2B5EF4-FFF2-40B4-BE49-F238E27FC236}">
                <a16:creationId xmlns="" xmlns:a16="http://schemas.microsoft.com/office/drawing/2014/main" id="{BAD2C741-E182-41B4-9084-E4175709408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151" r="-8151"/>
          <a:stretch/>
        </p:blipFill>
        <p:spPr bwMode="auto">
          <a:xfrm>
            <a:off x="229590" y="6272781"/>
            <a:ext cx="2162025" cy="4714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6" name="直接连接符 15">
            <a:extLst>
              <a:ext uri="{FF2B5EF4-FFF2-40B4-BE49-F238E27FC236}">
                <a16:creationId xmlns="" xmlns:a16="http://schemas.microsoft.com/office/drawing/2014/main" id="{FECD2124-C3E5-48D9-ABA9-066853229001}"/>
              </a:ext>
            </a:extLst>
          </p:cNvPr>
          <p:cNvCxnSpPr>
            <a:cxnSpLocks/>
          </p:cNvCxnSpPr>
          <p:nvPr userDrawn="1"/>
        </p:nvCxnSpPr>
        <p:spPr>
          <a:xfrm>
            <a:off x="2383751" y="6382135"/>
            <a:ext cx="0" cy="275083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4495078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>
            <a:spLocks noGrp="1"/>
          </p:cNvSpPr>
          <p:nvPr>
            <p:ph idx="1" hasCustomPrompt="1"/>
          </p:nvPr>
        </p:nvSpPr>
        <p:spPr>
          <a:xfrm>
            <a:off x="423819" y="1754668"/>
            <a:ext cx="11107601" cy="4369231"/>
          </a:xfrm>
        </p:spPr>
        <p:txBody>
          <a:bodyPr>
            <a:noAutofit/>
          </a:bodyPr>
          <a:lstStyle>
            <a:lvl1pPr marL="362822" indent="-362822">
              <a:lnSpc>
                <a:spcPct val="150000"/>
              </a:lnSpc>
              <a:spcBef>
                <a:spcPts val="1000"/>
              </a:spcBef>
              <a:buClr>
                <a:srgbClr val="032089"/>
              </a:buClr>
              <a:buFont typeface="Wingdings" panose="05000000000000000000" pitchFamily="2" charset="2"/>
              <a:buChar char="Ø"/>
              <a:defRPr sz="1800" b="0">
                <a:latin typeface="微软雅黑" pitchFamily="34" charset="-122"/>
                <a:ea typeface="微软雅黑" pitchFamily="34" charset="-122"/>
                <a:cs typeface="Times New Roman" pitchFamily="18" charset="0"/>
              </a:defRPr>
            </a:lvl1pPr>
            <a:lvl2pPr>
              <a:lnSpc>
                <a:spcPct val="130000"/>
              </a:lnSpc>
              <a:buClr>
                <a:srgbClr val="032089"/>
              </a:buClr>
              <a:buFont typeface="Wingdings" pitchFamily="2" charset="2"/>
              <a:buChar char="l"/>
              <a:defRPr sz="2328" b="0">
                <a:latin typeface="微软雅黑" pitchFamily="34" charset="-122"/>
                <a:ea typeface="微软雅黑" pitchFamily="34" charset="-122"/>
              </a:defRPr>
            </a:lvl2pPr>
            <a:lvl3pPr>
              <a:defRPr sz="1905" b="0">
                <a:latin typeface="微软雅黑" pitchFamily="34" charset="-122"/>
                <a:ea typeface="微软雅黑" pitchFamily="34" charset="-122"/>
              </a:defRPr>
            </a:lvl3pPr>
            <a:lvl4pPr>
              <a:defRPr sz="1905" b="0">
                <a:latin typeface="微软雅黑" pitchFamily="34" charset="-122"/>
                <a:ea typeface="微软雅黑" pitchFamily="34" charset="-122"/>
              </a:defRPr>
            </a:lvl4pPr>
            <a:lvl5pPr>
              <a:defRPr sz="1905" b="0"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单击此处编辑母版文本样式（内容</a:t>
            </a:r>
            <a:r>
              <a:rPr lang="zh-CN" altLang="en-US" dirty="0" smtClean="0"/>
              <a:t>）</a:t>
            </a:r>
            <a:r>
              <a:rPr lang="en-US" altLang="zh-CN" dirty="0" err="1" smtClean="0"/>
              <a:t>asdf</a:t>
            </a:r>
            <a:endParaRPr lang="en-US" altLang="zh-CN" dirty="0" smtClean="0"/>
          </a:p>
          <a:p>
            <a:pPr lvl="0"/>
            <a:r>
              <a:rPr lang="en-US" altLang="zh-CN" dirty="0" err="1" smtClean="0"/>
              <a:t>asf</a:t>
            </a:r>
            <a:endParaRPr lang="zh-CN" altLang="en-US" dirty="0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xmlns="" id="{C5D7099D-BAD5-4272-8A2E-94A0C91C112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938039" y="6392632"/>
            <a:ext cx="571500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kumimoji="0" lang="en-US" altLang="zh-CN" sz="1058" dirty="0">
                <a:solidFill>
                  <a:srgbClr val="7F7F7F"/>
                </a:solidFill>
                <a:cs typeface="Arial" panose="020B0604020202020204" pitchFamily="34" charset="0"/>
              </a:rPr>
              <a:t> </a:t>
            </a:r>
            <a:fld id="{52E767EE-C047-4461-847C-BB60255B19E5}" type="slidenum">
              <a:rPr kumimoji="0" lang="en-US" altLang="zh-CN" sz="1058" smtClean="0">
                <a:solidFill>
                  <a:schemeClr val="tx1"/>
                </a:solidFill>
                <a:cs typeface="Arial" panose="020B0604020202020204" pitchFamily="34" charset="0"/>
              </a:rPr>
              <a:pPr algn="ctr" eaLnBrk="1" hangingPunct="1">
                <a:defRPr/>
              </a:pPr>
              <a:t>‹#›</a:t>
            </a:fld>
            <a:endParaRPr kumimoji="0" lang="en-US" altLang="zh-CN" sz="1058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cxnSp>
        <p:nvCxnSpPr>
          <p:cNvPr id="7" name="直接连接符 19">
            <a:extLst>
              <a:ext uri="{FF2B5EF4-FFF2-40B4-BE49-F238E27FC236}">
                <a16:creationId xmlns:a16="http://schemas.microsoft.com/office/drawing/2014/main" xmlns="" id="{176B5078-B439-4442-981A-994788DA021F}"/>
              </a:ext>
            </a:extLst>
          </p:cNvPr>
          <p:cNvCxnSpPr>
            <a:cxnSpLocks/>
            <a:stCxn id="6" idx="3"/>
          </p:cNvCxnSpPr>
          <p:nvPr userDrawn="1"/>
        </p:nvCxnSpPr>
        <p:spPr>
          <a:xfrm>
            <a:off x="10509539" y="6508520"/>
            <a:ext cx="1019364" cy="0"/>
          </a:xfrm>
          <a:prstGeom prst="line">
            <a:avLst/>
          </a:prstGeom>
          <a:ln w="9525">
            <a:solidFill>
              <a:srgbClr val="F19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14">
            <a:extLst>
              <a:ext uri="{FF2B5EF4-FFF2-40B4-BE49-F238E27FC236}">
                <a16:creationId xmlns:a16="http://schemas.microsoft.com/office/drawing/2014/main" xmlns="" id="{96F4B8AB-1F57-4AB9-99F7-D601F227AFB9}"/>
              </a:ext>
            </a:extLst>
          </p:cNvPr>
          <p:cNvCxnSpPr>
            <a:cxnSpLocks/>
          </p:cNvCxnSpPr>
          <p:nvPr userDrawn="1"/>
        </p:nvCxnSpPr>
        <p:spPr>
          <a:xfrm flipV="1">
            <a:off x="3718988" y="6508520"/>
            <a:ext cx="6219051" cy="1"/>
          </a:xfrm>
          <a:prstGeom prst="line">
            <a:avLst/>
          </a:prstGeom>
          <a:ln>
            <a:solidFill>
              <a:srgbClr val="064B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utoShape 23">
            <a:extLst>
              <a:ext uri="{FF2B5EF4-FFF2-40B4-BE49-F238E27FC236}">
                <a16:creationId xmlns:a16="http://schemas.microsoft.com/office/drawing/2014/main" xmlns="" id="{C7EF5821-61C7-46EE-B36E-E6D55798B42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45823" y="916742"/>
            <a:ext cx="9596454" cy="45719"/>
          </a:xfrm>
          <a:prstGeom prst="rect">
            <a:avLst/>
          </a:prstGeom>
          <a:solidFill>
            <a:srgbClr val="064BB2"/>
          </a:solidFill>
          <a:ln>
            <a:noFill/>
          </a:ln>
          <a:extLst/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endParaRPr lang="zh-CN" altLang="en-US" sz="952"/>
          </a:p>
        </p:txBody>
      </p:sp>
      <p:sp>
        <p:nvSpPr>
          <p:cNvPr id="12" name="AutoShape 23">
            <a:extLst>
              <a:ext uri="{FF2B5EF4-FFF2-40B4-BE49-F238E27FC236}">
                <a16:creationId xmlns:a16="http://schemas.microsoft.com/office/drawing/2014/main" xmlns="" id="{125E71EC-B4A0-449E-84AF-FDE0673623C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842278" y="916742"/>
            <a:ext cx="1988939" cy="45719"/>
          </a:xfrm>
          <a:prstGeom prst="rect">
            <a:avLst/>
          </a:prstGeom>
          <a:solidFill>
            <a:srgbClr val="FB9708"/>
          </a:solidFill>
          <a:ln>
            <a:noFill/>
          </a:ln>
          <a:extLst/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endParaRPr lang="zh-CN" altLang="en-US" sz="952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xmlns="" id="{E6DF6BDD-D35F-402A-B27C-8529022DCE9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4876" y="359079"/>
            <a:ext cx="10972801" cy="528176"/>
          </a:xfrm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defRPr>
            </a:lvl1pPr>
          </a:lstStyle>
          <a:p>
            <a:r>
              <a:rPr lang="zh-CN" altLang="en-US" dirty="0"/>
              <a:t>单击此处编辑母版标题</a:t>
            </a:r>
            <a:r>
              <a:rPr lang="zh-CN" altLang="en-US" dirty="0" smtClean="0"/>
              <a:t>样式</a:t>
            </a:r>
            <a:r>
              <a:rPr lang="en-US" altLang="zh-CN" dirty="0" err="1" smtClean="0"/>
              <a:t>fs</a:t>
            </a:r>
            <a:endParaRPr lang="zh-CN" altLang="en-US" dirty="0"/>
          </a:p>
        </p:txBody>
      </p:sp>
      <p:sp>
        <p:nvSpPr>
          <p:cNvPr id="14" name="内容占位符 2">
            <a:extLst>
              <a:ext uri="{FF2B5EF4-FFF2-40B4-BE49-F238E27FC236}">
                <a16:creationId xmlns:a16="http://schemas.microsoft.com/office/drawing/2014/main" xmlns="" id="{EE02724C-0D19-4E9B-828F-1241B79D4616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423819" y="1138980"/>
            <a:ext cx="11107601" cy="426469"/>
          </a:xfr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zh-CN" altLang="en-US" sz="2000" b="0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defRPr>
            </a:lvl1pPr>
          </a:lstStyle>
          <a:p>
            <a:pPr marL="362822" lvl="0" indent="-362822">
              <a:lnSpc>
                <a:spcPct val="130000"/>
              </a:lnSpc>
              <a:buClr>
                <a:srgbClr val="032089"/>
              </a:buClr>
            </a:pPr>
            <a:r>
              <a:rPr lang="zh-CN" altLang="en-US" dirty="0"/>
              <a:t>单击此处编辑母版标题</a:t>
            </a:r>
            <a:r>
              <a:rPr lang="zh-CN" altLang="en-US" dirty="0" smtClean="0"/>
              <a:t>样式</a:t>
            </a:r>
            <a:r>
              <a:rPr lang="en-US" altLang="zh-CN" dirty="0" err="1" smtClean="0"/>
              <a:t>fsgh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="" xmlns:a16="http://schemas.microsoft.com/office/drawing/2014/main" id="{16515F54-5BC0-4E1A-9B95-31B06C769FF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479913" y="6346970"/>
            <a:ext cx="1239075" cy="346156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91343" tIns="45674" rIns="91343" bIns="45674">
            <a:spAutoFit/>
          </a:bodyPr>
          <a:lstStyle>
            <a:lvl1pPr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600"/>
              </a:spcBef>
              <a:defRPr/>
            </a:pPr>
            <a:r>
              <a:rPr lang="zh-CN" altLang="en-US" sz="1100" dirty="0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大数据挖掘</a:t>
            </a:r>
            <a:r>
              <a:rPr lang="zh-CN" altLang="en-US" sz="1100" dirty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专家</a:t>
            </a:r>
            <a:endParaRPr lang="en-US" altLang="zh-CN" sz="1100" dirty="0">
              <a:solidFill>
                <a:srgbClr val="404040"/>
              </a:solidFill>
              <a:latin typeface="微软雅黑" pitchFamily="34" charset="-122"/>
              <a:ea typeface="微软雅黑" pitchFamily="34" charset="-122"/>
              <a:cs typeface="Arial" charset="0"/>
            </a:endParaRPr>
          </a:p>
        </p:txBody>
      </p:sp>
      <p:pic>
        <p:nvPicPr>
          <p:cNvPr id="15" name="图片 12" descr="泰迪logo无底色.png">
            <a:extLst>
              <a:ext uri="{FF2B5EF4-FFF2-40B4-BE49-F238E27FC236}">
                <a16:creationId xmlns="" xmlns:a16="http://schemas.microsoft.com/office/drawing/2014/main" id="{BAD2C741-E182-41B4-9084-E4175709408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151" r="-8151"/>
          <a:stretch/>
        </p:blipFill>
        <p:spPr bwMode="auto">
          <a:xfrm>
            <a:off x="229590" y="6272781"/>
            <a:ext cx="2162025" cy="4714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6" name="直接连接符 15">
            <a:extLst>
              <a:ext uri="{FF2B5EF4-FFF2-40B4-BE49-F238E27FC236}">
                <a16:creationId xmlns="" xmlns:a16="http://schemas.microsoft.com/office/drawing/2014/main" id="{FECD2124-C3E5-48D9-ABA9-066853229001}"/>
              </a:ext>
            </a:extLst>
          </p:cNvPr>
          <p:cNvCxnSpPr>
            <a:cxnSpLocks/>
          </p:cNvCxnSpPr>
          <p:nvPr userDrawn="1"/>
        </p:nvCxnSpPr>
        <p:spPr>
          <a:xfrm>
            <a:off x="2383751" y="6382135"/>
            <a:ext cx="0" cy="275083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4561841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0" y="1967879"/>
            <a:ext cx="12189884" cy="2168691"/>
          </a:xfrm>
          <a:prstGeom prst="rect">
            <a:avLst/>
          </a:prstGeom>
          <a:solidFill>
            <a:srgbClr val="064BB2"/>
          </a:solidFill>
          <a:ln>
            <a:noFill/>
          </a:ln>
          <a:effectLst>
            <a:outerShdw blurRad="50800" dist="38100" dir="5400000" algn="t" rotWithShape="0">
              <a:srgbClr val="000000">
                <a:alpha val="0"/>
              </a:srgbClr>
            </a:outerShdw>
          </a:effectLst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952" dirty="0">
              <a:solidFill>
                <a:srgbClr val="FFFFFF"/>
              </a:solidFill>
              <a:cs typeface="宋体" charset="0"/>
            </a:endParaRPr>
          </a:p>
        </p:txBody>
      </p:sp>
      <p:sp>
        <p:nvSpPr>
          <p:cNvPr id="15" name="标题 14">
            <a:extLst>
              <a:ext uri="{FF2B5EF4-FFF2-40B4-BE49-F238E27FC236}">
                <a16:creationId xmlns:a16="http://schemas.microsoft.com/office/drawing/2014/main" xmlns="" id="{D9E470F7-9C02-4BDE-A614-C8E5BE2C0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6234" y="2706149"/>
            <a:ext cx="5889861" cy="692150"/>
          </a:xfrm>
        </p:spPr>
        <p:txBody>
          <a:bodyPr/>
          <a:lstStyle>
            <a:lvl1pPr algn="ctr">
              <a:defRPr sz="3600" b="1" baseline="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pic>
        <p:nvPicPr>
          <p:cNvPr id="22" name="图片 21" descr="AW视觉符号.jpg">
            <a:extLst>
              <a:ext uri="{FF2B5EF4-FFF2-40B4-BE49-F238E27FC236}">
                <a16:creationId xmlns:a16="http://schemas.microsoft.com/office/drawing/2014/main" xmlns="" id="{19172D95-B79E-4810-9566-0D20516EC1A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02395" y="2246811"/>
            <a:ext cx="4697018" cy="247818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0" name="日期占位符 29">
            <a:extLst>
              <a:ext uri="{FF2B5EF4-FFF2-40B4-BE49-F238E27FC236}">
                <a16:creationId xmlns:a16="http://schemas.microsoft.com/office/drawing/2014/main" xmlns="" id="{966339E4-6E5D-43A4-AADE-78DF96907C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446684" y="3771444"/>
            <a:ext cx="2743200" cy="365125"/>
          </a:xfrm>
        </p:spPr>
        <p:txBody>
          <a:bodyPr/>
          <a:lstStyle>
            <a:lvl1pPr algn="r">
              <a:defRPr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8B362659-EDEF-4896-B44C-15816E2E4CD8}" type="datetimeFigureOut">
              <a:rPr lang="zh-CN" altLang="en-US" smtClean="0">
                <a:solidFill>
                  <a:srgbClr val="FFFFFF"/>
                </a:solidFill>
              </a:rPr>
              <a:pPr/>
              <a:t>2022/6/16</a:t>
            </a:fld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3" name="文本框 15">
            <a:extLst>
              <a:ext uri="{FF2B5EF4-FFF2-40B4-BE49-F238E27FC236}">
                <a16:creationId xmlns="" xmlns:a16="http://schemas.microsoft.com/office/drawing/2014/main" id="{5942DF4C-30DC-48CF-A859-3C3485F5DE8B}"/>
              </a:ext>
            </a:extLst>
          </p:cNvPr>
          <p:cNvSpPr txBox="1"/>
          <p:nvPr userDrawn="1"/>
        </p:nvSpPr>
        <p:spPr>
          <a:xfrm>
            <a:off x="8509112" y="373890"/>
            <a:ext cx="2099791" cy="369239"/>
          </a:xfrm>
          <a:prstGeom prst="rect">
            <a:avLst/>
          </a:prstGeom>
          <a:noFill/>
        </p:spPr>
        <p:txBody>
          <a:bodyPr wrap="square" lIns="91343" tIns="45674" rIns="91343" bIns="45674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064BB2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大数据，成就未来</a:t>
            </a:r>
          </a:p>
        </p:txBody>
      </p:sp>
      <p:cxnSp>
        <p:nvCxnSpPr>
          <p:cNvPr id="24" name="直接连接符 23">
            <a:extLst>
              <a:ext uri="{FF2B5EF4-FFF2-40B4-BE49-F238E27FC236}">
                <a16:creationId xmlns="" xmlns:a16="http://schemas.microsoft.com/office/drawing/2014/main" id="{BB1A5290-702C-4314-B1AB-10D919539E4A}"/>
              </a:ext>
            </a:extLst>
          </p:cNvPr>
          <p:cNvCxnSpPr>
            <a:cxnSpLocks/>
          </p:cNvCxnSpPr>
          <p:nvPr userDrawn="1"/>
        </p:nvCxnSpPr>
        <p:spPr>
          <a:xfrm>
            <a:off x="10529557" y="558546"/>
            <a:ext cx="1286539" cy="0"/>
          </a:xfrm>
          <a:prstGeom prst="line">
            <a:avLst/>
          </a:prstGeom>
          <a:ln w="12700">
            <a:solidFill>
              <a:srgbClr val="064BB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="" xmlns:a16="http://schemas.microsoft.com/office/drawing/2014/main" id="{3823EFF5-52EE-4825-B7BC-67CAEFC26131}"/>
              </a:ext>
            </a:extLst>
          </p:cNvPr>
          <p:cNvCxnSpPr>
            <a:cxnSpLocks/>
          </p:cNvCxnSpPr>
          <p:nvPr userDrawn="1"/>
        </p:nvCxnSpPr>
        <p:spPr>
          <a:xfrm>
            <a:off x="6589273" y="558546"/>
            <a:ext cx="1286539" cy="0"/>
          </a:xfrm>
          <a:prstGeom prst="line">
            <a:avLst/>
          </a:prstGeom>
          <a:ln w="12700">
            <a:solidFill>
              <a:srgbClr val="064BB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6" name="图片 16" descr="LOGO1.png">
            <a:extLst>
              <a:ext uri="{FF2B5EF4-FFF2-40B4-BE49-F238E27FC236}">
                <a16:creationId xmlns="" xmlns:a16="http://schemas.microsoft.com/office/drawing/2014/main" id="{1566B4C5-E1DE-43E9-9F3B-DB2CE31E47B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9081" y="288546"/>
            <a:ext cx="546241" cy="5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4046678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程序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>
            <a:spLocks noGrp="1"/>
          </p:cNvSpPr>
          <p:nvPr>
            <p:ph idx="1" hasCustomPrompt="1"/>
          </p:nvPr>
        </p:nvSpPr>
        <p:spPr>
          <a:xfrm>
            <a:off x="423819" y="1817174"/>
            <a:ext cx="11107601" cy="4339721"/>
          </a:xfrm>
        </p:spPr>
        <p:txBody>
          <a:bodyPr>
            <a:noAutofit/>
          </a:bodyPr>
          <a:lstStyle>
            <a:lvl1pPr marL="362822" indent="-362822">
              <a:lnSpc>
                <a:spcPct val="150000"/>
              </a:lnSpc>
              <a:buClr>
                <a:srgbClr val="032089"/>
              </a:buClr>
              <a:buFont typeface="Wingdings" pitchFamily="2" charset="2"/>
              <a:buChar char="Ø"/>
              <a:defRPr sz="1800" b="0">
                <a:latin typeface="Times New Roman" pitchFamily="18" charset="0"/>
                <a:ea typeface="微软雅黑" pitchFamily="34" charset="-122"/>
                <a:cs typeface="Times New Roman" pitchFamily="18" charset="0"/>
              </a:defRPr>
            </a:lvl1pPr>
            <a:lvl2pPr>
              <a:lnSpc>
                <a:spcPct val="130000"/>
              </a:lnSpc>
              <a:buClr>
                <a:srgbClr val="032089"/>
              </a:buClr>
              <a:buFont typeface="Wingdings" pitchFamily="2" charset="2"/>
              <a:buChar char="l"/>
              <a:defRPr sz="2328" b="0">
                <a:latin typeface="微软雅黑" pitchFamily="34" charset="-122"/>
                <a:ea typeface="微软雅黑" pitchFamily="34" charset="-122"/>
              </a:defRPr>
            </a:lvl2pPr>
            <a:lvl3pPr>
              <a:defRPr sz="1905" b="0">
                <a:latin typeface="微软雅黑" pitchFamily="34" charset="-122"/>
                <a:ea typeface="微软雅黑" pitchFamily="34" charset="-122"/>
              </a:defRPr>
            </a:lvl3pPr>
            <a:lvl4pPr>
              <a:defRPr sz="1905" b="0">
                <a:latin typeface="微软雅黑" pitchFamily="34" charset="-122"/>
                <a:ea typeface="微软雅黑" pitchFamily="34" charset="-122"/>
              </a:defRPr>
            </a:lvl4pPr>
            <a:lvl5pPr>
              <a:defRPr sz="1905" b="0"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en-US" altLang="zh-CN" dirty="0"/>
              <a:t>Enter your program!</a:t>
            </a:r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xmlns="" id="{C5D7099D-BAD5-4272-8A2E-94A0C91C112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938039" y="6392632"/>
            <a:ext cx="571500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r>
              <a:rPr kumimoji="0" lang="en-US" altLang="zh-CN" sz="1058" dirty="0">
                <a:solidFill>
                  <a:srgbClr val="7F7F7F"/>
                </a:solidFill>
                <a:cs typeface="Arial" panose="020B0604020202020204" pitchFamily="34" charset="0"/>
              </a:rPr>
              <a:t> </a:t>
            </a:r>
            <a:fld id="{52E767EE-C047-4461-847C-BB60255B19E5}" type="slidenum">
              <a:rPr kumimoji="0" lang="en-US" altLang="zh-CN" sz="1058" smtClean="0">
                <a:cs typeface="Arial" panose="020B0604020202020204" pitchFamily="34" charset="0"/>
              </a:rPr>
              <a:pPr algn="ctr">
                <a:defRPr/>
              </a:pPr>
              <a:t>‹#›</a:t>
            </a:fld>
            <a:endParaRPr kumimoji="0" lang="en-US" altLang="zh-CN" sz="1058" dirty="0">
              <a:cs typeface="Arial" panose="020B0604020202020204" pitchFamily="34" charset="0"/>
            </a:endParaRPr>
          </a:p>
        </p:txBody>
      </p:sp>
      <p:cxnSp>
        <p:nvCxnSpPr>
          <p:cNvPr id="7" name="直接连接符 19">
            <a:extLst>
              <a:ext uri="{FF2B5EF4-FFF2-40B4-BE49-F238E27FC236}">
                <a16:creationId xmlns:a16="http://schemas.microsoft.com/office/drawing/2014/main" xmlns="" id="{176B5078-B439-4442-981A-994788DA021F}"/>
              </a:ext>
            </a:extLst>
          </p:cNvPr>
          <p:cNvCxnSpPr>
            <a:cxnSpLocks/>
            <a:stCxn id="6" idx="3"/>
          </p:cNvCxnSpPr>
          <p:nvPr userDrawn="1"/>
        </p:nvCxnSpPr>
        <p:spPr>
          <a:xfrm>
            <a:off x="10509539" y="6508520"/>
            <a:ext cx="1019364" cy="0"/>
          </a:xfrm>
          <a:prstGeom prst="line">
            <a:avLst/>
          </a:prstGeom>
          <a:ln w="9525">
            <a:solidFill>
              <a:srgbClr val="F19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14">
            <a:extLst>
              <a:ext uri="{FF2B5EF4-FFF2-40B4-BE49-F238E27FC236}">
                <a16:creationId xmlns:a16="http://schemas.microsoft.com/office/drawing/2014/main" xmlns="" id="{96F4B8AB-1F57-4AB9-99F7-D601F227AFB9}"/>
              </a:ext>
            </a:extLst>
          </p:cNvPr>
          <p:cNvCxnSpPr>
            <a:cxnSpLocks/>
          </p:cNvCxnSpPr>
          <p:nvPr userDrawn="1"/>
        </p:nvCxnSpPr>
        <p:spPr>
          <a:xfrm flipV="1">
            <a:off x="3718988" y="6508520"/>
            <a:ext cx="6219051" cy="1"/>
          </a:xfrm>
          <a:prstGeom prst="line">
            <a:avLst/>
          </a:prstGeom>
          <a:ln>
            <a:solidFill>
              <a:srgbClr val="064B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utoShape 23">
            <a:extLst>
              <a:ext uri="{FF2B5EF4-FFF2-40B4-BE49-F238E27FC236}">
                <a16:creationId xmlns:a16="http://schemas.microsoft.com/office/drawing/2014/main" xmlns="" id="{C7EF5821-61C7-46EE-B36E-E6D55798B42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45823" y="916742"/>
            <a:ext cx="9596454" cy="45719"/>
          </a:xfrm>
          <a:prstGeom prst="rect">
            <a:avLst/>
          </a:prstGeom>
          <a:solidFill>
            <a:srgbClr val="064BB2"/>
          </a:solidFill>
          <a:ln>
            <a:noFill/>
          </a:ln>
          <a:extLst/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defRPr/>
            </a:pPr>
            <a:endParaRPr lang="zh-CN" altLang="en-US" sz="952"/>
          </a:p>
        </p:txBody>
      </p:sp>
      <p:sp>
        <p:nvSpPr>
          <p:cNvPr id="12" name="AutoShape 23">
            <a:extLst>
              <a:ext uri="{FF2B5EF4-FFF2-40B4-BE49-F238E27FC236}">
                <a16:creationId xmlns:a16="http://schemas.microsoft.com/office/drawing/2014/main" xmlns="" id="{125E71EC-B4A0-449E-84AF-FDE0673623C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842278" y="916742"/>
            <a:ext cx="1988939" cy="45719"/>
          </a:xfrm>
          <a:prstGeom prst="rect">
            <a:avLst/>
          </a:prstGeom>
          <a:solidFill>
            <a:srgbClr val="FB9708"/>
          </a:solidFill>
          <a:ln>
            <a:noFill/>
          </a:ln>
          <a:extLst/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defRPr/>
            </a:pPr>
            <a:endParaRPr lang="zh-CN" altLang="en-US" sz="952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xmlns="" id="{E6DF6BDD-D35F-402A-B27C-8529022DCE9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4876" y="359079"/>
            <a:ext cx="10972801" cy="528176"/>
          </a:xfrm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zh-CN" altLang="en-US" dirty="0"/>
              <a:t>单击此处编辑母版标题</a:t>
            </a:r>
            <a:r>
              <a:rPr lang="zh-CN" altLang="en-US" dirty="0" smtClean="0"/>
              <a:t>样式</a:t>
            </a:r>
            <a:r>
              <a:rPr lang="en-US" altLang="zh-CN" dirty="0" err="1" smtClean="0"/>
              <a:t>fhjk</a:t>
            </a:r>
            <a:endParaRPr lang="zh-CN" altLang="en-US" dirty="0"/>
          </a:p>
        </p:txBody>
      </p:sp>
      <p:sp>
        <p:nvSpPr>
          <p:cNvPr id="14" name="内容占位符 2">
            <a:extLst>
              <a:ext uri="{FF2B5EF4-FFF2-40B4-BE49-F238E27FC236}">
                <a16:creationId xmlns:a16="http://schemas.microsoft.com/office/drawing/2014/main" xmlns="" id="{41F7D915-E201-49C1-ADF7-A3E3DB379CB6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423819" y="1138980"/>
            <a:ext cx="11107601" cy="426469"/>
          </a:xfr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zh-CN" altLang="en-US" sz="2000" b="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defRPr>
            </a:lvl1pPr>
          </a:lstStyle>
          <a:p>
            <a:pPr marL="362822" lvl="0" indent="-362822">
              <a:lnSpc>
                <a:spcPct val="130000"/>
              </a:lnSpc>
              <a:buClr>
                <a:srgbClr val="032089"/>
              </a:buClr>
            </a:pPr>
            <a:r>
              <a:rPr lang="zh-CN" altLang="en-US" dirty="0"/>
              <a:t>单击此处编辑母版标题</a:t>
            </a:r>
            <a:r>
              <a:rPr lang="zh-CN" altLang="en-US" dirty="0" smtClean="0"/>
              <a:t>样式</a:t>
            </a:r>
            <a:r>
              <a:rPr lang="en-US" altLang="zh-CN" dirty="0" err="1" smtClean="0"/>
              <a:t>asdf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="" xmlns:a16="http://schemas.microsoft.com/office/drawing/2014/main" id="{16515F54-5BC0-4E1A-9B95-31B06C769FF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479913" y="6346970"/>
            <a:ext cx="1239075" cy="346156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91343" tIns="45674" rIns="91343" bIns="45674">
            <a:spAutoFit/>
          </a:bodyPr>
          <a:lstStyle>
            <a:lvl1pPr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600"/>
              </a:spcBef>
              <a:defRPr/>
            </a:pPr>
            <a:r>
              <a:rPr lang="zh-CN" altLang="en-US" sz="1100" dirty="0" smtClean="0">
                <a:solidFill>
                  <a:srgbClr val="404040"/>
                </a:solidFill>
                <a:latin typeface="黑体" pitchFamily="49" charset="-122"/>
                <a:ea typeface="黑体" pitchFamily="49" charset="-122"/>
              </a:rPr>
              <a:t>大数据挖掘</a:t>
            </a:r>
            <a:r>
              <a:rPr lang="zh-CN" altLang="en-US" sz="1100" dirty="0">
                <a:solidFill>
                  <a:srgbClr val="404040"/>
                </a:solidFill>
                <a:latin typeface="黑体" pitchFamily="49" charset="-122"/>
                <a:ea typeface="黑体" pitchFamily="49" charset="-122"/>
              </a:rPr>
              <a:t>专家</a:t>
            </a:r>
            <a:endParaRPr lang="en-US" altLang="zh-CN" sz="1100" dirty="0">
              <a:solidFill>
                <a:srgbClr val="404040"/>
              </a:solidFill>
              <a:latin typeface="黑体" pitchFamily="49" charset="-122"/>
              <a:ea typeface="黑体" pitchFamily="49" charset="-122"/>
              <a:cs typeface="Arial" charset="0"/>
            </a:endParaRPr>
          </a:p>
        </p:txBody>
      </p:sp>
      <p:pic>
        <p:nvPicPr>
          <p:cNvPr id="15" name="图片 12" descr="泰迪logo无底色.png">
            <a:extLst>
              <a:ext uri="{FF2B5EF4-FFF2-40B4-BE49-F238E27FC236}">
                <a16:creationId xmlns="" xmlns:a16="http://schemas.microsoft.com/office/drawing/2014/main" id="{BAD2C741-E182-41B4-9084-E4175709408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151" r="-8151"/>
          <a:stretch/>
        </p:blipFill>
        <p:spPr bwMode="auto">
          <a:xfrm>
            <a:off x="229590" y="6272781"/>
            <a:ext cx="2162025" cy="4714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6" name="直接连接符 15">
            <a:extLst>
              <a:ext uri="{FF2B5EF4-FFF2-40B4-BE49-F238E27FC236}">
                <a16:creationId xmlns="" xmlns:a16="http://schemas.microsoft.com/office/drawing/2014/main" id="{FECD2124-C3E5-48D9-ABA9-066853229001}"/>
              </a:ext>
            </a:extLst>
          </p:cNvPr>
          <p:cNvCxnSpPr>
            <a:cxnSpLocks/>
          </p:cNvCxnSpPr>
          <p:nvPr userDrawn="1"/>
        </p:nvCxnSpPr>
        <p:spPr>
          <a:xfrm>
            <a:off x="2371051" y="6382135"/>
            <a:ext cx="0" cy="275083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7122268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>
            <a:spLocks noGrp="1"/>
          </p:cNvSpPr>
          <p:nvPr>
            <p:ph idx="1" hasCustomPrompt="1"/>
          </p:nvPr>
        </p:nvSpPr>
        <p:spPr>
          <a:xfrm>
            <a:off x="423819" y="1741968"/>
            <a:ext cx="11107601" cy="4369231"/>
          </a:xfrm>
        </p:spPr>
        <p:txBody>
          <a:bodyPr>
            <a:noAutofit/>
          </a:bodyPr>
          <a:lstStyle>
            <a:lvl1pPr marL="362822" indent="-362822">
              <a:lnSpc>
                <a:spcPct val="150000"/>
              </a:lnSpc>
              <a:buClr>
                <a:srgbClr val="032089"/>
              </a:buClr>
              <a:buFont typeface="Wingdings" panose="05000000000000000000" pitchFamily="2" charset="2"/>
              <a:buChar char="Ø"/>
              <a:defRPr sz="1800" b="0">
                <a:latin typeface="Times New Roman" pitchFamily="18" charset="0"/>
                <a:ea typeface="微软雅黑" pitchFamily="34" charset="-122"/>
                <a:cs typeface="Times New Roman" pitchFamily="18" charset="0"/>
              </a:defRPr>
            </a:lvl1pPr>
            <a:lvl2pPr>
              <a:lnSpc>
                <a:spcPct val="130000"/>
              </a:lnSpc>
              <a:buClr>
                <a:srgbClr val="032089"/>
              </a:buClr>
              <a:buFont typeface="Wingdings" pitchFamily="2" charset="2"/>
              <a:buChar char="l"/>
              <a:defRPr sz="2328" b="0">
                <a:latin typeface="微软雅黑" pitchFamily="34" charset="-122"/>
                <a:ea typeface="微软雅黑" pitchFamily="34" charset="-122"/>
              </a:defRPr>
            </a:lvl2pPr>
            <a:lvl3pPr>
              <a:defRPr sz="1905" b="0">
                <a:latin typeface="微软雅黑" pitchFamily="34" charset="-122"/>
                <a:ea typeface="微软雅黑" pitchFamily="34" charset="-122"/>
              </a:defRPr>
            </a:lvl3pPr>
            <a:lvl4pPr>
              <a:defRPr sz="1905" b="0">
                <a:latin typeface="微软雅黑" pitchFamily="34" charset="-122"/>
                <a:ea typeface="微软雅黑" pitchFamily="34" charset="-122"/>
              </a:defRPr>
            </a:lvl4pPr>
            <a:lvl5pPr>
              <a:defRPr sz="1905" b="0"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单击此处编辑母版文本样式（内容</a:t>
            </a:r>
            <a:r>
              <a:rPr lang="zh-CN" altLang="en-US" dirty="0" smtClean="0"/>
              <a:t>）</a:t>
            </a:r>
            <a:r>
              <a:rPr lang="en-US" altLang="zh-CN" dirty="0" err="1" smtClean="0"/>
              <a:t>asdf</a:t>
            </a:r>
            <a:endParaRPr lang="zh-CN" altLang="en-US" dirty="0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xmlns="" id="{C5D7099D-BAD5-4272-8A2E-94A0C91C112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938039" y="6392632"/>
            <a:ext cx="571500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r>
              <a:rPr kumimoji="0" lang="en-US" altLang="zh-CN" sz="1058" dirty="0">
                <a:solidFill>
                  <a:srgbClr val="7F7F7F"/>
                </a:solidFill>
                <a:cs typeface="Arial" panose="020B0604020202020204" pitchFamily="34" charset="0"/>
              </a:rPr>
              <a:t> </a:t>
            </a:r>
            <a:fld id="{52E767EE-C047-4461-847C-BB60255B19E5}" type="slidenum">
              <a:rPr kumimoji="0" lang="en-US" altLang="zh-CN" sz="1058" smtClean="0">
                <a:cs typeface="Arial" panose="020B0604020202020204" pitchFamily="34" charset="0"/>
              </a:rPr>
              <a:pPr algn="ctr">
                <a:defRPr/>
              </a:pPr>
              <a:t>‹#›</a:t>
            </a:fld>
            <a:endParaRPr kumimoji="0" lang="en-US" altLang="zh-CN" sz="1058" dirty="0">
              <a:cs typeface="Arial" panose="020B0604020202020204" pitchFamily="34" charset="0"/>
            </a:endParaRPr>
          </a:p>
        </p:txBody>
      </p:sp>
      <p:cxnSp>
        <p:nvCxnSpPr>
          <p:cNvPr id="7" name="直接连接符 19">
            <a:extLst>
              <a:ext uri="{FF2B5EF4-FFF2-40B4-BE49-F238E27FC236}">
                <a16:creationId xmlns:a16="http://schemas.microsoft.com/office/drawing/2014/main" xmlns="" id="{176B5078-B439-4442-981A-994788DA021F}"/>
              </a:ext>
            </a:extLst>
          </p:cNvPr>
          <p:cNvCxnSpPr>
            <a:cxnSpLocks/>
            <a:stCxn id="6" idx="3"/>
          </p:cNvCxnSpPr>
          <p:nvPr userDrawn="1"/>
        </p:nvCxnSpPr>
        <p:spPr>
          <a:xfrm>
            <a:off x="10509539" y="6508520"/>
            <a:ext cx="1019364" cy="0"/>
          </a:xfrm>
          <a:prstGeom prst="line">
            <a:avLst/>
          </a:prstGeom>
          <a:ln w="9525">
            <a:solidFill>
              <a:srgbClr val="F19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14">
            <a:extLst>
              <a:ext uri="{FF2B5EF4-FFF2-40B4-BE49-F238E27FC236}">
                <a16:creationId xmlns:a16="http://schemas.microsoft.com/office/drawing/2014/main" xmlns="" id="{96F4B8AB-1F57-4AB9-99F7-D601F227AFB9}"/>
              </a:ext>
            </a:extLst>
          </p:cNvPr>
          <p:cNvCxnSpPr>
            <a:cxnSpLocks/>
          </p:cNvCxnSpPr>
          <p:nvPr userDrawn="1"/>
        </p:nvCxnSpPr>
        <p:spPr>
          <a:xfrm flipV="1">
            <a:off x="3718988" y="6508520"/>
            <a:ext cx="6219051" cy="1"/>
          </a:xfrm>
          <a:prstGeom prst="line">
            <a:avLst/>
          </a:prstGeom>
          <a:ln>
            <a:solidFill>
              <a:srgbClr val="064B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utoShape 23">
            <a:extLst>
              <a:ext uri="{FF2B5EF4-FFF2-40B4-BE49-F238E27FC236}">
                <a16:creationId xmlns:a16="http://schemas.microsoft.com/office/drawing/2014/main" xmlns="" id="{C7EF5821-61C7-46EE-B36E-E6D55798B42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45823" y="916742"/>
            <a:ext cx="9596454" cy="45719"/>
          </a:xfrm>
          <a:prstGeom prst="rect">
            <a:avLst/>
          </a:prstGeom>
          <a:solidFill>
            <a:srgbClr val="064BB2"/>
          </a:solidFill>
          <a:ln>
            <a:noFill/>
          </a:ln>
          <a:extLst/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defRPr/>
            </a:pPr>
            <a:endParaRPr lang="zh-CN" altLang="en-US" sz="952"/>
          </a:p>
        </p:txBody>
      </p:sp>
      <p:sp>
        <p:nvSpPr>
          <p:cNvPr id="12" name="AutoShape 23">
            <a:extLst>
              <a:ext uri="{FF2B5EF4-FFF2-40B4-BE49-F238E27FC236}">
                <a16:creationId xmlns:a16="http://schemas.microsoft.com/office/drawing/2014/main" xmlns="" id="{125E71EC-B4A0-449E-84AF-FDE0673623C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842278" y="916742"/>
            <a:ext cx="1988939" cy="45719"/>
          </a:xfrm>
          <a:prstGeom prst="rect">
            <a:avLst/>
          </a:prstGeom>
          <a:solidFill>
            <a:srgbClr val="FB9708"/>
          </a:solidFill>
          <a:ln>
            <a:noFill/>
          </a:ln>
          <a:extLst/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defRPr/>
            </a:pPr>
            <a:endParaRPr lang="zh-CN" altLang="en-US" sz="952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xmlns="" id="{E6DF6BDD-D35F-402A-B27C-8529022DCE9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4876" y="359079"/>
            <a:ext cx="10972801" cy="528176"/>
          </a:xfrm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zh-CN" altLang="en-US" dirty="0"/>
              <a:t>单击此处编辑母版标题</a:t>
            </a:r>
            <a:r>
              <a:rPr lang="zh-CN" altLang="en-US" dirty="0" smtClean="0"/>
              <a:t>样式</a:t>
            </a:r>
            <a:r>
              <a:rPr lang="en-US" altLang="zh-CN" dirty="0" err="1" smtClean="0"/>
              <a:t>fs</a:t>
            </a:r>
            <a:endParaRPr lang="zh-CN" altLang="en-US" dirty="0"/>
          </a:p>
        </p:txBody>
      </p:sp>
      <p:sp>
        <p:nvSpPr>
          <p:cNvPr id="14" name="内容占位符 2">
            <a:extLst>
              <a:ext uri="{FF2B5EF4-FFF2-40B4-BE49-F238E27FC236}">
                <a16:creationId xmlns:a16="http://schemas.microsoft.com/office/drawing/2014/main" xmlns="" id="{EE02724C-0D19-4E9B-828F-1241B79D4616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423819" y="1138980"/>
            <a:ext cx="11107601" cy="426469"/>
          </a:xfr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zh-CN" altLang="en-US" sz="2000" b="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defRPr>
            </a:lvl1pPr>
          </a:lstStyle>
          <a:p>
            <a:pPr marL="362822" lvl="0" indent="-362822">
              <a:lnSpc>
                <a:spcPct val="130000"/>
              </a:lnSpc>
              <a:buClr>
                <a:srgbClr val="032089"/>
              </a:buClr>
            </a:pPr>
            <a:r>
              <a:rPr lang="zh-CN" altLang="en-US" dirty="0"/>
              <a:t>单击此处编辑母版标题</a:t>
            </a:r>
            <a:r>
              <a:rPr lang="zh-CN" altLang="en-US" dirty="0" smtClean="0"/>
              <a:t>样式</a:t>
            </a:r>
            <a:r>
              <a:rPr lang="en-US" altLang="zh-CN" dirty="0" err="1" smtClean="0"/>
              <a:t>fsgh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="" xmlns:a16="http://schemas.microsoft.com/office/drawing/2014/main" id="{16515F54-5BC0-4E1A-9B95-31B06C769FF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479913" y="6346970"/>
            <a:ext cx="1239075" cy="346156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91343" tIns="45674" rIns="91343" bIns="45674">
            <a:spAutoFit/>
          </a:bodyPr>
          <a:lstStyle>
            <a:lvl1pPr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600"/>
              </a:spcBef>
              <a:defRPr/>
            </a:pPr>
            <a:r>
              <a:rPr lang="zh-CN" altLang="en-US" sz="1100" dirty="0" smtClean="0">
                <a:solidFill>
                  <a:srgbClr val="404040"/>
                </a:solidFill>
                <a:latin typeface="黑体" pitchFamily="49" charset="-122"/>
                <a:ea typeface="黑体" pitchFamily="49" charset="-122"/>
              </a:rPr>
              <a:t>大数据挖掘</a:t>
            </a:r>
            <a:r>
              <a:rPr lang="zh-CN" altLang="en-US" sz="1100" dirty="0">
                <a:solidFill>
                  <a:srgbClr val="404040"/>
                </a:solidFill>
                <a:latin typeface="黑体" pitchFamily="49" charset="-122"/>
                <a:ea typeface="黑体" pitchFamily="49" charset="-122"/>
              </a:rPr>
              <a:t>专家</a:t>
            </a:r>
            <a:endParaRPr lang="en-US" altLang="zh-CN" sz="1100" dirty="0">
              <a:solidFill>
                <a:srgbClr val="404040"/>
              </a:solidFill>
              <a:latin typeface="黑体" pitchFamily="49" charset="-122"/>
              <a:ea typeface="黑体" pitchFamily="49" charset="-122"/>
              <a:cs typeface="Arial" charset="0"/>
            </a:endParaRPr>
          </a:p>
        </p:txBody>
      </p:sp>
      <p:pic>
        <p:nvPicPr>
          <p:cNvPr id="15" name="图片 12" descr="泰迪logo无底色.png">
            <a:extLst>
              <a:ext uri="{FF2B5EF4-FFF2-40B4-BE49-F238E27FC236}">
                <a16:creationId xmlns="" xmlns:a16="http://schemas.microsoft.com/office/drawing/2014/main" id="{BAD2C741-E182-41B4-9084-E4175709408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151" r="-8151"/>
          <a:stretch/>
        </p:blipFill>
        <p:spPr bwMode="auto">
          <a:xfrm>
            <a:off x="229590" y="6272781"/>
            <a:ext cx="2162025" cy="4714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6" name="直接连接符 15">
            <a:extLst>
              <a:ext uri="{FF2B5EF4-FFF2-40B4-BE49-F238E27FC236}">
                <a16:creationId xmlns="" xmlns:a16="http://schemas.microsoft.com/office/drawing/2014/main" id="{FECD2124-C3E5-48D9-ABA9-066853229001}"/>
              </a:ext>
            </a:extLst>
          </p:cNvPr>
          <p:cNvCxnSpPr>
            <a:cxnSpLocks/>
          </p:cNvCxnSpPr>
          <p:nvPr userDrawn="1"/>
        </p:nvCxnSpPr>
        <p:spPr>
          <a:xfrm>
            <a:off x="2371051" y="6382135"/>
            <a:ext cx="0" cy="275083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579410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>
            <a:extLst>
              <a:ext uri="{FF2B5EF4-FFF2-40B4-BE49-F238E27FC236}">
                <a16:creationId xmlns:a16="http://schemas.microsoft.com/office/drawing/2014/main" xmlns="" id="{87FFACF4-1857-4EA0-A441-466E4AB4EEE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1967879"/>
            <a:ext cx="12189884" cy="2168691"/>
          </a:xfrm>
          <a:prstGeom prst="rect">
            <a:avLst/>
          </a:prstGeom>
          <a:solidFill>
            <a:srgbClr val="064BB2"/>
          </a:solidFill>
          <a:ln>
            <a:noFill/>
          </a:ln>
          <a:effectLst>
            <a:outerShdw blurRad="50800" dist="38100" dir="5400000" algn="t" rotWithShape="0">
              <a:srgbClr val="000000">
                <a:alpha val="0"/>
              </a:srgbClr>
            </a:outerShdw>
          </a:effectLst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952" dirty="0">
              <a:solidFill>
                <a:srgbClr val="FFFFFF"/>
              </a:solidFill>
              <a:cs typeface="宋体" charset="0"/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xmlns="" id="{4F6C9CCD-D692-46D5-ABFA-87D1BBFB3184}"/>
              </a:ext>
            </a:extLst>
          </p:cNvPr>
          <p:cNvSpPr txBox="1">
            <a:spLocks/>
          </p:cNvSpPr>
          <p:nvPr userDrawn="1"/>
        </p:nvSpPr>
        <p:spPr>
          <a:xfrm>
            <a:off x="5003623" y="1657613"/>
            <a:ext cx="7082051" cy="165384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1028700" rtl="0" eaLnBrk="1" fontAlgn="base" latinLnBrk="0" hangingPunct="1">
              <a:lnSpc>
                <a:spcPts val="3360"/>
              </a:lnSpc>
              <a:spcBef>
                <a:spcPts val="630"/>
              </a:spcBef>
              <a:spcAft>
                <a:spcPct val="0"/>
              </a:spcAft>
              <a:buNone/>
              <a:defRPr lang="en-US" sz="2940" b="1" kern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altLang="zh-CN" sz="660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effectLst>
                  <a:reflection blurRad="6350" stA="50000" endA="300" endPos="50000" dist="29997" dir="5400000" sy="-100000" algn="bl" rotWithShape="0"/>
                </a:effectLst>
              </a:rPr>
              <a:t>Thank you!</a:t>
            </a:r>
            <a:endParaRPr lang="zh-CN" altLang="en-US" sz="6600">
              <a:ln>
                <a:solidFill>
                  <a:srgbClr val="FFFFFF"/>
                </a:solidFill>
              </a:ln>
              <a:solidFill>
                <a:srgbClr val="FFFFFF"/>
              </a:solidFill>
              <a:effectLst>
                <a:reflection blurRad="6350" stA="50000" endA="300" endPos="50000" dist="29997" dir="5400000" sy="-100000" algn="bl" rotWithShape="0"/>
              </a:effectLst>
            </a:endParaRPr>
          </a:p>
        </p:txBody>
      </p:sp>
      <p:pic>
        <p:nvPicPr>
          <p:cNvPr id="23" name="图片 22" descr="AW视觉符号.jpg">
            <a:extLst>
              <a:ext uri="{FF2B5EF4-FFF2-40B4-BE49-F238E27FC236}">
                <a16:creationId xmlns:a16="http://schemas.microsoft.com/office/drawing/2014/main" xmlns="" id="{CC281F0A-35CB-4929-9964-98C8BB90489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02395" y="2246811"/>
            <a:ext cx="4697018" cy="247818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1" name="文本框 15">
            <a:extLst>
              <a:ext uri="{FF2B5EF4-FFF2-40B4-BE49-F238E27FC236}">
                <a16:creationId xmlns="" xmlns:a16="http://schemas.microsoft.com/office/drawing/2014/main" id="{5942DF4C-30DC-48CF-A859-3C3485F5DE8B}"/>
              </a:ext>
            </a:extLst>
          </p:cNvPr>
          <p:cNvSpPr txBox="1"/>
          <p:nvPr userDrawn="1"/>
        </p:nvSpPr>
        <p:spPr>
          <a:xfrm>
            <a:off x="8509112" y="373890"/>
            <a:ext cx="2099791" cy="369239"/>
          </a:xfrm>
          <a:prstGeom prst="rect">
            <a:avLst/>
          </a:prstGeom>
          <a:noFill/>
        </p:spPr>
        <p:txBody>
          <a:bodyPr wrap="square" lIns="91343" tIns="45674" rIns="91343" bIns="45674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064BB2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大数据，成就未来</a:t>
            </a:r>
          </a:p>
        </p:txBody>
      </p:sp>
      <p:cxnSp>
        <p:nvCxnSpPr>
          <p:cNvPr id="12" name="直接连接符 11">
            <a:extLst>
              <a:ext uri="{FF2B5EF4-FFF2-40B4-BE49-F238E27FC236}">
                <a16:creationId xmlns="" xmlns:a16="http://schemas.microsoft.com/office/drawing/2014/main" id="{BB1A5290-702C-4314-B1AB-10D919539E4A}"/>
              </a:ext>
            </a:extLst>
          </p:cNvPr>
          <p:cNvCxnSpPr>
            <a:cxnSpLocks/>
          </p:cNvCxnSpPr>
          <p:nvPr userDrawn="1"/>
        </p:nvCxnSpPr>
        <p:spPr>
          <a:xfrm>
            <a:off x="10529557" y="558546"/>
            <a:ext cx="1286539" cy="0"/>
          </a:xfrm>
          <a:prstGeom prst="line">
            <a:avLst/>
          </a:prstGeom>
          <a:ln w="12700">
            <a:solidFill>
              <a:srgbClr val="064BB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="" xmlns:a16="http://schemas.microsoft.com/office/drawing/2014/main" id="{3823EFF5-52EE-4825-B7BC-67CAEFC26131}"/>
              </a:ext>
            </a:extLst>
          </p:cNvPr>
          <p:cNvCxnSpPr>
            <a:cxnSpLocks/>
          </p:cNvCxnSpPr>
          <p:nvPr userDrawn="1"/>
        </p:nvCxnSpPr>
        <p:spPr>
          <a:xfrm>
            <a:off x="6589273" y="558546"/>
            <a:ext cx="1286539" cy="0"/>
          </a:xfrm>
          <a:prstGeom prst="line">
            <a:avLst/>
          </a:prstGeom>
          <a:ln w="12700">
            <a:solidFill>
              <a:srgbClr val="064BB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" name="图片 16" descr="LOGO1.png">
            <a:extLst>
              <a:ext uri="{FF2B5EF4-FFF2-40B4-BE49-F238E27FC236}">
                <a16:creationId xmlns="" xmlns:a16="http://schemas.microsoft.com/office/drawing/2014/main" id="{1566B4C5-E1DE-43E9-9F3B-DB2CE31E47B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9081" y="288546"/>
            <a:ext cx="546241" cy="5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1640" y="4724992"/>
            <a:ext cx="1874456" cy="1874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2718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/>
          <p:cNvSpPr>
            <a:spLocks noGrp="1"/>
          </p:cNvSpPr>
          <p:nvPr>
            <p:ph type="title"/>
          </p:nvPr>
        </p:nvSpPr>
        <p:spPr bwMode="auto">
          <a:xfrm>
            <a:off x="254876" y="195105"/>
            <a:ext cx="10972801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2051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22385" y="1187971"/>
            <a:ext cx="10972801" cy="100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</a:t>
            </a:r>
          </a:p>
        </p:txBody>
      </p:sp>
      <p:sp>
        <p:nvSpPr>
          <p:cNvPr id="8" name="日期占位符 7">
            <a:extLst>
              <a:ext uri="{FF2B5EF4-FFF2-40B4-BE49-F238E27FC236}">
                <a16:creationId xmlns:a16="http://schemas.microsoft.com/office/drawing/2014/main" xmlns="" id="{CB48537D-1FA4-41CE-9519-05273ED0A8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362659-EDEF-4896-B44C-15816E2E4CD8}" type="datetimeFigureOut">
              <a:rPr lang="zh-CN" altLang="en-US" smtClean="0"/>
              <a:t>2022/6/16</a:t>
            </a:fld>
            <a:endParaRPr lang="zh-CN" altLang="en-US"/>
          </a:p>
        </p:txBody>
      </p:sp>
      <p:sp>
        <p:nvSpPr>
          <p:cNvPr id="13" name="页脚占位符 12">
            <a:extLst>
              <a:ext uri="{FF2B5EF4-FFF2-40B4-BE49-F238E27FC236}">
                <a16:creationId xmlns:a16="http://schemas.microsoft.com/office/drawing/2014/main" xmlns="" id="{4565BF88-B9E9-4448-BE9F-A80BA5A7E9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4" name="灯片编号占位符 13">
            <a:extLst>
              <a:ext uri="{FF2B5EF4-FFF2-40B4-BE49-F238E27FC236}">
                <a16:creationId xmlns:a16="http://schemas.microsoft.com/office/drawing/2014/main" xmlns="" id="{86298DAB-2ED7-406A-B9B8-52E403787A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4597ED-A428-4847-8034-7A70C69917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4192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6" r:id="rId2"/>
    <p:sldLayoutId id="2147483664" r:id="rId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539">
          <a:solidFill>
            <a:schemeClr val="tx1"/>
          </a:solidFill>
          <a:latin typeface="+mj-lt"/>
          <a:ea typeface="微软雅黑" pitchFamily="34" charset="-122"/>
          <a:cs typeface="微软雅黑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539">
          <a:solidFill>
            <a:schemeClr val="tx1"/>
          </a:solidFill>
          <a:latin typeface="Calibri" pitchFamily="34" charset="0"/>
          <a:ea typeface="微软雅黑" pitchFamily="34" charset="-122"/>
          <a:cs typeface="微软雅黑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539">
          <a:solidFill>
            <a:schemeClr val="tx1"/>
          </a:solidFill>
          <a:latin typeface="Calibri" pitchFamily="34" charset="0"/>
          <a:ea typeface="微软雅黑" pitchFamily="34" charset="-122"/>
          <a:cs typeface="微软雅黑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539">
          <a:solidFill>
            <a:schemeClr val="tx1"/>
          </a:solidFill>
          <a:latin typeface="Calibri" pitchFamily="34" charset="0"/>
          <a:ea typeface="微软雅黑" pitchFamily="34" charset="-122"/>
          <a:cs typeface="微软雅黑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539">
          <a:solidFill>
            <a:schemeClr val="tx1"/>
          </a:solidFill>
          <a:latin typeface="Calibri" pitchFamily="34" charset="0"/>
          <a:ea typeface="微软雅黑" pitchFamily="34" charset="-122"/>
          <a:cs typeface="微软雅黑" charset="0"/>
        </a:defRPr>
      </a:lvl5pPr>
      <a:lvl6pPr marL="483763" algn="l" rtl="0" eaLnBrk="0" fontAlgn="base" hangingPunct="0">
        <a:spcBef>
          <a:spcPct val="0"/>
        </a:spcBef>
        <a:spcAft>
          <a:spcPct val="0"/>
        </a:spcAft>
        <a:defRPr sz="2539">
          <a:solidFill>
            <a:schemeClr val="tx1"/>
          </a:solidFill>
          <a:latin typeface="Calibri" pitchFamily="34" charset="0"/>
          <a:ea typeface="黑体" pitchFamily="2" charset="-122"/>
        </a:defRPr>
      </a:lvl6pPr>
      <a:lvl7pPr marL="967527" algn="l" rtl="0" eaLnBrk="0" fontAlgn="base" hangingPunct="0">
        <a:spcBef>
          <a:spcPct val="0"/>
        </a:spcBef>
        <a:spcAft>
          <a:spcPct val="0"/>
        </a:spcAft>
        <a:defRPr sz="2539">
          <a:solidFill>
            <a:schemeClr val="tx1"/>
          </a:solidFill>
          <a:latin typeface="Calibri" pitchFamily="34" charset="0"/>
          <a:ea typeface="黑体" pitchFamily="2" charset="-122"/>
        </a:defRPr>
      </a:lvl7pPr>
      <a:lvl8pPr marL="1451290" algn="l" rtl="0" eaLnBrk="0" fontAlgn="base" hangingPunct="0">
        <a:spcBef>
          <a:spcPct val="0"/>
        </a:spcBef>
        <a:spcAft>
          <a:spcPct val="0"/>
        </a:spcAft>
        <a:defRPr sz="2539">
          <a:solidFill>
            <a:schemeClr val="tx1"/>
          </a:solidFill>
          <a:latin typeface="Calibri" pitchFamily="34" charset="0"/>
          <a:ea typeface="黑体" pitchFamily="2" charset="-122"/>
        </a:defRPr>
      </a:lvl8pPr>
      <a:lvl9pPr marL="1935053" algn="l" rtl="0" eaLnBrk="0" fontAlgn="base" hangingPunct="0">
        <a:spcBef>
          <a:spcPct val="0"/>
        </a:spcBef>
        <a:spcAft>
          <a:spcPct val="0"/>
        </a:spcAft>
        <a:defRPr sz="2539">
          <a:solidFill>
            <a:schemeClr val="tx1"/>
          </a:solidFill>
          <a:latin typeface="Calibri" pitchFamily="34" charset="0"/>
          <a:ea typeface="黑体" pitchFamily="2" charset="-122"/>
        </a:defRPr>
      </a:lvl9pPr>
    </p:titleStyle>
    <p:bodyStyle>
      <a:lvl1pPr marL="362822" indent="-362822" algn="l" rtl="0" eaLnBrk="0" fontAlgn="base" hangingPunct="0">
        <a:spcBef>
          <a:spcPct val="20000"/>
        </a:spcBef>
        <a:spcAft>
          <a:spcPct val="0"/>
        </a:spcAft>
        <a:buClr>
          <a:srgbClr val="000066"/>
        </a:buClr>
        <a:buFont typeface="Wingdings" panose="05000000000000000000" pitchFamily="2" charset="2"/>
        <a:buChar char="n"/>
        <a:defRPr kumimoji="1" sz="2116">
          <a:solidFill>
            <a:schemeClr val="tx1"/>
          </a:solidFill>
          <a:latin typeface="+mn-lt"/>
          <a:ea typeface="+mn-ea"/>
          <a:cs typeface="宋体" charset="0"/>
        </a:defRPr>
      </a:lvl1pPr>
      <a:lvl2pPr marL="786115" indent="-30235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963">
          <a:solidFill>
            <a:schemeClr val="tx1"/>
          </a:solidFill>
          <a:latin typeface="+mn-lt"/>
          <a:ea typeface="+mn-ea"/>
        </a:defRPr>
      </a:lvl2pPr>
      <a:lvl3pPr marL="1209408" indent="-24188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2539">
          <a:solidFill>
            <a:schemeClr val="tx1"/>
          </a:solidFill>
          <a:latin typeface="+mn-lt"/>
          <a:ea typeface="+mn-ea"/>
        </a:defRPr>
      </a:lvl3pPr>
      <a:lvl4pPr marL="1693172" indent="-24188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116">
          <a:solidFill>
            <a:schemeClr val="tx1"/>
          </a:solidFill>
          <a:latin typeface="+mn-lt"/>
          <a:ea typeface="+mn-ea"/>
        </a:defRPr>
      </a:lvl4pPr>
      <a:lvl5pPr marL="2176935" indent="-24188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umimoji="1" sz="2116">
          <a:solidFill>
            <a:schemeClr val="tx1"/>
          </a:solidFill>
          <a:latin typeface="+mn-lt"/>
          <a:ea typeface="+mn-ea"/>
        </a:defRPr>
      </a:lvl5pPr>
      <a:lvl6pPr marL="2660698" indent="-241882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116">
          <a:solidFill>
            <a:schemeClr val="tx1"/>
          </a:solidFill>
          <a:latin typeface="+mn-lt"/>
          <a:ea typeface="+mn-ea"/>
        </a:defRPr>
      </a:lvl6pPr>
      <a:lvl7pPr marL="3144462" indent="-241882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116">
          <a:solidFill>
            <a:schemeClr val="tx1"/>
          </a:solidFill>
          <a:latin typeface="+mn-lt"/>
          <a:ea typeface="+mn-ea"/>
        </a:defRPr>
      </a:lvl7pPr>
      <a:lvl8pPr marL="3628225" indent="-241882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116">
          <a:solidFill>
            <a:schemeClr val="tx1"/>
          </a:solidFill>
          <a:latin typeface="+mn-lt"/>
          <a:ea typeface="+mn-ea"/>
        </a:defRPr>
      </a:lvl8pPr>
      <a:lvl9pPr marL="4111988" indent="-241882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116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67527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1pPr>
      <a:lvl2pPr marL="483763" algn="l" defTabSz="967527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2pPr>
      <a:lvl3pPr marL="967527" algn="l" defTabSz="967527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3pPr>
      <a:lvl4pPr marL="1451290" algn="l" defTabSz="967527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4pPr>
      <a:lvl5pPr marL="1935053" algn="l" defTabSz="967527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5pPr>
      <a:lvl6pPr marL="2418817" algn="l" defTabSz="967527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6pPr>
      <a:lvl7pPr marL="2902580" algn="l" defTabSz="967527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7pPr>
      <a:lvl8pPr marL="3386343" algn="l" defTabSz="967527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8pPr>
      <a:lvl9pPr marL="3870107" algn="l" defTabSz="967527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/>
          <p:cNvSpPr>
            <a:spLocks noGrp="1"/>
          </p:cNvSpPr>
          <p:nvPr>
            <p:ph type="title"/>
          </p:nvPr>
        </p:nvSpPr>
        <p:spPr bwMode="auto">
          <a:xfrm>
            <a:off x="254876" y="195105"/>
            <a:ext cx="10972801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2051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22385" y="1187971"/>
            <a:ext cx="10972801" cy="100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</a:t>
            </a:r>
          </a:p>
        </p:txBody>
      </p:sp>
      <p:sp>
        <p:nvSpPr>
          <p:cNvPr id="8" name="日期占位符 7">
            <a:extLst>
              <a:ext uri="{FF2B5EF4-FFF2-40B4-BE49-F238E27FC236}">
                <a16:creationId xmlns:a16="http://schemas.microsoft.com/office/drawing/2014/main" xmlns="" id="{CB48537D-1FA4-41CE-9519-05273ED0A8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362659-EDEF-4896-B44C-15816E2E4CD8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2022/6/16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3" name="页脚占位符 12">
            <a:extLst>
              <a:ext uri="{FF2B5EF4-FFF2-40B4-BE49-F238E27FC236}">
                <a16:creationId xmlns:a16="http://schemas.microsoft.com/office/drawing/2014/main" xmlns="" id="{4565BF88-B9E9-4448-BE9F-A80BA5A7E9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4" name="灯片编号占位符 13">
            <a:extLst>
              <a:ext uri="{FF2B5EF4-FFF2-40B4-BE49-F238E27FC236}">
                <a16:creationId xmlns:a16="http://schemas.microsoft.com/office/drawing/2014/main" xmlns="" id="{86298DAB-2ED7-406A-B9B8-52E403787A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4597ED-A428-4847-8034-7A70C69917BC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416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539">
          <a:solidFill>
            <a:schemeClr val="tx1"/>
          </a:solidFill>
          <a:latin typeface="+mj-lt"/>
          <a:ea typeface="微软雅黑" pitchFamily="34" charset="-122"/>
          <a:cs typeface="微软雅黑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539">
          <a:solidFill>
            <a:schemeClr val="tx1"/>
          </a:solidFill>
          <a:latin typeface="Calibri" pitchFamily="34" charset="0"/>
          <a:ea typeface="微软雅黑" pitchFamily="34" charset="-122"/>
          <a:cs typeface="微软雅黑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539">
          <a:solidFill>
            <a:schemeClr val="tx1"/>
          </a:solidFill>
          <a:latin typeface="Calibri" pitchFamily="34" charset="0"/>
          <a:ea typeface="微软雅黑" pitchFamily="34" charset="-122"/>
          <a:cs typeface="微软雅黑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539">
          <a:solidFill>
            <a:schemeClr val="tx1"/>
          </a:solidFill>
          <a:latin typeface="Calibri" pitchFamily="34" charset="0"/>
          <a:ea typeface="微软雅黑" pitchFamily="34" charset="-122"/>
          <a:cs typeface="微软雅黑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539">
          <a:solidFill>
            <a:schemeClr val="tx1"/>
          </a:solidFill>
          <a:latin typeface="Calibri" pitchFamily="34" charset="0"/>
          <a:ea typeface="微软雅黑" pitchFamily="34" charset="-122"/>
          <a:cs typeface="微软雅黑" charset="0"/>
        </a:defRPr>
      </a:lvl5pPr>
      <a:lvl6pPr marL="483763" algn="l" rtl="0" eaLnBrk="0" fontAlgn="base" hangingPunct="0">
        <a:spcBef>
          <a:spcPct val="0"/>
        </a:spcBef>
        <a:spcAft>
          <a:spcPct val="0"/>
        </a:spcAft>
        <a:defRPr sz="2539">
          <a:solidFill>
            <a:schemeClr val="tx1"/>
          </a:solidFill>
          <a:latin typeface="Calibri" pitchFamily="34" charset="0"/>
          <a:ea typeface="黑体" pitchFamily="2" charset="-122"/>
        </a:defRPr>
      </a:lvl6pPr>
      <a:lvl7pPr marL="967527" algn="l" rtl="0" eaLnBrk="0" fontAlgn="base" hangingPunct="0">
        <a:spcBef>
          <a:spcPct val="0"/>
        </a:spcBef>
        <a:spcAft>
          <a:spcPct val="0"/>
        </a:spcAft>
        <a:defRPr sz="2539">
          <a:solidFill>
            <a:schemeClr val="tx1"/>
          </a:solidFill>
          <a:latin typeface="Calibri" pitchFamily="34" charset="0"/>
          <a:ea typeface="黑体" pitchFamily="2" charset="-122"/>
        </a:defRPr>
      </a:lvl7pPr>
      <a:lvl8pPr marL="1451290" algn="l" rtl="0" eaLnBrk="0" fontAlgn="base" hangingPunct="0">
        <a:spcBef>
          <a:spcPct val="0"/>
        </a:spcBef>
        <a:spcAft>
          <a:spcPct val="0"/>
        </a:spcAft>
        <a:defRPr sz="2539">
          <a:solidFill>
            <a:schemeClr val="tx1"/>
          </a:solidFill>
          <a:latin typeface="Calibri" pitchFamily="34" charset="0"/>
          <a:ea typeface="黑体" pitchFamily="2" charset="-122"/>
        </a:defRPr>
      </a:lvl8pPr>
      <a:lvl9pPr marL="1935053" algn="l" rtl="0" eaLnBrk="0" fontAlgn="base" hangingPunct="0">
        <a:spcBef>
          <a:spcPct val="0"/>
        </a:spcBef>
        <a:spcAft>
          <a:spcPct val="0"/>
        </a:spcAft>
        <a:defRPr sz="2539">
          <a:solidFill>
            <a:schemeClr val="tx1"/>
          </a:solidFill>
          <a:latin typeface="Calibri" pitchFamily="34" charset="0"/>
          <a:ea typeface="黑体" pitchFamily="2" charset="-122"/>
        </a:defRPr>
      </a:lvl9pPr>
    </p:titleStyle>
    <p:bodyStyle>
      <a:lvl1pPr marL="362822" indent="-362822" algn="l" rtl="0" eaLnBrk="0" fontAlgn="base" hangingPunct="0">
        <a:spcBef>
          <a:spcPct val="20000"/>
        </a:spcBef>
        <a:spcAft>
          <a:spcPct val="0"/>
        </a:spcAft>
        <a:buClr>
          <a:srgbClr val="000066"/>
        </a:buClr>
        <a:buFont typeface="Wingdings" panose="05000000000000000000" pitchFamily="2" charset="2"/>
        <a:buChar char="n"/>
        <a:defRPr kumimoji="1" sz="2116">
          <a:solidFill>
            <a:schemeClr val="tx1"/>
          </a:solidFill>
          <a:latin typeface="+mn-lt"/>
          <a:ea typeface="+mn-ea"/>
          <a:cs typeface="宋体" charset="0"/>
        </a:defRPr>
      </a:lvl1pPr>
      <a:lvl2pPr marL="786115" indent="-30235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963">
          <a:solidFill>
            <a:schemeClr val="tx1"/>
          </a:solidFill>
          <a:latin typeface="+mn-lt"/>
          <a:ea typeface="+mn-ea"/>
        </a:defRPr>
      </a:lvl2pPr>
      <a:lvl3pPr marL="1209408" indent="-24188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2539">
          <a:solidFill>
            <a:schemeClr val="tx1"/>
          </a:solidFill>
          <a:latin typeface="+mn-lt"/>
          <a:ea typeface="+mn-ea"/>
        </a:defRPr>
      </a:lvl3pPr>
      <a:lvl4pPr marL="1693172" indent="-24188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116">
          <a:solidFill>
            <a:schemeClr val="tx1"/>
          </a:solidFill>
          <a:latin typeface="+mn-lt"/>
          <a:ea typeface="+mn-ea"/>
        </a:defRPr>
      </a:lvl4pPr>
      <a:lvl5pPr marL="2176935" indent="-24188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umimoji="1" sz="2116">
          <a:solidFill>
            <a:schemeClr val="tx1"/>
          </a:solidFill>
          <a:latin typeface="+mn-lt"/>
          <a:ea typeface="+mn-ea"/>
        </a:defRPr>
      </a:lvl5pPr>
      <a:lvl6pPr marL="2660698" indent="-241882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116">
          <a:solidFill>
            <a:schemeClr val="tx1"/>
          </a:solidFill>
          <a:latin typeface="+mn-lt"/>
          <a:ea typeface="+mn-ea"/>
        </a:defRPr>
      </a:lvl6pPr>
      <a:lvl7pPr marL="3144462" indent="-241882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116">
          <a:solidFill>
            <a:schemeClr val="tx1"/>
          </a:solidFill>
          <a:latin typeface="+mn-lt"/>
          <a:ea typeface="+mn-ea"/>
        </a:defRPr>
      </a:lvl7pPr>
      <a:lvl8pPr marL="3628225" indent="-241882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116">
          <a:solidFill>
            <a:schemeClr val="tx1"/>
          </a:solidFill>
          <a:latin typeface="+mn-lt"/>
          <a:ea typeface="+mn-ea"/>
        </a:defRPr>
      </a:lvl8pPr>
      <a:lvl9pPr marL="4111988" indent="-241882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116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67527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1pPr>
      <a:lvl2pPr marL="483763" algn="l" defTabSz="967527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2pPr>
      <a:lvl3pPr marL="967527" algn="l" defTabSz="967527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3pPr>
      <a:lvl4pPr marL="1451290" algn="l" defTabSz="967527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4pPr>
      <a:lvl5pPr marL="1935053" algn="l" defTabSz="967527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5pPr>
      <a:lvl6pPr marL="2418817" algn="l" defTabSz="967527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6pPr>
      <a:lvl7pPr marL="2902580" algn="l" defTabSz="967527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7pPr>
      <a:lvl8pPr marL="3386343" algn="l" defTabSz="967527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8pPr>
      <a:lvl9pPr marL="3870107" algn="l" defTabSz="967527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ipdm.org/tj/841.j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" Target="slide6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jpe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xmlns="" id="{2B75B0B3-9C45-43B9-B23D-D3FD62924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2088" y="2231756"/>
            <a:ext cx="6544007" cy="1166543"/>
          </a:xfrm>
        </p:spPr>
        <p:txBody>
          <a:bodyPr/>
          <a:lstStyle/>
          <a:p>
            <a:r>
              <a:rPr lang="zh-CN" altLang="en-US" sz="36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项目案例：</a:t>
            </a:r>
            <a:r>
              <a:rPr lang="en-US" altLang="zh-CN" sz="36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CN" sz="36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CN" altLang="en-US" dirty="0"/>
              <a:t>商品实时推荐系统</a:t>
            </a:r>
            <a:endParaRPr lang="zh-CN" altLang="en-US" sz="36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>
            <a:spLocks noChangeArrowheads="1"/>
          </p:cNvSpPr>
          <p:nvPr/>
        </p:nvSpPr>
        <p:spPr bwMode="auto">
          <a:xfrm>
            <a:off x="7879029" y="3541718"/>
            <a:ext cx="15652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9pPr>
          </a:lstStyle>
          <a:p>
            <a:r>
              <a:rPr lang="en-US" altLang="zh-CN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2022/6/28</a:t>
            </a:r>
            <a:endParaRPr lang="zh-CN" altLang="en-US" sz="24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7486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3" name="Rectangle 2"/>
          <p:cNvSpPr>
            <a:spLocks noChangeArrowheads="1"/>
          </p:cNvSpPr>
          <p:nvPr/>
        </p:nvSpPr>
        <p:spPr bwMode="gray">
          <a:xfrm>
            <a:off x="1524003" y="-318796"/>
            <a:ext cx="184731" cy="238848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rgbClr val="B2B2B2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952"/>
          </a:p>
        </p:txBody>
      </p:sp>
      <p:sp>
        <p:nvSpPr>
          <p:cNvPr id="10246" name="Rectangle 6"/>
          <p:cNvSpPr>
            <a:spLocks noChangeArrowheads="1"/>
          </p:cNvSpPr>
          <p:nvPr/>
        </p:nvSpPr>
        <p:spPr bwMode="auto">
          <a:xfrm>
            <a:off x="1524003" y="-392117"/>
            <a:ext cx="184731" cy="385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 sz="1905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05B62DE8-7A5F-448E-9333-EFF942EF30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5649" y="6112088"/>
            <a:ext cx="5355991" cy="369332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algn="l" defTabSz="914400" rt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zh-CN" altLang="en-US" sz="1800" kern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反馈：</a:t>
            </a:r>
            <a:r>
              <a:rPr lang="en-US" altLang="zh-CN" sz="1800" kern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lang="en-US" altLang="zh-CN" sz="1800" u="sng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hlinkClick r:id="rId3"/>
              </a:rPr>
              <a:t>http://www.tipdm.org/tj/841.jhtml</a:t>
            </a:r>
            <a:endParaRPr lang="en-US" altLang="zh-CN" sz="1800" u="sng" kern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4636692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6">
            <a:extLst>
              <a:ext uri="{FF2B5EF4-FFF2-40B4-BE49-F238E27FC236}">
                <a16:creationId xmlns:a16="http://schemas.microsoft.com/office/drawing/2014/main" xmlns="" id="{0655586B-F6B4-426E-80D1-04ADB3C76375}"/>
              </a:ext>
            </a:extLst>
          </p:cNvPr>
          <p:cNvCxnSpPr>
            <a:cxnSpLocks/>
          </p:cNvCxnSpPr>
          <p:nvPr/>
        </p:nvCxnSpPr>
        <p:spPr>
          <a:xfrm>
            <a:off x="3264947" y="1288221"/>
            <a:ext cx="20694" cy="386227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Line 2">
            <a:extLst>
              <a:ext uri="{FF2B5EF4-FFF2-40B4-BE49-F238E27FC236}">
                <a16:creationId xmlns:a16="http://schemas.microsoft.com/office/drawing/2014/main" xmlns="" id="{E878D2EE-7AD5-42B3-80C8-BF594574CC4F}"/>
              </a:ext>
            </a:extLst>
          </p:cNvPr>
          <p:cNvSpPr>
            <a:spLocks noChangeShapeType="1"/>
          </p:cNvSpPr>
          <p:nvPr/>
        </p:nvSpPr>
        <p:spPr bwMode="auto">
          <a:xfrm>
            <a:off x="2649786" y="1879902"/>
            <a:ext cx="660498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pPr algn="ctr">
              <a:defRPr/>
            </a:pPr>
            <a:endParaRPr lang="zh-CN" altLang="en-US" sz="1905" kern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Oval 15">
            <a:extLst>
              <a:ext uri="{FF2B5EF4-FFF2-40B4-BE49-F238E27FC236}">
                <a16:creationId xmlns:a16="http://schemas.microsoft.com/office/drawing/2014/main" xmlns="" id="{4AA2E115-B5CF-48D7-AAF4-34243C4DB9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4947" y="1591902"/>
            <a:ext cx="684000" cy="648000"/>
          </a:xfrm>
          <a:prstGeom prst="ellipse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zh-CN" altLang="zh-CN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en-US" altLang="zh-CN" sz="2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AutoShape 17">
            <a:hlinkClick r:id="rId2" action="ppaction://hlinksldjump"/>
            <a:extLst>
              <a:ext uri="{FF2B5EF4-FFF2-40B4-BE49-F238E27FC236}">
                <a16:creationId xmlns:a16="http://schemas.microsoft.com/office/drawing/2014/main" xmlns="" id="{4997871B-E7BB-4D54-93A1-FFDCB109D6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0531" y="2376311"/>
            <a:ext cx="4859850" cy="684000"/>
          </a:xfrm>
          <a:prstGeom prst="actionButtonBlank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zh-CN" altLang="en-US" sz="2200" dirty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数据采集</a:t>
            </a:r>
            <a:endParaRPr lang="zh-CN" altLang="en-US" sz="2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xmlns="" id="{23AA43DE-EC22-42DF-863E-F4636BE20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13" name="AutoShape 17">
            <a:extLst>
              <a:ext uri="{FF2B5EF4-FFF2-40B4-BE49-F238E27FC236}">
                <a16:creationId xmlns:a16="http://schemas.microsoft.com/office/drawing/2014/main" xmlns="" id="{4997871B-E7BB-4D54-93A1-FFDCB109D6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0531" y="1519902"/>
            <a:ext cx="4859850" cy="684000"/>
          </a:xfrm>
          <a:prstGeom prst="actionButtonBlank">
            <a:avLst/>
          </a:prstGeom>
          <a:solidFill>
            <a:srgbClr val="FB9708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zh-CN" altLang="en-US" sz="2200" dirty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项目背景与挖掘目标</a:t>
            </a:r>
            <a:endParaRPr lang="zh-CN" altLang="en-US" sz="2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Oval 15">
            <a:extLst>
              <a:ext uri="{FF2B5EF4-FFF2-40B4-BE49-F238E27FC236}">
                <a16:creationId xmlns:a16="http://schemas.microsoft.com/office/drawing/2014/main" xmlns="" id="{4AA2E115-B5CF-48D7-AAF4-34243C4DB9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8857" y="2368433"/>
            <a:ext cx="684000" cy="648000"/>
          </a:xfrm>
          <a:prstGeom prst="ellipse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2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lang="en-US" altLang="zh-CN" sz="2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AutoShape 17">
            <a:hlinkClick r:id="" action="ppaction://noaction"/>
            <a:extLst>
              <a:ext uri="{FF2B5EF4-FFF2-40B4-BE49-F238E27FC236}">
                <a16:creationId xmlns:a16="http://schemas.microsoft.com/office/drawing/2014/main" xmlns="" id="{4997871B-E7BB-4D54-93A1-FFDCB109D6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2450" y="3273244"/>
            <a:ext cx="4859850" cy="684000"/>
          </a:xfrm>
          <a:prstGeom prst="actionButtonBlank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zh-CN" altLang="en-US" sz="2200" dirty="0">
                <a:latin typeface="微软雅黑" pitchFamily="34" charset="-122"/>
                <a:ea typeface="微软雅黑" pitchFamily="34" charset="-122"/>
              </a:rPr>
              <a:t>数据缓存</a:t>
            </a:r>
          </a:p>
        </p:txBody>
      </p:sp>
      <p:sp>
        <p:nvSpPr>
          <p:cNvPr id="22" name="Oval 15">
            <a:extLst>
              <a:ext uri="{FF2B5EF4-FFF2-40B4-BE49-F238E27FC236}">
                <a16:creationId xmlns:a16="http://schemas.microsoft.com/office/drawing/2014/main" xmlns="" id="{4AA2E115-B5CF-48D7-AAF4-34243C4DB9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8857" y="3282618"/>
            <a:ext cx="684000" cy="648000"/>
          </a:xfrm>
          <a:prstGeom prst="ellipse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</a:t>
            </a:r>
          </a:p>
        </p:txBody>
      </p:sp>
      <p:sp>
        <p:nvSpPr>
          <p:cNvPr id="11" name="AutoShape 17">
            <a:hlinkClick r:id="" action="ppaction://noaction"/>
            <a:extLst>
              <a:ext uri="{FF2B5EF4-FFF2-40B4-BE49-F238E27FC236}">
                <a16:creationId xmlns:a16="http://schemas.microsoft.com/office/drawing/2014/main" xmlns="" id="{4997871B-E7BB-4D54-93A1-FFDCB109D6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8540" y="4214719"/>
            <a:ext cx="4859850" cy="684000"/>
          </a:xfrm>
          <a:prstGeom prst="actionButtonBlank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zh-CN" altLang="en-US" sz="2200" dirty="0">
                <a:latin typeface="微软雅黑" pitchFamily="34" charset="-122"/>
                <a:ea typeface="微软雅黑" pitchFamily="34" charset="-122"/>
              </a:rPr>
              <a:t>实时数据处理</a:t>
            </a:r>
          </a:p>
        </p:txBody>
      </p:sp>
      <p:sp>
        <p:nvSpPr>
          <p:cNvPr id="12" name="Oval 15">
            <a:extLst>
              <a:ext uri="{FF2B5EF4-FFF2-40B4-BE49-F238E27FC236}">
                <a16:creationId xmlns:a16="http://schemas.microsoft.com/office/drawing/2014/main" xmlns="" id="{4AA2E115-B5CF-48D7-AAF4-34243C4DB9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4947" y="4249971"/>
            <a:ext cx="684000" cy="648000"/>
          </a:xfrm>
          <a:prstGeom prst="ellipse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2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endParaRPr lang="en-US" altLang="zh-CN" sz="2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54629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项目背景与挖掘目标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zh-CN" altLang="en-US" dirty="0"/>
              <a:t>项目背</a:t>
            </a:r>
            <a:r>
              <a:rPr lang="zh-CN" altLang="en-US" dirty="0" smtClean="0"/>
              <a:t>景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="" xmlns:a16="http://schemas.microsoft.com/office/drawing/2014/main" id="{9F17FBA6-0D6B-40C8-B1D4-E941B9B658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5333" y="2004351"/>
            <a:ext cx="1446531" cy="145514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="" xmlns:a16="http://schemas.microsoft.com/office/drawing/2014/main" id="{C6E7D87E-D364-410A-8436-4D0C808681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7609" y="2012963"/>
            <a:ext cx="1446530" cy="144653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="" xmlns:a16="http://schemas.microsoft.com/office/drawing/2014/main" id="{EFFEAA12-E075-4C2F-8DE9-329201F1C8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06068" y="2215882"/>
            <a:ext cx="2092334" cy="104069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="" xmlns:a16="http://schemas.microsoft.com/office/drawing/2014/main" id="{D855675D-3697-440D-895F-E732E295EB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74138" y="2040412"/>
            <a:ext cx="1861850" cy="1123921"/>
          </a:xfrm>
          <a:prstGeom prst="rect">
            <a:avLst/>
          </a:prstGeom>
        </p:spPr>
      </p:pic>
      <p:pic>
        <p:nvPicPr>
          <p:cNvPr id="9" name="Picture 2">
            <a:extLst>
              <a:ext uri="{FF2B5EF4-FFF2-40B4-BE49-F238E27FC236}">
                <a16:creationId xmlns="" xmlns:a16="http://schemas.microsoft.com/office/drawing/2014/main" id="{892C67C4-4FC9-478D-A75E-535049A47E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1204" y="2012962"/>
            <a:ext cx="1446531" cy="1446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4393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电商平台网站</a:t>
            </a:r>
            <a:r>
              <a:rPr lang="en-US" altLang="zh-CN" dirty="0"/>
              <a:t>G</a:t>
            </a:r>
            <a:r>
              <a:rPr lang="zh-CN" altLang="en-US" dirty="0"/>
              <a:t>随着业务量越来越大，公司希望了解：</a:t>
            </a:r>
            <a:endParaRPr lang="en-US" altLang="zh-CN" dirty="0"/>
          </a:p>
          <a:p>
            <a:r>
              <a:rPr lang="zh-CN" altLang="en-US" dirty="0"/>
              <a:t>用户访问了公司站点之后进行了哪些操作，</a:t>
            </a:r>
            <a:endParaRPr lang="en-US" altLang="zh-CN" dirty="0"/>
          </a:p>
          <a:p>
            <a:r>
              <a:rPr lang="zh-CN" altLang="en-US" dirty="0"/>
              <a:t>每个用户的消费习惯是什么，有哪些购买偏好？</a:t>
            </a:r>
            <a:endParaRPr lang="en-US" altLang="zh-CN" dirty="0"/>
          </a:p>
          <a:p>
            <a:r>
              <a:rPr lang="zh-CN" altLang="en-US" dirty="0"/>
              <a:t>对用户行为习惯数据进行分析，能够帮助业务部门提高运营效率；用户行为的历史数据也可以用于算法部门的推荐系统建模。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项目背景与挖掘目标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zh-CN" altLang="en-US" dirty="0"/>
              <a:t>项目背</a:t>
            </a:r>
            <a:r>
              <a:rPr lang="zh-CN" altLang="en-US" dirty="0" smtClean="0"/>
              <a:t>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8249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公司希望了解用户在浏览公司站点时的行为习惯和消费习惯，需要收集用户在站点的实时访问数据，并根据用户的购买偏好进行实时商品推荐。</a:t>
            </a:r>
          </a:p>
          <a:p>
            <a:r>
              <a:rPr lang="zh-CN" altLang="en-US" dirty="0"/>
              <a:t>用户数据来源分为两部分，即用户的网站日志和业务数据库。公司大数据工程师</a:t>
            </a:r>
            <a:r>
              <a:rPr lang="en-US" altLang="zh-CN" dirty="0"/>
              <a:t>A</a:t>
            </a:r>
            <a:r>
              <a:rPr lang="zh-CN" altLang="en-US" dirty="0"/>
              <a:t>需要通过这两类数据来源中的数据分析用户的消费偏好。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项目背景与挖掘目标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zh-CN" altLang="en-US" dirty="0"/>
              <a:t>业务需</a:t>
            </a:r>
            <a:r>
              <a:rPr lang="zh-CN" altLang="en-US" dirty="0" smtClean="0"/>
              <a:t>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52462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MySQL</a:t>
            </a:r>
            <a:r>
              <a:rPr lang="zh-CN" altLang="en-US" dirty="0"/>
              <a:t>数据库中已有商品信息表</a:t>
            </a:r>
            <a:r>
              <a:rPr lang="en-US" altLang="zh-CN" dirty="0" err="1"/>
              <a:t>goods_info</a:t>
            </a:r>
            <a:r>
              <a:rPr lang="zh-CN" altLang="en-US" dirty="0"/>
              <a:t>，门店信息表</a:t>
            </a:r>
            <a:r>
              <a:rPr lang="en-US" altLang="zh-CN" dirty="0" err="1"/>
              <a:t>store_info</a:t>
            </a:r>
            <a:r>
              <a:rPr lang="zh-CN" altLang="en-US" dirty="0"/>
              <a:t>。商品信息表</a:t>
            </a:r>
            <a:r>
              <a:rPr lang="en-US" altLang="zh-CN" dirty="0" err="1"/>
              <a:t>goods_info</a:t>
            </a:r>
            <a:r>
              <a:rPr lang="zh-CN" altLang="en-US" dirty="0"/>
              <a:t>包含商品</a:t>
            </a:r>
            <a:r>
              <a:rPr lang="en-US" altLang="zh-CN" dirty="0"/>
              <a:t>ID</a:t>
            </a:r>
            <a:r>
              <a:rPr lang="zh-CN" altLang="en-US" dirty="0"/>
              <a:t>、商品名称信息，门店信息表</a:t>
            </a:r>
            <a:r>
              <a:rPr lang="en-US" altLang="zh-CN" dirty="0" err="1"/>
              <a:t>store_info</a:t>
            </a:r>
            <a:r>
              <a:rPr lang="zh-CN" altLang="en-US" dirty="0"/>
              <a:t>包含门店名称、门店</a:t>
            </a:r>
            <a:r>
              <a:rPr lang="en-US" altLang="zh-CN" dirty="0"/>
              <a:t>ID</a:t>
            </a:r>
            <a:r>
              <a:rPr lang="zh-CN" altLang="en-US" dirty="0"/>
              <a:t>信息。</a:t>
            </a:r>
            <a:endParaRPr lang="en-US" altLang="zh-CN" dirty="0"/>
          </a:p>
          <a:p>
            <a:r>
              <a:rPr lang="zh-CN" altLang="en-US" dirty="0"/>
              <a:t>用户日志数据：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项目背景与挖掘目标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zh-CN" altLang="en-US" dirty="0"/>
              <a:t>业务需求分</a:t>
            </a:r>
            <a:r>
              <a:rPr lang="zh-CN" altLang="en-US" dirty="0" smtClean="0"/>
              <a:t>析</a:t>
            </a:r>
            <a:endParaRPr lang="zh-CN" altLang="en-US" dirty="0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xmlns="" id="{7135404E-5751-4235-B0BF-B96518F9D6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3891069"/>
              </p:ext>
            </p:extLst>
          </p:nvPr>
        </p:nvGraphicFramePr>
        <p:xfrm>
          <a:off x="2795724" y="2866194"/>
          <a:ext cx="6321825" cy="32918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51613">
                  <a:extLst>
                    <a:ext uri="{9D8B030D-6E8A-4147-A177-3AD203B41FA5}">
                      <a16:colId xmlns:a16="http://schemas.microsoft.com/office/drawing/2014/main" xmlns="" val="1280153390"/>
                    </a:ext>
                  </a:extLst>
                </a:gridCol>
                <a:gridCol w="2198234">
                  <a:extLst>
                    <a:ext uri="{9D8B030D-6E8A-4147-A177-3AD203B41FA5}">
                      <a16:colId xmlns:a16="http://schemas.microsoft.com/office/drawing/2014/main" xmlns="" val="4268230866"/>
                    </a:ext>
                  </a:extLst>
                </a:gridCol>
                <a:gridCol w="2471978">
                  <a:extLst>
                    <a:ext uri="{9D8B030D-6E8A-4147-A177-3AD203B41FA5}">
                      <a16:colId xmlns:a16="http://schemas.microsoft.com/office/drawing/2014/main" xmlns="" val="208564662"/>
                    </a:ext>
                  </a:extLst>
                </a:gridCol>
              </a:tblGrid>
              <a:tr h="91642">
                <a:tc>
                  <a:txBody>
                    <a:bodyPr/>
                    <a:lstStyle/>
                    <a:p>
                      <a:pPr marL="648335" algn="ctr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zh-CN" sz="1800">
                          <a:effectLst/>
                        </a:rPr>
                        <a:t>编号</a:t>
                      </a:r>
                      <a:endParaRPr lang="zh-CN" sz="1800">
                        <a:effectLst/>
                        <a:latin typeface="HuaweiSans-Regular"/>
                        <a:ea typeface="方正兰亭黑简体" panose="02000000000000000000" pitchFamily="2" charset="-122"/>
                        <a:cs typeface="微软雅黑" panose="020B0503020204020204" pitchFamily="34" charset="-122"/>
                      </a:endParaRPr>
                    </a:p>
                  </a:txBody>
                  <a:tcPr marL="41239" marR="41239" marT="0" marB="0" anchor="ctr"/>
                </a:tc>
                <a:tc>
                  <a:txBody>
                    <a:bodyPr/>
                    <a:lstStyle/>
                    <a:p>
                      <a:pPr marL="648335" algn="ctr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zh-CN" sz="1800">
                          <a:effectLst/>
                        </a:rPr>
                        <a:t>字段</a:t>
                      </a:r>
                      <a:endParaRPr lang="zh-CN" sz="1800">
                        <a:effectLst/>
                        <a:latin typeface="HuaweiSans-Regular"/>
                        <a:ea typeface="方正兰亭黑简体" panose="02000000000000000000" pitchFamily="2" charset="-122"/>
                        <a:cs typeface="微软雅黑" panose="020B0503020204020204" pitchFamily="34" charset="-122"/>
                      </a:endParaRPr>
                    </a:p>
                  </a:txBody>
                  <a:tcPr marL="41239" marR="41239" marT="0" marB="0" anchor="ctr"/>
                </a:tc>
                <a:tc>
                  <a:txBody>
                    <a:bodyPr/>
                    <a:lstStyle/>
                    <a:p>
                      <a:pPr marL="648335" algn="ctr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zh-CN" sz="1800" dirty="0">
                          <a:effectLst/>
                        </a:rPr>
                        <a:t>字段说明</a:t>
                      </a:r>
                      <a:endParaRPr lang="zh-CN" sz="1800" dirty="0">
                        <a:effectLst/>
                        <a:latin typeface="HuaweiSans-Regular"/>
                        <a:ea typeface="方正兰亭黑简体" panose="02000000000000000000" pitchFamily="2" charset="-122"/>
                        <a:cs typeface="微软雅黑" panose="020B0503020204020204" pitchFamily="34" charset="-122"/>
                      </a:endParaRPr>
                    </a:p>
                  </a:txBody>
                  <a:tcPr marL="41239" marR="41239" marT="0" marB="0" anchor="ctr"/>
                </a:tc>
                <a:extLst>
                  <a:ext uri="{0D108BD9-81ED-4DB2-BD59-A6C34878D82A}">
                    <a16:rowId xmlns:a16="http://schemas.microsoft.com/office/drawing/2014/main" xmlns="" val="580286395"/>
                  </a:ext>
                </a:extLst>
              </a:tr>
              <a:tr h="91642">
                <a:tc>
                  <a:txBody>
                    <a:bodyPr/>
                    <a:lstStyle/>
                    <a:p>
                      <a:pPr marL="648335" algn="ctr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altLang="zh-CN" sz="1800" dirty="0" smtClean="0">
                          <a:effectLst/>
                          <a:latin typeface="HuaweiSans-Regular"/>
                          <a:ea typeface="方正兰亭黑简体" panose="02000000000000000000" pitchFamily="2" charset="-122"/>
                          <a:cs typeface="微软雅黑" panose="020B0503020204020204" pitchFamily="34" charset="-122"/>
                        </a:rPr>
                        <a:t>0</a:t>
                      </a:r>
                      <a:endParaRPr lang="zh-CN" sz="1800" dirty="0">
                        <a:effectLst/>
                        <a:latin typeface="HuaweiSans-Regular"/>
                        <a:ea typeface="方正兰亭黑简体" panose="02000000000000000000" pitchFamily="2" charset="-122"/>
                        <a:cs typeface="微软雅黑" panose="020B0503020204020204" pitchFamily="34" charset="-122"/>
                      </a:endParaRPr>
                    </a:p>
                  </a:txBody>
                  <a:tcPr marL="41239" marR="41239" marT="0" marB="0" anchor="ctr"/>
                </a:tc>
                <a:tc>
                  <a:txBody>
                    <a:bodyPr/>
                    <a:lstStyle/>
                    <a:p>
                      <a:pPr marL="648335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altLang="zh-CN" sz="1800" dirty="0" smtClean="0">
                          <a:effectLst/>
                          <a:latin typeface="HuaweiSans-Regular"/>
                          <a:ea typeface="方正兰亭黑简体" panose="02000000000000000000" pitchFamily="2" charset="-122"/>
                          <a:cs typeface="微软雅黑" panose="020B0503020204020204" pitchFamily="34" charset="-122"/>
                        </a:rPr>
                        <a:t>id</a:t>
                      </a:r>
                      <a:endParaRPr lang="zh-CN" sz="1800" dirty="0">
                        <a:effectLst/>
                        <a:latin typeface="HuaweiSans-Regular"/>
                        <a:ea typeface="方正兰亭黑简体" panose="02000000000000000000" pitchFamily="2" charset="-122"/>
                        <a:cs typeface="微软雅黑" panose="020B0503020204020204" pitchFamily="34" charset="-122"/>
                      </a:endParaRPr>
                    </a:p>
                  </a:txBody>
                  <a:tcPr marL="41239" marR="41239" marT="0" marB="0" anchor="ctr"/>
                </a:tc>
                <a:tc>
                  <a:txBody>
                    <a:bodyPr/>
                    <a:lstStyle/>
                    <a:p>
                      <a:pPr marL="648335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altLang="zh-CN" sz="1800" dirty="0" smtClean="0">
                          <a:effectLst/>
                          <a:latin typeface="HuaweiSans-Regular"/>
                          <a:ea typeface="方正兰亭黑简体" panose="02000000000000000000" pitchFamily="2" charset="-122"/>
                          <a:cs typeface="微软雅黑" panose="020B0503020204020204" pitchFamily="34" charset="-122"/>
                        </a:rPr>
                        <a:t>id</a:t>
                      </a:r>
                      <a:endParaRPr lang="zh-CN" sz="1800" dirty="0">
                        <a:effectLst/>
                        <a:latin typeface="HuaweiSans-Regular"/>
                        <a:ea typeface="方正兰亭黑简体" panose="02000000000000000000" pitchFamily="2" charset="-122"/>
                        <a:cs typeface="微软雅黑" panose="020B0503020204020204" pitchFamily="34" charset="-122"/>
                      </a:endParaRPr>
                    </a:p>
                  </a:txBody>
                  <a:tcPr marL="41239" marR="41239" marT="0" marB="0" anchor="ctr"/>
                </a:tc>
              </a:tr>
              <a:tr h="91642">
                <a:tc>
                  <a:txBody>
                    <a:bodyPr/>
                    <a:lstStyle/>
                    <a:p>
                      <a:pPr marL="648335" algn="ctr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1</a:t>
                      </a:r>
                      <a:endParaRPr lang="zh-CN" sz="1800" dirty="0">
                        <a:effectLst/>
                        <a:latin typeface="HuaweiSans-Regular"/>
                        <a:ea typeface="方正兰亭黑简体" panose="02000000000000000000" pitchFamily="2" charset="-122"/>
                        <a:cs typeface="微软雅黑" panose="020B0503020204020204" pitchFamily="34" charset="-122"/>
                      </a:endParaRPr>
                    </a:p>
                  </a:txBody>
                  <a:tcPr marL="41239" marR="41239" marT="0" marB="0" anchor="ctr"/>
                </a:tc>
                <a:tc>
                  <a:txBody>
                    <a:bodyPr/>
                    <a:lstStyle/>
                    <a:p>
                      <a:pPr marL="648335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800" dirty="0" err="1">
                          <a:effectLst/>
                        </a:rPr>
                        <a:t>userId</a:t>
                      </a:r>
                      <a:endParaRPr lang="zh-CN" sz="1800" dirty="0">
                        <a:effectLst/>
                        <a:latin typeface="HuaweiSans-Regular"/>
                        <a:ea typeface="方正兰亭黑简体" panose="02000000000000000000" pitchFamily="2" charset="-122"/>
                        <a:cs typeface="微软雅黑" panose="020B0503020204020204" pitchFamily="34" charset="-122"/>
                      </a:endParaRPr>
                    </a:p>
                  </a:txBody>
                  <a:tcPr marL="41239" marR="41239" marT="0" marB="0" anchor="ctr"/>
                </a:tc>
                <a:tc>
                  <a:txBody>
                    <a:bodyPr/>
                    <a:lstStyle/>
                    <a:p>
                      <a:pPr marL="648335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zh-CN" sz="1800" dirty="0">
                          <a:effectLst/>
                        </a:rPr>
                        <a:t>用户名</a:t>
                      </a:r>
                      <a:endParaRPr lang="zh-CN" sz="1800" dirty="0">
                        <a:effectLst/>
                        <a:latin typeface="HuaweiSans-Regular"/>
                        <a:ea typeface="方正兰亭黑简体" panose="02000000000000000000" pitchFamily="2" charset="-122"/>
                        <a:cs typeface="微软雅黑" panose="020B0503020204020204" pitchFamily="34" charset="-122"/>
                      </a:endParaRPr>
                    </a:p>
                  </a:txBody>
                  <a:tcPr marL="41239" marR="41239" marT="0" marB="0" anchor="ctr"/>
                </a:tc>
                <a:extLst>
                  <a:ext uri="{0D108BD9-81ED-4DB2-BD59-A6C34878D82A}">
                    <a16:rowId xmlns:a16="http://schemas.microsoft.com/office/drawing/2014/main" xmlns="" val="4100479532"/>
                  </a:ext>
                </a:extLst>
              </a:tr>
              <a:tr h="91642">
                <a:tc>
                  <a:txBody>
                    <a:bodyPr/>
                    <a:lstStyle/>
                    <a:p>
                      <a:pPr marL="648335" algn="ctr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800" dirty="0">
                          <a:effectLst/>
                        </a:rPr>
                        <a:t>2</a:t>
                      </a:r>
                      <a:endParaRPr lang="zh-CN" sz="1800" dirty="0">
                        <a:effectLst/>
                        <a:latin typeface="HuaweiSans-Regular"/>
                        <a:ea typeface="方正兰亭黑简体" panose="02000000000000000000" pitchFamily="2" charset="-122"/>
                        <a:cs typeface="微软雅黑" panose="020B0503020204020204" pitchFamily="34" charset="-122"/>
                      </a:endParaRPr>
                    </a:p>
                  </a:txBody>
                  <a:tcPr marL="41239" marR="41239" marT="0" marB="0" anchor="ctr"/>
                </a:tc>
                <a:tc>
                  <a:txBody>
                    <a:bodyPr/>
                    <a:lstStyle/>
                    <a:p>
                      <a:pPr marL="648335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800" dirty="0">
                          <a:effectLst/>
                        </a:rPr>
                        <a:t>age</a:t>
                      </a:r>
                      <a:endParaRPr lang="zh-CN" sz="1800" dirty="0">
                        <a:effectLst/>
                        <a:latin typeface="HuaweiSans-Regular"/>
                        <a:ea typeface="方正兰亭黑简体" panose="02000000000000000000" pitchFamily="2" charset="-122"/>
                        <a:cs typeface="微软雅黑" panose="020B0503020204020204" pitchFamily="34" charset="-122"/>
                      </a:endParaRPr>
                    </a:p>
                  </a:txBody>
                  <a:tcPr marL="41239" marR="41239" marT="0" marB="0" anchor="ctr"/>
                </a:tc>
                <a:tc>
                  <a:txBody>
                    <a:bodyPr/>
                    <a:lstStyle/>
                    <a:p>
                      <a:pPr marL="648335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zh-CN" sz="1800">
                          <a:effectLst/>
                        </a:rPr>
                        <a:t>年龄</a:t>
                      </a:r>
                      <a:endParaRPr lang="zh-CN" sz="1800">
                        <a:effectLst/>
                        <a:latin typeface="HuaweiSans-Regular"/>
                        <a:ea typeface="方正兰亭黑简体" panose="02000000000000000000" pitchFamily="2" charset="-122"/>
                        <a:cs typeface="微软雅黑" panose="020B0503020204020204" pitchFamily="34" charset="-122"/>
                      </a:endParaRPr>
                    </a:p>
                  </a:txBody>
                  <a:tcPr marL="41239" marR="41239" marT="0" marB="0" anchor="ctr"/>
                </a:tc>
                <a:extLst>
                  <a:ext uri="{0D108BD9-81ED-4DB2-BD59-A6C34878D82A}">
                    <a16:rowId xmlns:a16="http://schemas.microsoft.com/office/drawing/2014/main" xmlns="" val="4240998027"/>
                  </a:ext>
                </a:extLst>
              </a:tr>
              <a:tr h="91642">
                <a:tc>
                  <a:txBody>
                    <a:bodyPr/>
                    <a:lstStyle/>
                    <a:p>
                      <a:pPr marL="648335" algn="ctr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800">
                          <a:effectLst/>
                        </a:rPr>
                        <a:t>3</a:t>
                      </a:r>
                      <a:endParaRPr lang="zh-CN" sz="1800">
                        <a:effectLst/>
                        <a:latin typeface="HuaweiSans-Regular"/>
                        <a:ea typeface="方正兰亭黑简体" panose="02000000000000000000" pitchFamily="2" charset="-122"/>
                        <a:cs typeface="微软雅黑" panose="020B0503020204020204" pitchFamily="34" charset="-122"/>
                      </a:endParaRPr>
                    </a:p>
                  </a:txBody>
                  <a:tcPr marL="41239" marR="41239" marT="0" marB="0" anchor="ctr"/>
                </a:tc>
                <a:tc>
                  <a:txBody>
                    <a:bodyPr/>
                    <a:lstStyle/>
                    <a:p>
                      <a:pPr marL="648335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800">
                          <a:effectLst/>
                        </a:rPr>
                        <a:t>gender</a:t>
                      </a:r>
                      <a:endParaRPr lang="zh-CN" sz="1800">
                        <a:effectLst/>
                        <a:latin typeface="HuaweiSans-Regular"/>
                        <a:ea typeface="方正兰亭黑简体" panose="02000000000000000000" pitchFamily="2" charset="-122"/>
                        <a:cs typeface="微软雅黑" panose="020B0503020204020204" pitchFamily="34" charset="-122"/>
                      </a:endParaRPr>
                    </a:p>
                  </a:txBody>
                  <a:tcPr marL="41239" marR="41239" marT="0" marB="0" anchor="ctr"/>
                </a:tc>
                <a:tc>
                  <a:txBody>
                    <a:bodyPr/>
                    <a:lstStyle/>
                    <a:p>
                      <a:pPr marL="648335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zh-CN" sz="1800">
                          <a:effectLst/>
                        </a:rPr>
                        <a:t>性别</a:t>
                      </a:r>
                      <a:endParaRPr lang="zh-CN" sz="1800">
                        <a:effectLst/>
                        <a:latin typeface="HuaweiSans-Regular"/>
                        <a:ea typeface="方正兰亭黑简体" panose="02000000000000000000" pitchFamily="2" charset="-122"/>
                        <a:cs typeface="微软雅黑" panose="020B0503020204020204" pitchFamily="34" charset="-122"/>
                      </a:endParaRPr>
                    </a:p>
                  </a:txBody>
                  <a:tcPr marL="41239" marR="41239" marT="0" marB="0" anchor="ctr"/>
                </a:tc>
                <a:extLst>
                  <a:ext uri="{0D108BD9-81ED-4DB2-BD59-A6C34878D82A}">
                    <a16:rowId xmlns:a16="http://schemas.microsoft.com/office/drawing/2014/main" xmlns="" val="1237166802"/>
                  </a:ext>
                </a:extLst>
              </a:tr>
              <a:tr h="91642">
                <a:tc>
                  <a:txBody>
                    <a:bodyPr/>
                    <a:lstStyle/>
                    <a:p>
                      <a:pPr marL="648335" algn="ctr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800">
                          <a:effectLst/>
                        </a:rPr>
                        <a:t>4</a:t>
                      </a:r>
                      <a:endParaRPr lang="zh-CN" sz="1800">
                        <a:effectLst/>
                        <a:latin typeface="HuaweiSans-Regular"/>
                        <a:ea typeface="方正兰亭黑简体" panose="02000000000000000000" pitchFamily="2" charset="-122"/>
                        <a:cs typeface="微软雅黑" panose="020B0503020204020204" pitchFamily="34" charset="-122"/>
                      </a:endParaRPr>
                    </a:p>
                  </a:txBody>
                  <a:tcPr marL="41239" marR="41239" marT="0" marB="0" anchor="ctr"/>
                </a:tc>
                <a:tc>
                  <a:txBody>
                    <a:bodyPr/>
                    <a:lstStyle/>
                    <a:p>
                      <a:pPr marL="648335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800">
                          <a:effectLst/>
                        </a:rPr>
                        <a:t>goods_no</a:t>
                      </a:r>
                      <a:endParaRPr lang="zh-CN" sz="1800">
                        <a:effectLst/>
                        <a:latin typeface="HuaweiSans-Regular"/>
                        <a:ea typeface="方正兰亭黑简体" panose="02000000000000000000" pitchFamily="2" charset="-122"/>
                        <a:cs typeface="微软雅黑" panose="020B0503020204020204" pitchFamily="34" charset="-122"/>
                      </a:endParaRPr>
                    </a:p>
                  </a:txBody>
                  <a:tcPr marL="41239" marR="41239" marT="0" marB="0" anchor="ctr"/>
                </a:tc>
                <a:tc>
                  <a:txBody>
                    <a:bodyPr/>
                    <a:lstStyle/>
                    <a:p>
                      <a:pPr marL="648335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zh-CN" sz="1800">
                          <a:effectLst/>
                        </a:rPr>
                        <a:t>商品</a:t>
                      </a:r>
                      <a:r>
                        <a:rPr lang="en-US" sz="1800">
                          <a:effectLst/>
                        </a:rPr>
                        <a:t>ID</a:t>
                      </a:r>
                      <a:endParaRPr lang="zh-CN" sz="1800">
                        <a:effectLst/>
                        <a:latin typeface="HuaweiSans-Regular"/>
                        <a:ea typeface="方正兰亭黑简体" panose="02000000000000000000" pitchFamily="2" charset="-122"/>
                        <a:cs typeface="微软雅黑" panose="020B0503020204020204" pitchFamily="34" charset="-122"/>
                      </a:endParaRPr>
                    </a:p>
                  </a:txBody>
                  <a:tcPr marL="41239" marR="41239" marT="0" marB="0" anchor="ctr"/>
                </a:tc>
                <a:extLst>
                  <a:ext uri="{0D108BD9-81ED-4DB2-BD59-A6C34878D82A}">
                    <a16:rowId xmlns:a16="http://schemas.microsoft.com/office/drawing/2014/main" xmlns="" val="2038233863"/>
                  </a:ext>
                </a:extLst>
              </a:tr>
              <a:tr h="91642">
                <a:tc>
                  <a:txBody>
                    <a:bodyPr/>
                    <a:lstStyle/>
                    <a:p>
                      <a:pPr marL="648335" algn="ctr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800">
                          <a:effectLst/>
                        </a:rPr>
                        <a:t>5</a:t>
                      </a:r>
                      <a:endParaRPr lang="zh-CN" sz="1800">
                        <a:effectLst/>
                        <a:latin typeface="HuaweiSans-Regular"/>
                        <a:ea typeface="方正兰亭黑简体" panose="02000000000000000000" pitchFamily="2" charset="-122"/>
                        <a:cs typeface="微软雅黑" panose="020B0503020204020204" pitchFamily="34" charset="-122"/>
                      </a:endParaRPr>
                    </a:p>
                  </a:txBody>
                  <a:tcPr marL="41239" marR="41239" marT="0" marB="0" anchor="ctr"/>
                </a:tc>
                <a:tc>
                  <a:txBody>
                    <a:bodyPr/>
                    <a:lstStyle/>
                    <a:p>
                      <a:pPr marL="648335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800">
                          <a:effectLst/>
                        </a:rPr>
                        <a:t>goods_price</a:t>
                      </a:r>
                      <a:endParaRPr lang="zh-CN" sz="1800">
                        <a:effectLst/>
                        <a:latin typeface="HuaweiSans-Regular"/>
                        <a:ea typeface="方正兰亭黑简体" panose="02000000000000000000" pitchFamily="2" charset="-122"/>
                        <a:cs typeface="微软雅黑" panose="020B0503020204020204" pitchFamily="34" charset="-122"/>
                      </a:endParaRPr>
                    </a:p>
                  </a:txBody>
                  <a:tcPr marL="41239" marR="41239" marT="0" marB="0" anchor="ctr"/>
                </a:tc>
                <a:tc>
                  <a:txBody>
                    <a:bodyPr/>
                    <a:lstStyle/>
                    <a:p>
                      <a:pPr marL="648335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zh-CN" sz="1800">
                          <a:effectLst/>
                        </a:rPr>
                        <a:t>价格</a:t>
                      </a:r>
                      <a:endParaRPr lang="zh-CN" sz="1800">
                        <a:effectLst/>
                        <a:latin typeface="HuaweiSans-Regular"/>
                        <a:ea typeface="方正兰亭黑简体" panose="02000000000000000000" pitchFamily="2" charset="-122"/>
                        <a:cs typeface="微软雅黑" panose="020B0503020204020204" pitchFamily="34" charset="-122"/>
                      </a:endParaRPr>
                    </a:p>
                  </a:txBody>
                  <a:tcPr marL="41239" marR="41239" marT="0" marB="0" anchor="ctr"/>
                </a:tc>
                <a:extLst>
                  <a:ext uri="{0D108BD9-81ED-4DB2-BD59-A6C34878D82A}">
                    <a16:rowId xmlns:a16="http://schemas.microsoft.com/office/drawing/2014/main" xmlns="" val="911838594"/>
                  </a:ext>
                </a:extLst>
              </a:tr>
              <a:tr h="91642">
                <a:tc>
                  <a:txBody>
                    <a:bodyPr/>
                    <a:lstStyle/>
                    <a:p>
                      <a:pPr marL="648335" algn="ctr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800">
                          <a:effectLst/>
                        </a:rPr>
                        <a:t>6</a:t>
                      </a:r>
                      <a:endParaRPr lang="zh-CN" sz="1800">
                        <a:effectLst/>
                        <a:latin typeface="HuaweiSans-Regular"/>
                        <a:ea typeface="方正兰亭黑简体" panose="02000000000000000000" pitchFamily="2" charset="-122"/>
                        <a:cs typeface="微软雅黑" panose="020B0503020204020204" pitchFamily="34" charset="-122"/>
                      </a:endParaRPr>
                    </a:p>
                  </a:txBody>
                  <a:tcPr marL="41239" marR="41239" marT="0" marB="0" anchor="ctr"/>
                </a:tc>
                <a:tc>
                  <a:txBody>
                    <a:bodyPr/>
                    <a:lstStyle/>
                    <a:p>
                      <a:pPr marL="648335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800">
                          <a:effectLst/>
                        </a:rPr>
                        <a:t>store_id</a:t>
                      </a:r>
                      <a:endParaRPr lang="zh-CN" sz="1800">
                        <a:effectLst/>
                        <a:latin typeface="HuaweiSans-Regular"/>
                        <a:ea typeface="方正兰亭黑简体" panose="02000000000000000000" pitchFamily="2" charset="-122"/>
                        <a:cs typeface="微软雅黑" panose="020B0503020204020204" pitchFamily="34" charset="-122"/>
                      </a:endParaRPr>
                    </a:p>
                  </a:txBody>
                  <a:tcPr marL="41239" marR="41239" marT="0" marB="0" anchor="ctr"/>
                </a:tc>
                <a:tc>
                  <a:txBody>
                    <a:bodyPr/>
                    <a:lstStyle/>
                    <a:p>
                      <a:pPr marL="648335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zh-CN" sz="1800">
                          <a:effectLst/>
                        </a:rPr>
                        <a:t>门店</a:t>
                      </a:r>
                      <a:r>
                        <a:rPr lang="en-US" sz="1800">
                          <a:effectLst/>
                        </a:rPr>
                        <a:t>ID</a:t>
                      </a:r>
                      <a:endParaRPr lang="zh-CN" sz="1800">
                        <a:effectLst/>
                        <a:latin typeface="HuaweiSans-Regular"/>
                        <a:ea typeface="方正兰亭黑简体" panose="02000000000000000000" pitchFamily="2" charset="-122"/>
                        <a:cs typeface="微软雅黑" panose="020B0503020204020204" pitchFamily="34" charset="-122"/>
                      </a:endParaRPr>
                    </a:p>
                  </a:txBody>
                  <a:tcPr marL="41239" marR="41239" marT="0" marB="0" anchor="ctr"/>
                </a:tc>
                <a:extLst>
                  <a:ext uri="{0D108BD9-81ED-4DB2-BD59-A6C34878D82A}">
                    <a16:rowId xmlns:a16="http://schemas.microsoft.com/office/drawing/2014/main" xmlns="" val="3151706677"/>
                  </a:ext>
                </a:extLst>
              </a:tr>
              <a:tr h="91642">
                <a:tc>
                  <a:txBody>
                    <a:bodyPr/>
                    <a:lstStyle/>
                    <a:p>
                      <a:pPr marL="648335" algn="ctr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800">
                          <a:effectLst/>
                        </a:rPr>
                        <a:t>7</a:t>
                      </a:r>
                      <a:endParaRPr lang="zh-CN" sz="1800">
                        <a:effectLst/>
                        <a:latin typeface="HuaweiSans-Regular"/>
                        <a:ea typeface="方正兰亭黑简体" panose="02000000000000000000" pitchFamily="2" charset="-122"/>
                        <a:cs typeface="微软雅黑" panose="020B0503020204020204" pitchFamily="34" charset="-122"/>
                      </a:endParaRPr>
                    </a:p>
                  </a:txBody>
                  <a:tcPr marL="41239" marR="41239" marT="0" marB="0" anchor="ctr"/>
                </a:tc>
                <a:tc>
                  <a:txBody>
                    <a:bodyPr/>
                    <a:lstStyle/>
                    <a:p>
                      <a:pPr marL="648335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800">
                          <a:effectLst/>
                        </a:rPr>
                        <a:t>shopping_type</a:t>
                      </a:r>
                      <a:endParaRPr lang="zh-CN" sz="1800">
                        <a:effectLst/>
                        <a:latin typeface="HuaweiSans-Regular"/>
                        <a:ea typeface="方正兰亭黑简体" panose="02000000000000000000" pitchFamily="2" charset="-122"/>
                        <a:cs typeface="微软雅黑" panose="020B0503020204020204" pitchFamily="34" charset="-122"/>
                      </a:endParaRPr>
                    </a:p>
                  </a:txBody>
                  <a:tcPr marL="41239" marR="41239" marT="0" marB="0" anchor="ctr"/>
                </a:tc>
                <a:tc>
                  <a:txBody>
                    <a:bodyPr/>
                    <a:lstStyle/>
                    <a:p>
                      <a:pPr marL="648335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zh-CN" sz="1800">
                          <a:effectLst/>
                        </a:rPr>
                        <a:t>购买行为</a:t>
                      </a:r>
                      <a:endParaRPr lang="zh-CN" sz="1800">
                        <a:effectLst/>
                        <a:latin typeface="HuaweiSans-Regular"/>
                        <a:ea typeface="方正兰亭黑简体" panose="02000000000000000000" pitchFamily="2" charset="-122"/>
                        <a:cs typeface="微软雅黑" panose="020B0503020204020204" pitchFamily="34" charset="-122"/>
                      </a:endParaRPr>
                    </a:p>
                  </a:txBody>
                  <a:tcPr marL="41239" marR="41239" marT="0" marB="0" anchor="ctr"/>
                </a:tc>
                <a:extLst>
                  <a:ext uri="{0D108BD9-81ED-4DB2-BD59-A6C34878D82A}">
                    <a16:rowId xmlns:a16="http://schemas.microsoft.com/office/drawing/2014/main" xmlns="" val="1567080152"/>
                  </a:ext>
                </a:extLst>
              </a:tr>
              <a:tr h="91642">
                <a:tc>
                  <a:txBody>
                    <a:bodyPr/>
                    <a:lstStyle/>
                    <a:p>
                      <a:pPr marL="648335" algn="ctr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800">
                          <a:effectLst/>
                        </a:rPr>
                        <a:t>8</a:t>
                      </a:r>
                      <a:endParaRPr lang="zh-CN" sz="1800">
                        <a:effectLst/>
                        <a:latin typeface="HuaweiSans-Regular"/>
                        <a:ea typeface="方正兰亭黑简体" panose="02000000000000000000" pitchFamily="2" charset="-122"/>
                        <a:cs typeface="微软雅黑" panose="020B0503020204020204" pitchFamily="34" charset="-122"/>
                      </a:endParaRPr>
                    </a:p>
                  </a:txBody>
                  <a:tcPr marL="41239" marR="41239" marT="0" marB="0" anchor="ctr"/>
                </a:tc>
                <a:tc>
                  <a:txBody>
                    <a:bodyPr/>
                    <a:lstStyle/>
                    <a:p>
                      <a:pPr marL="648335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800">
                          <a:effectLst/>
                        </a:rPr>
                        <a:t>tel</a:t>
                      </a:r>
                      <a:endParaRPr lang="zh-CN" sz="1800">
                        <a:effectLst/>
                        <a:latin typeface="HuaweiSans-Regular"/>
                        <a:ea typeface="方正兰亭黑简体" panose="02000000000000000000" pitchFamily="2" charset="-122"/>
                        <a:cs typeface="微软雅黑" panose="020B0503020204020204" pitchFamily="34" charset="-122"/>
                      </a:endParaRPr>
                    </a:p>
                  </a:txBody>
                  <a:tcPr marL="41239" marR="41239" marT="0" marB="0" anchor="ctr"/>
                </a:tc>
                <a:tc>
                  <a:txBody>
                    <a:bodyPr/>
                    <a:lstStyle/>
                    <a:p>
                      <a:pPr marL="648335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zh-CN" sz="1800">
                          <a:effectLst/>
                        </a:rPr>
                        <a:t>电话号码</a:t>
                      </a:r>
                      <a:endParaRPr lang="zh-CN" sz="1800">
                        <a:effectLst/>
                        <a:latin typeface="HuaweiSans-Regular"/>
                        <a:ea typeface="方正兰亭黑简体" panose="02000000000000000000" pitchFamily="2" charset="-122"/>
                        <a:cs typeface="微软雅黑" panose="020B0503020204020204" pitchFamily="34" charset="-122"/>
                      </a:endParaRPr>
                    </a:p>
                  </a:txBody>
                  <a:tcPr marL="41239" marR="41239" marT="0" marB="0" anchor="ctr"/>
                </a:tc>
                <a:extLst>
                  <a:ext uri="{0D108BD9-81ED-4DB2-BD59-A6C34878D82A}">
                    <a16:rowId xmlns:a16="http://schemas.microsoft.com/office/drawing/2014/main" xmlns="" val="664571577"/>
                  </a:ext>
                </a:extLst>
              </a:tr>
              <a:tr h="91642">
                <a:tc>
                  <a:txBody>
                    <a:bodyPr/>
                    <a:lstStyle/>
                    <a:p>
                      <a:pPr marL="648335" algn="ctr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800">
                          <a:effectLst/>
                        </a:rPr>
                        <a:t>9</a:t>
                      </a:r>
                      <a:endParaRPr lang="zh-CN" sz="1800">
                        <a:effectLst/>
                        <a:latin typeface="HuaweiSans-Regular"/>
                        <a:ea typeface="方正兰亭黑简体" panose="02000000000000000000" pitchFamily="2" charset="-122"/>
                        <a:cs typeface="微软雅黑" panose="020B0503020204020204" pitchFamily="34" charset="-122"/>
                      </a:endParaRPr>
                    </a:p>
                  </a:txBody>
                  <a:tcPr marL="41239" marR="41239" marT="0" marB="0" anchor="ctr"/>
                </a:tc>
                <a:tc>
                  <a:txBody>
                    <a:bodyPr/>
                    <a:lstStyle/>
                    <a:p>
                      <a:pPr marL="648335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800">
                          <a:effectLst/>
                        </a:rPr>
                        <a:t>email</a:t>
                      </a:r>
                      <a:endParaRPr lang="zh-CN" sz="1800">
                        <a:effectLst/>
                        <a:latin typeface="HuaweiSans-Regular"/>
                        <a:ea typeface="方正兰亭黑简体" panose="02000000000000000000" pitchFamily="2" charset="-122"/>
                        <a:cs typeface="微软雅黑" panose="020B0503020204020204" pitchFamily="34" charset="-122"/>
                      </a:endParaRPr>
                    </a:p>
                  </a:txBody>
                  <a:tcPr marL="41239" marR="41239" marT="0" marB="0" anchor="ctr"/>
                </a:tc>
                <a:tc>
                  <a:txBody>
                    <a:bodyPr/>
                    <a:lstStyle/>
                    <a:p>
                      <a:pPr marL="648335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zh-CN" sz="1800">
                          <a:effectLst/>
                        </a:rPr>
                        <a:t>邮箱</a:t>
                      </a:r>
                      <a:endParaRPr lang="zh-CN" sz="1800">
                        <a:effectLst/>
                        <a:latin typeface="HuaweiSans-Regular"/>
                        <a:ea typeface="方正兰亭黑简体" panose="02000000000000000000" pitchFamily="2" charset="-122"/>
                        <a:cs typeface="微软雅黑" panose="020B0503020204020204" pitchFamily="34" charset="-122"/>
                      </a:endParaRPr>
                    </a:p>
                  </a:txBody>
                  <a:tcPr marL="41239" marR="41239" marT="0" marB="0" anchor="ctr"/>
                </a:tc>
                <a:extLst>
                  <a:ext uri="{0D108BD9-81ED-4DB2-BD59-A6C34878D82A}">
                    <a16:rowId xmlns:a16="http://schemas.microsoft.com/office/drawing/2014/main" xmlns="" val="237318783"/>
                  </a:ext>
                </a:extLst>
              </a:tr>
              <a:tr h="91642">
                <a:tc>
                  <a:txBody>
                    <a:bodyPr/>
                    <a:lstStyle/>
                    <a:p>
                      <a:pPr marL="648335" algn="ctr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800">
                          <a:effectLst/>
                        </a:rPr>
                        <a:t>10</a:t>
                      </a:r>
                      <a:endParaRPr lang="zh-CN" sz="1800">
                        <a:effectLst/>
                        <a:latin typeface="HuaweiSans-Regular"/>
                        <a:ea typeface="方正兰亭黑简体" panose="02000000000000000000" pitchFamily="2" charset="-122"/>
                        <a:cs typeface="微软雅黑" panose="020B0503020204020204" pitchFamily="34" charset="-122"/>
                      </a:endParaRPr>
                    </a:p>
                  </a:txBody>
                  <a:tcPr marL="41239" marR="41239" marT="0" marB="0" anchor="ctr"/>
                </a:tc>
                <a:tc>
                  <a:txBody>
                    <a:bodyPr/>
                    <a:lstStyle/>
                    <a:p>
                      <a:pPr marL="648335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800">
                          <a:effectLst/>
                        </a:rPr>
                        <a:t>shopping_date</a:t>
                      </a:r>
                      <a:endParaRPr lang="zh-CN" sz="1800">
                        <a:effectLst/>
                        <a:latin typeface="HuaweiSans-Regular"/>
                        <a:ea typeface="方正兰亭黑简体" panose="02000000000000000000" pitchFamily="2" charset="-122"/>
                        <a:cs typeface="微软雅黑" panose="020B0503020204020204" pitchFamily="34" charset="-122"/>
                      </a:endParaRPr>
                    </a:p>
                  </a:txBody>
                  <a:tcPr marL="41239" marR="41239" marT="0" marB="0" anchor="ctr"/>
                </a:tc>
                <a:tc>
                  <a:txBody>
                    <a:bodyPr/>
                    <a:lstStyle/>
                    <a:p>
                      <a:pPr marL="648335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zh-CN" sz="1800" dirty="0">
                          <a:effectLst/>
                        </a:rPr>
                        <a:t>购买时间</a:t>
                      </a:r>
                      <a:endParaRPr lang="zh-CN" sz="1800" dirty="0">
                        <a:effectLst/>
                        <a:latin typeface="HuaweiSans-Regular"/>
                        <a:ea typeface="方正兰亭黑简体" panose="02000000000000000000" pitchFamily="2" charset="-122"/>
                        <a:cs typeface="微软雅黑" panose="020B0503020204020204" pitchFamily="34" charset="-122"/>
                      </a:endParaRPr>
                    </a:p>
                  </a:txBody>
                  <a:tcPr marL="41239" marR="41239" marT="0" marB="0" anchor="ctr"/>
                </a:tc>
                <a:extLst>
                  <a:ext uri="{0D108BD9-81ED-4DB2-BD59-A6C34878D82A}">
                    <a16:rowId xmlns:a16="http://schemas.microsoft.com/office/drawing/2014/main" xmlns="" val="15954510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53055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业务人员需要获取热门商品信息和顾客喜欢购买的商品的店铺信息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项目背景与挖掘目标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zh-CN" altLang="en-US" dirty="0"/>
              <a:t>业务需求分</a:t>
            </a:r>
            <a:r>
              <a:rPr lang="zh-CN" altLang="en-US" dirty="0" smtClean="0"/>
              <a:t>析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780" y="2376423"/>
            <a:ext cx="4838700" cy="892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矩形 7"/>
          <p:cNvSpPr/>
          <p:nvPr/>
        </p:nvSpPr>
        <p:spPr>
          <a:xfrm>
            <a:off x="5973945" y="2572530"/>
            <a:ext cx="23155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date_amount_account</a:t>
            </a:r>
            <a:endParaRPr lang="en-US" altLang="zh-CN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780" y="3586454"/>
            <a:ext cx="4808537" cy="102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矩形 10">
            <a:extLst>
              <a:ext uri="{FF2B5EF4-FFF2-40B4-BE49-F238E27FC236}">
                <a16:creationId xmlns="" xmlns:a16="http://schemas.microsoft.com/office/drawing/2014/main" id="{82095B4A-E743-41B3-B0B3-1BD709C4C810}"/>
              </a:ext>
            </a:extLst>
          </p:cNvPr>
          <p:cNvSpPr/>
          <p:nvPr/>
        </p:nvSpPr>
        <p:spPr>
          <a:xfrm>
            <a:off x="5973945" y="3916138"/>
            <a:ext cx="20390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amount_store_rank</a:t>
            </a:r>
            <a:endParaRPr lang="en-US" altLang="zh-CN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654" y="4973281"/>
            <a:ext cx="4792663" cy="754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矩形 8"/>
          <p:cNvSpPr/>
          <p:nvPr/>
        </p:nvSpPr>
        <p:spPr>
          <a:xfrm>
            <a:off x="5973945" y="5165646"/>
            <a:ext cx="24579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goods_amount_account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170402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项目背景与挖掘目标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zh-CN" altLang="en-US" dirty="0"/>
              <a:t>技术选</a:t>
            </a:r>
            <a:r>
              <a:rPr lang="zh-CN" altLang="en-US" dirty="0" smtClean="0"/>
              <a:t>型</a:t>
            </a:r>
            <a:endParaRPr lang="zh-CN" alt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0234" y="2370268"/>
            <a:ext cx="7727225" cy="27802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236545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Kafka topic</a:t>
            </a:r>
            <a:r>
              <a:rPr lang="zh-CN" altLang="en-US" dirty="0"/>
              <a:t>设计：创建一个</a:t>
            </a:r>
            <a:r>
              <a:rPr lang="en-US" altLang="zh-CN" dirty="0"/>
              <a:t>Shop</a:t>
            </a:r>
            <a:r>
              <a:rPr lang="zh-CN" altLang="en-US" dirty="0"/>
              <a:t>主题</a:t>
            </a:r>
            <a:endParaRPr lang="en-US" altLang="zh-CN" dirty="0"/>
          </a:p>
          <a:p>
            <a:r>
              <a:rPr lang="en-US" altLang="zh-CN" dirty="0"/>
              <a:t>Flume</a:t>
            </a:r>
            <a:r>
              <a:rPr lang="zh-CN" altLang="en-US" dirty="0"/>
              <a:t>采集方案设计</a:t>
            </a: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err="1" smtClean="0"/>
              <a:t>Flink</a:t>
            </a:r>
            <a:r>
              <a:rPr lang="zh-CN" altLang="en-US" dirty="0"/>
              <a:t>实时数据处理：读取</a:t>
            </a:r>
            <a:r>
              <a:rPr lang="en-US" altLang="zh-CN" dirty="0"/>
              <a:t>Kafka</a:t>
            </a:r>
            <a:r>
              <a:rPr lang="zh-CN" altLang="en-US" dirty="0"/>
              <a:t>主题数据，每小时统计一次并写入</a:t>
            </a:r>
            <a:r>
              <a:rPr lang="en-US" altLang="zh-CN" dirty="0"/>
              <a:t>MYSQL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项目背景与挖掘目标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zh-CN" altLang="en-US" dirty="0"/>
              <a:t>方案设</a:t>
            </a:r>
            <a:r>
              <a:rPr lang="zh-CN" altLang="en-US" dirty="0" smtClean="0"/>
              <a:t>计</a:t>
            </a:r>
            <a:endParaRPr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="" xmlns:a16="http://schemas.microsoft.com/office/drawing/2014/main" id="{F5E287E0-38E8-474E-AA4E-7613645234D1}"/>
              </a:ext>
            </a:extLst>
          </p:cNvPr>
          <p:cNvSpPr/>
          <p:nvPr/>
        </p:nvSpPr>
        <p:spPr bwMode="auto">
          <a:xfrm>
            <a:off x="1358100" y="3060311"/>
            <a:ext cx="1517514" cy="792804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SpooldirSource</a:t>
            </a:r>
            <a:endParaRPr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="" xmlns:a16="http://schemas.microsoft.com/office/drawing/2014/main" id="{5AB4239F-0F7C-4FA8-8E4B-EE156038CD0E}"/>
              </a:ext>
            </a:extLst>
          </p:cNvPr>
          <p:cNvSpPr/>
          <p:nvPr/>
        </p:nvSpPr>
        <p:spPr bwMode="auto">
          <a:xfrm>
            <a:off x="3655449" y="3032598"/>
            <a:ext cx="1517513" cy="792804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Memory Channel</a:t>
            </a:r>
            <a:endParaRPr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="" xmlns:a16="http://schemas.microsoft.com/office/drawing/2014/main" id="{44FF67A8-66D9-4C42-81BF-D18D02AA5849}"/>
              </a:ext>
            </a:extLst>
          </p:cNvPr>
          <p:cNvSpPr/>
          <p:nvPr/>
        </p:nvSpPr>
        <p:spPr bwMode="auto">
          <a:xfrm>
            <a:off x="6136006" y="3032599"/>
            <a:ext cx="1387243" cy="792803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Kafka Sink</a:t>
            </a:r>
            <a:endParaRPr lang="zh-CN" altLang="en-US" dirty="0"/>
          </a:p>
        </p:txBody>
      </p:sp>
      <p:cxnSp>
        <p:nvCxnSpPr>
          <p:cNvPr id="8" name="直接箭头连接符 7">
            <a:extLst>
              <a:ext uri="{FF2B5EF4-FFF2-40B4-BE49-F238E27FC236}">
                <a16:creationId xmlns="" xmlns:a16="http://schemas.microsoft.com/office/drawing/2014/main" id="{EA349B52-D58F-4FA4-8888-571697119CF8}"/>
              </a:ext>
            </a:extLst>
          </p:cNvPr>
          <p:cNvCxnSpPr>
            <a:stCxn id="5" idx="6"/>
            <a:endCxn id="6" idx="2"/>
          </p:cNvCxnSpPr>
          <p:nvPr/>
        </p:nvCxnSpPr>
        <p:spPr>
          <a:xfrm flipV="1">
            <a:off x="2875614" y="3429000"/>
            <a:ext cx="779835" cy="277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="" xmlns:a16="http://schemas.microsoft.com/office/drawing/2014/main" id="{BA67F6CD-076B-4345-A837-FE6FA533B69F}"/>
              </a:ext>
            </a:extLst>
          </p:cNvPr>
          <p:cNvCxnSpPr>
            <a:stCxn id="6" idx="6"/>
            <a:endCxn id="7" idx="2"/>
          </p:cNvCxnSpPr>
          <p:nvPr/>
        </p:nvCxnSpPr>
        <p:spPr>
          <a:xfrm>
            <a:off x="5172962" y="3429000"/>
            <a:ext cx="963044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221699337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主题">
  <a:themeElements>
    <a:clrScheme name="2_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2_Office 主题">
      <a:majorFont>
        <a:latin typeface="Calibri"/>
        <a:ea typeface="黑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5400" cap="flat" cmpd="sng">
          <a:solidFill>
            <a:srgbClr val="FF0000"/>
          </a:solidFill>
          <a:prstDash val="sysDash"/>
          <a:round/>
          <a:headEnd/>
          <a:tailEnd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</a:extLst>
      </a:spPr>
      <a:bodyPr anchor="ctr"/>
      <a:lstStyle>
        <a:defPPr>
          <a:defRPr/>
        </a:defPPr>
      </a:lstStyle>
    </a:spDef>
  </a:objectDefaults>
  <a:extraClrSchemeLst>
    <a:extraClrScheme>
      <a:clrScheme name="2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3_Office 主题">
  <a:themeElements>
    <a:clrScheme name="2_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2_Office 主题">
      <a:majorFont>
        <a:latin typeface="Calibri"/>
        <a:ea typeface="黑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5400" cap="flat" cmpd="sng">
          <a:solidFill>
            <a:srgbClr val="FF0000"/>
          </a:solidFill>
          <a:prstDash val="sysDash"/>
          <a:round/>
          <a:headEnd/>
          <a:tailEnd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</a:extLst>
      </a:spPr>
      <a:bodyPr anchor="ctr"/>
      <a:lstStyle>
        <a:defPPr>
          <a:defRPr/>
        </a:defPPr>
      </a:lstStyle>
    </a:spDef>
  </a:objectDefaults>
  <a:extraClrSchemeLst>
    <a:extraClrScheme>
      <a:clrScheme name="2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5592</TotalTime>
  <Words>590</Words>
  <Application>Microsoft Office PowerPoint</Application>
  <PresentationFormat>自定义</PresentationFormat>
  <Paragraphs>84</Paragraphs>
  <Slides>10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10</vt:i4>
      </vt:variant>
    </vt:vector>
  </HeadingPairs>
  <TitlesOfParts>
    <vt:vector size="12" baseType="lpstr">
      <vt:lpstr>2_Office 主题</vt:lpstr>
      <vt:lpstr>3_Office 主题</vt:lpstr>
      <vt:lpstr>项目案例： 商品实时推荐系统</vt:lpstr>
      <vt:lpstr>目录</vt:lpstr>
      <vt:lpstr>项目背景与挖掘目标</vt:lpstr>
      <vt:lpstr>项目背景与挖掘目标</vt:lpstr>
      <vt:lpstr>项目背景与挖掘目标</vt:lpstr>
      <vt:lpstr>项目背景与挖掘目标</vt:lpstr>
      <vt:lpstr>项目背景与挖掘目标</vt:lpstr>
      <vt:lpstr>项目背景与挖掘目标</vt:lpstr>
      <vt:lpstr>项目背景与挖掘目标</vt:lpstr>
      <vt:lpstr>PowerPoint 演示文稿</vt:lpstr>
    </vt:vector>
  </TitlesOfParts>
  <Company>MS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Roc Ren</dc:creator>
  <cp:lastModifiedBy>周乐言者</cp:lastModifiedBy>
  <cp:revision>445</cp:revision>
  <dcterms:created xsi:type="dcterms:W3CDTF">2017-01-10T15:44:52Z</dcterms:created>
  <dcterms:modified xsi:type="dcterms:W3CDTF">2022-06-16T07:33:51Z</dcterms:modified>
</cp:coreProperties>
</file>