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c51ee35fe_0_2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c51ee35fe_0_2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c51ee35f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c51ee35f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c51ee35fe_0_1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c51ee35fe_0_1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c51ee35fe_0_1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c51ee35fe_0_1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51ee35fe_0_2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51ee35fe_0_2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c51ee35fe_0_2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c51ee35fe_0_2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c51ee35fe_0_2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c51ee35fe_0_2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c51ee35fe_0_2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c51ee35fe_0_2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c51ee35fe_0_2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c51ee35fe_0_2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stubble@gmail.com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20">
                <a:solidFill>
                  <a:schemeClr val="dk1"/>
                </a:solidFill>
              </a:rPr>
              <a:t>STUBBLE AGGREGATION </a:t>
            </a:r>
            <a:endParaRPr sz="2720"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20">
                <a:solidFill>
                  <a:schemeClr val="dk1"/>
                </a:solidFill>
              </a:rPr>
              <a:t>AND DISPOSAL</a:t>
            </a:r>
            <a:endParaRPr sz="272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435900" y="31619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TEAM-10</a:t>
            </a:r>
            <a:endParaRPr b="1"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B.SATHVIKA – 100</a:t>
            </a:r>
            <a:endParaRPr b="1" sz="5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B.RITHIKA - 088</a:t>
            </a:r>
            <a:endParaRPr b="1" sz="5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V.AKSHITHA - 307</a:t>
            </a:r>
            <a:endParaRPr b="1" sz="5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"/>
              <a:t>a</a:t>
            </a:r>
            <a:endParaRPr sz="100"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200" y="341550"/>
            <a:ext cx="4513101" cy="44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442025" y="462125"/>
            <a:ext cx="3013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6"/>
                </a:solidFill>
              </a:rPr>
              <a:t>Use Case Diagram:-</a:t>
            </a:r>
            <a:endParaRPr sz="11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850" y="1030300"/>
            <a:ext cx="5383375" cy="361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843850" y="823775"/>
            <a:ext cx="192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HOME PAGE</a:t>
            </a:r>
            <a:endParaRPr sz="24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510600" y="411875"/>
            <a:ext cx="45909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It just display about the website and if you want to sell something then login into our website.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525" y="723300"/>
            <a:ext cx="2762624" cy="8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     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</a:rPr>
              <a:t>LOGIN</a:t>
            </a:r>
            <a:endParaRPr sz="2400">
              <a:solidFill>
                <a:schemeClr val="accent6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fields included in this module are:-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852175" y="1285875"/>
            <a:ext cx="13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741675" y="1185425"/>
            <a:ext cx="1426500" cy="44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USERNAME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559975" y="1185425"/>
            <a:ext cx="1476600" cy="44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PASSWORD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     </a:t>
            </a:r>
            <a:r>
              <a:rPr lang="en-GB" sz="2400">
                <a:solidFill>
                  <a:schemeClr val="accent6"/>
                </a:solidFill>
              </a:rPr>
              <a:t>REGISTER</a:t>
            </a:r>
            <a:endParaRPr sz="2400">
              <a:solidFill>
                <a:schemeClr val="accent6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fields included in this module are:-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4832075" y="1024675"/>
            <a:ext cx="1255800" cy="33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USERNAME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6479600" y="1024675"/>
            <a:ext cx="1768200" cy="33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PHONE NUMBER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4852175" y="1768075"/>
            <a:ext cx="1255800" cy="33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EMAIL ID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6479600" y="1727850"/>
            <a:ext cx="1768200" cy="3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GENDER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4852175" y="2511475"/>
            <a:ext cx="1255800" cy="3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PASSWORD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</a:rPr>
              <a:t>      </a:t>
            </a:r>
            <a:endParaRPr sz="2400">
              <a:solidFill>
                <a:schemeClr val="accent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</a:rPr>
              <a:t>SEARCH</a:t>
            </a:r>
            <a:endParaRPr sz="2400">
              <a:solidFill>
                <a:schemeClr val="accent6"/>
              </a:solidFill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fields included in this are:-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4771800" y="984500"/>
            <a:ext cx="1697700" cy="3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</a:rPr>
              <a:t>TYPE OF STUBBLE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6931650" y="984500"/>
            <a:ext cx="1557000" cy="3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PLACE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</a:rPr>
              <a:t>STUBBLE REGISTRATION</a:t>
            </a:r>
            <a:endParaRPr sz="2400">
              <a:solidFill>
                <a:schemeClr val="accent6"/>
              </a:solidFill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674800" y="4607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fields included in this are:-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751700" y="1024675"/>
            <a:ext cx="1547100" cy="4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NAME OF THE STUBBLE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6931700" y="1044750"/>
            <a:ext cx="1547100" cy="4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4751700" y="1788175"/>
            <a:ext cx="1547100" cy="4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QUANTITY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6931700" y="1818300"/>
            <a:ext cx="1687800" cy="4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ADDRESS TO PICKUP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4751700" y="2476225"/>
            <a:ext cx="1547100" cy="4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INDUSTRY NAME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6906650" y="2481325"/>
            <a:ext cx="1737900" cy="4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ADDRESS OF INDUSTRY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have any queries you can contact to Phone No.XXXXXXXXXX (or) you can mail us to </a:t>
            </a: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stubble@gmail.com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(or) you can reach us to address  abc apartment,near manikonda Hyderabad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88" y="742875"/>
            <a:ext cx="3251333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a</a:t>
            </a:r>
            <a:endParaRPr sz="800"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module helps people understand about our website clearly.We display how people are getting helped and how much pollution is getting reduced because of this management.</a:t>
            </a:r>
            <a:endParaRPr sz="16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205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25" y="500925"/>
            <a:ext cx="2751912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