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8" r:id="rId2"/>
    <p:sldId id="259" r:id="rId3"/>
    <p:sldId id="263"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Vemula" userId="7635f79ef85e6189" providerId="LiveId" clId="{DF56933D-95DA-4372-871E-A2D7A151872C}"/>
    <pc:docChg chg="modSld">
      <pc:chgData name="Rahul Vemula" userId="7635f79ef85e6189" providerId="LiveId" clId="{DF56933D-95DA-4372-871E-A2D7A151872C}" dt="2021-10-08T12:01:23.959" v="5" actId="20577"/>
      <pc:docMkLst>
        <pc:docMk/>
      </pc:docMkLst>
      <pc:sldChg chg="modSp mod">
        <pc:chgData name="Rahul Vemula" userId="7635f79ef85e6189" providerId="LiveId" clId="{DF56933D-95DA-4372-871E-A2D7A151872C}" dt="2021-10-08T12:01:23.959" v="5" actId="20577"/>
        <pc:sldMkLst>
          <pc:docMk/>
          <pc:sldMk cId="547991194" sldId="258"/>
        </pc:sldMkLst>
        <pc:spChg chg="mod">
          <ac:chgData name="Rahul Vemula" userId="7635f79ef85e6189" providerId="LiveId" clId="{DF56933D-95DA-4372-871E-A2D7A151872C}" dt="2021-10-08T12:01:23.959" v="5" actId="20577"/>
          <ac:spMkLst>
            <pc:docMk/>
            <pc:sldMk cId="547991194" sldId="258"/>
            <ac:spMk id="8" creationId="{449880B9-11F8-4FD6-9A86-8B0918D578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084E7-867B-40EB-ACE0-9D3B2F01DDDD}" type="datetimeFigureOut">
              <a:rPr lang="en-IN" smtClean="0"/>
              <a:t>26-12-2021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C75A-0681-435C-8D3A-DF2DE2287460}" type="slidenum">
              <a:rPr lang="en-IN" smtClean="0"/>
              <a:t>‹#›</a:t>
            </a:fld>
            <a:endParaRPr lang="en-IN"/>
          </a:p>
        </p:txBody>
      </p:sp>
    </p:spTree>
    <p:extLst>
      <p:ext uri="{BB962C8B-B14F-4D97-AF65-F5344CB8AC3E}">
        <p14:creationId xmlns:p14="http://schemas.microsoft.com/office/powerpoint/2010/main" val="19993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2DA12B-A5A6-4CA5-BA68-2B4E5D98405F}" type="datetime1">
              <a:rPr lang="en-IN" smtClean="0"/>
              <a:t>26-12-2021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B9D9FF0-6671-48B4-A4CB-DB249FBA73D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71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38A18-0019-49E4-A73B-142B3BFF08C1}" type="datetime1">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428927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D09C5-0AD1-4A95-A9FF-A2571E5C7790}"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54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779C5-88CA-4A47-8411-E6B2869AEE4B}"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297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34A1A-A1C0-4444-8C62-5C31DE3B6B4C}"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398252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ECBDA-4340-40D3-9F60-9CDC8F7D5E3B}"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59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B4F59-C898-498E-98E8-DA1636FDA835}"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33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02FD-8729-42F5-81BE-1B4DE27DE331}"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0614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EA475-4C78-400A-96CB-527855F92E85}"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58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7D4FA-DB6A-4FD6-A60A-7BAB68E198E5}"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333406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AFA16-F7E1-4883-BCAC-C40F3193CB24}" type="datetime1">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D9FF0-6671-48B4-A4CB-DB249FBA73D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20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09CA5-663A-4DAC-8EA9-1EE68AA9F274}" type="datetime1">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14273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38744F-BB86-444A-A7F2-1F2346B0E63E}" type="datetime1">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9D9FF0-6671-48B4-A4CB-DB249FBA73D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3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0A552-4B5A-499A-B974-F4C1425F9EE8}" type="datetime1">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9D9FF0-6671-48B4-A4CB-DB249FBA73D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64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D4B14-F51C-4A5C-B809-E0C7CDD09046}" type="datetime1">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56259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5EDC1-5821-49CF-B5CB-D3125E1A0676}" type="datetime1">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D9FF0-6671-48B4-A4CB-DB249FBA73D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29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8BC73-E389-4328-9EB0-CA736ED3E2F3}" type="datetime1">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D9FF0-6671-48B4-A4CB-DB249FBA73D4}" type="slidenum">
              <a:rPr lang="en-IN" smtClean="0"/>
              <a:t>‹#›</a:t>
            </a:fld>
            <a:endParaRPr lang="en-IN"/>
          </a:p>
        </p:txBody>
      </p:sp>
    </p:spTree>
    <p:extLst>
      <p:ext uri="{BB962C8B-B14F-4D97-AF65-F5344CB8AC3E}">
        <p14:creationId xmlns:p14="http://schemas.microsoft.com/office/powerpoint/2010/main" val="101978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FF542E-7F4F-49D6-8FA9-CCA706153AFF}" type="datetime1">
              <a:rPr lang="en-IN" smtClean="0"/>
              <a:t>26-12-2021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9D9FF0-6671-48B4-A4CB-DB249FBA73D4}" type="slidenum">
              <a:rPr lang="en-IN" smtClean="0"/>
              <a:t>‹#›</a:t>
            </a:fld>
            <a:endParaRPr lang="en-IN"/>
          </a:p>
        </p:txBody>
      </p:sp>
    </p:spTree>
    <p:extLst>
      <p:ext uri="{BB962C8B-B14F-4D97-AF65-F5344CB8AC3E}">
        <p14:creationId xmlns:p14="http://schemas.microsoft.com/office/powerpoint/2010/main" val="289548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bc.com/news/world-asia-india-5493038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sih.gov.in/sih2020PS" TargetMode="External"/><Relationship Id="rId5" Type="http://schemas.openxmlformats.org/officeDocument/2006/relationships/hyperlink" Target="https://www.youtube.com/results?search_query=aman+dhattarwal+web+development" TargetMode="External"/><Relationship Id="rId4" Type="http://schemas.openxmlformats.org/officeDocument/2006/relationships/hyperlink" Target="https://www.youtube.com/results?search_query=navin+reddy+djan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9050E-3C6E-4E48-9006-DFB4E3AE376B}"/>
              </a:ext>
            </a:extLst>
          </p:cNvPr>
          <p:cNvSpPr txBox="1"/>
          <p:nvPr/>
        </p:nvSpPr>
        <p:spPr>
          <a:xfrm>
            <a:off x="3177116" y="2349192"/>
            <a:ext cx="6117166" cy="592213"/>
          </a:xfrm>
          <a:prstGeom prst="rect">
            <a:avLst/>
          </a:prstGeom>
          <a:noFill/>
        </p:spPr>
        <p:txBody>
          <a:bodyPr wrap="square">
            <a:spAutoFit/>
          </a:bodyPr>
          <a:lstStyle/>
          <a:p>
            <a:pPr algn="ctr">
              <a:lnSpc>
                <a:spcPct val="106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D5542615-FDAD-4634-A1E0-C7BDBD672374}"/>
              </a:ext>
            </a:extLst>
          </p:cNvPr>
          <p:cNvSpPr txBox="1"/>
          <p:nvPr/>
        </p:nvSpPr>
        <p:spPr>
          <a:xfrm>
            <a:off x="2359025" y="1245219"/>
            <a:ext cx="7473949" cy="646331"/>
          </a:xfrm>
          <a:prstGeom prst="rect">
            <a:avLst/>
          </a:prstGeom>
          <a:noFill/>
        </p:spPr>
        <p:txBody>
          <a:bodyPr wrap="square">
            <a:spAutoFit/>
          </a:bodyPr>
          <a:lstStyle/>
          <a:p>
            <a:pPr algn="ctr"/>
            <a:r>
              <a:rPr lang="en-IN" sz="3600" b="1" dirty="0">
                <a:effectLst/>
                <a:latin typeface="+mj-lt"/>
                <a:ea typeface="Calibri" panose="020F0502020204030204" pitchFamily="34" charset="0"/>
                <a:cs typeface="Times New Roman" panose="02020603050405020304" pitchFamily="18" charset="0"/>
              </a:rPr>
              <a:t>Stubble Aggregation and </a:t>
            </a:r>
            <a:r>
              <a:rPr lang="en-IN" sz="3600" b="1" dirty="0">
                <a:latin typeface="+mj-lt"/>
                <a:ea typeface="Calibri" panose="020F0502020204030204" pitchFamily="34" charset="0"/>
                <a:cs typeface="Times New Roman" panose="02020603050405020304" pitchFamily="18" charset="0"/>
              </a:rPr>
              <a:t>D</a:t>
            </a:r>
            <a:r>
              <a:rPr lang="en-IN" sz="3600" b="1" dirty="0">
                <a:effectLst/>
                <a:latin typeface="+mj-lt"/>
                <a:ea typeface="Calibri" panose="020F0502020204030204" pitchFamily="34" charset="0"/>
                <a:cs typeface="Times New Roman" panose="02020603050405020304" pitchFamily="18" charset="0"/>
              </a:rPr>
              <a:t>isposal</a:t>
            </a:r>
            <a:endParaRPr lang="en-IN" sz="3600" dirty="0">
              <a:latin typeface="+mj-lt"/>
            </a:endParaRPr>
          </a:p>
        </p:txBody>
      </p:sp>
      <p:sp>
        <p:nvSpPr>
          <p:cNvPr id="7" name="TextBox 6">
            <a:extLst>
              <a:ext uri="{FF2B5EF4-FFF2-40B4-BE49-F238E27FC236}">
                <a16:creationId xmlns:a16="http://schemas.microsoft.com/office/drawing/2014/main" id="{E1DBA16F-1240-4D7E-BECF-3BFD35BE3FE0}"/>
              </a:ext>
            </a:extLst>
          </p:cNvPr>
          <p:cNvSpPr txBox="1"/>
          <p:nvPr/>
        </p:nvSpPr>
        <p:spPr>
          <a:xfrm>
            <a:off x="3041650" y="2150323"/>
            <a:ext cx="7025217" cy="409023"/>
          </a:xfrm>
          <a:prstGeom prst="rect">
            <a:avLst/>
          </a:prstGeom>
          <a:noFill/>
        </p:spPr>
        <p:txBody>
          <a:bodyPr wrap="square">
            <a:spAutoFit/>
          </a:bodyPr>
          <a:lstStyle/>
          <a:p>
            <a:pPr algn="r">
              <a:lnSpc>
                <a:spcPct val="106000"/>
              </a:lnSpc>
              <a:spcAft>
                <a:spcPts val="800"/>
              </a:spcAft>
            </a:pPr>
            <a:r>
              <a:rPr lang="en-IN"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212529"/>
                </a:solidFill>
                <a:effectLst/>
                <a:ea typeface="Calibri" panose="020F0502020204030204" pitchFamily="34" charset="0"/>
                <a:cs typeface="Times New Roman" panose="02020603050405020304" pitchFamily="18" charset="0"/>
              </a:rPr>
              <a:t>SELL YOUR STUBBLE</a:t>
            </a:r>
            <a:endParaRPr lang="en-IN" sz="2000" b="1"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49880B9-11F8-4FD6-9A86-8B0918D578C6}"/>
              </a:ext>
            </a:extLst>
          </p:cNvPr>
          <p:cNvSpPr txBox="1"/>
          <p:nvPr/>
        </p:nvSpPr>
        <p:spPr>
          <a:xfrm>
            <a:off x="8261405" y="3750733"/>
            <a:ext cx="2626728" cy="1569660"/>
          </a:xfrm>
          <a:prstGeom prst="rect">
            <a:avLst/>
          </a:prstGeom>
          <a:noFill/>
        </p:spPr>
        <p:txBody>
          <a:bodyPr wrap="square" rtlCol="0">
            <a:spAutoFit/>
          </a:bodyPr>
          <a:lstStyle/>
          <a:p>
            <a:r>
              <a:rPr lang="en-US" sz="2400" b="1" dirty="0">
                <a:cs typeface="Times New Roman" panose="02020603050405020304" pitchFamily="18" charset="0"/>
              </a:rPr>
              <a:t>Team 12</a:t>
            </a:r>
          </a:p>
          <a:p>
            <a:r>
              <a:rPr lang="en-US" sz="2400" b="1" dirty="0">
                <a:cs typeface="Times New Roman" panose="02020603050405020304" pitchFamily="18" charset="0"/>
              </a:rPr>
              <a:t>B .Sathvika-100</a:t>
            </a:r>
          </a:p>
          <a:p>
            <a:r>
              <a:rPr lang="en-US" sz="2400" b="1" dirty="0">
                <a:cs typeface="Times New Roman" panose="02020603050405020304" pitchFamily="18" charset="0"/>
              </a:rPr>
              <a:t>V.Akshitha-307</a:t>
            </a:r>
          </a:p>
          <a:p>
            <a:r>
              <a:rPr lang="en-US" sz="2400" b="1" dirty="0">
                <a:cs typeface="Times New Roman" panose="02020603050405020304" pitchFamily="18" charset="0"/>
              </a:rPr>
              <a:t>B.Rithika-088</a:t>
            </a:r>
            <a:endParaRPr lang="en-IN" sz="2400" b="1" dirty="0">
              <a:cs typeface="Times New Roman" panose="02020603050405020304" pitchFamily="18" charset="0"/>
            </a:endParaRPr>
          </a:p>
        </p:txBody>
      </p:sp>
      <p:pic>
        <p:nvPicPr>
          <p:cNvPr id="4" name="Picture 3">
            <a:extLst>
              <a:ext uri="{FF2B5EF4-FFF2-40B4-BE49-F238E27FC236}">
                <a16:creationId xmlns:a16="http://schemas.microsoft.com/office/drawing/2014/main" id="{58411307-B1D4-46E4-9AF4-375DBB057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235" y="2941405"/>
            <a:ext cx="4636739" cy="2578811"/>
          </a:xfrm>
          <a:prstGeom prst="rect">
            <a:avLst/>
          </a:prstGeom>
        </p:spPr>
      </p:pic>
      <p:sp>
        <p:nvSpPr>
          <p:cNvPr id="2" name="Slide Number Placeholder 1">
            <a:extLst>
              <a:ext uri="{FF2B5EF4-FFF2-40B4-BE49-F238E27FC236}">
                <a16:creationId xmlns:a16="http://schemas.microsoft.com/office/drawing/2014/main" id="{874FF640-50CB-425F-BB2F-0B83ACE96FB0}"/>
              </a:ext>
            </a:extLst>
          </p:cNvPr>
          <p:cNvSpPr>
            <a:spLocks noGrp="1"/>
          </p:cNvSpPr>
          <p:nvPr>
            <p:ph type="sldNum" sz="quarter" idx="12"/>
          </p:nvPr>
        </p:nvSpPr>
        <p:spPr/>
        <p:txBody>
          <a:bodyPr/>
          <a:lstStyle/>
          <a:p>
            <a:fld id="{8B9D9FF0-6671-48B4-A4CB-DB249FBA73D4}" type="slidenum">
              <a:rPr lang="en-IN" smtClean="0"/>
              <a:t>1</a:t>
            </a:fld>
            <a:endParaRPr lang="en-IN"/>
          </a:p>
        </p:txBody>
      </p:sp>
    </p:spTree>
    <p:extLst>
      <p:ext uri="{BB962C8B-B14F-4D97-AF65-F5344CB8AC3E}">
        <p14:creationId xmlns:p14="http://schemas.microsoft.com/office/powerpoint/2010/main" val="54799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22C9-2CE7-4C41-A249-2BC442BFB50D}"/>
              </a:ext>
            </a:extLst>
          </p:cNvPr>
          <p:cNvSpPr txBox="1"/>
          <p:nvPr/>
        </p:nvSpPr>
        <p:spPr>
          <a:xfrm>
            <a:off x="770466" y="474134"/>
            <a:ext cx="10837333" cy="5547224"/>
          </a:xfrm>
          <a:prstGeom prst="rect">
            <a:avLst/>
          </a:prstGeom>
          <a:noFill/>
        </p:spPr>
        <p:txBody>
          <a:bodyPr wrap="square">
            <a:spAutoFit/>
          </a:bodyPr>
          <a:lstStyle/>
          <a:p>
            <a:pPr>
              <a:lnSpc>
                <a:spcPct val="106000"/>
              </a:lnSpc>
              <a:spcAft>
                <a:spcPts val="800"/>
              </a:spcAft>
            </a:pPr>
            <a:endParaRPr lang="en-IN" sz="1800" dirty="0">
              <a:solidFill>
                <a:srgbClr val="212529"/>
              </a:solidFill>
              <a:effectLst/>
              <a:latin typeface="montserratregular"/>
              <a:ea typeface="Calibri" panose="020F0502020204030204" pitchFamily="34" charset="0"/>
              <a:cs typeface="Times New Roman" panose="02020603050405020304" pitchFamily="18" charset="0"/>
            </a:endParaRPr>
          </a:p>
          <a:p>
            <a:pPr algn="ctr">
              <a:lnSpc>
                <a:spcPct val="106000"/>
              </a:lnSpc>
              <a:spcAft>
                <a:spcPts val="800"/>
              </a:spcAft>
            </a:pPr>
            <a:r>
              <a:rPr lang="en-IN" sz="3600" b="1" u="sng" dirty="0">
                <a:solidFill>
                  <a:srgbClr val="212529"/>
                </a:solidFill>
                <a:latin typeface="+mj-lt"/>
                <a:ea typeface="Calibri" panose="020F0502020204030204" pitchFamily="34" charset="0"/>
                <a:cs typeface="Times New Roman" panose="02020603050405020304" pitchFamily="18" charset="0"/>
              </a:rPr>
              <a:t>ABSTRACT</a:t>
            </a:r>
          </a:p>
          <a:p>
            <a:pPr>
              <a:lnSpc>
                <a:spcPct val="106000"/>
              </a:lnSpc>
              <a:spcAft>
                <a:spcPts val="800"/>
              </a:spcAft>
            </a:pPr>
            <a:r>
              <a:rPr lang="en-IN" sz="1800" dirty="0">
                <a:solidFill>
                  <a:srgbClr val="212529"/>
                </a:solidFill>
                <a:effectLst/>
                <a:latin typeface="montserratregular"/>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6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Stubble management is a web development project that helps farmers to sell their stubble and earn money. While most of the </a:t>
            </a:r>
            <a:r>
              <a:rPr lang="en-IN" sz="16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AgriTech</a:t>
            </a:r>
            <a:r>
              <a:rPr lang="en-IN" sz="16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start-ups are focused either on supply chain, focus is now expanding to farm and yield management. The area that still remains un-explored is the “stubble left after grain segregation”. As many of us think that stubble which occurs after grain segregation is not useful. So, in order to dispose the waste people usually burn stubble. But stubble burning is very dangerous as it releases lot of harmful gases which effects environment by causing pollution. Stubble burning is an alarming issue today in North India. To overcome that situation we came with an idea of automating the process of stubble collection and reuse of the stubble. For example the stubble that come from rice grain is rich in fibre . So by mixing a chemical with that stubble we can produce an item which is rich in fibre . In our project </a:t>
            </a:r>
            <a:r>
              <a:rPr lang="en-IN" sz="1600" dirty="0">
                <a:solidFill>
                  <a:srgbClr val="212529"/>
                </a:solidFill>
                <a:latin typeface="Times New Roman" panose="02020603050405020304" pitchFamily="18" charset="0"/>
                <a:ea typeface="Calibri" panose="020F0502020204030204" pitchFamily="34" charset="0"/>
                <a:cs typeface="Times New Roman" panose="02020603050405020304" pitchFamily="18" charset="0"/>
              </a:rPr>
              <a:t>farmers gain a lot of help,</a:t>
            </a:r>
            <a:r>
              <a:rPr lang="en-IN" sz="16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by collecting all types of stubble.  We then display of list of industries who are ready to buy the stubble. The people who are selling can select an industry based on their payment, rating. By doing this, we can save the environment from pollution and also the pay of farmers increases . As we are reproducing some waste, to do that we need people which indirectly increases the jobs for people.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sz="1600" dirty="0">
                <a:solidFill>
                  <a:srgbClr val="212529"/>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Stubble management is designed to make your cropping cycle more efficient and less costly . The benefits of this project are reducing harvest cost , reducing fuel consumption , eco-friendly environment.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0F1B5F1-DFF6-4C6A-9C6F-D5B12FAE1056}"/>
              </a:ext>
            </a:extLst>
          </p:cNvPr>
          <p:cNvSpPr>
            <a:spLocks noGrp="1"/>
          </p:cNvSpPr>
          <p:nvPr>
            <p:ph type="sldNum" sz="quarter" idx="12"/>
          </p:nvPr>
        </p:nvSpPr>
        <p:spPr/>
        <p:txBody>
          <a:bodyPr/>
          <a:lstStyle/>
          <a:p>
            <a:fld id="{8B9D9FF0-6671-48B4-A4CB-DB249FBA73D4}" type="slidenum">
              <a:rPr lang="en-IN" smtClean="0"/>
              <a:t>2</a:t>
            </a:fld>
            <a:endParaRPr lang="en-IN"/>
          </a:p>
        </p:txBody>
      </p:sp>
    </p:spTree>
    <p:extLst>
      <p:ext uri="{BB962C8B-B14F-4D97-AF65-F5344CB8AC3E}">
        <p14:creationId xmlns:p14="http://schemas.microsoft.com/office/powerpoint/2010/main" val="183950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4" name="Picture 8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87" name="Picture 8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89" name="Straight Connector 8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B3519B0-53BF-44D6-BEA6-C097C038EE57}"/>
              </a:ext>
            </a:extLst>
          </p:cNvPr>
          <p:cNvSpPr txBox="1"/>
          <p:nvPr/>
        </p:nvSpPr>
        <p:spPr>
          <a:xfrm>
            <a:off x="826852" y="872061"/>
            <a:ext cx="3073940" cy="3436688"/>
          </a:xfrm>
          <a:prstGeom prst="rect">
            <a:avLst/>
          </a:prstGeom>
        </p:spPr>
        <p:txBody>
          <a:bodyPr vert="horz" lIns="91440" tIns="45720" rIns="91440" bIns="45720" rtlCol="0" anchor="b">
            <a:normAutofit/>
          </a:bodyPr>
          <a:lstStyle/>
          <a:p>
            <a:pPr algn="ctr">
              <a:spcBef>
                <a:spcPct val="0"/>
              </a:spcBef>
              <a:spcAft>
                <a:spcPts val="600"/>
              </a:spcAft>
              <a:buClr>
                <a:schemeClr val="accent1"/>
              </a:buClr>
              <a:buSzPct val="115000"/>
            </a:pPr>
            <a:r>
              <a:rPr lang="en-US" sz="4400" b="1">
                <a:ln w="3175" cmpd="sng">
                  <a:noFill/>
                </a:ln>
                <a:solidFill>
                  <a:srgbClr val="262626"/>
                </a:solidFill>
                <a:latin typeface="+mj-lt"/>
                <a:ea typeface="+mj-ea"/>
                <a:cs typeface="+mj-cs"/>
              </a:rPr>
              <a:t>ARCHITECTURE</a:t>
            </a:r>
          </a:p>
        </p:txBody>
      </p:sp>
      <p:sp useBgFill="1">
        <p:nvSpPr>
          <p:cNvPr id="97" name="Rectangle 9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lask">
            <a:extLst>
              <a:ext uri="{FF2B5EF4-FFF2-40B4-BE49-F238E27FC236}">
                <a16:creationId xmlns:a16="http://schemas.microsoft.com/office/drawing/2014/main" id="{11883191-F28C-4F46-A06C-49FECF5AD4A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35910" y="1159710"/>
            <a:ext cx="6098041" cy="44875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33BFAB7-BA3B-4A44-866D-D2F7654EE0A8}"/>
              </a:ext>
            </a:extLst>
          </p:cNvPr>
          <p:cNvSpPr>
            <a:spLocks noGrp="1"/>
          </p:cNvSpPr>
          <p:nvPr>
            <p:ph type="sldNum" sz="quarter" idx="12"/>
          </p:nvPr>
        </p:nvSpPr>
        <p:spPr>
          <a:xfrm>
            <a:off x="11049630" y="6379383"/>
            <a:ext cx="542697" cy="279400"/>
          </a:xfrm>
        </p:spPr>
        <p:txBody>
          <a:bodyPr vert="horz" lIns="91440" tIns="45720" rIns="91440" bIns="45720" rtlCol="0" anchor="ctr">
            <a:normAutofit/>
          </a:bodyPr>
          <a:lstStyle/>
          <a:p>
            <a:pPr defTabSz="914400">
              <a:spcAft>
                <a:spcPts val="600"/>
              </a:spcAft>
            </a:pPr>
            <a:fld id="{8B9D9FF0-6671-48B4-A4CB-DB249FBA73D4}" type="slidenum">
              <a:rPr lang="en-US"/>
              <a:pPr defTabSz="914400">
                <a:spcAft>
                  <a:spcPts val="600"/>
                </a:spcAft>
              </a:pPr>
              <a:t>3</a:t>
            </a:fld>
            <a:endParaRPr lang="en-US"/>
          </a:p>
        </p:txBody>
      </p:sp>
    </p:spTree>
    <p:extLst>
      <p:ext uri="{BB962C8B-B14F-4D97-AF65-F5344CB8AC3E}">
        <p14:creationId xmlns:p14="http://schemas.microsoft.com/office/powerpoint/2010/main" val="399864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F44CF-0A02-4518-A360-67D49FC7FA05}"/>
              </a:ext>
            </a:extLst>
          </p:cNvPr>
          <p:cNvSpPr>
            <a:spLocks noGrp="1"/>
          </p:cNvSpPr>
          <p:nvPr>
            <p:ph type="title"/>
          </p:nvPr>
        </p:nvSpPr>
        <p:spPr>
          <a:xfrm>
            <a:off x="804421" y="796374"/>
            <a:ext cx="10583158" cy="880027"/>
          </a:xfrm>
        </p:spPr>
        <p:txBody>
          <a:bodyPr>
            <a:normAutofit/>
          </a:bodyPr>
          <a:lstStyle/>
          <a:p>
            <a:r>
              <a:rPr lang="en-US">
                <a:solidFill>
                  <a:srgbClr val="FFFFFF"/>
                </a:solidFill>
              </a:rPr>
              <a:t>SOFTWARE REQUIREMENTS</a:t>
            </a:r>
            <a:endParaRPr lang="en-IN">
              <a:solidFill>
                <a:srgbClr val="FFFFFF"/>
              </a:solidFill>
            </a:endParaRPr>
          </a:p>
        </p:txBody>
      </p:sp>
      <p:sp>
        <p:nvSpPr>
          <p:cNvPr id="50" name="Rectangle 4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F5981CD1-234A-4761-87F0-564A1556E3C5}"/>
              </a:ext>
            </a:extLst>
          </p:cNvPr>
          <p:cNvSpPr>
            <a:spLocks noGrp="1"/>
          </p:cNvSpPr>
          <p:nvPr>
            <p:ph idx="1"/>
          </p:nvPr>
        </p:nvSpPr>
        <p:spPr>
          <a:xfrm>
            <a:off x="1295401" y="2612256"/>
            <a:ext cx="9601196" cy="3263612"/>
          </a:xfrm>
        </p:spPr>
        <p:txBody>
          <a:bodyPr>
            <a:normAutofit/>
          </a:bodyPr>
          <a:lstStyle/>
          <a:p>
            <a:r>
              <a:rPr lang="en-US" dirty="0"/>
              <a:t>Operating System : Windows 7 or more</a:t>
            </a:r>
          </a:p>
          <a:p>
            <a:r>
              <a:rPr lang="en-US" dirty="0"/>
              <a:t>Front End :HTML ,CSS ,Java Script</a:t>
            </a:r>
          </a:p>
          <a:p>
            <a:r>
              <a:rPr lang="en-US" dirty="0"/>
              <a:t>Back End : Python Flask</a:t>
            </a:r>
          </a:p>
          <a:p>
            <a:r>
              <a:rPr lang="en-US" dirty="0"/>
              <a:t>Smart Phone/Personal Computer</a:t>
            </a:r>
          </a:p>
          <a:p>
            <a:r>
              <a:rPr lang="en-US" dirty="0"/>
              <a:t>Browser(Recommended : Goggle Chrome/MS Edge)</a:t>
            </a:r>
          </a:p>
          <a:p>
            <a:r>
              <a:rPr lang="en-US" dirty="0"/>
              <a:t>Good Internet Connectivity</a:t>
            </a:r>
          </a:p>
          <a:p>
            <a:endParaRPr lang="en-IN" dirty="0"/>
          </a:p>
        </p:txBody>
      </p:sp>
      <p:sp>
        <p:nvSpPr>
          <p:cNvPr id="3" name="Slide Number Placeholder 2">
            <a:extLst>
              <a:ext uri="{FF2B5EF4-FFF2-40B4-BE49-F238E27FC236}">
                <a16:creationId xmlns:a16="http://schemas.microsoft.com/office/drawing/2014/main" id="{58F29EEB-C590-4189-A830-775FB1561326}"/>
              </a:ext>
            </a:extLst>
          </p:cNvPr>
          <p:cNvSpPr>
            <a:spLocks noGrp="1"/>
          </p:cNvSpPr>
          <p:nvPr>
            <p:ph type="sldNum" sz="quarter" idx="12"/>
          </p:nvPr>
        </p:nvSpPr>
        <p:spPr/>
        <p:txBody>
          <a:bodyPr/>
          <a:lstStyle/>
          <a:p>
            <a:fld id="{8B9D9FF0-6671-48B4-A4CB-DB249FBA73D4}" type="slidenum">
              <a:rPr lang="en-IN" smtClean="0"/>
              <a:t>4</a:t>
            </a:fld>
            <a:endParaRPr lang="en-IN"/>
          </a:p>
        </p:txBody>
      </p:sp>
    </p:spTree>
    <p:extLst>
      <p:ext uri="{BB962C8B-B14F-4D97-AF65-F5344CB8AC3E}">
        <p14:creationId xmlns:p14="http://schemas.microsoft.com/office/powerpoint/2010/main" val="142319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5" name="Rectangle 23">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7">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55BE6D-9AD9-4679-B46E-D0C8271341DC}"/>
              </a:ext>
            </a:extLst>
          </p:cNvPr>
          <p:cNvSpPr>
            <a:spLocks noGrp="1"/>
          </p:cNvSpPr>
          <p:nvPr>
            <p:ph type="title"/>
          </p:nvPr>
        </p:nvSpPr>
        <p:spPr>
          <a:xfrm>
            <a:off x="952108" y="954756"/>
            <a:ext cx="2730414" cy="4946003"/>
          </a:xfrm>
        </p:spPr>
        <p:txBody>
          <a:bodyPr>
            <a:normAutofit/>
          </a:bodyPr>
          <a:lstStyle/>
          <a:p>
            <a:r>
              <a:rPr lang="en-US" sz="3400" dirty="0">
                <a:solidFill>
                  <a:srgbClr val="FFFFFF"/>
                </a:solidFill>
              </a:rPr>
              <a:t>REFERNCES</a:t>
            </a:r>
            <a:endParaRPr lang="en-IN" sz="3400" dirty="0">
              <a:solidFill>
                <a:srgbClr val="FFFFFF"/>
              </a:solidFill>
            </a:endParaRPr>
          </a:p>
        </p:txBody>
      </p:sp>
      <p:sp>
        <p:nvSpPr>
          <p:cNvPr id="30" name="Rectangle 29">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2">
            <a:extLst>
              <a:ext uri="{FF2B5EF4-FFF2-40B4-BE49-F238E27FC236}">
                <a16:creationId xmlns:a16="http://schemas.microsoft.com/office/drawing/2014/main" id="{255275BE-DE50-4CC0-ABB7-B8038909E77B}"/>
              </a:ext>
            </a:extLst>
          </p:cNvPr>
          <p:cNvSpPr>
            <a:spLocks noGrp="1"/>
          </p:cNvSpPr>
          <p:nvPr>
            <p:ph idx="1"/>
          </p:nvPr>
        </p:nvSpPr>
        <p:spPr>
          <a:xfrm>
            <a:off x="5140934" y="469900"/>
            <a:ext cx="5953630" cy="5405968"/>
          </a:xfrm>
        </p:spPr>
        <p:txBody>
          <a:bodyPr anchor="ctr">
            <a:normAutofit/>
          </a:bodyPr>
          <a:lstStyle/>
          <a:p>
            <a:endParaRPr lang="en-IN" dirty="0"/>
          </a:p>
          <a:p>
            <a:r>
              <a:rPr lang="en-IN" dirty="0">
                <a:hlinkClick r:id="rId3"/>
              </a:rPr>
              <a:t>https://www.bbc.com/news/world-asia-india-54930380</a:t>
            </a:r>
            <a:endParaRPr lang="en-IN" dirty="0"/>
          </a:p>
          <a:p>
            <a:r>
              <a:rPr lang="en-IN" dirty="0">
                <a:hlinkClick r:id="rId4"/>
              </a:rPr>
              <a:t>https://www.youtube.com/results?search_query=navin+reddy+django</a:t>
            </a:r>
            <a:endParaRPr lang="en-IN" dirty="0"/>
          </a:p>
          <a:p>
            <a:r>
              <a:rPr lang="en-IN" dirty="0">
                <a:hlinkClick r:id="rId5"/>
              </a:rPr>
              <a:t>https://www.youtube.com/results?search_query=aman+dhattarwal+web+development</a:t>
            </a:r>
            <a:endParaRPr lang="en-IN" dirty="0"/>
          </a:p>
          <a:p>
            <a:r>
              <a:rPr lang="en-IN" dirty="0">
                <a:hlinkClick r:id="rId6"/>
              </a:rPr>
              <a:t>https://www.sih.gov.in/sih2020PS</a:t>
            </a:r>
            <a:endParaRPr lang="en-IN" dirty="0"/>
          </a:p>
          <a:p>
            <a:pPr marL="0" indent="0">
              <a:buNone/>
            </a:pPr>
            <a:endParaRPr lang="en-IN" dirty="0"/>
          </a:p>
          <a:p>
            <a:pPr marL="0" indent="0">
              <a:buNone/>
            </a:pPr>
            <a:endParaRPr lang="en-IN" dirty="0"/>
          </a:p>
        </p:txBody>
      </p:sp>
      <p:sp>
        <p:nvSpPr>
          <p:cNvPr id="3" name="Slide Number Placeholder 2">
            <a:extLst>
              <a:ext uri="{FF2B5EF4-FFF2-40B4-BE49-F238E27FC236}">
                <a16:creationId xmlns:a16="http://schemas.microsoft.com/office/drawing/2014/main" id="{6C367C8F-F019-4C95-AFB9-BF76B6DB42A7}"/>
              </a:ext>
            </a:extLst>
          </p:cNvPr>
          <p:cNvSpPr>
            <a:spLocks noGrp="1"/>
          </p:cNvSpPr>
          <p:nvPr>
            <p:ph type="sldNum" sz="quarter" idx="12"/>
          </p:nvPr>
        </p:nvSpPr>
        <p:spPr/>
        <p:txBody>
          <a:bodyPr/>
          <a:lstStyle/>
          <a:p>
            <a:fld id="{8B9D9FF0-6671-48B4-A4CB-DB249FBA73D4}" type="slidenum">
              <a:rPr lang="en-IN" smtClean="0"/>
              <a:t>5</a:t>
            </a:fld>
            <a:endParaRPr lang="en-IN"/>
          </a:p>
        </p:txBody>
      </p:sp>
    </p:spTree>
    <p:extLst>
      <p:ext uri="{BB962C8B-B14F-4D97-AF65-F5344CB8AC3E}">
        <p14:creationId xmlns:p14="http://schemas.microsoft.com/office/powerpoint/2010/main" val="252167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12FA-DD49-4226-B17E-9C9705ABC298}"/>
              </a:ext>
            </a:extLst>
          </p:cNvPr>
          <p:cNvSpPr>
            <a:spLocks noGrp="1"/>
          </p:cNvSpPr>
          <p:nvPr>
            <p:ph type="ctrTitle"/>
          </p:nvPr>
        </p:nvSpPr>
        <p:spPr/>
        <p:txBody>
          <a:bodyPr/>
          <a:lstStyle/>
          <a:p>
            <a:r>
              <a:rPr lang="en-US" sz="6000" dirty="0"/>
              <a:t>THANK YOU</a:t>
            </a:r>
            <a:endParaRPr lang="en-IN" sz="6000" dirty="0"/>
          </a:p>
        </p:txBody>
      </p:sp>
      <p:sp>
        <p:nvSpPr>
          <p:cNvPr id="3" name="Subtitle 2">
            <a:extLst>
              <a:ext uri="{FF2B5EF4-FFF2-40B4-BE49-F238E27FC236}">
                <a16:creationId xmlns:a16="http://schemas.microsoft.com/office/drawing/2014/main" id="{71B9A80A-C58A-4313-BE33-AD325B6DDFB8}"/>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5D8810A9-B239-43CA-A535-E49F9272DEB3}"/>
              </a:ext>
            </a:extLst>
          </p:cNvPr>
          <p:cNvSpPr>
            <a:spLocks noGrp="1"/>
          </p:cNvSpPr>
          <p:nvPr>
            <p:ph type="sldNum" sz="quarter" idx="12"/>
          </p:nvPr>
        </p:nvSpPr>
        <p:spPr/>
        <p:txBody>
          <a:bodyPr/>
          <a:lstStyle/>
          <a:p>
            <a:fld id="{8B9D9FF0-6671-48B4-A4CB-DB249FBA73D4}" type="slidenum">
              <a:rPr lang="en-IN" smtClean="0"/>
              <a:t>6</a:t>
            </a:fld>
            <a:endParaRPr lang="en-IN"/>
          </a:p>
        </p:txBody>
      </p:sp>
    </p:spTree>
    <p:extLst>
      <p:ext uri="{BB962C8B-B14F-4D97-AF65-F5344CB8AC3E}">
        <p14:creationId xmlns:p14="http://schemas.microsoft.com/office/powerpoint/2010/main" val="11684265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211</TotalTime>
  <Words>429</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Garamond</vt:lpstr>
      <vt:lpstr>montserratregular</vt:lpstr>
      <vt:lpstr>Times New Roman</vt:lpstr>
      <vt:lpstr>Organic</vt:lpstr>
      <vt:lpstr>PowerPoint Presentation</vt:lpstr>
      <vt:lpstr>PowerPoint Presentation</vt:lpstr>
      <vt:lpstr>PowerPoint Presentation</vt:lpstr>
      <vt:lpstr>SOFTWARE REQUIREMENTS</vt:lpstr>
      <vt:lpstr>REFERNCES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Vemula</dc:creator>
  <cp:lastModifiedBy>Sathvika Bejugam</cp:lastModifiedBy>
  <cp:revision>14</cp:revision>
  <dcterms:created xsi:type="dcterms:W3CDTF">2021-10-08T11:33:08Z</dcterms:created>
  <dcterms:modified xsi:type="dcterms:W3CDTF">2021-12-26T12:53:07Z</dcterms:modified>
</cp:coreProperties>
</file>