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2048 GAME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ABSTRACT</a:t>
            </a:r>
            <a:endParaRPr lang="en-US" sz="3600" dirty="0"/>
          </a:p>
        </p:txBody>
      </p:sp>
      <p:sp>
        <p:nvSpPr>
          <p:cNvPr id="3" name="Content Placeholder 2"/>
          <p:cNvSpPr>
            <a:spLocks noGrp="1"/>
          </p:cNvSpPr>
          <p:nvPr>
            <p:ph idx="1"/>
          </p:nvPr>
        </p:nvSpPr>
        <p:spPr/>
        <p:txBody>
          <a:bodyPr vert="horz" lIns="68580" tIns="34290" rIns="68580" bIns="34290" rtlCol="0" anchor="t">
            <a:normAutofit/>
          </a:bodyPr>
          <a:lstStyle/>
          <a:p>
            <a:r>
              <a:rPr lang="en-US" dirty="0"/>
              <a:t>-</a:t>
            </a:r>
            <a:r>
              <a:rPr lang="en-US" dirty="0">
                <a:ea typeface="+mn-lt"/>
                <a:cs typeface="+mn-lt"/>
              </a:rPr>
              <a:t>2048 is a game which is very well known by everyone. When you press the enter key , you will be entered into the game. </a:t>
            </a:r>
            <a:endParaRPr lang="en-US">
              <a:ea typeface="+mn-lt"/>
              <a:cs typeface="+mn-lt"/>
            </a:endParaRPr>
          </a:p>
          <a:p>
            <a:pPr>
              <a:buClr>
                <a:srgbClr val="FFFFFF"/>
              </a:buClr>
            </a:pPr>
            <a:r>
              <a:rPr lang="en-US" dirty="0"/>
              <a:t>-</a:t>
            </a:r>
            <a:r>
              <a:rPr lang="en-US" dirty="0">
                <a:ea typeface="+mn-lt"/>
                <a:cs typeface="+mn-lt"/>
              </a:rPr>
              <a:t>There you will see all the keys and the numbers.</a:t>
            </a:r>
            <a:endParaRPr lang="en-US" dirty="0">
              <a:ea typeface="+mn-lt"/>
              <a:cs typeface="+mn-lt"/>
            </a:endParaRPr>
          </a:p>
          <a:p>
            <a:pPr>
              <a:buClr>
                <a:srgbClr val="FFFFFF"/>
              </a:buClr>
            </a:pPr>
            <a:r>
              <a:rPr lang="en-US" dirty="0"/>
              <a:t>-</a:t>
            </a:r>
            <a:r>
              <a:rPr lang="en-US" dirty="0">
                <a:ea typeface="+mn-lt"/>
                <a:cs typeface="+mn-lt"/>
              </a:rPr>
              <a:t>Your score will be displayed on the right side. </a:t>
            </a:r>
            <a:endParaRPr lang="en-US" dirty="0">
              <a:ea typeface="+mn-lt"/>
              <a:cs typeface="+mn-lt"/>
            </a:endParaRPr>
          </a:p>
          <a:p>
            <a:pPr>
              <a:buClr>
                <a:srgbClr val="FFFFFF"/>
              </a:buClr>
            </a:pPr>
            <a:r>
              <a:rPr lang="en-US" dirty="0"/>
              <a:t>-</a:t>
            </a:r>
            <a:r>
              <a:rPr lang="en-US" dirty="0">
                <a:ea typeface="+mn-lt"/>
                <a:cs typeface="+mn-lt"/>
              </a:rPr>
              <a:t>With the help of the keys on your keyboard you can play the game</a:t>
            </a:r>
            <a:endParaRPr lang="en-US" dirty="0">
              <a:ea typeface="+mn-lt"/>
              <a:cs typeface="+mn-lt"/>
            </a:endParaRPr>
          </a:p>
          <a:p>
            <a:pPr>
              <a:buClr>
                <a:srgbClr val="FFFFFF"/>
              </a:buClr>
            </a:pPr>
            <a:r>
              <a:rPr lang="en-US" dirty="0"/>
              <a:t>-</a:t>
            </a:r>
            <a:r>
              <a:rPr lang="en-US" dirty="0">
                <a:ea typeface="+mn-lt"/>
                <a:cs typeface="+mn-lt"/>
              </a:rPr>
              <a:t>There are left, right, upward, and downward keys that you will be needing with the help of that you can select the blocks as you wish.</a:t>
            </a:r>
            <a:endParaRPr lang="en-US" dirty="0">
              <a:ea typeface="+mn-lt"/>
              <a:cs typeface="+mn-lt"/>
            </a:endParaRPr>
          </a:p>
          <a:p>
            <a:pPr>
              <a:buClr>
                <a:srgbClr val="FFFFFF"/>
              </a:buClr>
            </a:pPr>
            <a:r>
              <a:rPr lang="en-US" dirty="0"/>
              <a:t>-</a:t>
            </a:r>
            <a:r>
              <a:rPr lang="en-US" dirty="0">
                <a:ea typeface="+mn-lt"/>
                <a:cs typeface="+mn-lt"/>
              </a:rPr>
              <a:t>After all the blocks are filled you automatically be out of the game. </a:t>
            </a:r>
            <a:endParaRPr lang="en-US" dirty="0"/>
          </a:p>
          <a:p>
            <a:pPr>
              <a:buClr>
                <a:srgbClr val="FFFFFF"/>
              </a:buClr>
            </a:pPr>
            <a:r>
              <a:rPr lang="en-US" dirty="0">
                <a:ea typeface="+mn-lt"/>
                <a:cs typeface="+mn-lt"/>
              </a:rPr>
              <a:t>-If your score is 2048 then that means that you have won the game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USE CASE DIAGRAM</a:t>
            </a:r>
            <a:endParaRPr lang="en-US" sz="3600" dirty="0"/>
          </a:p>
        </p:txBody>
      </p:sp>
      <p:sp>
        <p:nvSpPr>
          <p:cNvPr id="4" name="Text Placeholder 3"/>
          <p:cNvSpPr>
            <a:spLocks noGrp="1"/>
          </p:cNvSpPr>
          <p:nvPr>
            <p:ph type="body" sz="half" idx="2"/>
          </p:nvPr>
        </p:nvSpPr>
        <p:spPr>
          <a:xfrm>
            <a:off x="705394" y="1815738"/>
            <a:ext cx="10285694" cy="5042262"/>
          </a:xfrm>
        </p:spPr>
        <p:txBody>
          <a:bodyPr/>
          <a:lstStyle/>
          <a:p>
            <a:endParaRPr lang="en-US" dirty="0"/>
          </a:p>
        </p:txBody>
      </p:sp>
      <p:pic>
        <p:nvPicPr>
          <p:cNvPr id="5" name="Content Placeholder 4" descr="mini project-BS.png"/>
          <p:cNvPicPr>
            <a:picLocks noGrp="1" noChangeAspect="1"/>
          </p:cNvPicPr>
          <p:nvPr>
            <p:ph sz="half" idx="1"/>
          </p:nvPr>
        </p:nvPicPr>
        <p:blipFill>
          <a:blip r:embed="rId1"/>
          <a:stretch>
            <a:fillRect/>
          </a:stretch>
        </p:blipFill>
        <p:spPr>
          <a:xfrm>
            <a:off x="744582" y="1854926"/>
            <a:ext cx="10254343" cy="500307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3"/>
          <p:cNvSpPr>
            <a:spLocks noGrp="1" noRot="1" noChangeAspect="1" noMove="1" noResize="1" noEditPoints="1" noAdjustHandles="1" noChangeArrowheads="1" noChangeShapeType="1" noTextEdit="1"/>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5"/>
          <p:cNvSpPr>
            <a:spLocks noGrp="1" noRot="1" noChangeAspect="1" noMove="1" noResize="1" noEditPoints="1" noAdjustHandles="1" noChangeArrowheads="1" noChangeShapeType="1" noTextEdit="1"/>
          </p:cNvSpPr>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a:off x="0" y="0"/>
            <a:ext cx="405908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1041062" y="774550"/>
            <a:ext cx="2696285" cy="5443369"/>
          </a:xfrm>
        </p:spPr>
        <p:txBody>
          <a:bodyPr vert="horz" lIns="91440" tIns="45720" rIns="91440" bIns="45720" rtlCol="0" anchor="ctr">
            <a:normAutofit/>
          </a:bodyPr>
          <a:lstStyle/>
          <a:p>
            <a:r>
              <a:rPr lang="en-US" sz="2000" dirty="0"/>
              <a:t>Technology  </a:t>
            </a:r>
            <a:r>
              <a:rPr lang="en-US" sz="2000" dirty="0" smtClean="0"/>
              <a:t>used</a:t>
            </a:r>
            <a:endParaRPr lang="en-US" sz="2000" dirty="0"/>
          </a:p>
        </p:txBody>
      </p:sp>
      <p:sp>
        <p:nvSpPr>
          <p:cNvPr id="20" name="Rectangle 19"/>
          <p:cNvSpPr>
            <a:spLocks noGrp="1" noRot="1" noChangeAspect="1" noMove="1" noResize="1" noEditPoints="1" noAdjustHandles="1" noChangeArrowheads="1" noChangeShapeType="1" noTextEdit="1"/>
          </p:cNvSpPr>
          <p:nvPr/>
        </p:nvSpPr>
        <p:spPr>
          <a:xfrm>
            <a:off x="0" y="0"/>
            <a:ext cx="719329"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p:cNvSpPr>
            <a:spLocks noGrp="1"/>
          </p:cNvSpPr>
          <p:nvPr>
            <p:ph idx="4294967295"/>
          </p:nvPr>
        </p:nvSpPr>
        <p:spPr>
          <a:xfrm>
            <a:off x="4699523" y="774551"/>
            <a:ext cx="6287476" cy="5443369"/>
          </a:xfrm>
        </p:spPr>
        <p:txBody>
          <a:bodyPr vert="horz" lIns="91440" tIns="45720" rIns="91440" bIns="45720" rtlCol="0" anchor="ctr">
            <a:normAutofit/>
          </a:bodyPr>
          <a:lstStyle/>
          <a:p>
            <a:r>
              <a:rPr lang="en-US" sz="1400"/>
              <a:t>SOFTWARE REQUIREMENTS</a:t>
            </a:r>
            <a:endParaRPr lang="en-US" sz="1400"/>
          </a:p>
          <a:p>
            <a:r>
              <a:rPr lang="en-US" sz="1400"/>
              <a:t>Software Requirements deal with defining the software resource requirements and prerequisites that need to be installed on a computer to provide optimal functioning of an application. These preconditions are generally not included in the software installation package and need to be installed separately.</a:t>
            </a:r>
            <a:endParaRPr lang="en-US" sz="1400"/>
          </a:p>
          <a:p>
            <a:r>
              <a:rPr lang="en-US" sz="1400"/>
              <a:t>In order to use 2048 GAME , one should have the following:</a:t>
            </a:r>
            <a:endParaRPr lang="en-US" sz="1400"/>
          </a:p>
          <a:p>
            <a:r>
              <a:rPr lang="en-US" sz="1400"/>
              <a:t>⦁    Operating System: Windows 7 and above</a:t>
            </a:r>
            <a:endParaRPr lang="en-US" sz="1400"/>
          </a:p>
          <a:p>
            <a:r>
              <a:rPr lang="en-US" sz="1400"/>
              <a:t>⦁    C Compiler: GCC compiler</a:t>
            </a:r>
            <a:endParaRPr lang="en-US" sz="1400"/>
          </a:p>
          <a:p>
            <a:r>
              <a:rPr lang="en-US" sz="1400"/>
              <a:t>⦁    Editor: Any text editor (preferably VIM)</a:t>
            </a:r>
            <a:endParaRPr lang="en-US" sz="1400"/>
          </a:p>
          <a:p>
            <a:r>
              <a:rPr lang="en-US" sz="1400"/>
              <a:t>HARDWARE REQUIREMENTS</a:t>
            </a:r>
            <a:endParaRPr lang="en-US" sz="1400"/>
          </a:p>
          <a:p>
            <a:r>
              <a:rPr lang="en-US" sz="1400"/>
              <a:t>Hardware requirements refer to the common set requirements defined by any operating system or software application and are usually the physical computer resources. In this, we look into the architecture, processing power, memory, secondary memory, display adapter and peripherals.</a:t>
            </a:r>
            <a:endParaRPr lang="en-US" sz="1400"/>
          </a:p>
          <a:p>
            <a:r>
              <a:rPr lang="en-US" sz="1400"/>
              <a:t>In order to use 2048 GAME, one should have the following:</a:t>
            </a:r>
            <a:endParaRPr lang="en-US" sz="1400"/>
          </a:p>
          <a:p>
            <a:r>
              <a:rPr lang="en-US" sz="1400"/>
              <a:t>⦁    Processor: Intel Core i5 and above</a:t>
            </a:r>
            <a:endParaRPr lang="en-US" sz="1400"/>
          </a:p>
          <a:p>
            <a:r>
              <a:rPr lang="en-US" sz="1400"/>
              <a:t>⦁    Memory: 4 GB RAM and above</a:t>
            </a:r>
            <a:endParaRPr lang="en-US" sz="1400"/>
          </a:p>
          <a:p>
            <a:endParaRPr lang="en-US" sz="140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30"/>
          <p:cNvSpPr>
            <a:spLocks noGrp="1" noRot="1" noChangeAspect="1" noMove="1" noResize="1" noEditPoints="1" noAdjustHandles="1" noChangeArrowheads="1" noChangeShapeType="1" noTextEdit="1"/>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02919" y="284176"/>
            <a:ext cx="9784080" cy="1508760"/>
          </a:xfrm>
        </p:spPr>
        <p:txBody>
          <a:bodyPr vert="horz" lIns="91440" tIns="45720" rIns="91440" bIns="45720" rtlCol="0" anchor="ctr">
            <a:normAutofit/>
          </a:bodyPr>
          <a:lstStyle/>
          <a:p>
            <a:r>
              <a:rPr lang="en-US" sz="3600" spc="150" dirty="0" smtClean="0"/>
              <a:t>results</a:t>
            </a:r>
            <a:endParaRPr lang="en-US" sz="3600" spc="150" dirty="0"/>
          </a:p>
        </p:txBody>
      </p:sp>
      <p:pic>
        <p:nvPicPr>
          <p:cNvPr id="8" name="Picture 8" descr="A screenshot of a computer&#10;&#10;Description automatically generated"/>
          <p:cNvPicPr>
            <a:picLocks noGrp="1" noChangeAspect="1"/>
          </p:cNvPicPr>
          <p:nvPr>
            <p:ph type="pic" idx="1"/>
          </p:nvPr>
        </p:nvPicPr>
        <p:blipFill rotWithShape="1">
          <a:blip r:embed="rId1"/>
          <a:srcRect l="2354" t="10309" r="27701" b="37285"/>
          <a:stretch>
            <a:fillRect/>
          </a:stretch>
        </p:blipFill>
        <p:spPr>
          <a:xfrm>
            <a:off x="1485265" y="2120265"/>
            <a:ext cx="8586470" cy="4178935"/>
          </a:xfrm>
          <a:prstGeom prst="rect">
            <a:avLst/>
          </a:prstGeom>
        </p:spPr>
      </p:pic>
      <p:sp>
        <p:nvSpPr>
          <p:cNvPr id="4" name="Text Placeholder 3"/>
          <p:cNvSpPr>
            <a:spLocks noGrp="1"/>
          </p:cNvSpPr>
          <p:nvPr>
            <p:ph type="body" sz="half" idx="2"/>
          </p:nvPr>
        </p:nvSpPr>
        <p:spPr>
          <a:xfrm>
            <a:off x="7619999" y="2045110"/>
            <a:ext cx="3366999" cy="4172810"/>
          </a:xfrm>
        </p:spPr>
        <p:txBody>
          <a:bodyPr vert="horz" lIns="91440" tIns="45720" rIns="91440" bIns="45720" rtlCol="0" anchor="t">
            <a:normAutofit/>
          </a:bodyPr>
          <a:lstStyle/>
          <a:p>
            <a:pPr indent="-182880">
              <a:lnSpc>
                <a:spcPct val="90000"/>
              </a:lnSpc>
              <a:buFont typeface="Wingdings" panose="05000000000000000000" pitchFamily="2" charset="2"/>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WhatsApp Image 2020-12-22 at 17.48.16.jpeg"/>
          <p:cNvPicPr>
            <a:picLocks noChangeAspect="1"/>
          </p:cNvPicPr>
          <p:nvPr/>
        </p:nvPicPr>
        <p:blipFill>
          <a:blip r:embed="rId1"/>
          <a:stretch>
            <a:fillRect/>
          </a:stretch>
        </p:blipFill>
        <p:spPr>
          <a:xfrm>
            <a:off x="1698172" y="352696"/>
            <a:ext cx="9052560" cy="59958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5" descr="A picture containing text&#10;&#10;Description automatically generated"/>
          <p:cNvPicPr>
            <a:picLocks noGrp="1" noChangeAspect="1"/>
          </p:cNvPicPr>
          <p:nvPr>
            <p:ph type="pic" idx="4294967295"/>
          </p:nvPr>
        </p:nvPicPr>
        <p:blipFill rotWithShape="1">
          <a:blip r:embed="rId1"/>
          <a:srcRect l="1022" r="47871" b="35757"/>
          <a:stretch>
            <a:fillRect/>
          </a:stretch>
        </p:blipFill>
        <p:spPr>
          <a:xfrm>
            <a:off x="1515291" y="574766"/>
            <a:ext cx="9104811" cy="58260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5" descr="A screenshot of a computer&#10;&#10;Description automatically generated"/>
          <p:cNvPicPr>
            <a:picLocks noGrp="1" noChangeAspect="1"/>
          </p:cNvPicPr>
          <p:nvPr>
            <p:ph type="pic" idx="4294967295"/>
          </p:nvPr>
        </p:nvPicPr>
        <p:blipFill rotWithShape="1">
          <a:blip r:embed="rId1"/>
          <a:srcRect l="-170" r="42249" b="35757"/>
          <a:stretch>
            <a:fillRect/>
          </a:stretch>
        </p:blipFill>
        <p:spPr>
          <a:xfrm>
            <a:off x="1794375" y="745236"/>
            <a:ext cx="8603249" cy="53675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 and future </a:t>
            </a:r>
            <a:r>
              <a:rPr lang="en-US" sz="3600" dirty="0" smtClean="0"/>
              <a:t>work</a:t>
            </a:r>
            <a:endParaRPr lang="en-US" sz="3600" dirty="0"/>
          </a:p>
        </p:txBody>
      </p:sp>
      <p:sp>
        <p:nvSpPr>
          <p:cNvPr id="3" name="Content Placeholder 2"/>
          <p:cNvSpPr>
            <a:spLocks noGrp="1"/>
          </p:cNvSpPr>
          <p:nvPr>
            <p:ph idx="1"/>
          </p:nvPr>
        </p:nvSpPr>
        <p:spPr/>
        <p:txBody>
          <a:bodyPr vert="horz" lIns="91440" tIns="45720" rIns="91440" bIns="45720" rtlCol="0" anchor="t">
            <a:normAutofit/>
          </a:bodyPr>
          <a:lstStyle/>
          <a:p>
            <a:r>
              <a:rPr lang="en-US" sz="2800" dirty="0">
                <a:ea typeface="+mn-lt"/>
                <a:cs typeface="+mn-lt"/>
              </a:rPr>
              <a:t>Our future work includes levels like user can select whether he wants to play 3X3 or 3X4 or 4X4 and many more </a:t>
            </a:r>
            <a:r>
              <a:rPr lang="en-US" sz="2800" dirty="0" err="1">
                <a:ea typeface="+mn-lt"/>
                <a:cs typeface="+mn-lt"/>
              </a:rPr>
              <a:t>levels.This</a:t>
            </a:r>
            <a:r>
              <a:rPr lang="en-US" sz="2800" dirty="0">
                <a:ea typeface="+mn-lt"/>
                <a:cs typeface="+mn-lt"/>
              </a:rPr>
              <a:t> project can be further improved by converting it into a Web Application using Python and the </a:t>
            </a:r>
            <a:r>
              <a:rPr lang="en-US" sz="2800" dirty="0" err="1">
                <a:ea typeface="+mn-lt"/>
                <a:cs typeface="+mn-lt"/>
              </a:rPr>
              <a:t>Django</a:t>
            </a:r>
            <a:r>
              <a:rPr lang="en-US" sz="2800" dirty="0">
                <a:ea typeface="+mn-lt"/>
                <a:cs typeface="+mn-lt"/>
              </a:rPr>
              <a:t> Framework or a Mobile Application using Flutter or React Native.</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1853</Words>
  <Application>WPS Presentation</Application>
  <PresentationFormat>Custom</PresentationFormat>
  <Paragraphs>35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Corbel</vt:lpstr>
      <vt:lpstr>Microsoft YaHei</vt:lpstr>
      <vt:lpstr>Arial Unicode MS</vt:lpstr>
      <vt:lpstr>Calibri</vt:lpstr>
      <vt:lpstr>Banded</vt:lpstr>
      <vt:lpstr>THE 2048 GAME</vt:lpstr>
      <vt:lpstr>ABSTRACT</vt:lpstr>
      <vt:lpstr>USE CASE DIAGRAM</vt:lpstr>
      <vt:lpstr>Technology  used</vt:lpstr>
      <vt:lpstr>results</vt:lpstr>
      <vt:lpstr>PowerPoint 演示文稿</vt:lpstr>
      <vt:lpstr>PowerPoint 演示文稿</vt:lpstr>
      <vt:lpstr>PowerPoint 演示文稿</vt:lpstr>
      <vt:lpstr>Conclusion and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Rohith </cp:lastModifiedBy>
  <cp:revision>161</cp:revision>
  <dcterms:created xsi:type="dcterms:W3CDTF">2020-12-22T06:24:00Z</dcterms:created>
  <dcterms:modified xsi:type="dcterms:W3CDTF">2020-12-22T13:31:12Z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