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EED0A-29D7-4292-BFD2-0C31268A2F71}" v="384" dt="2020-12-22T12:12:54.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12/22/2020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1183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2081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pPr/>
              <a:t>12/22/2020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77424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3110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12/22/2020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57809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47315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43826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40046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403996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64621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80557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12/22/2020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83040273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2048 GAME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7D57F-840F-456B-B316-C2B8E3F8B07F}"/>
              </a:ext>
            </a:extLst>
          </p:cNvPr>
          <p:cNvSpPr>
            <a:spLocks noGrp="1"/>
          </p:cNvSpPr>
          <p:nvPr>
            <p:ph type="title"/>
          </p:nvPr>
        </p:nvSpPr>
        <p:spPr/>
        <p:txBody>
          <a:bodyPr>
            <a:normAutofit/>
          </a:bodyPr>
          <a:lstStyle/>
          <a:p>
            <a:r>
              <a:rPr lang="en-US" sz="3600" dirty="0"/>
              <a:t>ABSTRACT</a:t>
            </a:r>
          </a:p>
        </p:txBody>
      </p:sp>
      <p:sp>
        <p:nvSpPr>
          <p:cNvPr id="3" name="Content Placeholder 2">
            <a:extLst>
              <a:ext uri="{FF2B5EF4-FFF2-40B4-BE49-F238E27FC236}">
                <a16:creationId xmlns:a16="http://schemas.microsoft.com/office/drawing/2014/main" xmlns="" id="{AE6FC068-D495-4CDA-8AD9-CFE9CEB3CFAE}"/>
              </a:ext>
            </a:extLst>
          </p:cNvPr>
          <p:cNvSpPr>
            <a:spLocks noGrp="1"/>
          </p:cNvSpPr>
          <p:nvPr>
            <p:ph idx="1"/>
          </p:nvPr>
        </p:nvSpPr>
        <p:spPr/>
        <p:txBody>
          <a:bodyPr vert="horz" lIns="68580" tIns="34290" rIns="68580" bIns="34290" rtlCol="0" anchor="t">
            <a:normAutofit/>
          </a:bodyPr>
          <a:lstStyle/>
          <a:p>
            <a:r>
              <a:rPr lang="en-US" dirty="0"/>
              <a:t>-</a:t>
            </a:r>
            <a:r>
              <a:rPr lang="en-US" dirty="0">
                <a:ea typeface="+mn-lt"/>
                <a:cs typeface="+mn-lt"/>
              </a:rPr>
              <a:t>2048 is a game which is very well known by everyone. When you press the enter key , you will be entered into the game. </a:t>
            </a:r>
            <a:endParaRPr lang="en-US">
              <a:ea typeface="+mn-lt"/>
              <a:cs typeface="+mn-lt"/>
            </a:endParaRPr>
          </a:p>
          <a:p>
            <a:pPr>
              <a:buClr>
                <a:srgbClr val="FFFFFF"/>
              </a:buClr>
            </a:pPr>
            <a:r>
              <a:rPr lang="en-US" dirty="0"/>
              <a:t>-</a:t>
            </a:r>
            <a:r>
              <a:rPr lang="en-US" dirty="0">
                <a:ea typeface="+mn-lt"/>
                <a:cs typeface="+mn-lt"/>
              </a:rPr>
              <a:t>There you will see all the keys and the numbers.</a:t>
            </a:r>
          </a:p>
          <a:p>
            <a:pPr>
              <a:buClr>
                <a:srgbClr val="FFFFFF"/>
              </a:buClr>
            </a:pPr>
            <a:r>
              <a:rPr lang="en-US" dirty="0"/>
              <a:t>-</a:t>
            </a:r>
            <a:r>
              <a:rPr lang="en-US" dirty="0">
                <a:ea typeface="+mn-lt"/>
                <a:cs typeface="+mn-lt"/>
              </a:rPr>
              <a:t>Your score will be displayed on the right side. </a:t>
            </a:r>
          </a:p>
          <a:p>
            <a:pPr>
              <a:buClr>
                <a:srgbClr val="FFFFFF"/>
              </a:buClr>
            </a:pPr>
            <a:r>
              <a:rPr lang="en-US" dirty="0"/>
              <a:t>-</a:t>
            </a:r>
            <a:r>
              <a:rPr lang="en-US" dirty="0">
                <a:ea typeface="+mn-lt"/>
                <a:cs typeface="+mn-lt"/>
              </a:rPr>
              <a:t>With the help of the keys on your keyboard you can play the game</a:t>
            </a:r>
          </a:p>
          <a:p>
            <a:pPr>
              <a:buClr>
                <a:srgbClr val="FFFFFF"/>
              </a:buClr>
            </a:pPr>
            <a:r>
              <a:rPr lang="en-US" dirty="0"/>
              <a:t>-</a:t>
            </a:r>
            <a:r>
              <a:rPr lang="en-US" dirty="0">
                <a:ea typeface="+mn-lt"/>
                <a:cs typeface="+mn-lt"/>
              </a:rPr>
              <a:t>There are left, right, upward, and downward keys that you will be needing with the help of that you can select the blocks as you wish.</a:t>
            </a:r>
          </a:p>
          <a:p>
            <a:pPr>
              <a:buClr>
                <a:srgbClr val="FFFFFF"/>
              </a:buClr>
            </a:pPr>
            <a:r>
              <a:rPr lang="en-US" dirty="0"/>
              <a:t>-</a:t>
            </a:r>
            <a:r>
              <a:rPr lang="en-US" dirty="0">
                <a:ea typeface="+mn-lt"/>
                <a:cs typeface="+mn-lt"/>
              </a:rPr>
              <a:t>After all the blocks are filled you automatically be out of the game. </a:t>
            </a:r>
            <a:endParaRPr lang="en-US" dirty="0"/>
          </a:p>
          <a:p>
            <a:pPr>
              <a:buClr>
                <a:srgbClr val="FFFFFF"/>
              </a:buClr>
            </a:pPr>
            <a:r>
              <a:rPr lang="en-US" dirty="0">
                <a:ea typeface="+mn-lt"/>
                <a:cs typeface="+mn-lt"/>
              </a:rPr>
              <a:t>-If your score is 2048 then that means that you have won the game</a:t>
            </a:r>
            <a:endParaRPr lang="en-US" dirty="0"/>
          </a:p>
        </p:txBody>
      </p:sp>
    </p:spTree>
    <p:extLst>
      <p:ext uri="{BB962C8B-B14F-4D97-AF65-F5344CB8AC3E}">
        <p14:creationId xmlns:p14="http://schemas.microsoft.com/office/powerpoint/2010/main" xmlns="" val="17669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19AB7-4BCD-4BC1-8989-AD9705966554}"/>
              </a:ext>
            </a:extLst>
          </p:cNvPr>
          <p:cNvSpPr>
            <a:spLocks noGrp="1"/>
          </p:cNvSpPr>
          <p:nvPr>
            <p:ph type="title"/>
          </p:nvPr>
        </p:nvSpPr>
        <p:spPr/>
        <p:txBody>
          <a:bodyPr>
            <a:normAutofit/>
          </a:bodyPr>
          <a:lstStyle/>
          <a:p>
            <a:r>
              <a:rPr lang="en-US" sz="3600" dirty="0"/>
              <a:t>USE CASE DIAGRAM</a:t>
            </a:r>
          </a:p>
        </p:txBody>
      </p:sp>
      <p:sp>
        <p:nvSpPr>
          <p:cNvPr id="4" name="Text Placeholder 3">
            <a:extLst>
              <a:ext uri="{FF2B5EF4-FFF2-40B4-BE49-F238E27FC236}">
                <a16:creationId xmlns:a16="http://schemas.microsoft.com/office/drawing/2014/main" xmlns="" id="{9849F419-7BC4-45E0-9C89-A8F94D8F2312}"/>
              </a:ext>
            </a:extLst>
          </p:cNvPr>
          <p:cNvSpPr>
            <a:spLocks noGrp="1"/>
          </p:cNvSpPr>
          <p:nvPr>
            <p:ph type="body" sz="half" idx="2"/>
          </p:nvPr>
        </p:nvSpPr>
        <p:spPr>
          <a:xfrm>
            <a:off x="705394" y="1815738"/>
            <a:ext cx="10285694" cy="5042262"/>
          </a:xfrm>
        </p:spPr>
        <p:txBody>
          <a:bodyPr/>
          <a:lstStyle/>
          <a:p>
            <a:endParaRPr lang="en-US" dirty="0"/>
          </a:p>
        </p:txBody>
      </p:sp>
      <p:pic>
        <p:nvPicPr>
          <p:cNvPr id="5" name="Content Placeholder 4" descr="mini project-BS.png"/>
          <p:cNvPicPr>
            <a:picLocks noGrp="1" noChangeAspect="1"/>
          </p:cNvPicPr>
          <p:nvPr>
            <p:ph sz="half" idx="1"/>
          </p:nvPr>
        </p:nvPicPr>
        <p:blipFill>
          <a:blip r:embed="rId2"/>
          <a:stretch>
            <a:fillRect/>
          </a:stretch>
        </p:blipFill>
        <p:spPr>
          <a:xfrm>
            <a:off x="744582" y="1854926"/>
            <a:ext cx="10254343" cy="5003074"/>
          </a:xfrm>
        </p:spPr>
      </p:pic>
    </p:spTree>
    <p:extLst>
      <p:ext uri="{BB962C8B-B14F-4D97-AF65-F5344CB8AC3E}">
        <p14:creationId xmlns:p14="http://schemas.microsoft.com/office/powerpoint/2010/main" xmlns="" val="90742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xmlns="" id="{D6CD8A6D-CD4E-4AAA-8E98-B746B13B4C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5">
            <a:extLst>
              <a:ext uri="{FF2B5EF4-FFF2-40B4-BE49-F238E27FC236}">
                <a16:creationId xmlns:a16="http://schemas.microsoft.com/office/drawing/2014/main" xmlns="" id="{CE957058-57AD-46A9-BAE9-7145CB3504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1A6D86F0-98E0-4468-9315-41BF7B0F2E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0590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5F4CB22-6089-49BE-9C92-01D4E3DC5870}"/>
              </a:ext>
            </a:extLst>
          </p:cNvPr>
          <p:cNvSpPr>
            <a:spLocks noGrp="1"/>
          </p:cNvSpPr>
          <p:nvPr>
            <p:ph type="title" idx="4294967295"/>
          </p:nvPr>
        </p:nvSpPr>
        <p:spPr>
          <a:xfrm>
            <a:off x="1041062" y="774550"/>
            <a:ext cx="2696285" cy="5443369"/>
          </a:xfrm>
        </p:spPr>
        <p:txBody>
          <a:bodyPr vert="horz" lIns="91440" tIns="45720" rIns="91440" bIns="45720" rtlCol="0" anchor="ctr">
            <a:normAutofit/>
          </a:bodyPr>
          <a:lstStyle/>
          <a:p>
            <a:r>
              <a:rPr lang="en-US" sz="2000" dirty="0"/>
              <a:t>Technology  </a:t>
            </a:r>
            <a:r>
              <a:rPr lang="en-US" sz="2000" dirty="0" smtClean="0"/>
              <a:t>used</a:t>
            </a:r>
            <a:endParaRPr lang="en-US" sz="2000" dirty="0"/>
          </a:p>
        </p:txBody>
      </p:sp>
      <p:sp>
        <p:nvSpPr>
          <p:cNvPr id="20" name="Rectangle 19">
            <a:extLst>
              <a:ext uri="{FF2B5EF4-FFF2-40B4-BE49-F238E27FC236}">
                <a16:creationId xmlns:a16="http://schemas.microsoft.com/office/drawing/2014/main" xmlns="" id="{58946146-9FF7-4B29-97F2-EA1CB3876E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19329"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xmlns="" id="{118809EB-9CF4-41D8-8E0A-CDD45AB89F8F}"/>
              </a:ext>
            </a:extLst>
          </p:cNvPr>
          <p:cNvSpPr>
            <a:spLocks noGrp="1"/>
          </p:cNvSpPr>
          <p:nvPr>
            <p:ph idx="4294967295"/>
          </p:nvPr>
        </p:nvSpPr>
        <p:spPr>
          <a:xfrm>
            <a:off x="4699523" y="774551"/>
            <a:ext cx="6287476" cy="5443369"/>
          </a:xfrm>
        </p:spPr>
        <p:txBody>
          <a:bodyPr vert="horz" lIns="91440" tIns="45720" rIns="91440" bIns="45720" rtlCol="0" anchor="ctr">
            <a:normAutofit/>
          </a:bodyPr>
          <a:lstStyle/>
          <a:p>
            <a:r>
              <a:rPr lang="en-US" sz="1400"/>
              <a:t>SOFTWARE REQUIREMENTS</a:t>
            </a:r>
          </a:p>
          <a:p>
            <a:r>
              <a:rPr lang="en-US" sz="1400"/>
              <a:t>Software Requirements deal with defining the software resource requirements and prerequisites that need to be installed on a computer to provide optimal functioning of an application. These preconditions are generally not included in the software installation package and need to be installed separately.</a:t>
            </a:r>
          </a:p>
          <a:p>
            <a:r>
              <a:rPr lang="en-US" sz="1400"/>
              <a:t>In order to use 2048 GAME , one should have the following:</a:t>
            </a:r>
          </a:p>
          <a:p>
            <a:r>
              <a:rPr lang="en-US" sz="1400"/>
              <a:t>⦁    Operating System: Windows 7 and above</a:t>
            </a:r>
          </a:p>
          <a:p>
            <a:r>
              <a:rPr lang="en-US" sz="1400"/>
              <a:t>⦁    C Compiler: GCC compiler</a:t>
            </a:r>
          </a:p>
          <a:p>
            <a:r>
              <a:rPr lang="en-US" sz="1400"/>
              <a:t>⦁    Editor: Any text editor (preferably VIM)</a:t>
            </a:r>
          </a:p>
          <a:p>
            <a:r>
              <a:rPr lang="en-US" sz="1400"/>
              <a:t>HARDWARE REQUIREMENTS</a:t>
            </a:r>
          </a:p>
          <a:p>
            <a:r>
              <a:rPr lang="en-US" sz="1400"/>
              <a:t>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p>
          <a:p>
            <a:r>
              <a:rPr lang="en-US" sz="1400"/>
              <a:t>In order to use 2048 GAME, one should have the following:</a:t>
            </a:r>
          </a:p>
          <a:p>
            <a:r>
              <a:rPr lang="en-US" sz="1400"/>
              <a:t>⦁    Processor: Intel Core i5 and above</a:t>
            </a:r>
          </a:p>
          <a:p>
            <a:r>
              <a:rPr lang="en-US" sz="1400"/>
              <a:t>⦁    Memory: 4 GB RAM and above</a:t>
            </a:r>
          </a:p>
          <a:p>
            <a:endParaRPr lang="en-US" sz="1400"/>
          </a:p>
        </p:txBody>
      </p:sp>
    </p:spTree>
    <p:extLst>
      <p:ext uri="{BB962C8B-B14F-4D97-AF65-F5344CB8AC3E}">
        <p14:creationId xmlns:p14="http://schemas.microsoft.com/office/powerpoint/2010/main" xmlns="" val="35491247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30">
            <a:extLst>
              <a:ext uri="{FF2B5EF4-FFF2-40B4-BE49-F238E27FC236}">
                <a16:creationId xmlns:a16="http://schemas.microsoft.com/office/drawing/2014/main" xmlns="" id="{A5DDEC08-CC15-4210-9D3F-2682AAC76B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E01030DA-C450-4037-B2A2-47BB78BFF8BB}"/>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sz="3600" spc="150" dirty="0" smtClean="0"/>
              <a:t>results</a:t>
            </a:r>
            <a:endParaRPr lang="en-US" sz="3600" spc="150" dirty="0"/>
          </a:p>
        </p:txBody>
      </p:sp>
      <p:pic>
        <p:nvPicPr>
          <p:cNvPr id="8" name="Picture 8" descr="A screenshot of a computer&#10;&#10;Description automatically generated">
            <a:extLst>
              <a:ext uri="{FF2B5EF4-FFF2-40B4-BE49-F238E27FC236}">
                <a16:creationId xmlns:a16="http://schemas.microsoft.com/office/drawing/2014/main" xmlns="" id="{6BE8FB2E-470F-4EA7-A01A-961B35A1ED57}"/>
              </a:ext>
            </a:extLst>
          </p:cNvPr>
          <p:cNvPicPr>
            <a:picLocks noGrp="1" noChangeAspect="1"/>
          </p:cNvPicPr>
          <p:nvPr>
            <p:ph type="pic" idx="1"/>
          </p:nvPr>
        </p:nvPicPr>
        <p:blipFill rotWithShape="1">
          <a:blip r:embed="rId2"/>
          <a:srcRect l="2354" t="10309" r="27701" b="37285"/>
          <a:stretch/>
        </p:blipFill>
        <p:spPr>
          <a:xfrm>
            <a:off x="238512" y="2120054"/>
            <a:ext cx="9832951" cy="4179168"/>
          </a:xfrm>
          <a:prstGeom prst="rect">
            <a:avLst/>
          </a:prstGeom>
        </p:spPr>
      </p:pic>
      <p:sp>
        <p:nvSpPr>
          <p:cNvPr id="4" name="Text Placeholder 3">
            <a:extLst>
              <a:ext uri="{FF2B5EF4-FFF2-40B4-BE49-F238E27FC236}">
                <a16:creationId xmlns:a16="http://schemas.microsoft.com/office/drawing/2014/main" xmlns="" id="{78B4970A-785C-4892-BD05-AF3D99ED8760}"/>
              </a:ext>
            </a:extLst>
          </p:cNvPr>
          <p:cNvSpPr>
            <a:spLocks noGrp="1"/>
          </p:cNvSpPr>
          <p:nvPr>
            <p:ph type="body" sz="half" idx="2"/>
          </p:nvPr>
        </p:nvSpPr>
        <p:spPr>
          <a:xfrm>
            <a:off x="7619999" y="2045110"/>
            <a:ext cx="3366999" cy="4172810"/>
          </a:xfrm>
        </p:spPr>
        <p:txBody>
          <a:bodyPr vert="horz" lIns="91440" tIns="45720" rIns="91440" bIns="45720" rtlCol="0" anchor="t">
            <a:normAutofit/>
          </a:bodyPr>
          <a:lstStyle/>
          <a:p>
            <a:pPr indent="-182880">
              <a:lnSpc>
                <a:spcPct val="90000"/>
              </a:lnSpc>
              <a:buFont typeface="Wingdings" pitchFamily="2" charset="2"/>
              <a:buChar char=""/>
            </a:pPr>
            <a:endParaRPr lang="en-US" dirty="0"/>
          </a:p>
        </p:txBody>
      </p:sp>
    </p:spTree>
    <p:extLst>
      <p:ext uri="{BB962C8B-B14F-4D97-AF65-F5344CB8AC3E}">
        <p14:creationId xmlns:p14="http://schemas.microsoft.com/office/powerpoint/2010/main" xmlns="" val="2213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WhatsApp Image 2020-12-22 at 17.48.16.jpeg"/>
          <p:cNvPicPr>
            <a:picLocks noChangeAspect="1"/>
          </p:cNvPicPr>
          <p:nvPr/>
        </p:nvPicPr>
        <p:blipFill>
          <a:blip r:embed="rId2"/>
          <a:stretch>
            <a:fillRect/>
          </a:stretch>
        </p:blipFill>
        <p:spPr>
          <a:xfrm>
            <a:off x="1698172" y="352696"/>
            <a:ext cx="9052560" cy="5995853"/>
          </a:xfrm>
          <a:prstGeom prst="rect">
            <a:avLst/>
          </a:prstGeom>
        </p:spPr>
      </p:pic>
    </p:spTree>
    <p:extLst>
      <p:ext uri="{BB962C8B-B14F-4D97-AF65-F5344CB8AC3E}">
        <p14:creationId xmlns:p14="http://schemas.microsoft.com/office/powerpoint/2010/main" xmlns="" val="321322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5" descr="A picture containing text&#10;&#10;Description automatically generated">
            <a:extLst>
              <a:ext uri="{FF2B5EF4-FFF2-40B4-BE49-F238E27FC236}">
                <a16:creationId xmlns:a16="http://schemas.microsoft.com/office/drawing/2014/main" xmlns="" id="{196653B9-763F-4A3C-830B-C75FCE20B7CD}"/>
              </a:ext>
            </a:extLst>
          </p:cNvPr>
          <p:cNvPicPr>
            <a:picLocks noGrp="1" noChangeAspect="1"/>
          </p:cNvPicPr>
          <p:nvPr>
            <p:ph type="pic" idx="4294967295"/>
          </p:nvPr>
        </p:nvPicPr>
        <p:blipFill rotWithShape="1">
          <a:blip r:embed="rId2"/>
          <a:srcRect l="1022" r="47871" b="35757"/>
          <a:stretch/>
        </p:blipFill>
        <p:spPr>
          <a:xfrm>
            <a:off x="1515291" y="574766"/>
            <a:ext cx="9104811" cy="5826034"/>
          </a:xfrm>
          <a:prstGeom prst="rect">
            <a:avLst/>
          </a:prstGeom>
        </p:spPr>
      </p:pic>
    </p:spTree>
    <p:extLst>
      <p:ext uri="{BB962C8B-B14F-4D97-AF65-F5344CB8AC3E}">
        <p14:creationId xmlns:p14="http://schemas.microsoft.com/office/powerpoint/2010/main" xmlns="" val="395897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5" descr="A screenshot of a computer&#10;&#10;Description automatically generated">
            <a:extLst>
              <a:ext uri="{FF2B5EF4-FFF2-40B4-BE49-F238E27FC236}">
                <a16:creationId xmlns:a16="http://schemas.microsoft.com/office/drawing/2014/main" xmlns="" id="{1A96834F-0BF7-4170-AB57-969B9A398385}"/>
              </a:ext>
            </a:extLst>
          </p:cNvPr>
          <p:cNvPicPr>
            <a:picLocks noGrp="1" noChangeAspect="1"/>
          </p:cNvPicPr>
          <p:nvPr>
            <p:ph type="pic" idx="4294967295"/>
          </p:nvPr>
        </p:nvPicPr>
        <p:blipFill rotWithShape="1">
          <a:blip r:embed="rId2"/>
          <a:srcRect l="-170" r="42249" b="35757"/>
          <a:stretch/>
        </p:blipFill>
        <p:spPr>
          <a:xfrm>
            <a:off x="1794375" y="745236"/>
            <a:ext cx="8603249" cy="5367528"/>
          </a:xfrm>
          <a:prstGeom prst="rect">
            <a:avLst/>
          </a:prstGeom>
        </p:spPr>
      </p:pic>
    </p:spTree>
    <p:extLst>
      <p:ext uri="{BB962C8B-B14F-4D97-AF65-F5344CB8AC3E}">
        <p14:creationId xmlns:p14="http://schemas.microsoft.com/office/powerpoint/2010/main" xmlns="" val="178773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C0B50-C4EB-4E05-83CB-86202724D00C}"/>
              </a:ext>
            </a:extLst>
          </p:cNvPr>
          <p:cNvSpPr>
            <a:spLocks noGrp="1"/>
          </p:cNvSpPr>
          <p:nvPr>
            <p:ph type="title"/>
          </p:nvPr>
        </p:nvSpPr>
        <p:spPr/>
        <p:txBody>
          <a:bodyPr>
            <a:normAutofit/>
          </a:bodyPr>
          <a:lstStyle/>
          <a:p>
            <a:r>
              <a:rPr lang="en-US" sz="3600" dirty="0"/>
              <a:t>Conclusion and future </a:t>
            </a:r>
            <a:r>
              <a:rPr lang="en-US" sz="3600" dirty="0" smtClean="0"/>
              <a:t>work</a:t>
            </a:r>
            <a:endParaRPr lang="en-US" sz="3600" dirty="0"/>
          </a:p>
        </p:txBody>
      </p:sp>
      <p:sp>
        <p:nvSpPr>
          <p:cNvPr id="3" name="Content Placeholder 2">
            <a:extLst>
              <a:ext uri="{FF2B5EF4-FFF2-40B4-BE49-F238E27FC236}">
                <a16:creationId xmlns:a16="http://schemas.microsoft.com/office/drawing/2014/main" xmlns="" id="{F8174F82-F204-4F15-ACF6-D75426CDA54F}"/>
              </a:ext>
            </a:extLst>
          </p:cNvPr>
          <p:cNvSpPr>
            <a:spLocks noGrp="1"/>
          </p:cNvSpPr>
          <p:nvPr>
            <p:ph idx="1"/>
          </p:nvPr>
        </p:nvSpPr>
        <p:spPr/>
        <p:txBody>
          <a:bodyPr vert="horz" lIns="91440" tIns="45720" rIns="91440" bIns="45720" rtlCol="0" anchor="t">
            <a:normAutofit/>
          </a:bodyPr>
          <a:lstStyle/>
          <a:p>
            <a:r>
              <a:rPr lang="en-US" sz="2800" dirty="0">
                <a:ea typeface="+mn-lt"/>
                <a:cs typeface="+mn-lt"/>
              </a:rPr>
              <a:t>Our future work includes levels like user can select whether he wants to play 3X3 or 3X4 or 4X4 and many more </a:t>
            </a:r>
            <a:r>
              <a:rPr lang="en-US" sz="2800" dirty="0" err="1">
                <a:ea typeface="+mn-lt"/>
                <a:cs typeface="+mn-lt"/>
              </a:rPr>
              <a:t>levels.This</a:t>
            </a:r>
            <a:r>
              <a:rPr lang="en-US" sz="2800" dirty="0">
                <a:ea typeface="+mn-lt"/>
                <a:cs typeface="+mn-lt"/>
              </a:rPr>
              <a:t> project can be further improved by converting it into a Web Application using Python and the </a:t>
            </a:r>
            <a:r>
              <a:rPr lang="en-US" sz="2800" dirty="0" err="1">
                <a:ea typeface="+mn-lt"/>
                <a:cs typeface="+mn-lt"/>
              </a:rPr>
              <a:t>Django</a:t>
            </a:r>
            <a:r>
              <a:rPr lang="en-US" sz="2800" dirty="0">
                <a:ea typeface="+mn-lt"/>
                <a:cs typeface="+mn-lt"/>
              </a:rPr>
              <a:t> Framework or a Mobile Application using Flutter or React Native.</a:t>
            </a:r>
            <a:endParaRPr lang="en-US" sz="2800" dirty="0"/>
          </a:p>
        </p:txBody>
      </p:sp>
    </p:spTree>
    <p:extLst>
      <p:ext uri="{BB962C8B-B14F-4D97-AF65-F5344CB8AC3E}">
        <p14:creationId xmlns:p14="http://schemas.microsoft.com/office/powerpoint/2010/main" xmlns="" val="1685755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office theme</Template>
  <TotalTime>6</TotalTime>
  <Words>153</Words>
  <Application>Microsoft Office PowerPoint</Application>
  <PresentationFormat>Custom</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Banded</vt:lpstr>
      <vt:lpstr>THE 2048 GAME</vt:lpstr>
      <vt:lpstr>ABSTRACT</vt:lpstr>
      <vt:lpstr>USE CASE DIAGRAM</vt:lpstr>
      <vt:lpstr>Technology  used</vt:lpstr>
      <vt:lpstr>results</vt:lpstr>
      <vt:lpstr>Slide 6</vt:lpstr>
      <vt:lpstr>Slide 7</vt:lpstr>
      <vt:lpstr>Slide 8</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Windows User</cp:lastModifiedBy>
  <cp:revision>160</cp:revision>
  <dcterms:created xsi:type="dcterms:W3CDTF">2020-12-22T06:24:53Z</dcterms:created>
  <dcterms:modified xsi:type="dcterms:W3CDTF">2020-12-22T12:21:16Z</dcterms:modified>
</cp:coreProperties>
</file>