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8622-D866-43F0-A392-1A799947913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503B-FF87-47F7-BB42-31360B30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50"/>
            <a:ext cx="8964488" cy="380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7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685256"/>
            <a:ext cx="67945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52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634331"/>
            <a:ext cx="7594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9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7629"/>
            <a:ext cx="8229600" cy="395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9224"/>
            <a:ext cx="8229600" cy="332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6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9426"/>
            <a:ext cx="8229600" cy="324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3587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555776" y="2708920"/>
            <a:ext cx="36004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5928"/>
            <a:ext cx="8229600" cy="353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93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682081"/>
            <a:ext cx="71818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63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948781"/>
            <a:ext cx="6070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491581"/>
            <a:ext cx="5467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428081"/>
            <a:ext cx="54991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4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2023-10-11T09:42:39Z</dcterms:created>
  <dcterms:modified xsi:type="dcterms:W3CDTF">2023-10-12T12:10:28Z</dcterms:modified>
</cp:coreProperties>
</file>