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8" r:id="rId4"/>
    <p:sldId id="269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B5D6B-5F24-4B27-BD62-28987B153D50}" v="242" dt="2023-11-11T09:23:22.102"/>
    <p1510:client id="{2ADF553E-EEDB-ECB5-E0E8-68F740DE65E0}" v="51" dt="2023-11-11T09:47:43.319"/>
    <p1510:client id="{8C59CA50-426F-9308-5E25-8BCB81CD90AE}" v="6" dt="2023-11-11T09:26:46.34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5D498-1765-41B4-B67C-7C264E19B2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9B51D-043C-41C2-B3C7-CA2AD3761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Story driven detective game</a:t>
          </a:r>
        </a:p>
      </dgm:t>
    </dgm:pt>
    <dgm:pt modelId="{E04F3594-8731-4F3B-A357-2CC18D88519A}" type="parTrans" cxnId="{4170CAFC-4175-453A-845A-A9D120154619}">
      <dgm:prSet/>
      <dgm:spPr/>
      <dgm:t>
        <a:bodyPr/>
        <a:lstStyle/>
        <a:p>
          <a:endParaRPr lang="en-US"/>
        </a:p>
      </dgm:t>
    </dgm:pt>
    <dgm:pt modelId="{CB54E603-1918-4649-813F-5C8DF480BC89}" type="sibTrans" cxnId="{4170CAFC-4175-453A-845A-A9D1201546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D9707-91C2-41C3-8A2C-1D337C7EBFB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40604050505020304"/>
            </a:rPr>
            <a:t>Collect clues and find the killer</a:t>
          </a:r>
          <a:endParaRPr lang="en-US"/>
        </a:p>
      </dgm:t>
    </dgm:pt>
    <dgm:pt modelId="{59CB2C2F-02B3-4935-ACED-E1687E1C2EEE}" type="parTrans" cxnId="{BD4C45AA-E0EF-4EA3-AD8F-E2A04D3720F8}">
      <dgm:prSet/>
      <dgm:spPr/>
      <dgm:t>
        <a:bodyPr/>
        <a:lstStyle/>
        <a:p>
          <a:endParaRPr lang="en-US"/>
        </a:p>
      </dgm:t>
    </dgm:pt>
    <dgm:pt modelId="{FC91368E-6FA2-4318-A7DD-9458248A5858}" type="sibTrans" cxnId="{BD4C45AA-E0EF-4EA3-AD8F-E2A04D3720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38EAA8-9C3C-4117-8C42-D10E010DDA9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40604050505020304"/>
            </a:rPr>
            <a:t>Travel between unique planets to collect clues</a:t>
          </a:r>
          <a:endParaRPr lang="en-US"/>
        </a:p>
      </dgm:t>
    </dgm:pt>
    <dgm:pt modelId="{C6C6A735-6D38-4548-88BE-F877BF10CA08}" type="parTrans" cxnId="{D1BEBF2C-615A-4DCC-B57B-A1905A54F285}">
      <dgm:prSet/>
      <dgm:spPr/>
      <dgm:t>
        <a:bodyPr/>
        <a:lstStyle/>
        <a:p>
          <a:endParaRPr lang="en-US"/>
        </a:p>
      </dgm:t>
    </dgm:pt>
    <dgm:pt modelId="{3DA92213-3403-48BC-A3F6-B70EDA551CA1}" type="sibTrans" cxnId="{D1BEBF2C-615A-4DCC-B57B-A1905A54F285}">
      <dgm:prSet/>
      <dgm:spPr/>
      <dgm:t>
        <a:bodyPr/>
        <a:lstStyle/>
        <a:p>
          <a:endParaRPr lang="en-US"/>
        </a:p>
      </dgm:t>
    </dgm:pt>
    <dgm:pt modelId="{DF1C105D-12C9-4828-9880-5358DA74BBE5}" type="pres">
      <dgm:prSet presAssocID="{2EE5D498-1765-41B4-B67C-7C264E19B2AB}" presName="root" presStyleCnt="0">
        <dgm:presLayoutVars>
          <dgm:dir/>
          <dgm:resizeHandles val="exact"/>
        </dgm:presLayoutVars>
      </dgm:prSet>
      <dgm:spPr/>
    </dgm:pt>
    <dgm:pt modelId="{1BD2A220-5B76-4186-8AC7-E00DF4B44C65}" type="pres">
      <dgm:prSet presAssocID="{1F39B51D-043C-41C2-B3C7-CA2AD3761FE0}" presName="compNode" presStyleCnt="0"/>
      <dgm:spPr/>
    </dgm:pt>
    <dgm:pt modelId="{9A7EFB81-3D3A-48C0-BE38-0E1D90D73872}" type="pres">
      <dgm:prSet presAssocID="{1F39B51D-043C-41C2-B3C7-CA2AD3761F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E00C569-319E-46B6-ABCA-7472A36BCC2B}" type="pres">
      <dgm:prSet presAssocID="{1F39B51D-043C-41C2-B3C7-CA2AD3761FE0}" presName="spaceRect" presStyleCnt="0"/>
      <dgm:spPr/>
    </dgm:pt>
    <dgm:pt modelId="{A0B73906-9B20-461F-83AC-2CF48A180827}" type="pres">
      <dgm:prSet presAssocID="{1F39B51D-043C-41C2-B3C7-CA2AD3761FE0}" presName="textRect" presStyleLbl="revTx" presStyleIdx="0" presStyleCnt="3">
        <dgm:presLayoutVars>
          <dgm:chMax val="1"/>
          <dgm:chPref val="1"/>
        </dgm:presLayoutVars>
      </dgm:prSet>
      <dgm:spPr/>
    </dgm:pt>
    <dgm:pt modelId="{4DE19E8B-66EF-4E60-8748-48D153A419BD}" type="pres">
      <dgm:prSet presAssocID="{CB54E603-1918-4649-813F-5C8DF480BC89}" presName="sibTrans" presStyleCnt="0"/>
      <dgm:spPr/>
    </dgm:pt>
    <dgm:pt modelId="{16D24A17-BA5A-4D06-BD56-EAA5549C8739}" type="pres">
      <dgm:prSet presAssocID="{0D9D9707-91C2-41C3-8A2C-1D337C7EBFBE}" presName="compNode" presStyleCnt="0"/>
      <dgm:spPr/>
    </dgm:pt>
    <dgm:pt modelId="{8540871D-240B-43E8-99B2-FDEEDB65ACD1}" type="pres">
      <dgm:prSet presAssocID="{0D9D9707-91C2-41C3-8A2C-1D337C7EBF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0E4B916-4A05-4329-9693-5E7F2FB0DFD3}" type="pres">
      <dgm:prSet presAssocID="{0D9D9707-91C2-41C3-8A2C-1D337C7EBFBE}" presName="spaceRect" presStyleCnt="0"/>
      <dgm:spPr/>
    </dgm:pt>
    <dgm:pt modelId="{05AA56F3-50C3-4E90-807B-5DE60F176FBD}" type="pres">
      <dgm:prSet presAssocID="{0D9D9707-91C2-41C3-8A2C-1D337C7EBFBE}" presName="textRect" presStyleLbl="revTx" presStyleIdx="1" presStyleCnt="3">
        <dgm:presLayoutVars>
          <dgm:chMax val="1"/>
          <dgm:chPref val="1"/>
        </dgm:presLayoutVars>
      </dgm:prSet>
      <dgm:spPr/>
    </dgm:pt>
    <dgm:pt modelId="{6B3577A9-58D5-470F-90E1-A3A0ED903D24}" type="pres">
      <dgm:prSet presAssocID="{FC91368E-6FA2-4318-A7DD-9458248A5858}" presName="sibTrans" presStyleCnt="0"/>
      <dgm:spPr/>
    </dgm:pt>
    <dgm:pt modelId="{4FFAC860-65FB-4FFF-B744-206E2F24B396}" type="pres">
      <dgm:prSet presAssocID="{5338EAA8-9C3C-4117-8C42-D10E010DDA95}" presName="compNode" presStyleCnt="0"/>
      <dgm:spPr/>
    </dgm:pt>
    <dgm:pt modelId="{D3585CF0-DC32-4E4B-B3DE-B393FD06C737}" type="pres">
      <dgm:prSet presAssocID="{5338EAA8-9C3C-4117-8C42-D10E010DDA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4CC856A-9A31-4642-8E97-B125548F008B}" type="pres">
      <dgm:prSet presAssocID="{5338EAA8-9C3C-4117-8C42-D10E010DDA95}" presName="spaceRect" presStyleCnt="0"/>
      <dgm:spPr/>
    </dgm:pt>
    <dgm:pt modelId="{373798F8-BFA2-49C4-82DD-B255BA7400B0}" type="pres">
      <dgm:prSet presAssocID="{5338EAA8-9C3C-4117-8C42-D10E010DDA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3B2529-3C8E-4238-8DA3-82927A5C72F6}" type="presOf" srcId="{2EE5D498-1765-41B4-B67C-7C264E19B2AB}" destId="{DF1C105D-12C9-4828-9880-5358DA74BBE5}" srcOrd="0" destOrd="0" presId="urn:microsoft.com/office/officeart/2018/2/layout/IconLabelList"/>
    <dgm:cxn modelId="{D1BEBF2C-615A-4DCC-B57B-A1905A54F285}" srcId="{2EE5D498-1765-41B4-B67C-7C264E19B2AB}" destId="{5338EAA8-9C3C-4117-8C42-D10E010DDA95}" srcOrd="2" destOrd="0" parTransId="{C6C6A735-6D38-4548-88BE-F877BF10CA08}" sibTransId="{3DA92213-3403-48BC-A3F6-B70EDA551CA1}"/>
    <dgm:cxn modelId="{57A78839-6984-41E9-916E-ADF1A6DC88F6}" type="presOf" srcId="{0D9D9707-91C2-41C3-8A2C-1D337C7EBFBE}" destId="{05AA56F3-50C3-4E90-807B-5DE60F176FBD}" srcOrd="0" destOrd="0" presId="urn:microsoft.com/office/officeart/2018/2/layout/IconLabelList"/>
    <dgm:cxn modelId="{BD4C45AA-E0EF-4EA3-AD8F-E2A04D3720F8}" srcId="{2EE5D498-1765-41B4-B67C-7C264E19B2AB}" destId="{0D9D9707-91C2-41C3-8A2C-1D337C7EBFBE}" srcOrd="1" destOrd="0" parTransId="{59CB2C2F-02B3-4935-ACED-E1687E1C2EEE}" sibTransId="{FC91368E-6FA2-4318-A7DD-9458248A5858}"/>
    <dgm:cxn modelId="{E410EAB5-89F0-4A9C-91A1-C5C02B7B315C}" type="presOf" srcId="{1F39B51D-043C-41C2-B3C7-CA2AD3761FE0}" destId="{A0B73906-9B20-461F-83AC-2CF48A180827}" srcOrd="0" destOrd="0" presId="urn:microsoft.com/office/officeart/2018/2/layout/IconLabelList"/>
    <dgm:cxn modelId="{1695D8C0-A862-40E7-90B5-26D1FA0730E6}" type="presOf" srcId="{5338EAA8-9C3C-4117-8C42-D10E010DDA95}" destId="{373798F8-BFA2-49C4-82DD-B255BA7400B0}" srcOrd="0" destOrd="0" presId="urn:microsoft.com/office/officeart/2018/2/layout/IconLabelList"/>
    <dgm:cxn modelId="{4170CAFC-4175-453A-845A-A9D120154619}" srcId="{2EE5D498-1765-41B4-B67C-7C264E19B2AB}" destId="{1F39B51D-043C-41C2-B3C7-CA2AD3761FE0}" srcOrd="0" destOrd="0" parTransId="{E04F3594-8731-4F3B-A357-2CC18D88519A}" sibTransId="{CB54E603-1918-4649-813F-5C8DF480BC89}"/>
    <dgm:cxn modelId="{831C838E-A53B-4BC6-850A-C5F756CCC21B}" type="presParOf" srcId="{DF1C105D-12C9-4828-9880-5358DA74BBE5}" destId="{1BD2A220-5B76-4186-8AC7-E00DF4B44C65}" srcOrd="0" destOrd="0" presId="urn:microsoft.com/office/officeart/2018/2/layout/IconLabelList"/>
    <dgm:cxn modelId="{C61E14A7-5B06-467C-822E-F759ACF8F627}" type="presParOf" srcId="{1BD2A220-5B76-4186-8AC7-E00DF4B44C65}" destId="{9A7EFB81-3D3A-48C0-BE38-0E1D90D73872}" srcOrd="0" destOrd="0" presId="urn:microsoft.com/office/officeart/2018/2/layout/IconLabelList"/>
    <dgm:cxn modelId="{B9076957-222F-4EAC-BA29-241723FED775}" type="presParOf" srcId="{1BD2A220-5B76-4186-8AC7-E00DF4B44C65}" destId="{5E00C569-319E-46B6-ABCA-7472A36BCC2B}" srcOrd="1" destOrd="0" presId="urn:microsoft.com/office/officeart/2018/2/layout/IconLabelList"/>
    <dgm:cxn modelId="{A74F7E37-F4EF-4A24-B30E-73EA96A8BB43}" type="presParOf" srcId="{1BD2A220-5B76-4186-8AC7-E00DF4B44C65}" destId="{A0B73906-9B20-461F-83AC-2CF48A180827}" srcOrd="2" destOrd="0" presId="urn:microsoft.com/office/officeart/2018/2/layout/IconLabelList"/>
    <dgm:cxn modelId="{0E26DAD2-6A53-4D30-81E9-81AD897E8CE8}" type="presParOf" srcId="{DF1C105D-12C9-4828-9880-5358DA74BBE5}" destId="{4DE19E8B-66EF-4E60-8748-48D153A419BD}" srcOrd="1" destOrd="0" presId="urn:microsoft.com/office/officeart/2018/2/layout/IconLabelList"/>
    <dgm:cxn modelId="{3C8432E6-E2C4-478A-AF5D-6EBB9286EBA2}" type="presParOf" srcId="{DF1C105D-12C9-4828-9880-5358DA74BBE5}" destId="{16D24A17-BA5A-4D06-BD56-EAA5549C8739}" srcOrd="2" destOrd="0" presId="urn:microsoft.com/office/officeart/2018/2/layout/IconLabelList"/>
    <dgm:cxn modelId="{7DF47D89-6617-4A27-91E0-82DFD4C7A6AE}" type="presParOf" srcId="{16D24A17-BA5A-4D06-BD56-EAA5549C8739}" destId="{8540871D-240B-43E8-99B2-FDEEDB65ACD1}" srcOrd="0" destOrd="0" presId="urn:microsoft.com/office/officeart/2018/2/layout/IconLabelList"/>
    <dgm:cxn modelId="{E823E5E2-7C0C-4966-A6AE-FE6E1FD01FD1}" type="presParOf" srcId="{16D24A17-BA5A-4D06-BD56-EAA5549C8739}" destId="{50E4B916-4A05-4329-9693-5E7F2FB0DFD3}" srcOrd="1" destOrd="0" presId="urn:microsoft.com/office/officeart/2018/2/layout/IconLabelList"/>
    <dgm:cxn modelId="{C76B6B03-0EAE-483C-950F-8998F4136A89}" type="presParOf" srcId="{16D24A17-BA5A-4D06-BD56-EAA5549C8739}" destId="{05AA56F3-50C3-4E90-807B-5DE60F176FBD}" srcOrd="2" destOrd="0" presId="urn:microsoft.com/office/officeart/2018/2/layout/IconLabelList"/>
    <dgm:cxn modelId="{8AE317D3-BF18-4F04-990F-BC515A7EC25B}" type="presParOf" srcId="{DF1C105D-12C9-4828-9880-5358DA74BBE5}" destId="{6B3577A9-58D5-470F-90E1-A3A0ED903D24}" srcOrd="3" destOrd="0" presId="urn:microsoft.com/office/officeart/2018/2/layout/IconLabelList"/>
    <dgm:cxn modelId="{89B08C69-2E48-4754-B42E-0634B14337AD}" type="presParOf" srcId="{DF1C105D-12C9-4828-9880-5358DA74BBE5}" destId="{4FFAC860-65FB-4FFF-B744-206E2F24B396}" srcOrd="4" destOrd="0" presId="urn:microsoft.com/office/officeart/2018/2/layout/IconLabelList"/>
    <dgm:cxn modelId="{BFDA1C77-361B-4CC6-9C62-0A6EA92CE056}" type="presParOf" srcId="{4FFAC860-65FB-4FFF-B744-206E2F24B396}" destId="{D3585CF0-DC32-4E4B-B3DE-B393FD06C737}" srcOrd="0" destOrd="0" presId="urn:microsoft.com/office/officeart/2018/2/layout/IconLabelList"/>
    <dgm:cxn modelId="{BD4976DC-2DFE-4AA4-ABE9-F54742F1A76B}" type="presParOf" srcId="{4FFAC860-65FB-4FFF-B744-206E2F24B396}" destId="{E4CC856A-9A31-4642-8E97-B125548F008B}" srcOrd="1" destOrd="0" presId="urn:microsoft.com/office/officeart/2018/2/layout/IconLabelList"/>
    <dgm:cxn modelId="{48280D3E-E724-4FED-AEC2-899F0933AB83}" type="presParOf" srcId="{4FFAC860-65FB-4FFF-B744-206E2F24B396}" destId="{373798F8-BFA2-49C4-82DD-B255BA7400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EFB81-3D3A-48C0-BE38-0E1D90D73872}">
      <dsp:nvSpPr>
        <dsp:cNvPr id="0" name=""/>
        <dsp:cNvSpPr/>
      </dsp:nvSpPr>
      <dsp:spPr>
        <a:xfrm>
          <a:off x="1169615" y="400279"/>
          <a:ext cx="1292817" cy="1292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73906-9B20-461F-83AC-2CF48A180827}">
      <dsp:nvSpPr>
        <dsp:cNvPr id="0" name=""/>
        <dsp:cNvSpPr/>
      </dsp:nvSpPr>
      <dsp:spPr>
        <a:xfrm>
          <a:off x="379559" y="2048467"/>
          <a:ext cx="28729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Story driven detective game</a:t>
          </a:r>
        </a:p>
      </dsp:txBody>
      <dsp:txXfrm>
        <a:off x="379559" y="2048467"/>
        <a:ext cx="2872928" cy="720000"/>
      </dsp:txXfrm>
    </dsp:sp>
    <dsp:sp modelId="{8540871D-240B-43E8-99B2-FDEEDB65ACD1}">
      <dsp:nvSpPr>
        <dsp:cNvPr id="0" name=""/>
        <dsp:cNvSpPr/>
      </dsp:nvSpPr>
      <dsp:spPr>
        <a:xfrm>
          <a:off x="4545306" y="400279"/>
          <a:ext cx="1292817" cy="1292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A56F3-50C3-4E90-807B-5DE60F176FBD}">
      <dsp:nvSpPr>
        <dsp:cNvPr id="0" name=""/>
        <dsp:cNvSpPr/>
      </dsp:nvSpPr>
      <dsp:spPr>
        <a:xfrm>
          <a:off x="3755251" y="2048467"/>
          <a:ext cx="28729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entury Schoolbook" panose="02040604050505020304"/>
            </a:rPr>
            <a:t>Collect clues and find the killer</a:t>
          </a:r>
          <a:endParaRPr lang="en-US" sz="2100" kern="1200"/>
        </a:p>
      </dsp:txBody>
      <dsp:txXfrm>
        <a:off x="3755251" y="2048467"/>
        <a:ext cx="2872928" cy="720000"/>
      </dsp:txXfrm>
    </dsp:sp>
    <dsp:sp modelId="{D3585CF0-DC32-4E4B-B3DE-B393FD06C737}">
      <dsp:nvSpPr>
        <dsp:cNvPr id="0" name=""/>
        <dsp:cNvSpPr/>
      </dsp:nvSpPr>
      <dsp:spPr>
        <a:xfrm>
          <a:off x="7920997" y="400279"/>
          <a:ext cx="1292817" cy="1292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798F8-BFA2-49C4-82DD-B255BA7400B0}">
      <dsp:nvSpPr>
        <dsp:cNvPr id="0" name=""/>
        <dsp:cNvSpPr/>
      </dsp:nvSpPr>
      <dsp:spPr>
        <a:xfrm>
          <a:off x="7130942" y="2048467"/>
          <a:ext cx="28729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entury Schoolbook" panose="02040604050505020304"/>
            </a:rPr>
            <a:t>Travel between unique planets to collect clues</a:t>
          </a:r>
          <a:endParaRPr lang="en-US" sz="2100" kern="1200"/>
        </a:p>
      </dsp:txBody>
      <dsp:txXfrm>
        <a:off x="7130942" y="2048467"/>
        <a:ext cx="28729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Catching Stardust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Game Development I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63941"/>
            <a:ext cx="9963509" cy="1251628"/>
          </a:xfrm>
        </p:spPr>
        <p:txBody>
          <a:bodyPr>
            <a:normAutofit/>
          </a:bodyPr>
          <a:lstStyle/>
          <a:p>
            <a:r>
              <a:rPr lang="en-US" sz="4000"/>
              <a:t>Description of the game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A146F-E3C1-A8F9-38BB-5FBF7FF4F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79565"/>
              </p:ext>
            </p:extLst>
          </p:nvPr>
        </p:nvGraphicFramePr>
        <p:xfrm>
          <a:off x="862738" y="2546862"/>
          <a:ext cx="10383431" cy="316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14" y="2198196"/>
            <a:ext cx="3523016" cy="15708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90000"/>
                  </a:schemeClr>
                </a:solidFill>
              </a:rPr>
              <a:t>Core mechanics</a:t>
            </a:r>
          </a:p>
        </p:txBody>
      </p:sp>
      <p:sp>
        <p:nvSpPr>
          <p:cNvPr id="106" name="Content Placeholder 105">
            <a:extLst>
              <a:ext uri="{FF2B5EF4-FFF2-40B4-BE49-F238E27FC236}">
                <a16:creationId xmlns:a16="http://schemas.microsoft.com/office/drawing/2014/main" id="{BCEFC85E-5A3F-2A76-ACBF-FC62B601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Investigation and exploration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Interrogation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Space travel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Clue analysis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Decision making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Audio and atmosphere</a:t>
            </a:r>
          </a:p>
        </p:txBody>
      </p:sp>
    </p:spTree>
    <p:extLst>
      <p:ext uri="{BB962C8B-B14F-4D97-AF65-F5344CB8AC3E}">
        <p14:creationId xmlns:p14="http://schemas.microsoft.com/office/powerpoint/2010/main" val="22907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97" y="547196"/>
            <a:ext cx="8264349" cy="10628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90000"/>
                  </a:schemeClr>
                </a:solidFill>
              </a:rPr>
              <a:t>Visuals</a:t>
            </a:r>
          </a:p>
        </p:txBody>
      </p:sp>
      <p:sp>
        <p:nvSpPr>
          <p:cNvPr id="106" name="Content Placeholder 105">
            <a:extLst>
              <a:ext uri="{FF2B5EF4-FFF2-40B4-BE49-F238E27FC236}">
                <a16:creationId xmlns:a16="http://schemas.microsoft.com/office/drawing/2014/main" id="{BCEFC85E-5A3F-2A76-ACBF-FC62B601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17" y="1831255"/>
            <a:ext cx="10872724" cy="3907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 Low-poly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/>
              <a:t>2D or 3D?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F2406-84AB-2BF9-EA65-1123FC9F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984" y="368300"/>
            <a:ext cx="8130115" cy="61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534710"/>
            <a:ext cx="8610600" cy="1145224"/>
          </a:xfrm>
        </p:spPr>
        <p:txBody>
          <a:bodyPr/>
          <a:lstStyle/>
          <a:p>
            <a:r>
              <a:rPr lang="en-US" dirty="0"/>
              <a:t>THANK YOU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CITY SKETCH 16X9</vt:lpstr>
      <vt:lpstr>Catching Stardust</vt:lpstr>
      <vt:lpstr>Description of the game</vt:lpstr>
      <vt:lpstr>Core mechanics</vt:lpstr>
      <vt:lpstr>Visuals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105</cp:revision>
  <dcterms:created xsi:type="dcterms:W3CDTF">2023-11-11T08:28:46Z</dcterms:created>
  <dcterms:modified xsi:type="dcterms:W3CDTF">2023-11-11T09:47:53Z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