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79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3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FFDC-0BFC-4B56-B422-6293CD672AA7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446E-1B34-4218-9B4B-50AC24AF3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056" y="4754880"/>
            <a:ext cx="796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 </a:t>
            </a:r>
            <a:r>
              <a:rPr lang="en-US" dirty="0"/>
              <a:t>T</a:t>
            </a:r>
            <a:r>
              <a:rPr lang="en-US" dirty="0" smtClean="0"/>
              <a:t>revor, I’m trying to get the tick marks on the two facing y-axis to line up. For this plot, I used align = “h”, which aligns the actual height of the plots. But my first plot has a little extra height due to the pH values.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918377"/>
            <a:ext cx="8841850" cy="36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3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056" y="4754880"/>
            <a:ext cx="7967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plot, I added margin to the top and bottom of the second plot, to try to get the tick marks aligned. But now the horizontal x-axis of each plot are not on the same plane and y-axis are not the same length</a:t>
            </a:r>
            <a:r>
              <a:rPr lang="en-US" smtClean="0"/>
              <a:t>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" y="918377"/>
            <a:ext cx="8841850" cy="36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3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102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R. Stiling</dc:creator>
  <cp:lastModifiedBy>Rebekah R. Stiling</cp:lastModifiedBy>
  <cp:revision>4</cp:revision>
  <dcterms:created xsi:type="dcterms:W3CDTF">2020-03-11T20:20:33Z</dcterms:created>
  <dcterms:modified xsi:type="dcterms:W3CDTF">2020-03-12T00:32:17Z</dcterms:modified>
</cp:coreProperties>
</file>