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90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B599-F43F-4647-9C9E-E0D26680C4B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DAC7-C497-463C-B56F-7A7AE2FD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44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43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9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R. Stiling</dc:creator>
  <cp:lastModifiedBy>Rebekah R. Stiling</cp:lastModifiedBy>
  <cp:revision>1</cp:revision>
  <dcterms:created xsi:type="dcterms:W3CDTF">2020-03-12T00:32:30Z</dcterms:created>
  <dcterms:modified xsi:type="dcterms:W3CDTF">2020-03-12T00:37:49Z</dcterms:modified>
</cp:coreProperties>
</file>