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69" r:id="rId4"/>
    <p:sldId id="257" r:id="rId5"/>
    <p:sldId id="290" r:id="rId6"/>
    <p:sldId id="294" r:id="rId7"/>
    <p:sldId id="296" r:id="rId8"/>
    <p:sldId id="295" r:id="rId9"/>
    <p:sldId id="263" r:id="rId10"/>
    <p:sldId id="293" r:id="rId11"/>
    <p:sldId id="292" r:id="rId12"/>
    <p:sldId id="258" r:id="rId13"/>
    <p:sldId id="297" r:id="rId14"/>
    <p:sldId id="291" r:id="rId15"/>
    <p:sldId id="286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Vivaldi" panose="03020602050506090804" pitchFamily="66" charset="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4A82C-FB3A-4582-93E0-5B571E8CACA3}" v="420" dt="2024-01-26T16:02:40.685"/>
  </p1510:revLst>
</p1510:revInfo>
</file>

<file path=ppt/tableStyles.xml><?xml version="1.0" encoding="utf-8"?>
<a:tblStyleLst xmlns:a="http://schemas.openxmlformats.org/drawingml/2006/main" def="{E2126617-2387-4BE8-B759-0B07DF4724AC}">
  <a:tblStyle styleId="{E2126617-2387-4BE8-B759-0B07DF4724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man Jen" userId="9c31dc5bf6bf3ccf" providerId="LiveId" clId="{E904A82C-FB3A-4582-93E0-5B571E8CACA3}"/>
    <pc:docChg chg="undo custSel addSld delSld modSld sldOrd addMainMaster delMainMaster">
      <pc:chgData name="Norman Jen" userId="9c31dc5bf6bf3ccf" providerId="LiveId" clId="{E904A82C-FB3A-4582-93E0-5B571E8CACA3}" dt="2024-01-26T15:46:37.134" v="4738" actId="1076"/>
      <pc:docMkLst>
        <pc:docMk/>
      </pc:docMkLst>
      <pc:sldChg chg="modSp mod modAnim">
        <pc:chgData name="Norman Jen" userId="9c31dc5bf6bf3ccf" providerId="LiveId" clId="{E904A82C-FB3A-4582-93E0-5B571E8CACA3}" dt="2024-01-26T14:14:17.649" v="4451"/>
        <pc:sldMkLst>
          <pc:docMk/>
          <pc:sldMk cId="0" sldId="257"/>
        </pc:sldMkLst>
        <pc:spChg chg="mod">
          <ac:chgData name="Norman Jen" userId="9c31dc5bf6bf3ccf" providerId="LiveId" clId="{E904A82C-FB3A-4582-93E0-5B571E8CACA3}" dt="2024-01-25T19:43:46.115" v="3875" actId="1076"/>
          <ac:spMkLst>
            <pc:docMk/>
            <pc:sldMk cId="0" sldId="257"/>
            <ac:spMk id="204" creationId="{00000000-0000-0000-0000-000000000000}"/>
          </ac:spMkLst>
        </pc:spChg>
        <pc:spChg chg="mod">
          <ac:chgData name="Norman Jen" userId="9c31dc5bf6bf3ccf" providerId="LiveId" clId="{E904A82C-FB3A-4582-93E0-5B571E8CACA3}" dt="2024-01-26T14:14:15.706" v="4450" actId="1076"/>
          <ac:spMkLst>
            <pc:docMk/>
            <pc:sldMk cId="0" sldId="257"/>
            <ac:spMk id="205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4:31.496" v="3944" actId="1076"/>
          <ac:spMkLst>
            <pc:docMk/>
            <pc:sldMk cId="0" sldId="257"/>
            <ac:spMk id="208" creationId="{00000000-0000-0000-0000-000000000000}"/>
          </ac:spMkLst>
        </pc:spChg>
      </pc:sldChg>
      <pc:sldChg chg="addSp delSp modSp mod ord modAnim">
        <pc:chgData name="Norman Jen" userId="9c31dc5bf6bf3ccf" providerId="LiveId" clId="{E904A82C-FB3A-4582-93E0-5B571E8CACA3}" dt="2024-01-26T14:29:06.248" v="4536"/>
        <pc:sldMkLst>
          <pc:docMk/>
          <pc:sldMk cId="0" sldId="258"/>
        </pc:sldMkLst>
        <pc:spChg chg="add mod">
          <ac:chgData name="Norman Jen" userId="9c31dc5bf6bf3ccf" providerId="LiveId" clId="{E904A82C-FB3A-4582-93E0-5B571E8CACA3}" dt="2024-01-25T00:12:20.287" v="2183" actId="1076"/>
          <ac:spMkLst>
            <pc:docMk/>
            <pc:sldMk cId="0" sldId="258"/>
            <ac:spMk id="2" creationId="{2BDF1D22-D668-931B-C74E-8239B6D74EE3}"/>
          </ac:spMkLst>
        </pc:spChg>
        <pc:spChg chg="add del mod">
          <ac:chgData name="Norman Jen" userId="9c31dc5bf6bf3ccf" providerId="LiveId" clId="{E904A82C-FB3A-4582-93E0-5B571E8CACA3}" dt="2024-01-25T00:11:44.929" v="2159" actId="478"/>
          <ac:spMkLst>
            <pc:docMk/>
            <pc:sldMk cId="0" sldId="258"/>
            <ac:spMk id="3" creationId="{1E06940C-B618-C6D9-2BDB-CD1563537E94}"/>
          </ac:spMkLst>
        </pc:spChg>
        <pc:spChg chg="add mod">
          <ac:chgData name="Norman Jen" userId="9c31dc5bf6bf3ccf" providerId="LiveId" clId="{E904A82C-FB3A-4582-93E0-5B571E8CACA3}" dt="2024-01-25T00:12:12.633" v="2182" actId="1076"/>
          <ac:spMkLst>
            <pc:docMk/>
            <pc:sldMk cId="0" sldId="258"/>
            <ac:spMk id="4" creationId="{9FD6DDBD-28E8-4BB6-1858-35180D3CF4EB}"/>
          </ac:spMkLst>
        </pc:spChg>
        <pc:spChg chg="add del mod">
          <ac:chgData name="Norman Jen" userId="9c31dc5bf6bf3ccf" providerId="LiveId" clId="{E904A82C-FB3A-4582-93E0-5B571E8CACA3}" dt="2024-01-25T00:11:46.940" v="2160" actId="478"/>
          <ac:spMkLst>
            <pc:docMk/>
            <pc:sldMk cId="0" sldId="258"/>
            <ac:spMk id="5" creationId="{B0DCD827-6AE9-6370-F664-29572299066A}"/>
          </ac:spMkLst>
        </pc:spChg>
        <pc:spChg chg="add del mod">
          <ac:chgData name="Norman Jen" userId="9c31dc5bf6bf3ccf" providerId="LiveId" clId="{E904A82C-FB3A-4582-93E0-5B571E8CACA3}" dt="2024-01-24T22:58:41.920" v="1781"/>
          <ac:spMkLst>
            <pc:docMk/>
            <pc:sldMk cId="0" sldId="258"/>
            <ac:spMk id="6" creationId="{86DE2C7B-C15B-A7CB-DF96-89B1A556D2ED}"/>
          </ac:spMkLst>
        </pc:spChg>
        <pc:spChg chg="add mod">
          <ac:chgData name="Norman Jen" userId="9c31dc5bf6bf3ccf" providerId="LiveId" clId="{E904A82C-FB3A-4582-93E0-5B571E8CACA3}" dt="2024-01-25T00:18:51.063" v="2277" actId="1076"/>
          <ac:spMkLst>
            <pc:docMk/>
            <pc:sldMk cId="0" sldId="258"/>
            <ac:spMk id="7" creationId="{A99510E7-4481-0E61-0E0D-AE3D2A2552D3}"/>
          </ac:spMkLst>
        </pc:spChg>
        <pc:spChg chg="add del mod">
          <ac:chgData name="Norman Jen" userId="9c31dc5bf6bf3ccf" providerId="LiveId" clId="{E904A82C-FB3A-4582-93E0-5B571E8CACA3}" dt="2024-01-25T00:18:47.253" v="2276" actId="478"/>
          <ac:spMkLst>
            <pc:docMk/>
            <pc:sldMk cId="0" sldId="258"/>
            <ac:spMk id="8" creationId="{3273759C-1CBD-1F3A-22CB-3D020D3DB49F}"/>
          </ac:spMkLst>
        </pc:spChg>
        <pc:spChg chg="add mod">
          <ac:chgData name="Norman Jen" userId="9c31dc5bf6bf3ccf" providerId="LiveId" clId="{E904A82C-FB3A-4582-93E0-5B571E8CACA3}" dt="2024-01-25T00:07:12.855" v="2142" actId="1076"/>
          <ac:spMkLst>
            <pc:docMk/>
            <pc:sldMk cId="0" sldId="258"/>
            <ac:spMk id="9" creationId="{121A5306-D9E5-093A-4459-B3701115EC8F}"/>
          </ac:spMkLst>
        </pc:spChg>
        <pc:spChg chg="add mod">
          <ac:chgData name="Norman Jen" userId="9c31dc5bf6bf3ccf" providerId="LiveId" clId="{E904A82C-FB3A-4582-93E0-5B571E8CACA3}" dt="2024-01-25T00:07:15.191" v="2143" actId="1076"/>
          <ac:spMkLst>
            <pc:docMk/>
            <pc:sldMk cId="0" sldId="258"/>
            <ac:spMk id="10" creationId="{F4D0A333-1FA7-3F1B-712D-93DFEBB43981}"/>
          </ac:spMkLst>
        </pc:spChg>
        <pc:spChg chg="add mod">
          <ac:chgData name="Norman Jen" userId="9c31dc5bf6bf3ccf" providerId="LiveId" clId="{E904A82C-FB3A-4582-93E0-5B571E8CACA3}" dt="2024-01-25T00:14:06.487" v="2242" actId="207"/>
          <ac:spMkLst>
            <pc:docMk/>
            <pc:sldMk cId="0" sldId="258"/>
            <ac:spMk id="11" creationId="{A87354FE-4D2C-7F7F-ABF2-62F6BC0E4F07}"/>
          </ac:spMkLst>
        </pc:spChg>
        <pc:spChg chg="add mod">
          <ac:chgData name="Norman Jen" userId="9c31dc5bf6bf3ccf" providerId="LiveId" clId="{E904A82C-FB3A-4582-93E0-5B571E8CACA3}" dt="2024-01-25T00:12:45.485" v="2197" actId="1076"/>
          <ac:spMkLst>
            <pc:docMk/>
            <pc:sldMk cId="0" sldId="258"/>
            <ac:spMk id="12" creationId="{C1D97C7D-EC92-E305-81C9-9E00CAE3EAB4}"/>
          </ac:spMkLst>
        </pc:spChg>
        <pc:spChg chg="add mod">
          <ac:chgData name="Norman Jen" userId="9c31dc5bf6bf3ccf" providerId="LiveId" clId="{E904A82C-FB3A-4582-93E0-5B571E8CACA3}" dt="2024-01-25T00:13:19.860" v="2222" actId="1076"/>
          <ac:spMkLst>
            <pc:docMk/>
            <pc:sldMk cId="0" sldId="258"/>
            <ac:spMk id="13" creationId="{742D1FD1-C95A-7B6A-5AD0-2C00374B903C}"/>
          </ac:spMkLst>
        </pc:spChg>
        <pc:spChg chg="add mod">
          <ac:chgData name="Norman Jen" userId="9c31dc5bf6bf3ccf" providerId="LiveId" clId="{E904A82C-FB3A-4582-93E0-5B571E8CACA3}" dt="2024-01-25T00:13:58.275" v="2241" actId="1076"/>
          <ac:spMkLst>
            <pc:docMk/>
            <pc:sldMk cId="0" sldId="258"/>
            <ac:spMk id="14" creationId="{9D63105A-6590-CCDF-FECB-01122C014081}"/>
          </ac:spMkLst>
        </pc:spChg>
        <pc:spChg chg="add mod">
          <ac:chgData name="Norman Jen" userId="9c31dc5bf6bf3ccf" providerId="LiveId" clId="{E904A82C-FB3A-4582-93E0-5B571E8CACA3}" dt="2024-01-25T00:07:25.869" v="2145" actId="1076"/>
          <ac:spMkLst>
            <pc:docMk/>
            <pc:sldMk cId="0" sldId="258"/>
            <ac:spMk id="15" creationId="{D80D0978-793E-3E0F-270B-49437234AD76}"/>
          </ac:spMkLst>
        </pc:spChg>
        <pc:spChg chg="add mod">
          <ac:chgData name="Norman Jen" userId="9c31dc5bf6bf3ccf" providerId="LiveId" clId="{E904A82C-FB3A-4582-93E0-5B571E8CACA3}" dt="2024-01-25T00:14:37.764" v="2260" actId="1076"/>
          <ac:spMkLst>
            <pc:docMk/>
            <pc:sldMk cId="0" sldId="258"/>
            <ac:spMk id="16" creationId="{F5398CE9-944B-D4CA-75D7-D0D71856F69A}"/>
          </ac:spMkLst>
        </pc:spChg>
        <pc:spChg chg="add mod">
          <ac:chgData name="Norman Jen" userId="9c31dc5bf6bf3ccf" providerId="LiveId" clId="{E904A82C-FB3A-4582-93E0-5B571E8CACA3}" dt="2024-01-25T00:20:16.592" v="2289" actId="1076"/>
          <ac:spMkLst>
            <pc:docMk/>
            <pc:sldMk cId="0" sldId="258"/>
            <ac:spMk id="17" creationId="{3AB2C453-13BE-8480-161B-023C874DBF88}"/>
          </ac:spMkLst>
        </pc:spChg>
        <pc:spChg chg="add mod">
          <ac:chgData name="Norman Jen" userId="9c31dc5bf6bf3ccf" providerId="LiveId" clId="{E904A82C-FB3A-4582-93E0-5B571E8CACA3}" dt="2024-01-25T00:20:54.187" v="2307" actId="1076"/>
          <ac:spMkLst>
            <pc:docMk/>
            <pc:sldMk cId="0" sldId="258"/>
            <ac:spMk id="18" creationId="{C7A00A7B-926F-B443-3DD3-987321703A4C}"/>
          </ac:spMkLst>
        </pc:spChg>
        <pc:spChg chg="add mod">
          <ac:chgData name="Norman Jen" userId="9c31dc5bf6bf3ccf" providerId="LiveId" clId="{E904A82C-FB3A-4582-93E0-5B571E8CACA3}" dt="2024-01-25T00:21:17.234" v="2326" actId="1076"/>
          <ac:spMkLst>
            <pc:docMk/>
            <pc:sldMk cId="0" sldId="258"/>
            <ac:spMk id="19" creationId="{1911406B-2617-1428-CC98-EFF8FA1CCB79}"/>
          </ac:spMkLst>
        </pc:spChg>
        <pc:spChg chg="add mod">
          <ac:chgData name="Norman Jen" userId="9c31dc5bf6bf3ccf" providerId="LiveId" clId="{E904A82C-FB3A-4582-93E0-5B571E8CACA3}" dt="2024-01-25T00:21:49.402" v="2343" actId="1076"/>
          <ac:spMkLst>
            <pc:docMk/>
            <pc:sldMk cId="0" sldId="258"/>
            <ac:spMk id="20" creationId="{B6E71BAC-7402-266E-89DE-1773157D6F7E}"/>
          </ac:spMkLst>
        </pc:spChg>
        <pc:spChg chg="add mod">
          <ac:chgData name="Norman Jen" userId="9c31dc5bf6bf3ccf" providerId="LiveId" clId="{E904A82C-FB3A-4582-93E0-5B571E8CACA3}" dt="2024-01-25T00:05:52.803" v="2104"/>
          <ac:spMkLst>
            <pc:docMk/>
            <pc:sldMk cId="0" sldId="258"/>
            <ac:spMk id="22" creationId="{D4BDAF35-6DB4-9BDF-5E43-0AD7C292FDD7}"/>
          </ac:spMkLst>
        </pc:spChg>
        <pc:spChg chg="add mod">
          <ac:chgData name="Norman Jen" userId="9c31dc5bf6bf3ccf" providerId="LiveId" clId="{E904A82C-FB3A-4582-93E0-5B571E8CACA3}" dt="2024-01-25T00:20:38.642" v="2293"/>
          <ac:spMkLst>
            <pc:docMk/>
            <pc:sldMk cId="0" sldId="258"/>
            <ac:spMk id="32" creationId="{66A11307-54E9-9119-4D91-D163DFAAB196}"/>
          </ac:spMkLst>
        </pc:spChg>
        <pc:spChg chg="mod">
          <ac:chgData name="Norman Jen" userId="9c31dc5bf6bf3ccf" providerId="LiveId" clId="{E904A82C-FB3A-4582-93E0-5B571E8CACA3}" dt="2024-01-25T00:28:27.989" v="2481" actId="20577"/>
          <ac:spMkLst>
            <pc:docMk/>
            <pc:sldMk cId="0" sldId="258"/>
            <ac:spMk id="218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7:56.531" v="2263" actId="14100"/>
          <ac:spMkLst>
            <pc:docMk/>
            <pc:sldMk cId="0" sldId="258"/>
            <ac:spMk id="219" creationId="{00000000-0000-0000-0000-000000000000}"/>
          </ac:spMkLst>
        </pc:spChg>
        <pc:spChg chg="del mod">
          <ac:chgData name="Norman Jen" userId="9c31dc5bf6bf3ccf" providerId="LiveId" clId="{E904A82C-FB3A-4582-93E0-5B571E8CACA3}" dt="2024-01-25T00:17:54.168" v="2262" actId="478"/>
          <ac:spMkLst>
            <pc:docMk/>
            <pc:sldMk cId="0" sldId="258"/>
            <ac:spMk id="220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8:04.891" v="2266" actId="14100"/>
          <ac:spMkLst>
            <pc:docMk/>
            <pc:sldMk cId="0" sldId="258"/>
            <ac:spMk id="221" creationId="{00000000-0000-0000-0000-000000000000}"/>
          </ac:spMkLst>
        </pc:spChg>
        <pc:spChg chg="del mod">
          <ac:chgData name="Norman Jen" userId="9c31dc5bf6bf3ccf" providerId="LiveId" clId="{E904A82C-FB3A-4582-93E0-5B571E8CACA3}" dt="2024-01-25T00:18:00.155" v="2265" actId="478"/>
          <ac:spMkLst>
            <pc:docMk/>
            <pc:sldMk cId="0" sldId="258"/>
            <ac:spMk id="222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8:15.435" v="2269" actId="14100"/>
          <ac:spMkLst>
            <pc:docMk/>
            <pc:sldMk cId="0" sldId="258"/>
            <ac:spMk id="223" creationId="{00000000-0000-0000-0000-000000000000}"/>
          </ac:spMkLst>
        </pc:spChg>
        <pc:spChg chg="del mod">
          <ac:chgData name="Norman Jen" userId="9c31dc5bf6bf3ccf" providerId="LiveId" clId="{E904A82C-FB3A-4582-93E0-5B571E8CACA3}" dt="2024-01-25T00:18:06.283" v="2267" actId="478"/>
          <ac:spMkLst>
            <pc:docMk/>
            <pc:sldMk cId="0" sldId="258"/>
            <ac:spMk id="224" creationId="{00000000-0000-0000-0000-000000000000}"/>
          </ac:spMkLst>
        </pc:spChg>
        <pc:spChg chg="mod">
          <ac:chgData name="Norman Jen" userId="9c31dc5bf6bf3ccf" providerId="LiveId" clId="{E904A82C-FB3A-4582-93E0-5B571E8CACA3}" dt="2024-01-25T00:08:18.502" v="2151" actId="1076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Norman Jen" userId="9c31dc5bf6bf3ccf" providerId="LiveId" clId="{E904A82C-FB3A-4582-93E0-5B571E8CACA3}" dt="2024-01-24T22:53:21.471" v="1669" actId="1076"/>
          <ac:spMkLst>
            <pc:docMk/>
            <pc:sldMk cId="0" sldId="258"/>
            <ac:spMk id="226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8:23.911" v="2270" actId="1076"/>
          <ac:spMkLst>
            <pc:docMk/>
            <pc:sldMk cId="0" sldId="258"/>
            <ac:spMk id="227" creationId="{00000000-0000-0000-0000-000000000000}"/>
          </ac:spMkLst>
        </pc:spChg>
        <pc:grpChg chg="del mod">
          <ac:chgData name="Norman Jen" userId="9c31dc5bf6bf3ccf" providerId="LiveId" clId="{E904A82C-FB3A-4582-93E0-5B571E8CACA3}" dt="2024-01-24T22:54:06.762" v="1688" actId="478"/>
          <ac:grpSpMkLst>
            <pc:docMk/>
            <pc:sldMk cId="0" sldId="258"/>
            <ac:grpSpMk id="234" creationId="{00000000-0000-0000-0000-000000000000}"/>
          </ac:grpSpMkLst>
        </pc:grpChg>
        <pc:grpChg chg="del mod">
          <ac:chgData name="Norman Jen" userId="9c31dc5bf6bf3ccf" providerId="LiveId" clId="{E904A82C-FB3A-4582-93E0-5B571E8CACA3}" dt="2024-01-24T22:54:05.466" v="1687" actId="478"/>
          <ac:grpSpMkLst>
            <pc:docMk/>
            <pc:sldMk cId="0" sldId="258"/>
            <ac:grpSpMk id="250" creationId="{00000000-0000-0000-0000-000000000000}"/>
          </ac:grpSpMkLst>
        </pc:grpChg>
        <pc:grpChg chg="del mod">
          <ac:chgData name="Norman Jen" userId="9c31dc5bf6bf3ccf" providerId="LiveId" clId="{E904A82C-FB3A-4582-93E0-5B571E8CACA3}" dt="2024-01-24T22:54:04.448" v="1686" actId="478"/>
          <ac:grpSpMkLst>
            <pc:docMk/>
            <pc:sldMk cId="0" sldId="258"/>
            <ac:grpSpMk id="291" creationId="{00000000-0000-0000-0000-000000000000}"/>
          </ac:grpSpMkLst>
        </pc:grpChg>
        <pc:graphicFrameChg chg="add mod">
          <ac:chgData name="Norman Jen" userId="9c31dc5bf6bf3ccf" providerId="LiveId" clId="{E904A82C-FB3A-4582-93E0-5B571E8CACA3}" dt="2024-01-25T00:05:51.227" v="2103"/>
          <ac:graphicFrameMkLst>
            <pc:docMk/>
            <pc:sldMk cId="0" sldId="258"/>
            <ac:graphicFrameMk id="21" creationId="{C76EE7EC-BDA5-E45B-8978-00342FE318A8}"/>
          </ac:graphicFrameMkLst>
        </pc:graphicFrameChg>
        <pc:graphicFrameChg chg="add mod">
          <ac:chgData name="Norman Jen" userId="9c31dc5bf6bf3ccf" providerId="LiveId" clId="{E904A82C-FB3A-4582-93E0-5B571E8CACA3}" dt="2024-01-25T00:20:36.878" v="2292"/>
          <ac:graphicFrameMkLst>
            <pc:docMk/>
            <pc:sldMk cId="0" sldId="258"/>
            <ac:graphicFrameMk id="31" creationId="{D1807C90-90FC-B295-5A57-0EB6230EBA7E}"/>
          </ac:graphicFrameMkLst>
        </pc:graphicFrameChg>
        <pc:picChg chg="add mod">
          <ac:chgData name="Norman Jen" userId="9c31dc5bf6bf3ccf" providerId="LiveId" clId="{E904A82C-FB3A-4582-93E0-5B571E8CACA3}" dt="2024-01-25T00:22:26.813" v="2350" actId="1076"/>
          <ac:picMkLst>
            <pc:docMk/>
            <pc:sldMk cId="0" sldId="258"/>
            <ac:picMk id="33" creationId="{E4BDC9FD-CC82-FCC3-0FCD-A72203FB92D3}"/>
          </ac:picMkLst>
        </pc:picChg>
        <pc:picChg chg="add mod">
          <ac:chgData name="Norman Jen" userId="9c31dc5bf6bf3ccf" providerId="LiveId" clId="{E904A82C-FB3A-4582-93E0-5B571E8CACA3}" dt="2024-01-25T00:23:05.819" v="2355" actId="14100"/>
          <ac:picMkLst>
            <pc:docMk/>
            <pc:sldMk cId="0" sldId="258"/>
            <ac:picMk id="34" creationId="{23FE740C-11B7-9ECA-74ED-F689755B7030}"/>
          </ac:picMkLst>
        </pc:picChg>
        <pc:picChg chg="add mod">
          <ac:chgData name="Norman Jen" userId="9c31dc5bf6bf3ccf" providerId="LiveId" clId="{E904A82C-FB3A-4582-93E0-5B571E8CACA3}" dt="2024-01-25T00:23:45.855" v="2360" actId="14100"/>
          <ac:picMkLst>
            <pc:docMk/>
            <pc:sldMk cId="0" sldId="258"/>
            <ac:picMk id="35" creationId="{A4FA652D-DB2D-DDFC-CD7B-AC81E972103B}"/>
          </ac:picMkLst>
        </pc:picChg>
        <pc:cxnChg chg="mod">
          <ac:chgData name="Norman Jen" userId="9c31dc5bf6bf3ccf" providerId="LiveId" clId="{E904A82C-FB3A-4582-93E0-5B571E8CACA3}" dt="2024-01-25T00:07:08.314" v="2141" actId="14100"/>
          <ac:cxnSpMkLst>
            <pc:docMk/>
            <pc:sldMk cId="0" sldId="258"/>
            <ac:cxnSpMk id="228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2:03.169" v="2179" actId="14100"/>
          <ac:cxnSpMkLst>
            <pc:docMk/>
            <pc:sldMk cId="0" sldId="258"/>
            <ac:cxnSpMk id="229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8:28.103" v="2271" actId="14100"/>
          <ac:cxnSpMkLst>
            <pc:docMk/>
            <pc:sldMk cId="0" sldId="258"/>
            <ac:cxnSpMk id="230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07:05.075" v="2140" actId="14100"/>
          <ac:cxnSpMkLst>
            <pc:docMk/>
            <pc:sldMk cId="0" sldId="258"/>
            <ac:cxnSpMk id="231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2:09.120" v="2181" actId="14100"/>
          <ac:cxnSpMkLst>
            <pc:docMk/>
            <pc:sldMk cId="0" sldId="258"/>
            <ac:cxnSpMk id="232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8:31.675" v="2272" actId="14100"/>
          <ac:cxnSpMkLst>
            <pc:docMk/>
            <pc:sldMk cId="0" sldId="258"/>
            <ac:cxnSpMk id="233" creationId="{00000000-0000-0000-0000-000000000000}"/>
          </ac:cxnSpMkLst>
        </pc:cxnChg>
      </pc:sldChg>
      <pc:sldChg chg="addSp delSp modSp add del mod ord modShow">
        <pc:chgData name="Norman Jen" userId="9c31dc5bf6bf3ccf" providerId="LiveId" clId="{E904A82C-FB3A-4582-93E0-5B571E8CACA3}" dt="2024-01-26T01:23:03.919" v="4413" actId="2696"/>
        <pc:sldMkLst>
          <pc:docMk/>
          <pc:sldMk cId="0" sldId="259"/>
        </pc:sldMkLst>
        <pc:spChg chg="add del mod">
          <ac:chgData name="Norman Jen" userId="9c31dc5bf6bf3ccf" providerId="LiveId" clId="{E904A82C-FB3A-4582-93E0-5B571E8CACA3}" dt="2024-01-25T18:25:47.253" v="2910" actId="478"/>
          <ac:spMkLst>
            <pc:docMk/>
            <pc:sldMk cId="0" sldId="259"/>
            <ac:spMk id="2" creationId="{D60CD292-708D-2EE2-A54C-1742D912FE02}"/>
          </ac:spMkLst>
        </pc:spChg>
        <pc:spChg chg="add del mod">
          <ac:chgData name="Norman Jen" userId="9c31dc5bf6bf3ccf" providerId="LiveId" clId="{E904A82C-FB3A-4582-93E0-5B571E8CACA3}" dt="2024-01-25T18:25:45.631" v="2909" actId="478"/>
          <ac:spMkLst>
            <pc:docMk/>
            <pc:sldMk cId="0" sldId="259"/>
            <ac:spMk id="3" creationId="{288A0374-8CEF-BBED-7129-6F6AD361F6C0}"/>
          </ac:spMkLst>
        </pc:spChg>
        <pc:spChg chg="add mod">
          <ac:chgData name="Norman Jen" userId="9c31dc5bf6bf3ccf" providerId="LiveId" clId="{E904A82C-FB3A-4582-93E0-5B571E8CACA3}" dt="2024-01-24T21:25:30.627" v="832" actId="113"/>
          <ac:spMkLst>
            <pc:docMk/>
            <pc:sldMk cId="0" sldId="259"/>
            <ac:spMk id="4" creationId="{197DD8C6-6ECD-741C-A540-D7C5ED1697C9}"/>
          </ac:spMkLst>
        </pc:spChg>
        <pc:spChg chg="add del mod">
          <ac:chgData name="Norman Jen" userId="9c31dc5bf6bf3ccf" providerId="LiveId" clId="{E904A82C-FB3A-4582-93E0-5B571E8CACA3}" dt="2024-01-24T21:25:52.316" v="836" actId="478"/>
          <ac:spMkLst>
            <pc:docMk/>
            <pc:sldMk cId="0" sldId="259"/>
            <ac:spMk id="5" creationId="{FC61932F-691A-B04E-1A3F-16BC5C212C98}"/>
          </ac:spMkLst>
        </pc:spChg>
        <pc:spChg chg="add mod">
          <ac:chgData name="Norman Jen" userId="9c31dc5bf6bf3ccf" providerId="LiveId" clId="{E904A82C-FB3A-4582-93E0-5B571E8CACA3}" dt="2024-01-24T21:26:49.861" v="979" actId="1076"/>
          <ac:spMkLst>
            <pc:docMk/>
            <pc:sldMk cId="0" sldId="259"/>
            <ac:spMk id="6" creationId="{D75F5846-1B54-3D79-D52A-E725FDF1AB6A}"/>
          </ac:spMkLst>
        </pc:spChg>
        <pc:spChg chg="add mod">
          <ac:chgData name="Norman Jen" userId="9c31dc5bf6bf3ccf" providerId="LiveId" clId="{E904A82C-FB3A-4582-93E0-5B571E8CACA3}" dt="2024-01-24T21:27:42.430" v="1079" actId="1076"/>
          <ac:spMkLst>
            <pc:docMk/>
            <pc:sldMk cId="0" sldId="259"/>
            <ac:spMk id="7" creationId="{2789B51A-D59C-DA04-D07A-4E3D88607B9B}"/>
          </ac:spMkLst>
        </pc:spChg>
        <pc:spChg chg="add mod">
          <ac:chgData name="Norman Jen" userId="9c31dc5bf6bf3ccf" providerId="LiveId" clId="{E904A82C-FB3A-4582-93E0-5B571E8CACA3}" dt="2024-01-24T21:34:12.370" v="1178" actId="1076"/>
          <ac:spMkLst>
            <pc:docMk/>
            <pc:sldMk cId="0" sldId="259"/>
            <ac:spMk id="8" creationId="{62989E9B-339D-D1B2-0EF4-C8C87AF2E0C5}"/>
          </ac:spMkLst>
        </pc:spChg>
        <pc:spChg chg="mod">
          <ac:chgData name="Norman Jen" userId="9c31dc5bf6bf3ccf" providerId="LiveId" clId="{E904A82C-FB3A-4582-93E0-5B571E8CACA3}" dt="2024-01-25T18:52:32.641" v="3293" actId="20577"/>
          <ac:spMkLst>
            <pc:docMk/>
            <pc:sldMk cId="0" sldId="259"/>
            <ac:spMk id="331" creationId="{00000000-0000-0000-0000-000000000000}"/>
          </ac:spMkLst>
        </pc:spChg>
        <pc:grpChg chg="del">
          <ac:chgData name="Norman Jen" userId="9c31dc5bf6bf3ccf" providerId="LiveId" clId="{E904A82C-FB3A-4582-93E0-5B571E8CACA3}" dt="2024-01-24T21:15:51.851" v="635" actId="478"/>
          <ac:grpSpMkLst>
            <pc:docMk/>
            <pc:sldMk cId="0" sldId="259"/>
            <ac:grpSpMk id="335" creationId="{00000000-0000-0000-0000-000000000000}"/>
          </ac:grpSpMkLst>
        </pc:grpChg>
        <pc:grpChg chg="del">
          <ac:chgData name="Norman Jen" userId="9c31dc5bf6bf3ccf" providerId="LiveId" clId="{E904A82C-FB3A-4582-93E0-5B571E8CACA3}" dt="2024-01-24T21:16:13.273" v="638" actId="478"/>
          <ac:grpSpMkLst>
            <pc:docMk/>
            <pc:sldMk cId="0" sldId="259"/>
            <ac:grpSpMk id="360" creationId="{00000000-0000-0000-0000-000000000000}"/>
          </ac:grpSpMkLst>
        </pc:grpChg>
        <pc:graphicFrameChg chg="add del">
          <ac:chgData name="Norman Jen" userId="9c31dc5bf6bf3ccf" providerId="LiveId" clId="{E904A82C-FB3A-4582-93E0-5B571E8CACA3}" dt="2024-01-24T21:16:46.208" v="643" actId="478"/>
          <ac:graphicFrameMkLst>
            <pc:docMk/>
            <pc:sldMk cId="0" sldId="259"/>
            <ac:graphicFrameMk id="332" creationId="{00000000-0000-0000-0000-000000000000}"/>
          </ac:graphicFrameMkLst>
        </pc:graphicFrameChg>
        <pc:graphicFrameChg chg="mod modGraphic">
          <ac:chgData name="Norman Jen" userId="9c31dc5bf6bf3ccf" providerId="LiveId" clId="{E904A82C-FB3A-4582-93E0-5B571E8CACA3}" dt="2024-01-25T18:52:47.021" v="3301" actId="20577"/>
          <ac:graphicFrameMkLst>
            <pc:docMk/>
            <pc:sldMk cId="0" sldId="259"/>
            <ac:graphicFrameMk id="333" creationId="{00000000-0000-0000-0000-000000000000}"/>
          </ac:graphicFrameMkLst>
        </pc:graphicFrame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0"/>
        </pc:sldMkLst>
      </pc:sldChg>
      <pc:sldChg chg="modSp 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1"/>
        </pc:sldMkLst>
        <pc:spChg chg="mod">
          <ac:chgData name="Norman Jen" userId="9c31dc5bf6bf3ccf" providerId="LiveId" clId="{E904A82C-FB3A-4582-93E0-5B571E8CACA3}" dt="2024-01-25T19:38:53.414" v="3604" actId="14100"/>
          <ac:spMkLst>
            <pc:docMk/>
            <pc:sldMk cId="0" sldId="261"/>
            <ac:spMk id="448" creationId="{00000000-0000-0000-0000-000000000000}"/>
          </ac:spMkLst>
        </pc:spChg>
      </pc:sldChg>
      <pc:sldChg chg="modSp mod modAnim">
        <pc:chgData name="Norman Jen" userId="9c31dc5bf6bf3ccf" providerId="LiveId" clId="{E904A82C-FB3A-4582-93E0-5B571E8CACA3}" dt="2024-01-26T14:12:13.014" v="4437"/>
        <pc:sldMkLst>
          <pc:docMk/>
          <pc:sldMk cId="0" sldId="262"/>
        </pc:sldMkLst>
        <pc:spChg chg="mod">
          <ac:chgData name="Norman Jen" userId="9c31dc5bf6bf3ccf" providerId="LiveId" clId="{E904A82C-FB3A-4582-93E0-5B571E8CACA3}" dt="2024-01-24T21:39:41.995" v="1270" actId="207"/>
          <ac:spMkLst>
            <pc:docMk/>
            <pc:sldMk cId="0" sldId="262"/>
            <ac:spMk id="501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33.947" v="1268" actId="207"/>
          <ac:spMkLst>
            <pc:docMk/>
            <pc:sldMk cId="0" sldId="262"/>
            <ac:spMk id="504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24.106" v="1267" actId="207"/>
          <ac:spMkLst>
            <pc:docMk/>
            <pc:sldMk cId="0" sldId="262"/>
            <ac:spMk id="505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37.499" v="1269" actId="207"/>
          <ac:spMkLst>
            <pc:docMk/>
            <pc:sldMk cId="0" sldId="262"/>
            <ac:spMk id="507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14.531" v="1264" actId="207"/>
          <ac:spMkLst>
            <pc:docMk/>
            <pc:sldMk cId="0" sldId="262"/>
            <ac:spMk id="508" creationId="{00000000-0000-0000-0000-000000000000}"/>
          </ac:spMkLst>
        </pc:spChg>
      </pc:sldChg>
      <pc:sldChg chg="addSp delSp modSp mod ord modAnim">
        <pc:chgData name="Norman Jen" userId="9c31dc5bf6bf3ccf" providerId="LiveId" clId="{E904A82C-FB3A-4582-93E0-5B571E8CACA3}" dt="2024-01-26T14:28:26.066" v="4533"/>
        <pc:sldMkLst>
          <pc:docMk/>
          <pc:sldMk cId="0" sldId="263"/>
        </pc:sldMkLst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3" creationId="{2CA862F3-C8C6-105C-E99C-0826E0F93488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7" creationId="{2EC3E003-ACA0-215B-6C7D-B7108963A689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8" creationId="{21107715-8828-299D-18FB-041019AF2991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9" creationId="{25671929-F653-752D-E6D4-3B9D3E98D1BD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10" creationId="{4BC314C1-2161-F99D-CA0E-B2D5DF306BD2}"/>
          </ac:spMkLst>
        </pc:spChg>
        <pc:spChg chg="add mod">
          <ac:chgData name="Norman Jen" userId="9c31dc5bf6bf3ccf" providerId="LiveId" clId="{E904A82C-FB3A-4582-93E0-5B571E8CACA3}" dt="2024-01-25T20:03:52.568" v="4326" actId="1076"/>
          <ac:spMkLst>
            <pc:docMk/>
            <pc:sldMk cId="0" sldId="263"/>
            <ac:spMk id="11" creationId="{5CA93686-1410-1871-C9A5-2ADF5812EDD1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17" creationId="{B5A30B96-C3CA-10FA-84DD-642802DD84D7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1" creationId="{5B2AA917-897C-9E6D-AB1E-76AF6F6783A9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2" creationId="{0B6DAABE-1A74-E6DF-6081-F08BCFE20B4F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3" creationId="{ACEE3FFC-859B-77A4-EEB1-37270B325872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4" creationId="{AF72E6C7-AE8E-B287-9018-D0232FB1E5DD}"/>
          </ac:spMkLst>
        </pc:spChg>
        <pc:spChg chg="add mod ord">
          <ac:chgData name="Norman Jen" userId="9c31dc5bf6bf3ccf" providerId="LiveId" clId="{E904A82C-FB3A-4582-93E0-5B571E8CACA3}" dt="2024-01-25T20:05:26.448" v="4338" actId="167"/>
          <ac:spMkLst>
            <pc:docMk/>
            <pc:sldMk cId="0" sldId="263"/>
            <ac:spMk id="25" creationId="{40CBC581-ADE8-DB9C-992A-86228576105D}"/>
          </ac:spMkLst>
        </pc:spChg>
        <pc:spChg chg="mod">
          <ac:chgData name="Norman Jen" userId="9c31dc5bf6bf3ccf" providerId="LiveId" clId="{E904A82C-FB3A-4582-93E0-5B571E8CACA3}" dt="2024-01-25T19:54:39.312" v="4000" actId="20577"/>
          <ac:spMkLst>
            <pc:docMk/>
            <pc:sldMk cId="0" sldId="263"/>
            <ac:spMk id="560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8:03.982" v="4232" actId="207"/>
          <ac:spMkLst>
            <pc:docMk/>
            <pc:sldMk cId="0" sldId="263"/>
            <ac:spMk id="562" creationId="{00000000-0000-0000-0000-000000000000}"/>
          </ac:spMkLst>
        </pc:spChg>
        <pc:spChg chg="mod">
          <ac:chgData name="Norman Jen" userId="9c31dc5bf6bf3ccf" providerId="LiveId" clId="{E904A82C-FB3A-4582-93E0-5B571E8CACA3}" dt="2024-01-26T14:28:02.337" v="4529" actId="688"/>
          <ac:spMkLst>
            <pc:docMk/>
            <pc:sldMk cId="0" sldId="263"/>
            <ac:spMk id="564" creationId="{00000000-0000-0000-0000-000000000000}"/>
          </ac:spMkLst>
        </pc:spChg>
        <pc:spChg chg="mod">
          <ac:chgData name="Norman Jen" userId="9c31dc5bf6bf3ccf" providerId="LiveId" clId="{E904A82C-FB3A-4582-93E0-5B571E8CACA3}" dt="2024-01-26T14:28:02.337" v="4529" actId="688"/>
          <ac:spMkLst>
            <pc:docMk/>
            <pc:sldMk cId="0" sldId="263"/>
            <ac:spMk id="565" creationId="{00000000-0000-0000-0000-000000000000}"/>
          </ac:spMkLst>
        </pc:spChg>
        <pc:spChg chg="mod">
          <ac:chgData name="Norman Jen" userId="9c31dc5bf6bf3ccf" providerId="LiveId" clId="{E904A82C-FB3A-4582-93E0-5B571E8CACA3}" dt="2024-01-25T20:23:17.244" v="4391" actId="20577"/>
          <ac:spMkLst>
            <pc:docMk/>
            <pc:sldMk cId="0" sldId="263"/>
            <ac:spMk id="566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7:45.329" v="4231" actId="1076"/>
          <ac:spMkLst>
            <pc:docMk/>
            <pc:sldMk cId="0" sldId="263"/>
            <ac:spMk id="567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6:38.704" v="4121" actId="1076"/>
          <ac:spMkLst>
            <pc:docMk/>
            <pc:sldMk cId="0" sldId="263"/>
            <ac:spMk id="568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8:26.112" v="4291" actId="1076"/>
          <ac:spMkLst>
            <pc:docMk/>
            <pc:sldMk cId="0" sldId="263"/>
            <ac:spMk id="569" creationId="{00000000-0000-0000-0000-000000000000}"/>
          </ac:spMkLst>
        </pc:spChg>
        <pc:spChg chg="add del mod">
          <ac:chgData name="Norman Jen" userId="9c31dc5bf6bf3ccf" providerId="LiveId" clId="{E904A82C-FB3A-4582-93E0-5B571E8CACA3}" dt="2024-01-24T21:51:26.805" v="1561" actId="1076"/>
          <ac:spMkLst>
            <pc:docMk/>
            <pc:sldMk cId="0" sldId="263"/>
            <ac:spMk id="57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9.813" v="1508" actId="478"/>
          <ac:spMkLst>
            <pc:docMk/>
            <pc:sldMk cId="0" sldId="263"/>
            <ac:spMk id="79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8.561" v="1507" actId="478"/>
          <ac:spMkLst>
            <pc:docMk/>
            <pc:sldMk cId="0" sldId="263"/>
            <ac:spMk id="79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7.286" v="1506" actId="478"/>
          <ac:spMkLst>
            <pc:docMk/>
            <pc:sldMk cId="0" sldId="263"/>
            <ac:spMk id="79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3.354" v="1503" actId="478"/>
          <ac:spMkLst>
            <pc:docMk/>
            <pc:sldMk cId="0" sldId="263"/>
            <ac:spMk id="79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6.032" v="1505" actId="478"/>
          <ac:spMkLst>
            <pc:docMk/>
            <pc:sldMk cId="0" sldId="263"/>
            <ac:spMk id="80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1.607" v="1502" actId="478"/>
          <ac:spMkLst>
            <pc:docMk/>
            <pc:sldMk cId="0" sldId="263"/>
            <ac:spMk id="80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1.450" v="1550" actId="478"/>
          <ac:spMkLst>
            <pc:docMk/>
            <pc:sldMk cId="0" sldId="263"/>
            <ac:spMk id="80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2.361" v="1556" actId="478"/>
          <ac:spMkLst>
            <pc:docMk/>
            <pc:sldMk cId="0" sldId="263"/>
            <ac:spMk id="80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8.014" v="1549" actId="478"/>
          <ac:spMkLst>
            <pc:docMk/>
            <pc:sldMk cId="0" sldId="263"/>
            <ac:spMk id="80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4.759" v="1504" actId="478"/>
          <ac:spMkLst>
            <pc:docMk/>
            <pc:sldMk cId="0" sldId="263"/>
            <ac:spMk id="80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6.739" v="1548" actId="478"/>
          <ac:spMkLst>
            <pc:docMk/>
            <pc:sldMk cId="0" sldId="263"/>
            <ac:spMk id="80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1.439" v="1544" actId="478"/>
          <ac:spMkLst>
            <pc:docMk/>
            <pc:sldMk cId="0" sldId="263"/>
            <ac:spMk id="80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0.120" v="1543" actId="478"/>
          <ac:spMkLst>
            <pc:docMk/>
            <pc:sldMk cId="0" sldId="263"/>
            <ac:spMk id="80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5.471" v="1547" actId="478"/>
          <ac:spMkLst>
            <pc:docMk/>
            <pc:sldMk cId="0" sldId="263"/>
            <ac:spMk id="80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58.721" v="1514" actId="478"/>
          <ac:spMkLst>
            <pc:docMk/>
            <pc:sldMk cId="0" sldId="263"/>
            <ac:spMk id="81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2.961" v="1545" actId="478"/>
          <ac:spMkLst>
            <pc:docMk/>
            <pc:sldMk cId="0" sldId="263"/>
            <ac:spMk id="81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4.205" v="1546" actId="478"/>
          <ac:spMkLst>
            <pc:docMk/>
            <pc:sldMk cId="0" sldId="263"/>
            <ac:spMk id="81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9.714" v="1531" actId="478"/>
          <ac:spMkLst>
            <pc:docMk/>
            <pc:sldMk cId="0" sldId="263"/>
            <ac:spMk id="81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6.192" v="1535" actId="478"/>
          <ac:spMkLst>
            <pc:docMk/>
            <pc:sldMk cId="0" sldId="263"/>
            <ac:spMk id="81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3.626" v="1539" actId="478"/>
          <ac:spMkLst>
            <pc:docMk/>
            <pc:sldMk cId="0" sldId="263"/>
            <ac:spMk id="81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4.351" v="1528" actId="478"/>
          <ac:spMkLst>
            <pc:docMk/>
            <pc:sldMk cId="0" sldId="263"/>
            <ac:spMk id="81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2.332" v="1533" actId="478"/>
          <ac:spMkLst>
            <pc:docMk/>
            <pc:sldMk cId="0" sldId="263"/>
            <ac:spMk id="81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5.745" v="1529" actId="478"/>
          <ac:spMkLst>
            <pc:docMk/>
            <pc:sldMk cId="0" sldId="263"/>
            <ac:spMk id="81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5.223" v="1540" actId="478"/>
          <ac:spMkLst>
            <pc:docMk/>
            <pc:sldMk cId="0" sldId="263"/>
            <ac:spMk id="81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1.029" v="1532" actId="478"/>
          <ac:spMkLst>
            <pc:docMk/>
            <pc:sldMk cId="0" sldId="263"/>
            <ac:spMk id="82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3.646" v="1534" actId="478"/>
          <ac:spMkLst>
            <pc:docMk/>
            <pc:sldMk cId="0" sldId="263"/>
            <ac:spMk id="82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7.352" v="1536" actId="478"/>
          <ac:spMkLst>
            <pc:docMk/>
            <pc:sldMk cId="0" sldId="263"/>
            <ac:spMk id="82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6.545" v="1522" actId="478"/>
          <ac:spMkLst>
            <pc:docMk/>
            <pc:sldMk cId="0" sldId="263"/>
            <ac:spMk id="82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3.313" v="1517" actId="478"/>
          <ac:spMkLst>
            <pc:docMk/>
            <pc:sldMk cId="0" sldId="263"/>
            <ac:spMk id="82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8.033" v="1530" actId="478"/>
          <ac:spMkLst>
            <pc:docMk/>
            <pc:sldMk cId="0" sldId="263"/>
            <ac:spMk id="82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4.429" v="1518" actId="478"/>
          <ac:spMkLst>
            <pc:docMk/>
            <pc:sldMk cId="0" sldId="263"/>
            <ac:spMk id="82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7.841" v="1523" actId="478"/>
          <ac:spMkLst>
            <pc:docMk/>
            <pc:sldMk cId="0" sldId="263"/>
            <ac:spMk id="82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3.558" v="1527" actId="478"/>
          <ac:spMkLst>
            <pc:docMk/>
            <pc:sldMk cId="0" sldId="263"/>
            <ac:spMk id="82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0.880" v="1525" actId="478"/>
          <ac:spMkLst>
            <pc:docMk/>
            <pc:sldMk cId="0" sldId="263"/>
            <ac:spMk id="82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0.669" v="1515" actId="478"/>
          <ac:spMkLst>
            <pc:docMk/>
            <pc:sldMk cId="0" sldId="263"/>
            <ac:spMk id="83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8.889" v="1542" actId="478"/>
          <ac:spMkLst>
            <pc:docMk/>
            <pc:sldMk cId="0" sldId="263"/>
            <ac:spMk id="83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0.288" v="1519" actId="478"/>
          <ac:spMkLst>
            <pc:docMk/>
            <pc:sldMk cId="0" sldId="263"/>
            <ac:spMk id="83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9.557" v="1537" actId="478"/>
          <ac:spMkLst>
            <pc:docMk/>
            <pc:sldMk cId="0" sldId="263"/>
            <ac:spMk id="83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1.927" v="1516" actId="478"/>
          <ac:spMkLst>
            <pc:docMk/>
            <pc:sldMk cId="0" sldId="263"/>
            <ac:spMk id="83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9.181" v="1524" actId="478"/>
          <ac:spMkLst>
            <pc:docMk/>
            <pc:sldMk cId="0" sldId="263"/>
            <ac:spMk id="83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0.900" v="1538" actId="478"/>
          <ac:spMkLst>
            <pc:docMk/>
            <pc:sldMk cId="0" sldId="263"/>
            <ac:spMk id="83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1.642" v="1520" actId="478"/>
          <ac:spMkLst>
            <pc:docMk/>
            <pc:sldMk cId="0" sldId="263"/>
            <ac:spMk id="83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6.436" v="1541" actId="478"/>
          <ac:spMkLst>
            <pc:docMk/>
            <pc:sldMk cId="0" sldId="263"/>
            <ac:spMk id="83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2.919" v="1521" actId="478"/>
          <ac:spMkLst>
            <pc:docMk/>
            <pc:sldMk cId="0" sldId="263"/>
            <ac:spMk id="83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2.189" v="1526" actId="478"/>
          <ac:spMkLst>
            <pc:docMk/>
            <pc:sldMk cId="0" sldId="263"/>
            <ac:spMk id="84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7.113" v="1559" actId="478"/>
          <ac:spMkLst>
            <pc:docMk/>
            <pc:sldMk cId="0" sldId="263"/>
            <ac:spMk id="84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5.855" v="1558" actId="478"/>
          <ac:spMkLst>
            <pc:docMk/>
            <pc:sldMk cId="0" sldId="263"/>
            <ac:spMk id="84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4.448" v="1557" actId="478"/>
          <ac:spMkLst>
            <pc:docMk/>
            <pc:sldMk cId="0" sldId="263"/>
            <ac:spMk id="84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6.903" v="1553" actId="478"/>
          <ac:spMkLst>
            <pc:docMk/>
            <pc:sldMk cId="0" sldId="263"/>
            <ac:spMk id="84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8.286" v="1554" actId="478"/>
          <ac:spMkLst>
            <pc:docMk/>
            <pc:sldMk cId="0" sldId="263"/>
            <ac:spMk id="84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2.744" v="1551" actId="478"/>
          <ac:spMkLst>
            <pc:docMk/>
            <pc:sldMk cId="0" sldId="263"/>
            <ac:spMk id="84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3.982" v="1552" actId="478"/>
          <ac:spMkLst>
            <pc:docMk/>
            <pc:sldMk cId="0" sldId="263"/>
            <ac:spMk id="84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1.126" v="1555" actId="478"/>
          <ac:spMkLst>
            <pc:docMk/>
            <pc:sldMk cId="0" sldId="263"/>
            <ac:spMk id="849" creationId="{00000000-0000-0000-0000-000000000000}"/>
          </ac:spMkLst>
        </pc:spChg>
        <pc:grpChg chg="add mod">
          <ac:chgData name="Norman Jen" userId="9c31dc5bf6bf3ccf" providerId="LiveId" clId="{E904A82C-FB3A-4582-93E0-5B571E8CACA3}" dt="2024-01-25T19:59:59.421" v="4297" actId="1076"/>
          <ac:grpSpMkLst>
            <pc:docMk/>
            <pc:sldMk cId="0" sldId="263"/>
            <ac:grpSpMk id="2" creationId="{B8C80AB1-42E4-832D-DC04-9ED632116D30}"/>
          </ac:grpSpMkLst>
        </pc:grpChg>
        <pc:grpChg chg="mod">
          <ac:chgData name="Norman Jen" userId="9c31dc5bf6bf3ccf" providerId="LiveId" clId="{E904A82C-FB3A-4582-93E0-5B571E8CACA3}" dt="2024-01-25T19:59:41.305" v="4292"/>
          <ac:grpSpMkLst>
            <pc:docMk/>
            <pc:sldMk cId="0" sldId="263"/>
            <ac:grpSpMk id="4" creationId="{8886B8F6-7A33-2FCE-95A0-F2D64EBCE662}"/>
          </ac:grpSpMkLst>
        </pc:grpChg>
        <pc:grpChg chg="mod">
          <ac:chgData name="Norman Jen" userId="9c31dc5bf6bf3ccf" providerId="LiveId" clId="{E904A82C-FB3A-4582-93E0-5B571E8CACA3}" dt="2024-01-25T19:59:41.305" v="4292"/>
          <ac:grpSpMkLst>
            <pc:docMk/>
            <pc:sldMk cId="0" sldId="263"/>
            <ac:grpSpMk id="5" creationId="{62FD7E78-54E7-1095-3651-5EEA61AF65A6}"/>
          </ac:grpSpMkLst>
        </pc:grpChg>
        <pc:grpChg chg="mod">
          <ac:chgData name="Norman Jen" userId="9c31dc5bf6bf3ccf" providerId="LiveId" clId="{E904A82C-FB3A-4582-93E0-5B571E8CACA3}" dt="2024-01-25T19:59:41.305" v="4292"/>
          <ac:grpSpMkLst>
            <pc:docMk/>
            <pc:sldMk cId="0" sldId="263"/>
            <ac:grpSpMk id="6" creationId="{2814E79D-9250-8E1A-B493-272E3FB96255}"/>
          </ac:grpSpMkLst>
        </pc:grpChg>
        <pc:grpChg chg="add del mod">
          <ac:chgData name="Norman Jen" userId="9c31dc5bf6bf3ccf" providerId="LiveId" clId="{E904A82C-FB3A-4582-93E0-5B571E8CACA3}" dt="2024-01-25T20:04:01.728" v="4329" actId="478"/>
          <ac:grpSpMkLst>
            <pc:docMk/>
            <pc:sldMk cId="0" sldId="263"/>
            <ac:grpSpMk id="16" creationId="{310330EB-EE15-C021-8879-69717CDA9420}"/>
          </ac:grpSpMkLst>
        </pc:grpChg>
        <pc:grpChg chg="mod">
          <ac:chgData name="Norman Jen" userId="9c31dc5bf6bf3ccf" providerId="LiveId" clId="{E904A82C-FB3A-4582-93E0-5B571E8CACA3}" dt="2024-01-25T20:03:57.346" v="4327"/>
          <ac:grpSpMkLst>
            <pc:docMk/>
            <pc:sldMk cId="0" sldId="263"/>
            <ac:grpSpMk id="18" creationId="{7DDE3351-8122-E0AF-AB59-D1902DE08855}"/>
          </ac:grpSpMkLst>
        </pc:grpChg>
        <pc:grpChg chg="mod">
          <ac:chgData name="Norman Jen" userId="9c31dc5bf6bf3ccf" providerId="LiveId" clId="{E904A82C-FB3A-4582-93E0-5B571E8CACA3}" dt="2024-01-25T20:03:57.346" v="4327"/>
          <ac:grpSpMkLst>
            <pc:docMk/>
            <pc:sldMk cId="0" sldId="263"/>
            <ac:grpSpMk id="19" creationId="{E41F8605-73B1-8DF5-A06F-6856C6AED1EF}"/>
          </ac:grpSpMkLst>
        </pc:grpChg>
        <pc:grpChg chg="mod">
          <ac:chgData name="Norman Jen" userId="9c31dc5bf6bf3ccf" providerId="LiveId" clId="{E904A82C-FB3A-4582-93E0-5B571E8CACA3}" dt="2024-01-25T20:03:57.346" v="4327"/>
          <ac:grpSpMkLst>
            <pc:docMk/>
            <pc:sldMk cId="0" sldId="263"/>
            <ac:grpSpMk id="20" creationId="{C5B38C48-C658-082C-1721-4C9C339DA0E2}"/>
          </ac:grpSpMkLst>
        </pc:grpChg>
        <pc:grpChg chg="del">
          <ac:chgData name="Norman Jen" userId="9c31dc5bf6bf3ccf" providerId="LiveId" clId="{E904A82C-FB3A-4582-93E0-5B571E8CACA3}" dt="2024-01-24T21:51:33.914" v="1563" actId="478"/>
          <ac:grpSpMkLst>
            <pc:docMk/>
            <pc:sldMk cId="0" sldId="263"/>
            <ac:grpSpMk id="573" creationId="{00000000-0000-0000-0000-000000000000}"/>
          </ac:grpSpMkLst>
        </pc:grpChg>
        <pc:grpChg chg="del">
          <ac:chgData name="Norman Jen" userId="9c31dc5bf6bf3ccf" providerId="LiveId" clId="{E904A82C-FB3A-4582-93E0-5B571E8CACA3}" dt="2024-01-24T21:51:32.158" v="1562" actId="478"/>
          <ac:grpSpMkLst>
            <pc:docMk/>
            <pc:sldMk cId="0" sldId="263"/>
            <ac:grpSpMk id="850" creationId="{00000000-0000-0000-0000-000000000000}"/>
          </ac:grpSpMkLst>
        </pc:grpChg>
        <pc:picChg chg="add mod ord">
          <ac:chgData name="Norman Jen" userId="9c31dc5bf6bf3ccf" providerId="LiveId" clId="{E904A82C-FB3A-4582-93E0-5B571E8CACA3}" dt="2024-01-25T20:05:42.788" v="4343" actId="1076"/>
          <ac:picMkLst>
            <pc:docMk/>
            <pc:sldMk cId="0" sldId="263"/>
            <ac:picMk id="13" creationId="{C6BAA8A6-9E3A-AF43-3A04-3B4713C40D43}"/>
          </ac:picMkLst>
        </pc:picChg>
        <pc:picChg chg="add mod">
          <ac:chgData name="Norman Jen" userId="9c31dc5bf6bf3ccf" providerId="LiveId" clId="{E904A82C-FB3A-4582-93E0-5B571E8CACA3}" dt="2024-01-26T14:28:02.337" v="4529" actId="688"/>
          <ac:picMkLst>
            <pc:docMk/>
            <pc:sldMk cId="0" sldId="263"/>
            <ac:picMk id="15" creationId="{41EBA029-6B4B-919E-3DB0-3C3362B634A5}"/>
          </ac:picMkLst>
        </pc:pic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4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5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6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7"/>
        </pc:sldMkLst>
      </pc:sldChg>
      <pc:sldChg chg="add del mod ord modShow">
        <pc:chgData name="Norman Jen" userId="9c31dc5bf6bf3ccf" providerId="LiveId" clId="{E904A82C-FB3A-4582-93E0-5B571E8CACA3}" dt="2024-01-26T01:23:03.919" v="4413" actId="2696"/>
        <pc:sldMkLst>
          <pc:docMk/>
          <pc:sldMk cId="0" sldId="268"/>
        </pc:sldMkLst>
      </pc:sldChg>
      <pc:sldChg chg="addSp delSp modSp mod ord modAnim modNotes">
        <pc:chgData name="Norman Jen" userId="9c31dc5bf6bf3ccf" providerId="LiveId" clId="{E904A82C-FB3A-4582-93E0-5B571E8CACA3}" dt="2024-01-26T14:12:52.098" v="4446"/>
        <pc:sldMkLst>
          <pc:docMk/>
          <pc:sldMk cId="0" sldId="269"/>
        </pc:sldMkLst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3" creationId="{48843A37-08DE-FEC6-46FB-CE62EC44F9B4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4" creationId="{02E6AFD6-3D6E-F8A8-3985-902D46582DC0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5" creationId="{5A0584EC-0DD0-6951-B830-8CD5994F30FE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6" creationId="{22FEFBD5-B3CC-5D66-C68B-243AEB3ACD82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7" creationId="{0623FF0E-A39D-768F-D1B5-1F404939885A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8" creationId="{E914634E-8A05-35FC-5C65-23373449B75D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9" creationId="{075198D4-900B-D290-67ED-B99CA6655643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0" creationId="{0254CAEB-263F-FFE1-42EC-0AF76E2A397B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1" creationId="{10A72D94-5728-54C9-4CC2-9CF7388F0493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2" creationId="{3B815E26-36DE-DEA7-929B-0679212A6E25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3" creationId="{3394E240-5F3A-2667-366C-0D88E2D2ED10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4" creationId="{81997251-ED76-DB70-11B2-8857F1C641FF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5" creationId="{DEB153FB-38FF-FF00-3959-F068AEE028FA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6" creationId="{3C1D615C-2534-93A6-1D73-727281E4568F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7" creationId="{59742E46-9EE6-D9C2-D845-6BC11AACE899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8" creationId="{1084AF4D-B591-80B9-022D-2981F74BE60D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9" creationId="{550F1E22-2185-7774-03B4-56B7602E4A12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20" creationId="{E8B7B056-15D8-2B25-F2A4-C7DC1F4CE965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21" creationId="{06D688CA-D523-D6C1-411B-5EF299E54078}"/>
          </ac:spMkLst>
        </pc:spChg>
        <pc:spChg chg="mod">
          <ac:chgData name="Norman Jen" userId="9c31dc5bf6bf3ccf" providerId="LiveId" clId="{E904A82C-FB3A-4582-93E0-5B571E8CACA3}" dt="2024-01-25T19:39:20.214" v="3620"/>
          <ac:spMkLst>
            <pc:docMk/>
            <pc:sldMk cId="0" sldId="269"/>
            <ac:spMk id="1365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2:07.457" v="3772" actId="1076"/>
          <ac:spMkLst>
            <pc:docMk/>
            <pc:sldMk cId="0" sldId="269"/>
            <ac:spMk id="1366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3:01.971" v="3858" actId="1076"/>
          <ac:spMkLst>
            <pc:docMk/>
            <pc:sldMk cId="0" sldId="269"/>
            <ac:spMk id="1367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0:05.313" v="3644" actId="1076"/>
          <ac:spMkLst>
            <pc:docMk/>
            <pc:sldMk cId="0" sldId="269"/>
            <ac:spMk id="1368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0:48.692" v="3701" actId="1076"/>
          <ac:spMkLst>
            <pc:docMk/>
            <pc:sldMk cId="0" sldId="269"/>
            <ac:spMk id="1369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1:03.661" v="3708" actId="207"/>
          <ac:spMkLst>
            <pc:docMk/>
            <pc:sldMk cId="0" sldId="269"/>
            <ac:spMk id="1370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1:51.942" v="3762" actId="1076"/>
          <ac:spMkLst>
            <pc:docMk/>
            <pc:sldMk cId="0" sldId="269"/>
            <ac:spMk id="1371" creationId="{00000000-0000-0000-0000-000000000000}"/>
          </ac:spMkLst>
        </pc:spChg>
        <pc:spChg chg="del">
          <ac:chgData name="Norman Jen" userId="9c31dc5bf6bf3ccf" providerId="LiveId" clId="{E904A82C-FB3A-4582-93E0-5B571E8CACA3}" dt="2024-01-25T19:39:26.697" v="3621" actId="478"/>
          <ac:spMkLst>
            <pc:docMk/>
            <pc:sldMk cId="0" sldId="269"/>
            <ac:spMk id="1389" creationId="{00000000-0000-0000-0000-000000000000}"/>
          </ac:spMkLst>
        </pc:spChg>
        <pc:grpChg chg="add mod">
          <ac:chgData name="Norman Jen" userId="9c31dc5bf6bf3ccf" providerId="LiveId" clId="{E904A82C-FB3A-4582-93E0-5B571E8CACA3}" dt="2024-01-25T19:39:35.816" v="3625" actId="1076"/>
          <ac:grpSpMkLst>
            <pc:docMk/>
            <pc:sldMk cId="0" sldId="269"/>
            <ac:grpSpMk id="2" creationId="{CF917790-A79F-DB2B-9F1B-E4C108FE4C02}"/>
          </ac:grpSpMkLst>
        </pc:grpChg>
        <pc:grpChg chg="del">
          <ac:chgData name="Norman Jen" userId="9c31dc5bf6bf3ccf" providerId="LiveId" clId="{E904A82C-FB3A-4582-93E0-5B571E8CACA3}" dt="2024-01-25T19:39:28.398" v="3622" actId="478"/>
          <ac:grpSpMkLst>
            <pc:docMk/>
            <pc:sldMk cId="0" sldId="269"/>
            <ac:grpSpMk id="1390" creationId="{00000000-0000-0000-0000-000000000000}"/>
          </ac:grpSpMkLst>
        </pc:grp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0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1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2"/>
        </pc:sldMkLst>
      </pc:sldChg>
      <pc:sldChg chg="delSp 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3"/>
        </pc:sldMkLst>
        <pc:grpChg chg="del">
          <ac:chgData name="Norman Jen" userId="9c31dc5bf6bf3ccf" providerId="LiveId" clId="{E904A82C-FB3A-4582-93E0-5B571E8CACA3}" dt="2024-01-25T00:29:50.258" v="2484" actId="478"/>
          <ac:grpSpMkLst>
            <pc:docMk/>
            <pc:sldMk cId="0" sldId="273"/>
            <ac:grpSpMk id="1820" creationId="{00000000-0000-0000-0000-000000000000}"/>
          </ac:grpSpMkLst>
        </pc:grpChg>
        <pc:grpChg chg="del">
          <ac:chgData name="Norman Jen" userId="9c31dc5bf6bf3ccf" providerId="LiveId" clId="{E904A82C-FB3A-4582-93E0-5B571E8CACA3}" dt="2024-01-25T00:29:51.122" v="2485" actId="478"/>
          <ac:grpSpMkLst>
            <pc:docMk/>
            <pc:sldMk cId="0" sldId="273"/>
            <ac:grpSpMk id="1823" creationId="{00000000-0000-0000-0000-000000000000}"/>
          </ac:grpSpMkLst>
        </pc:grpChg>
        <pc:grpChg chg="del">
          <ac:chgData name="Norman Jen" userId="9c31dc5bf6bf3ccf" providerId="LiveId" clId="{E904A82C-FB3A-4582-93E0-5B571E8CACA3}" dt="2024-01-25T00:29:49.056" v="2483" actId="478"/>
          <ac:grpSpMkLst>
            <pc:docMk/>
            <pc:sldMk cId="0" sldId="273"/>
            <ac:grpSpMk id="1826" creationId="{00000000-0000-0000-0000-000000000000}"/>
          </ac:grpSpMkLst>
        </pc:grpChg>
        <pc:grpChg chg="del">
          <ac:chgData name="Norman Jen" userId="9c31dc5bf6bf3ccf" providerId="LiveId" clId="{E904A82C-FB3A-4582-93E0-5B571E8CACA3}" dt="2024-01-25T00:29:47.936" v="2482" actId="478"/>
          <ac:grpSpMkLst>
            <pc:docMk/>
            <pc:sldMk cId="0" sldId="273"/>
            <ac:grpSpMk id="1829" creationId="{00000000-0000-0000-0000-000000000000}"/>
          </ac:grpSpMkLst>
        </pc:grp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4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5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6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7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8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9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0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1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2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3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4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5"/>
        </pc:sldMkLst>
      </pc:sldChg>
      <pc:sldChg chg="addSp delSp modSp add del mod ord modShow">
        <pc:chgData name="Norman Jen" userId="9c31dc5bf6bf3ccf" providerId="LiveId" clId="{E904A82C-FB3A-4582-93E0-5B571E8CACA3}" dt="2024-01-26T15:46:37.134" v="4738" actId="1076"/>
        <pc:sldMkLst>
          <pc:docMk/>
          <pc:sldMk cId="0" sldId="286"/>
        </pc:sldMkLst>
        <pc:spChg chg="add mod">
          <ac:chgData name="Norman Jen" userId="9c31dc5bf6bf3ccf" providerId="LiveId" clId="{E904A82C-FB3A-4582-93E0-5B571E8CACA3}" dt="2024-01-26T15:41:08.851" v="4713" actId="1076"/>
          <ac:spMkLst>
            <pc:docMk/>
            <pc:sldMk cId="0" sldId="286"/>
            <ac:spMk id="2" creationId="{67DDBC4B-F63D-3960-C3F4-D64581AEE9C8}"/>
          </ac:spMkLst>
        </pc:spChg>
        <pc:spChg chg="add mod">
          <ac:chgData name="Norman Jen" userId="9c31dc5bf6bf3ccf" providerId="LiveId" clId="{E904A82C-FB3A-4582-93E0-5B571E8CACA3}" dt="2024-01-26T15:46:33.844" v="4737" actId="1076"/>
          <ac:spMkLst>
            <pc:docMk/>
            <pc:sldMk cId="0" sldId="286"/>
            <ac:spMk id="3" creationId="{01BC68B3-7097-3A57-53BF-041EA431E771}"/>
          </ac:spMkLst>
        </pc:spChg>
        <pc:spChg chg="add mod">
          <ac:chgData name="Norman Jen" userId="9c31dc5bf6bf3ccf" providerId="LiveId" clId="{E904A82C-FB3A-4582-93E0-5B571E8CACA3}" dt="2024-01-26T15:46:37.134" v="4738" actId="1076"/>
          <ac:spMkLst>
            <pc:docMk/>
            <pc:sldMk cId="0" sldId="286"/>
            <ac:spMk id="4" creationId="{BEF49AA7-707A-5A10-4B72-26F659330D16}"/>
          </ac:spMkLst>
        </pc:spChg>
        <pc:spChg chg="add mod ord">
          <ac:chgData name="Norman Jen" userId="9c31dc5bf6bf3ccf" providerId="LiveId" clId="{E904A82C-FB3A-4582-93E0-5B571E8CACA3}" dt="2024-01-26T15:42:48.079" v="4730" actId="1076"/>
          <ac:spMkLst>
            <pc:docMk/>
            <pc:sldMk cId="0" sldId="286"/>
            <ac:spMk id="5" creationId="{AF24274F-5180-F2F6-3B42-A3839C43EF2A}"/>
          </ac:spMkLst>
        </pc:spChg>
        <pc:spChg chg="add mod ord">
          <ac:chgData name="Norman Jen" userId="9c31dc5bf6bf3ccf" providerId="LiveId" clId="{E904A82C-FB3A-4582-93E0-5B571E8CACA3}" dt="2024-01-26T15:46:33.844" v="4737" actId="1076"/>
          <ac:spMkLst>
            <pc:docMk/>
            <pc:sldMk cId="0" sldId="286"/>
            <ac:spMk id="6" creationId="{542ACC00-BCE8-641C-F2C0-276EDB31D996}"/>
          </ac:spMkLst>
        </pc:spChg>
        <pc:spChg chg="add mod ord">
          <ac:chgData name="Norman Jen" userId="9c31dc5bf6bf3ccf" providerId="LiveId" clId="{E904A82C-FB3A-4582-93E0-5B571E8CACA3}" dt="2024-01-26T15:46:37.134" v="4738" actId="1076"/>
          <ac:spMkLst>
            <pc:docMk/>
            <pc:sldMk cId="0" sldId="286"/>
            <ac:spMk id="7" creationId="{05E47E01-5DE2-961B-19AE-A29ECCDE1A68}"/>
          </ac:spMkLst>
        </pc:spChg>
        <pc:spChg chg="mod">
          <ac:chgData name="Norman Jen" userId="9c31dc5bf6bf3ccf" providerId="LiveId" clId="{E904A82C-FB3A-4582-93E0-5B571E8CACA3}" dt="2024-01-26T15:41:12.819" v="4721" actId="20577"/>
          <ac:spMkLst>
            <pc:docMk/>
            <pc:sldMk cId="0" sldId="286"/>
            <ac:spMk id="267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7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7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5.098" v="4666" actId="478"/>
          <ac:spMkLst>
            <pc:docMk/>
            <pc:sldMk cId="0" sldId="286"/>
            <ac:spMk id="270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4" creationId="{00000000-0000-0000-0000-000000000000}"/>
          </ac:spMkLst>
        </pc:spChg>
        <pc:spChg chg="del mod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6" creationId="{00000000-0000-0000-0000-000000000000}"/>
          </ac:spMkLst>
        </pc:sp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7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8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9"/>
        </pc:sldMkLst>
      </pc:sldChg>
      <pc:sldChg chg="addSp delSp modSp new mod modAnim">
        <pc:chgData name="Norman Jen" userId="9c31dc5bf6bf3ccf" providerId="LiveId" clId="{E904A82C-FB3A-4582-93E0-5B571E8CACA3}" dt="2024-01-26T14:17:22.365" v="4459"/>
        <pc:sldMkLst>
          <pc:docMk/>
          <pc:sldMk cId="251151915" sldId="290"/>
        </pc:sldMkLst>
        <pc:spChg chg="mod">
          <ac:chgData name="Norman Jen" userId="9c31dc5bf6bf3ccf" providerId="LiveId" clId="{E904A82C-FB3A-4582-93E0-5B571E8CACA3}" dt="2024-01-24T21:01:31.293" v="41" actId="20577"/>
          <ac:spMkLst>
            <pc:docMk/>
            <pc:sldMk cId="251151915" sldId="290"/>
            <ac:spMk id="2" creationId="{1CAA0F8B-4E13-F424-AC8E-2D62AD9954EA}"/>
          </ac:spMkLst>
        </pc:spChg>
        <pc:spChg chg="mod">
          <ac:chgData name="Norman Jen" userId="9c31dc5bf6bf3ccf" providerId="LiveId" clId="{E904A82C-FB3A-4582-93E0-5B571E8CACA3}" dt="2024-01-24T21:09:41.218" v="436" actId="1076"/>
          <ac:spMkLst>
            <pc:docMk/>
            <pc:sldMk cId="251151915" sldId="290"/>
            <ac:spMk id="4" creationId="{52F7792C-CD6E-B672-50F6-19F583C811B2}"/>
          </ac:spMkLst>
        </pc:spChg>
        <pc:spChg chg="mod">
          <ac:chgData name="Norman Jen" userId="9c31dc5bf6bf3ccf" providerId="LiveId" clId="{E904A82C-FB3A-4582-93E0-5B571E8CACA3}" dt="2024-01-24T21:06:21.200" v="288" actId="1076"/>
          <ac:spMkLst>
            <pc:docMk/>
            <pc:sldMk cId="251151915" sldId="290"/>
            <ac:spMk id="5" creationId="{0314FBD6-5473-DCCE-0276-14687C4EB7E3}"/>
          </ac:spMkLst>
        </pc:spChg>
        <pc:spChg chg="mod">
          <ac:chgData name="Norman Jen" userId="9c31dc5bf6bf3ccf" providerId="LiveId" clId="{E904A82C-FB3A-4582-93E0-5B571E8CACA3}" dt="2024-01-24T21:03:19.569" v="87" actId="1076"/>
          <ac:spMkLst>
            <pc:docMk/>
            <pc:sldMk cId="251151915" sldId="290"/>
            <ac:spMk id="6" creationId="{1A8C4800-5246-04F4-17CE-F34786236622}"/>
          </ac:spMkLst>
        </pc:spChg>
        <pc:spChg chg="mod">
          <ac:chgData name="Norman Jen" userId="9c31dc5bf6bf3ccf" providerId="LiveId" clId="{E904A82C-FB3A-4582-93E0-5B571E8CACA3}" dt="2024-01-24T21:12:13.130" v="596" actId="1076"/>
          <ac:spMkLst>
            <pc:docMk/>
            <pc:sldMk cId="251151915" sldId="290"/>
            <ac:spMk id="7" creationId="{F4634943-4D0E-8128-E64C-31657D2A59E7}"/>
          </ac:spMkLst>
        </pc:spChg>
        <pc:spChg chg="mod">
          <ac:chgData name="Norman Jen" userId="9c31dc5bf6bf3ccf" providerId="LiveId" clId="{E904A82C-FB3A-4582-93E0-5B571E8CACA3}" dt="2024-01-25T19:05:17.533" v="3431" actId="5793"/>
          <ac:spMkLst>
            <pc:docMk/>
            <pc:sldMk cId="251151915" sldId="290"/>
            <ac:spMk id="8" creationId="{68C02E70-56D7-D0C4-9563-33231CF9F7E1}"/>
          </ac:spMkLst>
        </pc:spChg>
        <pc:spChg chg="mod">
          <ac:chgData name="Norman Jen" userId="9c31dc5bf6bf3ccf" providerId="LiveId" clId="{E904A82C-FB3A-4582-93E0-5B571E8CACA3}" dt="2024-01-24T21:02:06.415" v="42"/>
          <ac:spMkLst>
            <pc:docMk/>
            <pc:sldMk cId="251151915" sldId="290"/>
            <ac:spMk id="9" creationId="{E6EFDF6F-949E-0DA4-3294-68ACF8291135}"/>
          </ac:spMkLst>
        </pc:spChg>
        <pc:spChg chg="mod">
          <ac:chgData name="Norman Jen" userId="9c31dc5bf6bf3ccf" providerId="LiveId" clId="{E904A82C-FB3A-4582-93E0-5B571E8CACA3}" dt="2024-01-24T21:02:06.415" v="42"/>
          <ac:spMkLst>
            <pc:docMk/>
            <pc:sldMk cId="251151915" sldId="290"/>
            <ac:spMk id="10" creationId="{25E22CB2-EC1D-0A22-C709-7DCD9160A675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1" creationId="{DD8FBFCF-FDA6-5354-F685-A8F87D877C3F}"/>
          </ac:spMkLst>
        </pc:spChg>
        <pc:spChg chg="mod">
          <ac:chgData name="Norman Jen" userId="9c31dc5bf6bf3ccf" providerId="LiveId" clId="{E904A82C-FB3A-4582-93E0-5B571E8CACA3}" dt="2024-01-24T21:05:35.698" v="273" actId="1076"/>
          <ac:spMkLst>
            <pc:docMk/>
            <pc:sldMk cId="251151915" sldId="290"/>
            <ac:spMk id="12" creationId="{CE3B6390-CDF4-A5C3-1688-3AB5918B3257}"/>
          </ac:spMkLst>
        </pc:spChg>
        <pc:spChg chg="mod">
          <ac:chgData name="Norman Jen" userId="9c31dc5bf6bf3ccf" providerId="LiveId" clId="{E904A82C-FB3A-4582-93E0-5B571E8CACA3}" dt="2024-01-25T19:05:00.627" v="3381" actId="1076"/>
          <ac:spMkLst>
            <pc:docMk/>
            <pc:sldMk cId="251151915" sldId="290"/>
            <ac:spMk id="13" creationId="{879B1D9B-2DF2-96BA-75E0-F2B568FF2644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4" creationId="{023BE688-3027-63A9-5D5A-22A3DF9A9074}"/>
          </ac:spMkLst>
        </pc:spChg>
        <pc:spChg chg="mod">
          <ac:chgData name="Norman Jen" userId="9c31dc5bf6bf3ccf" providerId="LiveId" clId="{E904A82C-FB3A-4582-93E0-5B571E8CACA3}" dt="2024-01-24T21:02:27.264" v="71" actId="20577"/>
          <ac:spMkLst>
            <pc:docMk/>
            <pc:sldMk cId="251151915" sldId="290"/>
            <ac:spMk id="15" creationId="{94744628-CC6B-F541-2A3C-822D4D22266E}"/>
          </ac:spMkLst>
        </pc:spChg>
        <pc:spChg chg="mod">
          <ac:chgData name="Norman Jen" userId="9c31dc5bf6bf3ccf" providerId="LiveId" clId="{E904A82C-FB3A-4582-93E0-5B571E8CACA3}" dt="2024-01-25T19:04:55.723" v="3380" actId="1076"/>
          <ac:spMkLst>
            <pc:docMk/>
            <pc:sldMk cId="251151915" sldId="290"/>
            <ac:spMk id="16" creationId="{3D21E72C-EB20-6C98-A17D-113CA02EDE7A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7" creationId="{5AC7C7C8-6AE5-AEF6-C221-6F03B5CDACB8}"/>
          </ac:spMkLst>
        </pc:spChg>
        <pc:spChg chg="del mod">
          <ac:chgData name="Norman Jen" userId="9c31dc5bf6bf3ccf" providerId="LiveId" clId="{E904A82C-FB3A-4582-93E0-5B571E8CACA3}" dt="2024-01-24T21:02:30.615" v="72" actId="478"/>
          <ac:spMkLst>
            <pc:docMk/>
            <pc:sldMk cId="251151915" sldId="290"/>
            <ac:spMk id="18" creationId="{92640FDB-B253-18FF-0884-4A75248C7C05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8" creationId="{EC267033-17B8-1483-BB2B-CBE0D3D9540A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9" creationId="{409EEF17-7D0D-2EA2-D1E7-3F54FE610A26}"/>
          </ac:spMkLst>
        </pc:spChg>
        <pc:spChg chg="del mod">
          <ac:chgData name="Norman Jen" userId="9c31dc5bf6bf3ccf" providerId="LiveId" clId="{E904A82C-FB3A-4582-93E0-5B571E8CACA3}" dt="2024-01-24T21:02:42.021" v="75" actId="478"/>
          <ac:spMkLst>
            <pc:docMk/>
            <pc:sldMk cId="251151915" sldId="290"/>
            <ac:spMk id="19" creationId="{BB7C784C-B5BD-0022-68AF-BECBCC6979DE}"/>
          </ac:spMkLst>
        </pc:spChg>
        <pc:spChg chg="del mod">
          <ac:chgData name="Norman Jen" userId="9c31dc5bf6bf3ccf" providerId="LiveId" clId="{E904A82C-FB3A-4582-93E0-5B571E8CACA3}" dt="2024-01-24T21:02:44.947" v="76" actId="478"/>
          <ac:spMkLst>
            <pc:docMk/>
            <pc:sldMk cId="251151915" sldId="290"/>
            <ac:spMk id="20" creationId="{7D93F205-E7EA-67CF-54EE-ECA1445BB12E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20" creationId="{CD13FE81-3FA3-CE5F-A1BE-9EFA0B75BE03}"/>
          </ac:spMkLst>
        </pc:spChg>
        <pc:spChg chg="del mod">
          <ac:chgData name="Norman Jen" userId="9c31dc5bf6bf3ccf" providerId="LiveId" clId="{E904A82C-FB3A-4582-93E0-5B571E8CACA3}" dt="2024-01-24T21:02:53.402" v="78" actId="478"/>
          <ac:spMkLst>
            <pc:docMk/>
            <pc:sldMk cId="251151915" sldId="290"/>
            <ac:spMk id="21" creationId="{8D7B2AA2-A552-1FA3-7E5C-3792D8BE14ED}"/>
          </ac:spMkLst>
        </pc:spChg>
        <pc:spChg chg="del mod">
          <ac:chgData name="Norman Jen" userId="9c31dc5bf6bf3ccf" providerId="LiveId" clId="{E904A82C-FB3A-4582-93E0-5B571E8CACA3}" dt="2024-01-24T21:02:58.646" v="81" actId="478"/>
          <ac:spMkLst>
            <pc:docMk/>
            <pc:sldMk cId="251151915" sldId="290"/>
            <ac:spMk id="22" creationId="{1BDDE987-FCCE-85A0-6924-9769700D5735}"/>
          </ac:spMkLst>
        </pc:spChg>
        <pc:spChg chg="del mod">
          <ac:chgData name="Norman Jen" userId="9c31dc5bf6bf3ccf" providerId="LiveId" clId="{E904A82C-FB3A-4582-93E0-5B571E8CACA3}" dt="2024-01-24T21:02:51.580" v="77" actId="478"/>
          <ac:spMkLst>
            <pc:docMk/>
            <pc:sldMk cId="251151915" sldId="290"/>
            <ac:spMk id="23" creationId="{3BF4ADCA-2920-9382-E4BB-56736D86E513}"/>
          </ac:spMkLst>
        </pc:spChg>
        <pc:spChg chg="del mod">
          <ac:chgData name="Norman Jen" userId="9c31dc5bf6bf3ccf" providerId="LiveId" clId="{E904A82C-FB3A-4582-93E0-5B571E8CACA3}" dt="2024-01-24T21:02:56.572" v="80" actId="478"/>
          <ac:spMkLst>
            <pc:docMk/>
            <pc:sldMk cId="251151915" sldId="290"/>
            <ac:spMk id="24" creationId="{951EEF0E-89B6-3C36-8197-5558280836C8}"/>
          </ac:spMkLst>
        </pc:spChg>
        <pc:spChg chg="del mod">
          <ac:chgData name="Norman Jen" userId="9c31dc5bf6bf3ccf" providerId="LiveId" clId="{E904A82C-FB3A-4582-93E0-5B571E8CACA3}" dt="2024-01-24T21:02:55.028" v="79" actId="478"/>
          <ac:spMkLst>
            <pc:docMk/>
            <pc:sldMk cId="251151915" sldId="290"/>
            <ac:spMk id="25" creationId="{149D8E00-ABE7-1587-3A9A-017273957448}"/>
          </ac:spMkLst>
        </pc:spChg>
        <pc:spChg chg="del mod">
          <ac:chgData name="Norman Jen" userId="9c31dc5bf6bf3ccf" providerId="LiveId" clId="{E904A82C-FB3A-4582-93E0-5B571E8CACA3}" dt="2024-01-24T21:03:06.071" v="84" actId="478"/>
          <ac:spMkLst>
            <pc:docMk/>
            <pc:sldMk cId="251151915" sldId="290"/>
            <ac:spMk id="26" creationId="{C2B371E3-59E2-8012-4331-28611C535956}"/>
          </ac:spMkLst>
        </pc:spChg>
        <pc:spChg chg="del mod">
          <ac:chgData name="Norman Jen" userId="9c31dc5bf6bf3ccf" providerId="LiveId" clId="{E904A82C-FB3A-4582-93E0-5B571E8CACA3}" dt="2024-01-24T21:03:02.067" v="83" actId="478"/>
          <ac:spMkLst>
            <pc:docMk/>
            <pc:sldMk cId="251151915" sldId="290"/>
            <ac:spMk id="27" creationId="{A67DE0C5-2827-1D37-9D18-49D4B52B267C}"/>
          </ac:spMkLst>
        </pc:spChg>
        <pc:spChg chg="del mod">
          <ac:chgData name="Norman Jen" userId="9c31dc5bf6bf3ccf" providerId="LiveId" clId="{E904A82C-FB3A-4582-93E0-5B571E8CACA3}" dt="2024-01-24T21:03:00.327" v="82" actId="478"/>
          <ac:spMkLst>
            <pc:docMk/>
            <pc:sldMk cId="251151915" sldId="290"/>
            <ac:spMk id="28" creationId="{4A870548-1BCF-7046-A3DF-AC89702EB51D}"/>
          </ac:spMkLst>
        </pc:spChg>
        <pc:spChg chg="del mod">
          <ac:chgData name="Norman Jen" userId="9c31dc5bf6bf3ccf" providerId="LiveId" clId="{E904A82C-FB3A-4582-93E0-5B571E8CACA3}" dt="2024-01-24T21:03:07.575" v="85" actId="478"/>
          <ac:spMkLst>
            <pc:docMk/>
            <pc:sldMk cId="251151915" sldId="290"/>
            <ac:spMk id="29" creationId="{EE74EAA2-EF5F-2EF1-8253-0F1B10867124}"/>
          </ac:spMkLst>
        </pc:spChg>
        <pc:spChg chg="del mod">
          <ac:chgData name="Norman Jen" userId="9c31dc5bf6bf3ccf" providerId="LiveId" clId="{E904A82C-FB3A-4582-93E0-5B571E8CACA3}" dt="2024-01-24T21:05:38.254" v="274" actId="478"/>
          <ac:spMkLst>
            <pc:docMk/>
            <pc:sldMk cId="251151915" sldId="290"/>
            <ac:spMk id="30" creationId="{90FBE0B5-A74F-67D9-B4EC-493389762001}"/>
          </ac:spMkLst>
        </pc:spChg>
        <pc:spChg chg="del mod">
          <ac:chgData name="Norman Jen" userId="9c31dc5bf6bf3ccf" providerId="LiveId" clId="{E904A82C-FB3A-4582-93E0-5B571E8CACA3}" dt="2024-01-24T21:05:39.913" v="275" actId="478"/>
          <ac:spMkLst>
            <pc:docMk/>
            <pc:sldMk cId="251151915" sldId="290"/>
            <ac:spMk id="31" creationId="{32B6B035-D697-B0CF-3731-85BDFC12B59D}"/>
          </ac:spMkLst>
        </pc:spChg>
        <pc:spChg chg="del mod">
          <ac:chgData name="Norman Jen" userId="9c31dc5bf6bf3ccf" providerId="LiveId" clId="{E904A82C-FB3A-4582-93E0-5B571E8CACA3}" dt="2024-01-24T21:05:51.083" v="280" actId="478"/>
          <ac:spMkLst>
            <pc:docMk/>
            <pc:sldMk cId="251151915" sldId="290"/>
            <ac:spMk id="32" creationId="{64EA7BF0-738D-5353-67E2-5F237C875266}"/>
          </ac:spMkLst>
        </pc:spChg>
        <pc:spChg chg="del mod">
          <ac:chgData name="Norman Jen" userId="9c31dc5bf6bf3ccf" providerId="LiveId" clId="{E904A82C-FB3A-4582-93E0-5B571E8CACA3}" dt="2024-01-24T21:05:57.177" v="282" actId="478"/>
          <ac:spMkLst>
            <pc:docMk/>
            <pc:sldMk cId="251151915" sldId="290"/>
            <ac:spMk id="33" creationId="{DA290EA3-C8C6-9061-AFD6-4D21EE30C6F8}"/>
          </ac:spMkLst>
        </pc:spChg>
        <pc:spChg chg="del mod">
          <ac:chgData name="Norman Jen" userId="9c31dc5bf6bf3ccf" providerId="LiveId" clId="{E904A82C-FB3A-4582-93E0-5B571E8CACA3}" dt="2024-01-24T21:05:55.616" v="281" actId="478"/>
          <ac:spMkLst>
            <pc:docMk/>
            <pc:sldMk cId="251151915" sldId="290"/>
            <ac:spMk id="34" creationId="{23857AD0-73CB-B61B-C10E-80FB4BE27120}"/>
          </ac:spMkLst>
        </pc:spChg>
        <pc:spChg chg="del mod">
          <ac:chgData name="Norman Jen" userId="9c31dc5bf6bf3ccf" providerId="LiveId" clId="{E904A82C-FB3A-4582-93E0-5B571E8CACA3}" dt="2024-01-24T21:05:49.614" v="279" actId="478"/>
          <ac:spMkLst>
            <pc:docMk/>
            <pc:sldMk cId="251151915" sldId="290"/>
            <ac:spMk id="35" creationId="{B14A575C-D4A1-CB36-2701-BD9AC2E23252}"/>
          </ac:spMkLst>
        </pc:spChg>
        <pc:spChg chg="del mod">
          <ac:chgData name="Norman Jen" userId="9c31dc5bf6bf3ccf" providerId="LiveId" clId="{E904A82C-FB3A-4582-93E0-5B571E8CACA3}" dt="2024-01-24T21:06:09.644" v="286" actId="478"/>
          <ac:spMkLst>
            <pc:docMk/>
            <pc:sldMk cId="251151915" sldId="290"/>
            <ac:spMk id="36" creationId="{571DCC00-E30F-E5D3-ECD8-6D4A9492C1A7}"/>
          </ac:spMkLst>
        </pc:spChg>
        <pc:spChg chg="del mod">
          <ac:chgData name="Norman Jen" userId="9c31dc5bf6bf3ccf" providerId="LiveId" clId="{E904A82C-FB3A-4582-93E0-5B571E8CACA3}" dt="2024-01-24T21:05:59.707" v="283" actId="478"/>
          <ac:spMkLst>
            <pc:docMk/>
            <pc:sldMk cId="251151915" sldId="290"/>
            <ac:spMk id="37" creationId="{4D4A34F5-1995-DA1A-AF9F-F51D9A11A31E}"/>
          </ac:spMkLst>
        </pc:spChg>
        <pc:spChg chg="del mod">
          <ac:chgData name="Norman Jen" userId="9c31dc5bf6bf3ccf" providerId="LiveId" clId="{E904A82C-FB3A-4582-93E0-5B571E8CACA3}" dt="2024-01-24T21:06:05.280" v="284" actId="478"/>
          <ac:spMkLst>
            <pc:docMk/>
            <pc:sldMk cId="251151915" sldId="290"/>
            <ac:spMk id="38" creationId="{411FF1E3-A84F-BB73-148D-4CB45790F4B0}"/>
          </ac:spMkLst>
        </pc:spChg>
        <pc:spChg chg="del mod">
          <ac:chgData name="Norman Jen" userId="9c31dc5bf6bf3ccf" providerId="LiveId" clId="{E904A82C-FB3A-4582-93E0-5B571E8CACA3}" dt="2024-01-24T21:06:07.482" v="285" actId="478"/>
          <ac:spMkLst>
            <pc:docMk/>
            <pc:sldMk cId="251151915" sldId="290"/>
            <ac:spMk id="39" creationId="{2C449A23-3A6D-5557-90D1-2E19EE781AEA}"/>
          </ac:spMkLst>
        </pc:spChg>
        <pc:spChg chg="mod">
          <ac:chgData name="Norman Jen" userId="9c31dc5bf6bf3ccf" providerId="LiveId" clId="{E904A82C-FB3A-4582-93E0-5B571E8CACA3}" dt="2024-01-24T21:02:06.415" v="42"/>
          <ac:spMkLst>
            <pc:docMk/>
            <pc:sldMk cId="251151915" sldId="290"/>
            <ac:spMk id="40" creationId="{3047492B-1E85-CC26-9F59-48CC6F513048}"/>
          </ac:spMkLst>
        </pc:spChg>
        <pc:spChg chg="del mod">
          <ac:chgData name="Norman Jen" userId="9c31dc5bf6bf3ccf" providerId="LiveId" clId="{E904A82C-FB3A-4582-93E0-5B571E8CACA3}" dt="2024-01-24T21:08:54.583" v="421" actId="478"/>
          <ac:spMkLst>
            <pc:docMk/>
            <pc:sldMk cId="251151915" sldId="290"/>
            <ac:spMk id="41" creationId="{510D243A-0323-E4FA-44CF-F7215B1FFBB8}"/>
          </ac:spMkLst>
        </pc:spChg>
        <pc:spChg chg="del mod">
          <ac:chgData name="Norman Jen" userId="9c31dc5bf6bf3ccf" providerId="LiveId" clId="{E904A82C-FB3A-4582-93E0-5B571E8CACA3}" dt="2024-01-24T21:09:03.090" v="424" actId="478"/>
          <ac:spMkLst>
            <pc:docMk/>
            <pc:sldMk cId="251151915" sldId="290"/>
            <ac:spMk id="42" creationId="{2D30AE68-7116-3F9F-6D1F-A3F79D1ED181}"/>
          </ac:spMkLst>
        </pc:spChg>
        <pc:spChg chg="del mod">
          <ac:chgData name="Norman Jen" userId="9c31dc5bf6bf3ccf" providerId="LiveId" clId="{E904A82C-FB3A-4582-93E0-5B571E8CACA3}" dt="2024-01-24T21:09:19.759" v="431" actId="478"/>
          <ac:spMkLst>
            <pc:docMk/>
            <pc:sldMk cId="251151915" sldId="290"/>
            <ac:spMk id="43" creationId="{532D3FF2-A575-A5A0-A15E-D32185F76464}"/>
          </ac:spMkLst>
        </pc:spChg>
        <pc:spChg chg="del mod">
          <ac:chgData name="Norman Jen" userId="9c31dc5bf6bf3ccf" providerId="LiveId" clId="{E904A82C-FB3A-4582-93E0-5B571E8CACA3}" dt="2024-01-24T21:09:00.743" v="423" actId="478"/>
          <ac:spMkLst>
            <pc:docMk/>
            <pc:sldMk cId="251151915" sldId="290"/>
            <ac:spMk id="44" creationId="{2FE2C326-AB59-556D-078C-112DC9D20953}"/>
          </ac:spMkLst>
        </pc:spChg>
        <pc:spChg chg="del mod">
          <ac:chgData name="Norman Jen" userId="9c31dc5bf6bf3ccf" providerId="LiveId" clId="{E904A82C-FB3A-4582-93E0-5B571E8CACA3}" dt="2024-01-24T21:09:15.872" v="430" actId="478"/>
          <ac:spMkLst>
            <pc:docMk/>
            <pc:sldMk cId="251151915" sldId="290"/>
            <ac:spMk id="45" creationId="{A9DE7CEC-641B-DA98-99E2-D68BF95206A2}"/>
          </ac:spMkLst>
        </pc:spChg>
        <pc:spChg chg="del mod">
          <ac:chgData name="Norman Jen" userId="9c31dc5bf6bf3ccf" providerId="LiveId" clId="{E904A82C-FB3A-4582-93E0-5B571E8CACA3}" dt="2024-01-24T21:09:12.920" v="429" actId="478"/>
          <ac:spMkLst>
            <pc:docMk/>
            <pc:sldMk cId="251151915" sldId="290"/>
            <ac:spMk id="46" creationId="{C1B74BFA-62DA-3881-E6C7-E03CCBBFDE3B}"/>
          </ac:spMkLst>
        </pc:spChg>
        <pc:spChg chg="del mod">
          <ac:chgData name="Norman Jen" userId="9c31dc5bf6bf3ccf" providerId="LiveId" clId="{E904A82C-FB3A-4582-93E0-5B571E8CACA3}" dt="2024-01-24T21:09:33.795" v="434" actId="478"/>
          <ac:spMkLst>
            <pc:docMk/>
            <pc:sldMk cId="251151915" sldId="290"/>
            <ac:spMk id="47" creationId="{9A82C13E-81B3-E978-29B1-02997442D372}"/>
          </ac:spMkLst>
        </pc:spChg>
        <pc:spChg chg="del mod">
          <ac:chgData name="Norman Jen" userId="9c31dc5bf6bf3ccf" providerId="LiveId" clId="{E904A82C-FB3A-4582-93E0-5B571E8CACA3}" dt="2024-01-24T21:09:36.148" v="435" actId="478"/>
          <ac:spMkLst>
            <pc:docMk/>
            <pc:sldMk cId="251151915" sldId="290"/>
            <ac:spMk id="48" creationId="{6BDEF6A7-8070-203E-BE79-B60507B0977E}"/>
          </ac:spMkLst>
        </pc:spChg>
        <pc:spChg chg="del mod">
          <ac:chgData name="Norman Jen" userId="9c31dc5bf6bf3ccf" providerId="LiveId" clId="{E904A82C-FB3A-4582-93E0-5B571E8CACA3}" dt="2024-01-24T21:09:07.754" v="426" actId="478"/>
          <ac:spMkLst>
            <pc:docMk/>
            <pc:sldMk cId="251151915" sldId="290"/>
            <ac:spMk id="49" creationId="{EF5144FF-E1EB-5B70-AD79-484B8B6473F2}"/>
          </ac:spMkLst>
        </pc:spChg>
        <pc:spChg chg="del mod">
          <ac:chgData name="Norman Jen" userId="9c31dc5bf6bf3ccf" providerId="LiveId" clId="{E904A82C-FB3A-4582-93E0-5B571E8CACA3}" dt="2024-01-24T21:09:11.417" v="428" actId="478"/>
          <ac:spMkLst>
            <pc:docMk/>
            <pc:sldMk cId="251151915" sldId="290"/>
            <ac:spMk id="50" creationId="{8B6476F2-96BE-5E5E-02F0-187417A4C1C1}"/>
          </ac:spMkLst>
        </pc:spChg>
        <pc:spChg chg="del mod">
          <ac:chgData name="Norman Jen" userId="9c31dc5bf6bf3ccf" providerId="LiveId" clId="{E904A82C-FB3A-4582-93E0-5B571E8CACA3}" dt="2024-01-24T21:09:04.565" v="425" actId="478"/>
          <ac:spMkLst>
            <pc:docMk/>
            <pc:sldMk cId="251151915" sldId="290"/>
            <ac:spMk id="51" creationId="{F614B666-AD3A-E0DD-43C2-2E1A670A426E}"/>
          </ac:spMkLst>
        </pc:spChg>
        <pc:spChg chg="del mod">
          <ac:chgData name="Norman Jen" userId="9c31dc5bf6bf3ccf" providerId="LiveId" clId="{E904A82C-FB3A-4582-93E0-5B571E8CACA3}" dt="2024-01-24T21:09:09.644" v="427" actId="478"/>
          <ac:spMkLst>
            <pc:docMk/>
            <pc:sldMk cId="251151915" sldId="290"/>
            <ac:spMk id="52" creationId="{83C2C43A-49C0-DB81-63A1-C8B50D7F8071}"/>
          </ac:spMkLst>
        </pc:spChg>
        <pc:grpChg chg="add del mod">
          <ac:chgData name="Norman Jen" userId="9c31dc5bf6bf3ccf" providerId="LiveId" clId="{E904A82C-FB3A-4582-93E0-5B571E8CACA3}" dt="2024-01-25T19:04:49.973" v="3379" actId="14100"/>
          <ac:grpSpMkLst>
            <pc:docMk/>
            <pc:sldMk cId="251151915" sldId="290"/>
            <ac:grpSpMk id="3" creationId="{B2267A48-B2CC-A12A-E9A9-BA1EE0E0CC6C}"/>
          </ac:grpSpMkLst>
        </pc:grpChg>
        <pc:grpChg chg="del mod">
          <ac:chgData name="Norman Jen" userId="9c31dc5bf6bf3ccf" providerId="LiveId" clId="{E904A82C-FB3A-4582-93E0-5B571E8CACA3}" dt="2024-01-24T21:09:33.795" v="434" actId="478"/>
          <ac:grpSpMkLst>
            <pc:docMk/>
            <pc:sldMk cId="251151915" sldId="290"/>
            <ac:grpSpMk id="11" creationId="{E4B42607-5AFE-629C-239E-93DA143DEB88}"/>
          </ac:grpSpMkLst>
        </pc:grpChg>
        <pc:grpChg chg="del mod">
          <ac:chgData name="Norman Jen" userId="9c31dc5bf6bf3ccf" providerId="LiveId" clId="{E904A82C-FB3A-4582-93E0-5B571E8CACA3}" dt="2024-01-24T21:06:09.644" v="286" actId="478"/>
          <ac:grpSpMkLst>
            <pc:docMk/>
            <pc:sldMk cId="251151915" sldId="290"/>
            <ac:grpSpMk id="14" creationId="{688DC12A-B320-5CFA-0427-5811BB177289}"/>
          </ac:grpSpMkLst>
        </pc:grpChg>
        <pc:grpChg chg="del mod">
          <ac:chgData name="Norman Jen" userId="9c31dc5bf6bf3ccf" providerId="LiveId" clId="{E904A82C-FB3A-4582-93E0-5B571E8CACA3}" dt="2024-01-24T21:03:06.071" v="84" actId="478"/>
          <ac:grpSpMkLst>
            <pc:docMk/>
            <pc:sldMk cId="251151915" sldId="290"/>
            <ac:grpSpMk id="17" creationId="{98BEA9B6-415D-67F7-FB43-A3E45205974B}"/>
          </ac:grpSpMkLst>
        </pc:grpChg>
        <pc:picChg chg="add del mod">
          <ac:chgData name="Norman Jen" userId="9c31dc5bf6bf3ccf" providerId="LiveId" clId="{E904A82C-FB3A-4582-93E0-5B571E8CACA3}" dt="2024-01-26T14:08:57.946" v="4415" actId="478"/>
          <ac:picMkLst>
            <pc:docMk/>
            <pc:sldMk cId="251151915" sldId="290"/>
            <ac:picMk id="24" creationId="{F9361A86-95A1-9991-0E69-A6AF7FBB9E31}"/>
          </ac:picMkLst>
        </pc:picChg>
        <pc:picChg chg="add del mod">
          <ac:chgData name="Norman Jen" userId="9c31dc5bf6bf3ccf" providerId="LiveId" clId="{E904A82C-FB3A-4582-93E0-5B571E8CACA3}" dt="2024-01-25T19:17:36.350" v="3506" actId="478"/>
          <ac:picMkLst>
            <pc:docMk/>
            <pc:sldMk cId="251151915" sldId="290"/>
            <ac:picMk id="26" creationId="{EE4E912D-B213-7A17-CD03-95B95A9977C3}"/>
          </ac:picMkLst>
        </pc:picChg>
        <pc:picChg chg="add del mod">
          <ac:chgData name="Norman Jen" userId="9c31dc5bf6bf3ccf" providerId="LiveId" clId="{E904A82C-FB3A-4582-93E0-5B571E8CACA3}" dt="2024-01-25T19:17:40.737" v="3512" actId="478"/>
          <ac:picMkLst>
            <pc:docMk/>
            <pc:sldMk cId="251151915" sldId="290"/>
            <ac:picMk id="28" creationId="{30EB73F2-4C6F-B827-74F2-1E009302ED5E}"/>
          </ac:picMkLst>
        </pc:picChg>
        <pc:picChg chg="add del mod">
          <ac:chgData name="Norman Jen" userId="9c31dc5bf6bf3ccf" providerId="LiveId" clId="{E904A82C-FB3A-4582-93E0-5B571E8CACA3}" dt="2024-01-25T19:18:14.241" v="3516" actId="22"/>
          <ac:picMkLst>
            <pc:docMk/>
            <pc:sldMk cId="251151915" sldId="290"/>
            <ac:picMk id="54" creationId="{A98502D4-C122-21EF-04B7-886980896AC3}"/>
          </ac:picMkLst>
        </pc:picChg>
        <pc:picChg chg="add mod">
          <ac:chgData name="Norman Jen" userId="9c31dc5bf6bf3ccf" providerId="LiveId" clId="{E904A82C-FB3A-4582-93E0-5B571E8CACA3}" dt="2024-01-25T19:21:43.184" v="3551" actId="1076"/>
          <ac:picMkLst>
            <pc:docMk/>
            <pc:sldMk cId="251151915" sldId="290"/>
            <ac:picMk id="56" creationId="{AC11B2AA-EA21-D6A8-0D03-1C9BB5B32F8C}"/>
          </ac:picMkLst>
        </pc:picChg>
        <pc:picChg chg="add del mod">
          <ac:chgData name="Norman Jen" userId="9c31dc5bf6bf3ccf" providerId="LiveId" clId="{E904A82C-FB3A-4582-93E0-5B571E8CACA3}" dt="2024-01-25T19:19:16.038" v="3534" actId="22"/>
          <ac:picMkLst>
            <pc:docMk/>
            <pc:sldMk cId="251151915" sldId="290"/>
            <ac:picMk id="58" creationId="{5E6CA0B8-8949-0524-CE10-6F7DF1BAB199}"/>
          </ac:picMkLst>
        </pc:picChg>
        <pc:picChg chg="add mod">
          <ac:chgData name="Norman Jen" userId="9c31dc5bf6bf3ccf" providerId="LiveId" clId="{E904A82C-FB3A-4582-93E0-5B571E8CACA3}" dt="2024-01-25T19:19:49.382" v="3538" actId="14100"/>
          <ac:picMkLst>
            <pc:docMk/>
            <pc:sldMk cId="251151915" sldId="290"/>
            <ac:picMk id="60" creationId="{82DF60C6-50B6-03B2-9CB0-B6FF2C9884B0}"/>
          </ac:picMkLst>
        </pc:picChg>
        <pc:picChg chg="add mod">
          <ac:chgData name="Norman Jen" userId="9c31dc5bf6bf3ccf" providerId="LiveId" clId="{E904A82C-FB3A-4582-93E0-5B571E8CACA3}" dt="2024-01-25T19:20:46.207" v="3544" actId="1076"/>
          <ac:picMkLst>
            <pc:docMk/>
            <pc:sldMk cId="251151915" sldId="290"/>
            <ac:picMk id="61" creationId="{FDC12829-3EBA-777C-3C0D-4C92252D9082}"/>
          </ac:picMkLst>
        </pc:picChg>
        <pc:picChg chg="add mod">
          <ac:chgData name="Norman Jen" userId="9c31dc5bf6bf3ccf" providerId="LiveId" clId="{E904A82C-FB3A-4582-93E0-5B571E8CACA3}" dt="2024-01-25T19:20:46.207" v="3544" actId="1076"/>
          <ac:picMkLst>
            <pc:docMk/>
            <pc:sldMk cId="251151915" sldId="290"/>
            <ac:picMk id="62" creationId="{FF970ED3-725B-8216-0F04-D0B673EAB78E}"/>
          </ac:picMkLst>
        </pc:picChg>
        <pc:picChg chg="add mod">
          <ac:chgData name="Norman Jen" userId="9c31dc5bf6bf3ccf" providerId="LiveId" clId="{E904A82C-FB3A-4582-93E0-5B571E8CACA3}" dt="2024-01-25T19:21:38.799" v="3549"/>
          <ac:picMkLst>
            <pc:docMk/>
            <pc:sldMk cId="251151915" sldId="290"/>
            <ac:picMk id="66" creationId="{2CE73C3A-172C-10DC-B16D-34A4596077F9}"/>
          </ac:picMkLst>
        </pc:picChg>
        <pc:picChg chg="add mod">
          <ac:chgData name="Norman Jen" userId="9c31dc5bf6bf3ccf" providerId="LiveId" clId="{E904A82C-FB3A-4582-93E0-5B571E8CACA3}" dt="2024-01-25T19:21:38.799" v="3549"/>
          <ac:picMkLst>
            <pc:docMk/>
            <pc:sldMk cId="251151915" sldId="290"/>
            <ac:picMk id="67" creationId="{951A30C4-F604-8CC4-37D9-60B0A3E82CFA}"/>
          </ac:picMkLst>
        </pc:picChg>
        <pc:picChg chg="add mod">
          <ac:chgData name="Norman Jen" userId="9c31dc5bf6bf3ccf" providerId="LiveId" clId="{E904A82C-FB3A-4582-93E0-5B571E8CACA3}" dt="2024-01-26T14:09:27.566" v="4425" actId="14100"/>
          <ac:picMkLst>
            <pc:docMk/>
            <pc:sldMk cId="251151915" sldId="290"/>
            <ac:picMk id="1026" creationId="{F353448D-857B-60BB-D7AF-750B193875E3}"/>
          </ac:picMkLst>
        </pc:picChg>
        <pc:cxnChg chg="add del mod">
          <ac:chgData name="Norman Jen" userId="9c31dc5bf6bf3ccf" providerId="LiveId" clId="{E904A82C-FB3A-4582-93E0-5B571E8CACA3}" dt="2024-01-26T14:16:29.233" v="4456" actId="478"/>
          <ac:cxnSpMkLst>
            <pc:docMk/>
            <pc:sldMk cId="251151915" sldId="290"/>
            <ac:cxnSpMk id="21" creationId="{46A7FF41-DF59-AF07-9D5E-2D4853B323F9}"/>
          </ac:cxnSpMkLst>
        </pc:cxnChg>
        <pc:cxnChg chg="add mod">
          <ac:chgData name="Norman Jen" userId="9c31dc5bf6bf3ccf" providerId="LiveId" clId="{E904A82C-FB3A-4582-93E0-5B571E8CACA3}" dt="2024-01-25T19:05:10.158" v="3382" actId="1076"/>
          <ac:cxnSpMkLst>
            <pc:docMk/>
            <pc:sldMk cId="251151915" sldId="290"/>
            <ac:cxnSpMk id="22" creationId="{1FDB675A-0F10-1A7F-8A90-AE5C6AA5A600}"/>
          </ac:cxnSpMkLst>
        </pc:cxnChg>
        <pc:cxnChg chg="add mod">
          <ac:chgData name="Norman Jen" userId="9c31dc5bf6bf3ccf" providerId="LiveId" clId="{E904A82C-FB3A-4582-93E0-5B571E8CACA3}" dt="2024-01-25T19:05:10.158" v="3382" actId="1076"/>
          <ac:cxnSpMkLst>
            <pc:docMk/>
            <pc:sldMk cId="251151915" sldId="290"/>
            <ac:cxnSpMk id="23" creationId="{426BF99D-0097-021D-9569-CCD0B4DF2EF3}"/>
          </ac:cxnSpMkLst>
        </pc:cxnChg>
        <pc:cxnChg chg="add del mod">
          <ac:chgData name="Norman Jen" userId="9c31dc5bf6bf3ccf" providerId="LiveId" clId="{E904A82C-FB3A-4582-93E0-5B571E8CACA3}" dt="2024-01-25T19:17:38.864" v="3509" actId="478"/>
          <ac:cxnSpMkLst>
            <pc:docMk/>
            <pc:sldMk cId="251151915" sldId="290"/>
            <ac:cxnSpMk id="30" creationId="{384E8596-E5E9-3B37-A529-15D8CD927F0B}"/>
          </ac:cxnSpMkLst>
        </pc:cxnChg>
        <pc:cxnChg chg="add del mod">
          <ac:chgData name="Norman Jen" userId="9c31dc5bf6bf3ccf" providerId="LiveId" clId="{E904A82C-FB3A-4582-93E0-5B571E8CACA3}" dt="2024-01-25T19:17:38.245" v="3508" actId="478"/>
          <ac:cxnSpMkLst>
            <pc:docMk/>
            <pc:sldMk cId="251151915" sldId="290"/>
            <ac:cxnSpMk id="33" creationId="{F66E518E-6797-B123-21A7-877B0FD1CDB1}"/>
          </ac:cxnSpMkLst>
        </pc:cxnChg>
        <pc:cxnChg chg="add del mod">
          <ac:chgData name="Norman Jen" userId="9c31dc5bf6bf3ccf" providerId="LiveId" clId="{E904A82C-FB3A-4582-93E0-5B571E8CACA3}" dt="2024-01-25T19:17:39.550" v="3510" actId="478"/>
          <ac:cxnSpMkLst>
            <pc:docMk/>
            <pc:sldMk cId="251151915" sldId="290"/>
            <ac:cxnSpMk id="35" creationId="{B255C26C-27EE-2777-FE90-F3E4B2FA4550}"/>
          </ac:cxnSpMkLst>
        </pc:cxnChg>
        <pc:cxnChg chg="add del mod">
          <ac:chgData name="Norman Jen" userId="9c31dc5bf6bf3ccf" providerId="LiveId" clId="{E904A82C-FB3A-4582-93E0-5B571E8CACA3}" dt="2024-01-25T19:17:40.244" v="3511" actId="478"/>
          <ac:cxnSpMkLst>
            <pc:docMk/>
            <pc:sldMk cId="251151915" sldId="290"/>
            <ac:cxnSpMk id="37" creationId="{AA1FB415-9D1D-92E4-709D-2A4AE4ACF38F}"/>
          </ac:cxnSpMkLst>
        </pc:cxnChg>
        <pc:cxnChg chg="add del mod">
          <ac:chgData name="Norman Jen" userId="9c31dc5bf6bf3ccf" providerId="LiveId" clId="{E904A82C-FB3A-4582-93E0-5B571E8CACA3}" dt="2024-01-25T19:17:37.587" v="3507" actId="478"/>
          <ac:cxnSpMkLst>
            <pc:docMk/>
            <pc:sldMk cId="251151915" sldId="290"/>
            <ac:cxnSpMk id="39" creationId="{D0F4C791-1E6F-D224-72AD-03739E8F02DF}"/>
          </ac:cxnSpMkLst>
        </pc:cxnChg>
        <pc:cxnChg chg="add mod">
          <ac:chgData name="Norman Jen" userId="9c31dc5bf6bf3ccf" providerId="LiveId" clId="{E904A82C-FB3A-4582-93E0-5B571E8CACA3}" dt="2024-01-25T19:17:32.998" v="3504" actId="1076"/>
          <ac:cxnSpMkLst>
            <pc:docMk/>
            <pc:sldMk cId="251151915" sldId="290"/>
            <ac:cxnSpMk id="41" creationId="{F142C728-DD62-A660-29F8-51BE2D385558}"/>
          </ac:cxnSpMkLst>
        </pc:cxnChg>
        <pc:cxnChg chg="add mod">
          <ac:chgData name="Norman Jen" userId="9c31dc5bf6bf3ccf" providerId="LiveId" clId="{E904A82C-FB3A-4582-93E0-5B571E8CACA3}" dt="2024-01-25T19:17:32.383" v="3501" actId="1076"/>
          <ac:cxnSpMkLst>
            <pc:docMk/>
            <pc:sldMk cId="251151915" sldId="290"/>
            <ac:cxnSpMk id="43" creationId="{08494BA8-28A3-1EB3-AD5A-6444A7932E6C}"/>
          </ac:cxnSpMkLst>
        </pc:cxnChg>
        <pc:cxnChg chg="add mod">
          <ac:chgData name="Norman Jen" userId="9c31dc5bf6bf3ccf" providerId="LiveId" clId="{E904A82C-FB3A-4582-93E0-5B571E8CACA3}" dt="2024-01-25T19:17:31.900" v="3499" actId="1076"/>
          <ac:cxnSpMkLst>
            <pc:docMk/>
            <pc:sldMk cId="251151915" sldId="290"/>
            <ac:cxnSpMk id="45" creationId="{FB766D5E-B35A-2877-F5C5-8D5AA011C1D9}"/>
          </ac:cxnSpMkLst>
        </pc:cxnChg>
        <pc:cxnChg chg="add mod">
          <ac:chgData name="Norman Jen" userId="9c31dc5bf6bf3ccf" providerId="LiveId" clId="{E904A82C-FB3A-4582-93E0-5B571E8CACA3}" dt="2024-01-25T19:17:31.463" v="3497" actId="1076"/>
          <ac:cxnSpMkLst>
            <pc:docMk/>
            <pc:sldMk cId="251151915" sldId="290"/>
            <ac:cxnSpMk id="47" creationId="{02DD67A2-77F7-4045-0525-B09905A1B69B}"/>
          </ac:cxnSpMkLst>
        </pc:cxnChg>
        <pc:cxnChg chg="add mod">
          <ac:chgData name="Norman Jen" userId="9c31dc5bf6bf3ccf" providerId="LiveId" clId="{E904A82C-FB3A-4582-93E0-5B571E8CACA3}" dt="2024-01-25T19:17:31.027" v="3495" actId="1076"/>
          <ac:cxnSpMkLst>
            <pc:docMk/>
            <pc:sldMk cId="251151915" sldId="290"/>
            <ac:cxnSpMk id="49" creationId="{A14D807D-B570-AC6C-38E7-9716CD29AAE3}"/>
          </ac:cxnSpMkLst>
        </pc:cxnChg>
        <pc:cxnChg chg="add mod">
          <ac:chgData name="Norman Jen" userId="9c31dc5bf6bf3ccf" providerId="LiveId" clId="{E904A82C-FB3A-4582-93E0-5B571E8CACA3}" dt="2024-01-25T19:17:30.573" v="3493" actId="1076"/>
          <ac:cxnSpMkLst>
            <pc:docMk/>
            <pc:sldMk cId="251151915" sldId="290"/>
            <ac:cxnSpMk id="51" creationId="{38490877-BC89-C5A1-3CC5-5CAC36831CA7}"/>
          </ac:cxnSpMkLst>
        </pc:cxnChg>
        <pc:cxnChg chg="add mod">
          <ac:chgData name="Norman Jen" userId="9c31dc5bf6bf3ccf" providerId="LiveId" clId="{E904A82C-FB3A-4582-93E0-5B571E8CACA3}" dt="2024-01-25T19:21:35.912" v="3548" actId="14100"/>
          <ac:cxnSpMkLst>
            <pc:docMk/>
            <pc:sldMk cId="251151915" sldId="290"/>
            <ac:cxnSpMk id="64" creationId="{DFF8DFEC-28D2-7750-BD7D-95DCD4FB346E}"/>
          </ac:cxnSpMkLst>
        </pc:cxnChg>
        <pc:cxnChg chg="add mod">
          <ac:chgData name="Norman Jen" userId="9c31dc5bf6bf3ccf" providerId="LiveId" clId="{E904A82C-FB3A-4582-93E0-5B571E8CACA3}" dt="2024-01-25T19:22:18.968" v="3553" actId="1076"/>
          <ac:cxnSpMkLst>
            <pc:docMk/>
            <pc:sldMk cId="251151915" sldId="290"/>
            <ac:cxnSpMk id="68" creationId="{26AB1E66-6919-90E2-A642-11EE23108940}"/>
          </ac:cxnSpMkLst>
        </pc:cxnChg>
        <pc:cxnChg chg="add mod">
          <ac:chgData name="Norman Jen" userId="9c31dc5bf6bf3ccf" providerId="LiveId" clId="{E904A82C-FB3A-4582-93E0-5B571E8CACA3}" dt="2024-01-25T19:22:24.925" v="3555" actId="1076"/>
          <ac:cxnSpMkLst>
            <pc:docMk/>
            <pc:sldMk cId="251151915" sldId="290"/>
            <ac:cxnSpMk id="69" creationId="{6A027B09-A320-FF1B-FC3D-B71720365EC5}"/>
          </ac:cxnSpMkLst>
        </pc:cxnChg>
        <pc:cxnChg chg="add mod">
          <ac:chgData name="Norman Jen" userId="9c31dc5bf6bf3ccf" providerId="LiveId" clId="{E904A82C-FB3A-4582-93E0-5B571E8CACA3}" dt="2024-01-25T19:22:30.947" v="3558" actId="14100"/>
          <ac:cxnSpMkLst>
            <pc:docMk/>
            <pc:sldMk cId="251151915" sldId="290"/>
            <ac:cxnSpMk id="70" creationId="{95522048-32BF-C6CA-F410-8174702480C4}"/>
          </ac:cxnSpMkLst>
        </pc:cxnChg>
        <pc:cxnChg chg="add mod">
          <ac:chgData name="Norman Jen" userId="9c31dc5bf6bf3ccf" providerId="LiveId" clId="{E904A82C-FB3A-4582-93E0-5B571E8CACA3}" dt="2024-01-25T19:22:38.975" v="3561" actId="14100"/>
          <ac:cxnSpMkLst>
            <pc:docMk/>
            <pc:sldMk cId="251151915" sldId="290"/>
            <ac:cxnSpMk id="72" creationId="{B1DE8442-5D82-A4B6-75DA-FAC86B4FFD5A}"/>
          </ac:cxnSpMkLst>
        </pc:cxnChg>
        <pc:cxnChg chg="add mod">
          <ac:chgData name="Norman Jen" userId="9c31dc5bf6bf3ccf" providerId="LiveId" clId="{E904A82C-FB3A-4582-93E0-5B571E8CACA3}" dt="2024-01-25T19:22:46.990" v="3564" actId="14100"/>
          <ac:cxnSpMkLst>
            <pc:docMk/>
            <pc:sldMk cId="251151915" sldId="290"/>
            <ac:cxnSpMk id="74" creationId="{933FDF31-B6A2-7431-221C-6DA58C845AB2}"/>
          </ac:cxnSpMkLst>
        </pc:cxnChg>
        <pc:cxnChg chg="add mod">
          <ac:chgData name="Norman Jen" userId="9c31dc5bf6bf3ccf" providerId="LiveId" clId="{E904A82C-FB3A-4582-93E0-5B571E8CACA3}" dt="2024-01-25T19:22:55.293" v="3567" actId="14100"/>
          <ac:cxnSpMkLst>
            <pc:docMk/>
            <pc:sldMk cId="251151915" sldId="290"/>
            <ac:cxnSpMk id="76" creationId="{BD605E89-2E40-8C36-8562-FCED2A151D2A}"/>
          </ac:cxnSpMkLst>
        </pc:cxnChg>
        <pc:cxnChg chg="add mod">
          <ac:chgData name="Norman Jen" userId="9c31dc5bf6bf3ccf" providerId="LiveId" clId="{E904A82C-FB3A-4582-93E0-5B571E8CACA3}" dt="2024-01-25T19:23:05.372" v="3570" actId="14100"/>
          <ac:cxnSpMkLst>
            <pc:docMk/>
            <pc:sldMk cId="251151915" sldId="290"/>
            <ac:cxnSpMk id="78" creationId="{D6BA2D3F-7AB4-65A7-B6DD-3393369F9CAD}"/>
          </ac:cxnSpMkLst>
        </pc:cxnChg>
        <pc:cxnChg chg="add mod">
          <ac:chgData name="Norman Jen" userId="9c31dc5bf6bf3ccf" providerId="LiveId" clId="{E904A82C-FB3A-4582-93E0-5B571E8CACA3}" dt="2024-01-25T19:23:13.941" v="3573" actId="14100"/>
          <ac:cxnSpMkLst>
            <pc:docMk/>
            <pc:sldMk cId="251151915" sldId="290"/>
            <ac:cxnSpMk id="80" creationId="{6E045A22-D230-9AF2-3813-21AF0A1ED392}"/>
          </ac:cxnSpMkLst>
        </pc:cxnChg>
        <pc:cxnChg chg="add mod">
          <ac:chgData name="Norman Jen" userId="9c31dc5bf6bf3ccf" providerId="LiveId" clId="{E904A82C-FB3A-4582-93E0-5B571E8CACA3}" dt="2024-01-25T19:23:35.929" v="3577" actId="1076"/>
          <ac:cxnSpMkLst>
            <pc:docMk/>
            <pc:sldMk cId="251151915" sldId="290"/>
            <ac:cxnSpMk id="82" creationId="{2720A2B9-A46D-F91A-401E-DF1256CE12AA}"/>
          </ac:cxnSpMkLst>
        </pc:cxnChg>
        <pc:cxnChg chg="add mod">
          <ac:chgData name="Norman Jen" userId="9c31dc5bf6bf3ccf" providerId="LiveId" clId="{E904A82C-FB3A-4582-93E0-5B571E8CACA3}" dt="2024-01-25T19:23:50.291" v="3580" actId="14100"/>
          <ac:cxnSpMkLst>
            <pc:docMk/>
            <pc:sldMk cId="251151915" sldId="290"/>
            <ac:cxnSpMk id="84" creationId="{99D6FE5C-8B41-0A4C-E97B-7AB7F85A40F3}"/>
          </ac:cxnSpMkLst>
        </pc:cxnChg>
        <pc:cxnChg chg="add mod">
          <ac:chgData name="Norman Jen" userId="9c31dc5bf6bf3ccf" providerId="LiveId" clId="{E904A82C-FB3A-4582-93E0-5B571E8CACA3}" dt="2024-01-25T19:23:57.508" v="3583" actId="14100"/>
          <ac:cxnSpMkLst>
            <pc:docMk/>
            <pc:sldMk cId="251151915" sldId="290"/>
            <ac:cxnSpMk id="86" creationId="{8C3012A3-9A9F-F535-E9A3-AD2623ECE3CD}"/>
          </ac:cxnSpMkLst>
        </pc:cxnChg>
        <pc:cxnChg chg="add mod">
          <ac:chgData name="Norman Jen" userId="9c31dc5bf6bf3ccf" providerId="LiveId" clId="{E904A82C-FB3A-4582-93E0-5B571E8CACA3}" dt="2024-01-25T19:24:03.979" v="3586" actId="14100"/>
          <ac:cxnSpMkLst>
            <pc:docMk/>
            <pc:sldMk cId="251151915" sldId="290"/>
            <ac:cxnSpMk id="88" creationId="{B27FC162-75CF-AD87-9EF7-05855DF416CE}"/>
          </ac:cxnSpMkLst>
        </pc:cxnChg>
        <pc:cxnChg chg="add mod">
          <ac:chgData name="Norman Jen" userId="9c31dc5bf6bf3ccf" providerId="LiveId" clId="{E904A82C-FB3A-4582-93E0-5B571E8CACA3}" dt="2024-01-25T19:24:13.392" v="3589" actId="14100"/>
          <ac:cxnSpMkLst>
            <pc:docMk/>
            <pc:sldMk cId="251151915" sldId="290"/>
            <ac:cxnSpMk id="90" creationId="{8596CA70-7FD7-F3E2-5F64-14D163DF29A6}"/>
          </ac:cxnSpMkLst>
        </pc:cxnChg>
        <pc:cxnChg chg="add mod">
          <ac:chgData name="Norman Jen" userId="9c31dc5bf6bf3ccf" providerId="LiveId" clId="{E904A82C-FB3A-4582-93E0-5B571E8CACA3}" dt="2024-01-25T19:24:20.722" v="3592" actId="14100"/>
          <ac:cxnSpMkLst>
            <pc:docMk/>
            <pc:sldMk cId="251151915" sldId="290"/>
            <ac:cxnSpMk id="92" creationId="{94D7BF21-4CF4-7BA0-0205-ED96C27BB854}"/>
          </ac:cxnSpMkLst>
        </pc:cxnChg>
        <pc:cxnChg chg="add mod">
          <ac:chgData name="Norman Jen" userId="9c31dc5bf6bf3ccf" providerId="LiveId" clId="{E904A82C-FB3A-4582-93E0-5B571E8CACA3}" dt="2024-01-25T19:24:34.357" v="3595" actId="14100"/>
          <ac:cxnSpMkLst>
            <pc:docMk/>
            <pc:sldMk cId="251151915" sldId="290"/>
            <ac:cxnSpMk id="94" creationId="{1466F489-17BB-A104-5D75-41FAB1C04F59}"/>
          </ac:cxnSpMkLst>
        </pc:cxnChg>
        <pc:cxnChg chg="add mod">
          <ac:chgData name="Norman Jen" userId="9c31dc5bf6bf3ccf" providerId="LiveId" clId="{E904A82C-FB3A-4582-93E0-5B571E8CACA3}" dt="2024-01-25T19:24:44.291" v="3598" actId="14100"/>
          <ac:cxnSpMkLst>
            <pc:docMk/>
            <pc:sldMk cId="251151915" sldId="290"/>
            <ac:cxnSpMk id="96" creationId="{5E9FD5EE-47DB-41B7-39E4-A62A210AC7E9}"/>
          </ac:cxnSpMkLst>
        </pc:cxnChg>
      </pc:sldChg>
      <pc:sldChg chg="addSp modSp new mod ord">
        <pc:chgData name="Norman Jen" userId="9c31dc5bf6bf3ccf" providerId="LiveId" clId="{E904A82C-FB3A-4582-93E0-5B571E8CACA3}" dt="2024-01-25T19:45:23.340" v="3946" actId="1076"/>
        <pc:sldMkLst>
          <pc:docMk/>
          <pc:sldMk cId="3463772693" sldId="291"/>
        </pc:sldMkLst>
        <pc:spChg chg="mod">
          <ac:chgData name="Norman Jen" userId="9c31dc5bf6bf3ccf" providerId="LiveId" clId="{E904A82C-FB3A-4582-93E0-5B571E8CACA3}" dt="2024-01-24T23:43:27.282" v="2050" actId="20577"/>
          <ac:spMkLst>
            <pc:docMk/>
            <pc:sldMk cId="3463772693" sldId="291"/>
            <ac:spMk id="2" creationId="{78B8F994-22D2-890C-2F8F-9C82644B39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" creationId="{80641F3F-566F-7661-2A65-43C4CCC8927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" creationId="{0D831673-BAE9-8D28-33B6-F9C4CB025AE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" creationId="{9806AAC3-529B-3E5C-E239-1264B7013B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" creationId="{8DE988C3-B769-0BDE-99A9-DB8C3657774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" creationId="{4B96F78D-EE94-5A16-550F-521B13D439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" creationId="{0924BE44-148A-CB28-7392-BA6E74DBC3E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" creationId="{A7F9D389-1ED1-A899-363E-7623FEA2DBD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" creationId="{195CB648-4E14-E689-354F-C243EB74963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" creationId="{F54B7777-F589-1C07-FC23-23937ADD9D9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6" creationId="{6788458F-3751-21C2-79A3-E1AC4CB719E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7" creationId="{6D55387B-3BAA-CF18-07A5-8C779C0CE0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8" creationId="{C88C0300-349F-D700-0522-909CD1199A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9" creationId="{CE7C7972-7D44-BAE6-40BC-E806C6C26C5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0" creationId="{317B82E9-8BB4-3B5C-75A2-F52D82829E3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1" creationId="{2AD6E19F-2E91-BDEA-3914-12C75839B1F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2" creationId="{F6241920-D594-F836-13B1-EC7C018AA0E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3" creationId="{006E0F07-2243-A7CA-8C76-1511BD6674D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4" creationId="{023C254B-53B9-9BCA-EFEB-3C2DAD293FA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5" creationId="{28B9A23F-2FE9-88DB-0AF0-702DD5AD5D2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6" creationId="{A59553CE-8A56-5AE9-C26D-D2E7DF33198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7" creationId="{FE97043F-646F-F739-4F60-92E43091E1F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8" creationId="{66BB1F39-3B53-0A6A-E885-1CE3665020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9" creationId="{E999893D-145E-9BAB-000E-F6A1E6202A6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0" creationId="{EBB193C6-6DD6-12FE-1EBC-1270420E667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1" creationId="{83143D12-3EAF-F036-CED9-27C76060222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3" creationId="{66D49EC3-FBD8-FEEA-CFB6-3D64DC4B46C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5" creationId="{7EBBAF44-0AB8-2909-B872-5F22EB75575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6" creationId="{726BA493-EEC7-A54F-71AC-4DF771A4ADE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7" creationId="{8D598CA6-898B-9CFA-41EA-AEE50680727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8" creationId="{CEEBFD44-1176-D143-CCCB-407D729CEB0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9" creationId="{FA5D2EF3-6380-42C9-8446-CD1A3AD9734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0" creationId="{B0D1613A-E661-93C5-57D6-581340092B8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1" creationId="{C0375DBD-E5D7-70D6-537B-BFE24F2C684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3" creationId="{7B91CE44-12E7-1B23-0001-9E31154E629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4" creationId="{8C5E121A-894C-25E1-8204-8C10DE0A485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5" creationId="{7F9BFB2C-64C8-F82C-5231-3C292FE3659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6" creationId="{5091EA65-0212-5EBA-B501-BDD5862CFFE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7" creationId="{B09A9F61-B695-3FB9-DCE7-1B3A0E62F4B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8" creationId="{B5731F7F-8B1E-BE9A-EA8A-66DC009A45F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9" creationId="{3C9D8098-5FF5-BBE3-CD70-E65F54A571A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0" creationId="{BCC09489-ACA2-80FC-1BC4-703BA5A0676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1" creationId="{FCE5F542-4960-5A3C-2059-E470249959B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2" creationId="{DDDF9306-6456-9FCD-5AEA-6C45B7B15F3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3" creationId="{CF86CF17-D57F-16D6-AF4C-289973A6CAA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4" creationId="{B60F1DEF-C67F-C8FC-B4C5-BA90CD936CF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5" creationId="{F5257F17-63E1-BF05-DB14-C870ABFAA4D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6" creationId="{91C9C64E-0AC1-9957-A47D-23755040F18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7" creationId="{ABE5A8E9-61B7-9EE2-3222-6C81786D7B8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8" creationId="{70FAF4C9-5013-F992-0E4F-C4B1FDE324C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9" creationId="{BE94988D-38E8-A271-62C3-3A2BCC611AF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0" creationId="{CAB9B72A-92C6-6B45-60C1-54A0186B8FC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1" creationId="{EA7FACCE-8F41-584C-6B9D-227DB4F27BA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2" creationId="{054DBD0C-24DF-8650-F09E-6F9D8E699B1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3" creationId="{ECBB6426-756A-7DBB-4EB9-F1395584F54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4" creationId="{6F7EE808-A5AD-E2D1-74CE-925F5FC352C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5" creationId="{B1E26543-0915-8182-4840-F23AA93505F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6" creationId="{4004A118-3E42-7900-6451-E84925E53A1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7" creationId="{212A5B86-4EB4-DFEF-4F61-15A5795D875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8" creationId="{D383251E-DFBD-6CB2-5E2D-ABF8C841AB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9" creationId="{7531BFBA-D0DE-EAE8-F9B9-EC9EED5433F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0" creationId="{2E6F8EE1-8DFC-58A0-532F-AE3AA7B99D3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1" creationId="{E88E1D9E-E4C4-71BA-6550-664C087B8D8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3" creationId="{DCEC72DB-D34A-D270-81EC-BC9497BAB82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6" creationId="{03BF3F5A-2902-54B2-F838-8D718297F77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7" creationId="{1EF20930-4F0C-1961-60F0-4DBF44B46B3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8" creationId="{F1563D62-3097-1184-5ABB-659C17F61AC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9" creationId="{A5A12A6F-DAD1-8443-4D06-9EA616C4065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0" creationId="{E7A24376-2FC4-3009-9756-BCF8DFDDE51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1" creationId="{16DA0078-3EEA-25D1-7EE0-FA0F553C912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2" creationId="{5772A3F2-F908-E922-699C-B339192C627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3" creationId="{40864422-619B-7DCF-DC78-6AD8EE9E1DD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5" creationId="{8FF60E37-4385-7442-3C7C-EB7D78F095F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6" creationId="{E8F74ADB-D11D-8D18-3848-2DF69D5510C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7" creationId="{546FDCB6-94F2-E4FC-8D73-BDA26A15445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8" creationId="{8A591D37-F8BE-723D-53A8-CB433290212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9" creationId="{E02E69E8-0762-031B-0807-FA049920F68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0" creationId="{68A8415A-7711-7158-B66D-D20AEE5B08B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1" creationId="{D44D817B-3CF0-E9EA-4F39-32D30E5367A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2" creationId="{65D489A8-9327-3721-79BD-E34514E05F6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4" creationId="{1B79CFBF-36FE-B374-1816-B2F9D4BADD8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5" creationId="{829B5B45-5BB6-B26C-4A6A-DA537126D3A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6" creationId="{B5946D3F-BF69-3F4E-2977-1EC957B15D6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7" creationId="{735B53C3-305A-EDFD-CF7E-997D8E5C615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8" creationId="{41C26FA8-FCD2-5441-040B-87314E8AD65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9" creationId="{34D01827-AFF8-E3CA-3022-DCA5B7CEB30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0" creationId="{7E9A0F52-229A-D7AE-A323-5DC61203FCC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1" creationId="{6BD433F8-A2C7-497F-1DCF-D404954447C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2" creationId="{535879B3-CE76-EA64-946A-6D29856222B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3" creationId="{B881AFF4-D754-30EB-5003-A89E1BDFEC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4" creationId="{A24201A6-A0AD-D086-2025-BCB19961926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5" creationId="{38236B3B-8B18-7F8C-E78F-600B03E4A0B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6" creationId="{4BC72272-3D1A-3C13-BB88-B8BC3C73A26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7" creationId="{692AC183-D562-DDDB-7A8C-EF8F8BE466E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8" creationId="{B3B9368F-80DB-E54D-761B-51E9D46928F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9" creationId="{F478BAFC-A866-405E-6491-C8A6C9EA656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0" creationId="{4C81EC0B-76C4-D22D-182A-61395B04763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1" creationId="{A3D881DD-E717-AE2B-81A1-3528F66BFA6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2" creationId="{D1E4256A-CD41-4F43-CB36-1FCA1050F96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3" creationId="{C3BB216C-59DB-F3A6-6A20-4676FA725E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4" creationId="{ED90E51F-5DD7-3797-B907-F06BD3F2738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5" creationId="{62AD7181-4C22-09CC-60F4-27A859F237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6" creationId="{0AD2F310-1C88-B04D-309A-CF847E82AD3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7" creationId="{6496B098-02C4-5D5B-CD7D-A81A13F6D7F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8" creationId="{E7485B02-ED5C-30EB-4597-F6731953945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9" creationId="{DD24BF8A-F342-70E4-3083-280993BDB13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0" creationId="{70996345-8687-7D50-B97C-8C10416662B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1" creationId="{F4BCAF4B-68AB-706C-4406-9279B7CD338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2" creationId="{B9F41EEF-CAF3-0D35-C4A3-6FFEFDAB045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3" creationId="{831F0483-B76C-4E00-7227-1AEDC309D6C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4" creationId="{8B434A36-4E2F-E16E-1C39-9511D944593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5" creationId="{54A5AF63-607F-B47A-B373-D74DC0B0978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6" creationId="{D05A063B-96E6-AAF1-CA60-22FF919EBFC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7" creationId="{1B1D444D-8522-8A03-84C3-80036125939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8" creationId="{14D9AACB-8699-1560-C5D3-5926ED67DCB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9" creationId="{2F259378-137F-94AD-3A38-65D1311D997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0" creationId="{5DECE9C7-309B-18DD-15C9-EE223E54AA7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1" creationId="{ABD8D16E-7FC4-B724-B932-8F80EA34F21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2" creationId="{35850917-EAB1-FAF5-E667-2539F8AF690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3" creationId="{16961CC2-F570-AEFE-C38B-346003DB28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4" creationId="{6976C026-D83A-A114-9E11-FC250F3890C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5" creationId="{20E6DF1C-7D49-DC6F-2DAE-F127ED22DEB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7" creationId="{ED08CB79-4272-5296-2562-11A7B55E3C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8" creationId="{E4A5D043-CC73-DB58-0903-D895C0C3134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9" creationId="{2D3DCE7A-0CE0-3EE9-69DD-8E204B1FAB9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0" creationId="{F18944C0-5473-A388-0A07-D42F91FFC82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1" creationId="{99A3C164-22DD-A32C-B86F-48606E0CF94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2" creationId="{AA79213B-85C6-4809-EE67-5E0E089AD5F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3" creationId="{C20D94E9-DC7C-C7FB-74F4-69A5B4C2DF1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4" creationId="{A216F228-22D8-6167-01D2-C6F4BA99CAE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5" creationId="{2BFAE0DC-49D5-3F77-F0BA-151D93040F5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6" creationId="{67FFA5A4-2379-B607-05B8-852AA289869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7" creationId="{B324FC19-DA8B-486C-3603-2992791AA44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8" creationId="{4D48FCCF-6A50-E81D-CB03-90B54D14766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9" creationId="{9A1DF9ED-AB3B-00B6-F040-4BD33B3DDED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0" creationId="{74F4B123-C71B-A25E-FE2F-F4F34DC25CE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1" creationId="{0D7BAE6C-58FC-547E-A5B4-80F527F8B49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2" creationId="{7EDBA555-D81D-9A84-9DD7-06E79D10A9A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3" creationId="{E63EA1A9-61B6-D163-7CE2-F5F18DE96FB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4" creationId="{FCB652F6-B891-2BAB-A303-9EE84494650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5" creationId="{4A1D0C5D-13BC-34B8-164A-439F7AEF724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6" creationId="{0EA1E7E9-68CB-EB62-F390-A1DA45E8B0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7" creationId="{B5FE124E-A9CF-4589-9DDE-A7855B1AA47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8" creationId="{65F4140B-69F0-5CFE-9001-73FB2D09772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9" creationId="{E359829A-F6E1-2BBA-45D4-C8990998AEF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0" creationId="{743C7FE9-244B-8B21-4C36-531DADD0CDD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1" creationId="{6BE55DC2-3084-65E0-D5C8-61F2E9478E5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2" creationId="{22F92E70-FF28-089A-6E32-8B38663970D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3" creationId="{CB38DA3D-12BA-CD90-3410-9AEE3D1F6F2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4" creationId="{8499FF4A-400C-C5B1-3837-DAA67BA890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5" creationId="{376A95F3-4E42-0BC5-67F2-510ACF2CA2A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6" creationId="{D478C1F3-DD45-57DE-98F8-B711851E07A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7" creationId="{0173F19B-C69B-91BC-D960-271C4807A39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8" creationId="{500BDBD5-4484-7441-E210-0EF153E66D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9" creationId="{4AC7AD45-DA4C-A310-2430-363FCDCF52B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0" creationId="{7CAADE27-B05A-08FE-0E2C-AA68471B08B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1" creationId="{E65F02A2-6EA1-3A5C-7197-80BEEEBBB2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2" creationId="{A2A99542-40D7-5617-EDDD-C522B83843C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3" creationId="{DD865427-153D-2963-16D5-AFC04ABDE18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4" creationId="{08A663A6-B84B-0609-2B70-A17CCA80705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5" creationId="{9121F6D4-222A-03C1-F93C-2D702DF5F28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6" creationId="{AA53A28A-41A1-E603-8895-B291847EE82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7" creationId="{6786AFF1-8289-C2D7-5ABD-C73C316F414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8" creationId="{40917B95-399E-1EDB-EE71-BBD071205AD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9" creationId="{09DEA87E-AE50-1A1A-B82B-488C12218C6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0" creationId="{9FB23E92-DA25-BA0B-1EF6-2674F0D49C4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1" creationId="{DA9922AD-0215-C2F1-6A12-2D9AFADBB96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2" creationId="{E0C07B48-6B14-E3F3-ADB8-13C4A8A130F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3" creationId="{7B14A76B-17D7-219C-3470-903490BD3E7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4" creationId="{4CA2F366-53A7-58B6-8F9D-F63F6BFBEF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5" creationId="{BF4505D4-E347-3FE0-9514-2693BBC6DCA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6" creationId="{32977E5A-3DA4-DAE4-F5F0-9EE32455C90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7" creationId="{A627D831-181B-2942-06B2-A3F7B79E2B8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8" creationId="{2ACF1795-689C-6B62-C09E-888F7AB4BAF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9" creationId="{A0CF586C-DF99-9846-6CBD-F3BA1F8434F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0" creationId="{DC9EA29B-CBF6-A429-FBDD-8DC516AFF58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1" creationId="{04C55CB1-8525-4DBD-0B97-C39775A8779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2" creationId="{75D0427B-3887-1978-6004-74B751783D4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3" creationId="{C85E1600-EC56-8CCC-4939-E0817B03BAC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4" creationId="{B5C07C7C-0299-49D0-4FB7-FD74F2BDCE2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5" creationId="{48C208D2-261C-D3EF-7E51-722DF4DB38C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6" creationId="{E39A951A-9E79-B1AE-07D9-082657BB4F6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7" creationId="{3A3BAD9D-DAEE-D3A8-5652-9DEB62CA96B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8" creationId="{783364C3-A6C6-DADA-B4B1-04148FD2349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9" creationId="{BBDA9B05-CC14-D8A3-5DE9-23B378C5D87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0" creationId="{8DAA0C95-3BC5-025A-CC3A-2E599A22667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1" creationId="{DAE1D462-EE57-B508-6165-B95E3F9B4D7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2" creationId="{DC04F5C1-592B-27DD-28C7-DC7590B1992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3" creationId="{495C8CBE-21D7-1F60-4AEE-D6ABDFAA85A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4" creationId="{4E6E30CC-3625-BA6C-CC2F-01537C9A37A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5" creationId="{7C6715AE-495B-86A5-14B4-C09E1557F8F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6" creationId="{E57A9309-895B-00E8-1423-F86F02D260C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7" creationId="{356D8D21-1ECC-B4DC-1DBC-8B65DECBE06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8" creationId="{FE185B37-3998-4D79-5153-FC63AE21617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9" creationId="{7748038A-5799-2325-8F07-93A91FDEA49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0" creationId="{EFB366B0-76AD-CA6F-755F-37EA6293F27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1" creationId="{E13BBE17-B597-B5E6-3D7C-AE5F8631187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2" creationId="{9300E35E-87DF-9FE5-8784-4B62697EADD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3" creationId="{BCB9D617-1E94-4FD3-45E1-212D3267E87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4" creationId="{83D3A9FB-F512-AA30-871C-99C8A9B4D1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5" creationId="{96B1FB4F-D3A0-7FC0-7DAF-9BCFF5EC6E2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6" creationId="{0EDA6C37-23FB-7ED7-B693-93D0D1B5138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7" creationId="{DCE3BACB-B23A-B96C-9857-152ED9F85FF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8" creationId="{1D8E22D7-307E-3EF7-1F1F-FEA1C11D962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9" creationId="{C75B33A5-7B1A-723A-D3C8-9C8B9F5CEDE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0" creationId="{4C6F1758-0C67-1610-B325-21D7F5C929E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2" creationId="{1785A6A3-D6ED-DA19-AECA-54E25A2E184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3" creationId="{2095A734-3143-92B8-A5B3-346595466D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4" creationId="{DBEDE1C6-B627-0501-B85A-3963537FC0C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5" creationId="{F609B8DB-EE20-5DE2-5F7E-C7654E5B6FA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6" creationId="{E4FD7CA3-73EB-B5A6-505F-856390B079C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7" creationId="{AF43C766-83A9-D819-177C-0A27E2C7253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8" creationId="{A558B60D-FD98-E1F1-CDFB-0C8A0413E6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9" creationId="{946776A7-E6BB-1E2B-BC21-AB96C98AC81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0" creationId="{456BE3BA-561D-3D26-B16B-7ACFBF1F2C7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1" creationId="{D92ED8F8-1C43-CFF9-93D0-773DE0E9D54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2" creationId="{0245D4D4-7775-31C2-4A17-3574AF231FC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3" creationId="{757571D1-DCAF-192C-6A76-96B0EE19708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4" creationId="{500F4BF2-670C-C922-540C-EED45D6C6CD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5" creationId="{8EF57F52-228C-1453-6588-35B0CAF8E61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6" creationId="{68455532-FDAB-6668-F6EF-151259D7839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7" creationId="{47B739A3-FCC3-5EA9-E139-AD4DA783945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8" creationId="{D65850A6-30B6-5397-DC71-4EF89FF86D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9" creationId="{38962FDA-27A5-876F-7275-987B6879D04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0" creationId="{13536CC6-EC1D-CAF6-CD1A-A3FB9D4DB94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1" creationId="{6B2E5B8F-3743-15D4-300E-F8CF062FD21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3" creationId="{6180A0BF-B33E-EFAD-F5AB-3F9E91738E0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4" creationId="{87D1D40C-B843-7F24-1DB2-BC5BD8A9895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5" creationId="{596B60BF-2D4E-3A94-1B08-6EC4956FF99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6" creationId="{D550B248-EE86-DE1E-CDDA-E98E5F7F220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7" creationId="{D2DC9C57-70DF-8122-5604-C5D0327024C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8" creationId="{1C4701C0-D578-EE3C-2F98-B21BB2AF7F3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9" creationId="{0337D433-B031-D1DA-1F3D-2F510A2C33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60" creationId="{F45F1DD0-596A-D88B-91B0-5E244A61FBFC}"/>
          </ac:spMkLst>
        </pc:spChg>
        <pc:grpChg chg="add mod">
          <ac:chgData name="Norman Jen" userId="9c31dc5bf6bf3ccf" providerId="LiveId" clId="{E904A82C-FB3A-4582-93E0-5B571E8CACA3}" dt="2024-01-25T19:45:23.340" v="3946" actId="1076"/>
          <ac:grpSpMkLst>
            <pc:docMk/>
            <pc:sldMk cId="3463772693" sldId="291"/>
            <ac:grpSpMk id="3" creationId="{2595DBD8-5D66-87CD-20BD-C528266DD4D9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4" creationId="{2EDB00CB-D9CF-E528-772B-9DAFC4C0C0B4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5" creationId="{90147C90-5101-1FC1-23D2-97C5BFA40F86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6" creationId="{B206CD15-1E49-6282-4B03-A698CCB42480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7" creationId="{5EA28E70-4E22-1459-6F41-05AAE48E9F6E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" creationId="{E1CFD2E2-DEA2-5310-5BE1-EE657E9F1F3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9" creationId="{2E601B15-392D-7B30-C398-4DFCC5DC2748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0" creationId="{930D5472-40FA-294D-949D-7D07EE3443D1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1" creationId="{4B288B9A-0498-AECF-1D4E-CD721E8D3B97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2" creationId="{62D9A9A3-7289-95C2-C47D-32ACEF253694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3" creationId="{3F36FAC5-79B8-B88D-439F-1D925F2A622D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4" creationId="{51668B24-31AC-F5B2-A616-82654F4583F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5" creationId="{B4C72236-EAF8-E836-8A22-4B8E274FD887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9" creationId="{479A208C-C13F-AE78-6CC0-D2B51C76786E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42" creationId="{E156EF7D-0A0C-48D7-D664-0A4F055357AF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44" creationId="{E7F96D0B-643B-F66F-DF59-46B19EA824FF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52" creationId="{64310172-17D3-95EA-9264-5D4417196534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2" creationId="{A1C945E3-32D9-4D32-E04C-4315B86B9FAF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4" creationId="{DC7E9AC2-D101-0417-24FB-8FFFE55D091A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5" creationId="{2D856148-2F5E-F2CA-73ED-B0ACE7414C47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94" creationId="{EAC9830F-E1BE-17F8-B391-2161FDFA31A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03" creationId="{BF943B33-3822-B095-2AFF-CD749B15584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46" creationId="{DFA09973-48F6-BD04-7E47-EB1313553A48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231" creationId="{E26F1216-47A9-674E-9336-0BFDF316491C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252" creationId="{2FD15AD3-0D9B-D4F3-7719-3B890E190749}"/>
          </ac:grpSpMkLst>
        </pc:grpChg>
        <pc:picChg chg="add mod">
          <ac:chgData name="Norman Jen" userId="9c31dc5bf6bf3ccf" providerId="LiveId" clId="{E904A82C-FB3A-4582-93E0-5B571E8CACA3}" dt="2024-01-25T19:45:23.340" v="3946" actId="1076"/>
          <ac:picMkLst>
            <pc:docMk/>
            <pc:sldMk cId="3463772693" sldId="291"/>
            <ac:picMk id="262" creationId="{56CAB9E5-9A83-0F0E-B731-F931C40FE719}"/>
          </ac:picMkLst>
        </pc:picChg>
        <pc:picChg chg="add mod">
          <ac:chgData name="Norman Jen" userId="9c31dc5bf6bf3ccf" providerId="LiveId" clId="{E904A82C-FB3A-4582-93E0-5B571E8CACA3}" dt="2024-01-25T19:45:23.340" v="3946" actId="1076"/>
          <ac:picMkLst>
            <pc:docMk/>
            <pc:sldMk cId="3463772693" sldId="291"/>
            <ac:picMk id="263" creationId="{7C831434-740D-5639-4987-81A2110E860B}"/>
          </ac:picMkLst>
        </pc:picChg>
        <pc:picChg chg="add mod">
          <ac:chgData name="Norman Jen" userId="9c31dc5bf6bf3ccf" providerId="LiveId" clId="{E904A82C-FB3A-4582-93E0-5B571E8CACA3}" dt="2024-01-25T19:45:23.340" v="3946" actId="1076"/>
          <ac:picMkLst>
            <pc:docMk/>
            <pc:sldMk cId="3463772693" sldId="291"/>
            <ac:picMk id="264" creationId="{3FD6E6F8-E39E-ABE1-F943-7A8081C3EEDA}"/>
          </ac:picMkLst>
        </pc:picChg>
      </pc:sldChg>
      <pc:sldChg chg="addSp modSp new mod ord">
        <pc:chgData name="Norman Jen" userId="9c31dc5bf6bf3ccf" providerId="LiveId" clId="{E904A82C-FB3A-4582-93E0-5B571E8CACA3}" dt="2024-01-25T20:25:22.675" v="4393"/>
        <pc:sldMkLst>
          <pc:docMk/>
          <pc:sldMk cId="1999475030" sldId="292"/>
        </pc:sldMkLst>
        <pc:spChg chg="mod">
          <ac:chgData name="Norman Jen" userId="9c31dc5bf6bf3ccf" providerId="LiveId" clId="{E904A82C-FB3A-4582-93E0-5B571E8CACA3}" dt="2024-01-25T00:24:02.825" v="2369" actId="20577"/>
          <ac:spMkLst>
            <pc:docMk/>
            <pc:sldMk cId="1999475030" sldId="292"/>
            <ac:spMk id="2" creationId="{DF4A2AE2-8A7F-A972-8049-2353B666A522}"/>
          </ac:spMkLst>
        </pc:spChg>
        <pc:spChg chg="add mod">
          <ac:chgData name="Norman Jen" userId="9c31dc5bf6bf3ccf" providerId="LiveId" clId="{E904A82C-FB3A-4582-93E0-5B571E8CACA3}" dt="2024-01-25T00:24:14.955" v="2371" actId="14100"/>
          <ac:spMkLst>
            <pc:docMk/>
            <pc:sldMk cId="1999475030" sldId="292"/>
            <ac:spMk id="3" creationId="{7457B122-83FE-7B4D-7DD4-A599D5F89A5D}"/>
          </ac:spMkLst>
        </pc:spChg>
        <pc:spChg chg="add mod">
          <ac:chgData name="Norman Jen" userId="9c31dc5bf6bf3ccf" providerId="LiveId" clId="{E904A82C-FB3A-4582-93E0-5B571E8CACA3}" dt="2024-01-25T00:24:29.242" v="2374" actId="14100"/>
          <ac:spMkLst>
            <pc:docMk/>
            <pc:sldMk cId="1999475030" sldId="292"/>
            <ac:spMk id="5" creationId="{DDC73090-5665-597A-09EC-8DA2F7A93CE8}"/>
          </ac:spMkLst>
        </pc:spChg>
        <pc:spChg chg="add mod">
          <ac:chgData name="Norman Jen" userId="9c31dc5bf6bf3ccf" providerId="LiveId" clId="{E904A82C-FB3A-4582-93E0-5B571E8CACA3}" dt="2024-01-25T00:24:38.305" v="2376" actId="14100"/>
          <ac:spMkLst>
            <pc:docMk/>
            <pc:sldMk cId="1999475030" sldId="292"/>
            <ac:spMk id="6" creationId="{1E638663-C0A6-3EB5-A01B-720CCF0177BD}"/>
          </ac:spMkLst>
        </pc:spChg>
        <pc:spChg chg="add mod">
          <ac:chgData name="Norman Jen" userId="9c31dc5bf6bf3ccf" providerId="LiveId" clId="{E904A82C-FB3A-4582-93E0-5B571E8CACA3}" dt="2024-01-25T00:24:48.010" v="2378" actId="1076"/>
          <ac:spMkLst>
            <pc:docMk/>
            <pc:sldMk cId="1999475030" sldId="292"/>
            <ac:spMk id="7" creationId="{41961271-14CD-29B9-E6EC-60C6791D0AAB}"/>
          </ac:spMkLst>
        </pc:spChg>
        <pc:spChg chg="add mod">
          <ac:chgData name="Norman Jen" userId="9c31dc5bf6bf3ccf" providerId="LiveId" clId="{E904A82C-FB3A-4582-93E0-5B571E8CACA3}" dt="2024-01-25T00:24:55.864" v="2380" actId="14100"/>
          <ac:spMkLst>
            <pc:docMk/>
            <pc:sldMk cId="1999475030" sldId="292"/>
            <ac:spMk id="8" creationId="{0CDE3AA3-A14C-01C5-469D-69ACB44C98F8}"/>
          </ac:spMkLst>
        </pc:spChg>
        <pc:spChg chg="add mod">
          <ac:chgData name="Norman Jen" userId="9c31dc5bf6bf3ccf" providerId="LiveId" clId="{E904A82C-FB3A-4582-93E0-5B571E8CACA3}" dt="2024-01-25T00:25:15.858" v="2383" actId="14100"/>
          <ac:spMkLst>
            <pc:docMk/>
            <pc:sldMk cId="1999475030" sldId="292"/>
            <ac:spMk id="10" creationId="{B84189B5-5C0D-8289-D4C9-3AC205E95341}"/>
          </ac:spMkLst>
        </pc:spChg>
        <pc:picChg chg="add mod">
          <ac:chgData name="Norman Jen" userId="9c31dc5bf6bf3ccf" providerId="LiveId" clId="{E904A82C-FB3A-4582-93E0-5B571E8CACA3}" dt="2024-01-25T00:26:00.239" v="2388" actId="1076"/>
          <ac:picMkLst>
            <pc:docMk/>
            <pc:sldMk cId="1999475030" sldId="292"/>
            <ac:picMk id="2050" creationId="{3C14639D-3911-E825-36EC-ECD19AAA60CC}"/>
          </ac:picMkLst>
        </pc:picChg>
        <pc:picChg chg="add mod">
          <ac:chgData name="Norman Jen" userId="9c31dc5bf6bf3ccf" providerId="LiveId" clId="{E904A82C-FB3A-4582-93E0-5B571E8CACA3}" dt="2024-01-25T00:26:25.245" v="2393" actId="1076"/>
          <ac:picMkLst>
            <pc:docMk/>
            <pc:sldMk cId="1999475030" sldId="292"/>
            <ac:picMk id="2052" creationId="{0411B21C-DD4F-2D60-11F4-A9470F0BB197}"/>
          </ac:picMkLst>
        </pc:picChg>
        <pc:picChg chg="add mod">
          <ac:chgData name="Norman Jen" userId="9c31dc5bf6bf3ccf" providerId="LiveId" clId="{E904A82C-FB3A-4582-93E0-5B571E8CACA3}" dt="2024-01-25T00:27:11.023" v="2399" actId="14100"/>
          <ac:picMkLst>
            <pc:docMk/>
            <pc:sldMk cId="1999475030" sldId="292"/>
            <ac:picMk id="2054" creationId="{071E8C7D-3CAF-D76D-FF09-BC8236ACCC9F}"/>
          </ac:picMkLst>
        </pc:picChg>
      </pc:sldChg>
      <pc:sldChg chg="addSp delSp modSp new mod ord">
        <pc:chgData name="Norman Jen" userId="9c31dc5bf6bf3ccf" providerId="LiveId" clId="{E904A82C-FB3A-4582-93E0-5B571E8CACA3}" dt="2024-01-26T01:11:13.446" v="4412" actId="478"/>
        <pc:sldMkLst>
          <pc:docMk/>
          <pc:sldMk cId="4154257769" sldId="293"/>
        </pc:sldMkLst>
        <pc:spChg chg="mod">
          <ac:chgData name="Norman Jen" userId="9c31dc5bf6bf3ccf" providerId="LiveId" clId="{E904A82C-FB3A-4582-93E0-5B571E8CACA3}" dt="2024-01-25T00:28:08.505" v="2441" actId="20577"/>
          <ac:spMkLst>
            <pc:docMk/>
            <pc:sldMk cId="4154257769" sldId="293"/>
            <ac:spMk id="2" creationId="{745B49F1-380C-F307-56F6-A5490CB7E43A}"/>
          </ac:spMkLst>
        </pc:spChg>
        <pc:picChg chg="add del mod">
          <ac:chgData name="Norman Jen" userId="9c31dc5bf6bf3ccf" providerId="LiveId" clId="{E904A82C-FB3A-4582-93E0-5B571E8CACA3}" dt="2024-01-25T19:51:36.098" v="3950" actId="22"/>
          <ac:picMkLst>
            <pc:docMk/>
            <pc:sldMk cId="4154257769" sldId="293"/>
            <ac:picMk id="4" creationId="{1FA34509-F9FC-215A-87F7-30944EC07E43}"/>
          </ac:picMkLst>
        </pc:picChg>
        <pc:picChg chg="add del mod">
          <ac:chgData name="Norman Jen" userId="9c31dc5bf6bf3ccf" providerId="LiveId" clId="{E904A82C-FB3A-4582-93E0-5B571E8CACA3}" dt="2024-01-26T01:11:13.446" v="4412" actId="478"/>
          <ac:picMkLst>
            <pc:docMk/>
            <pc:sldMk cId="4154257769" sldId="293"/>
            <ac:picMk id="6" creationId="{A1E6DFFD-BED3-BA4B-AD58-0FC70BBF8A5C}"/>
          </ac:picMkLst>
        </pc:picChg>
        <pc:picChg chg="add del mod">
          <ac:chgData name="Norman Jen" userId="9c31dc5bf6bf3ccf" providerId="LiveId" clId="{E904A82C-FB3A-4582-93E0-5B571E8CACA3}" dt="2024-01-26T01:11:12.998" v="4411" actId="478"/>
          <ac:picMkLst>
            <pc:docMk/>
            <pc:sldMk cId="4154257769" sldId="293"/>
            <ac:picMk id="8" creationId="{E125B0D6-3A30-D348-C3D1-D699B368CABF}"/>
          </ac:picMkLst>
        </pc:picChg>
        <pc:picChg chg="add del mod">
          <ac:chgData name="Norman Jen" userId="9c31dc5bf6bf3ccf" providerId="LiveId" clId="{E904A82C-FB3A-4582-93E0-5B571E8CACA3}" dt="2024-01-26T01:11:12.665" v="4410" actId="22"/>
          <ac:picMkLst>
            <pc:docMk/>
            <pc:sldMk cId="4154257769" sldId="293"/>
            <ac:picMk id="10" creationId="{2D300CEC-D382-4842-CF2D-417884A80993}"/>
          </ac:picMkLst>
        </pc:picChg>
      </pc:sldChg>
      <pc:sldChg chg="addSp delSp modSp new mod ord modAnim">
        <pc:chgData name="Norman Jen" userId="9c31dc5bf6bf3ccf" providerId="LiveId" clId="{E904A82C-FB3A-4582-93E0-5B571E8CACA3}" dt="2024-01-26T14:20:01.597" v="4466"/>
        <pc:sldMkLst>
          <pc:docMk/>
          <pc:sldMk cId="3840221330" sldId="294"/>
        </pc:sldMkLst>
        <pc:spChg chg="mod">
          <ac:chgData name="Norman Jen" userId="9c31dc5bf6bf3ccf" providerId="LiveId" clId="{E904A82C-FB3A-4582-93E0-5B571E8CACA3}" dt="2024-01-25T18:43:52.175" v="3115" actId="20577"/>
          <ac:spMkLst>
            <pc:docMk/>
            <pc:sldMk cId="3840221330" sldId="294"/>
            <ac:spMk id="2" creationId="{29B7A159-6FA8-F6AA-B895-DE0A489DD466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3" creationId="{BFA8033A-3770-E168-4695-67637F71745E}"/>
          </ac:spMkLst>
        </pc:spChg>
        <pc:spChg chg="add mod">
          <ac:chgData name="Norman Jen" userId="9c31dc5bf6bf3ccf" providerId="LiveId" clId="{E904A82C-FB3A-4582-93E0-5B571E8CACA3}" dt="2024-01-25T18:19:58.798" v="2737"/>
          <ac:spMkLst>
            <pc:docMk/>
            <pc:sldMk cId="3840221330" sldId="294"/>
            <ac:spMk id="4" creationId="{7C101989-FD23-4F80-C1B0-2D9032C234F9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5" creationId="{492B902B-80B1-9609-D643-C6C56777E422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8" creationId="{7AF4FED0-37E8-C4E7-6351-3D2EC2664269}"/>
          </ac:spMkLst>
        </pc:spChg>
        <pc:spChg chg="add mod">
          <ac:chgData name="Norman Jen" userId="9c31dc5bf6bf3ccf" providerId="LiveId" clId="{E904A82C-FB3A-4582-93E0-5B571E8CACA3}" dt="2024-01-25T18:33:09.691" v="3019" actId="1076"/>
          <ac:spMkLst>
            <pc:docMk/>
            <pc:sldMk cId="3840221330" sldId="294"/>
            <ac:spMk id="9" creationId="{83660DED-3D96-BE53-E707-35D4DED278EB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0" creationId="{3D0DF730-64C4-D9AA-1912-D968438686B0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1" creationId="{FFBC0C5D-9729-2ED8-6FF7-BFA696FE67AA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2" creationId="{2E70C79B-2BEB-B6B4-C65E-9305A72525BF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5" creationId="{6A898AFE-9E51-CB64-CAC3-60C18CADA5BA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6" creationId="{12A757A5-17C6-217D-175A-0B321831D8BB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7" creationId="{9FFA02E2-01D4-2B7E-DC86-092F197FA981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8" creationId="{F8DEF154-854C-38F1-212D-FB9523A4CF8A}"/>
          </ac:spMkLst>
        </pc:spChg>
        <pc:spChg chg="add del">
          <ac:chgData name="Norman Jen" userId="9c31dc5bf6bf3ccf" providerId="LiveId" clId="{E904A82C-FB3A-4582-93E0-5B571E8CACA3}" dt="2024-01-25T18:25:53.275" v="2912" actId="22"/>
          <ac:spMkLst>
            <pc:docMk/>
            <pc:sldMk cId="3840221330" sldId="294"/>
            <ac:spMk id="20" creationId="{E318A9C1-78C6-4E50-9432-68886AF21532}"/>
          </ac:spMkLst>
        </pc:spChg>
        <pc:spChg chg="add mod">
          <ac:chgData name="Norman Jen" userId="9c31dc5bf6bf3ccf" providerId="LiveId" clId="{E904A82C-FB3A-4582-93E0-5B571E8CACA3}" dt="2024-01-25T18:26:47.568" v="2925" actId="14100"/>
          <ac:spMkLst>
            <pc:docMk/>
            <pc:sldMk cId="3840221330" sldId="294"/>
            <ac:spMk id="21" creationId="{5C67B7AC-D57D-4805-C940-0F214BD03564}"/>
          </ac:spMkLst>
        </pc:spChg>
        <pc:spChg chg="add mod ord">
          <ac:chgData name="Norman Jen" userId="9c31dc5bf6bf3ccf" providerId="LiveId" clId="{E904A82C-FB3A-4582-93E0-5B571E8CACA3}" dt="2024-01-25T18:33:09.691" v="3019" actId="1076"/>
          <ac:spMkLst>
            <pc:docMk/>
            <pc:sldMk cId="3840221330" sldId="294"/>
            <ac:spMk id="22" creationId="{180AF9F3-1742-5E96-313F-7BD21E020108}"/>
          </ac:spMkLst>
        </pc:spChg>
        <pc:spChg chg="add mod or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23" creationId="{142359E6-864E-02E6-3D9A-3B131315AF82}"/>
          </ac:spMkLst>
        </pc:spChg>
        <pc:spChg chg="add mod or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24" creationId="{21EB1F36-41CE-A919-B11A-726F0A83BBFF}"/>
          </ac:spMkLst>
        </pc:spChg>
        <pc:spChg chg="add mod">
          <ac:chgData name="Norman Jen" userId="9c31dc5bf6bf3ccf" providerId="LiveId" clId="{E904A82C-FB3A-4582-93E0-5B571E8CACA3}" dt="2024-01-25T18:36:42.530" v="3063" actId="1076"/>
          <ac:spMkLst>
            <pc:docMk/>
            <pc:sldMk cId="3840221330" sldId="294"/>
            <ac:spMk id="32" creationId="{7FFBB695-A7D3-4D5E-0461-21E91F147133}"/>
          </ac:spMkLst>
        </pc:spChg>
        <pc:spChg chg="add mod">
          <ac:chgData name="Norman Jen" userId="9c31dc5bf6bf3ccf" providerId="LiveId" clId="{E904A82C-FB3A-4582-93E0-5B571E8CACA3}" dt="2024-01-25T18:32:58.815" v="3017" actId="1076"/>
          <ac:spMkLst>
            <pc:docMk/>
            <pc:sldMk cId="3840221330" sldId="294"/>
            <ac:spMk id="33" creationId="{90706599-DF9A-CEFE-850F-E4C487F9D291}"/>
          </ac:spMkLst>
        </pc:spChg>
        <pc:spChg chg="add mod">
          <ac:chgData name="Norman Jen" userId="9c31dc5bf6bf3ccf" providerId="LiveId" clId="{E904A82C-FB3A-4582-93E0-5B571E8CACA3}" dt="2024-01-25T18:34:48.537" v="3041" actId="1076"/>
          <ac:spMkLst>
            <pc:docMk/>
            <pc:sldMk cId="3840221330" sldId="294"/>
            <ac:spMk id="34" creationId="{E05A5011-38F4-14C3-3D30-1442708D7B8C}"/>
          </ac:spMkLst>
        </pc:spChg>
        <pc:spChg chg="add mod">
          <ac:chgData name="Norman Jen" userId="9c31dc5bf6bf3ccf" providerId="LiveId" clId="{E904A82C-FB3A-4582-93E0-5B571E8CACA3}" dt="2024-01-25T18:37:42.841" v="3073" actId="1076"/>
          <ac:spMkLst>
            <pc:docMk/>
            <pc:sldMk cId="3840221330" sldId="294"/>
            <ac:spMk id="35" creationId="{E8A6FE6F-6410-E0CA-650D-311FC2B5FDBF}"/>
          </ac:spMkLst>
        </pc:spChg>
        <pc:spChg chg="add mod">
          <ac:chgData name="Norman Jen" userId="9c31dc5bf6bf3ccf" providerId="LiveId" clId="{E904A82C-FB3A-4582-93E0-5B571E8CACA3}" dt="2024-01-25T18:36:20.132" v="3056" actId="1076"/>
          <ac:spMkLst>
            <pc:docMk/>
            <pc:sldMk cId="3840221330" sldId="294"/>
            <ac:spMk id="36" creationId="{A0E3B79C-6B4A-65C5-D91A-CCF89B62983B}"/>
          </ac:spMkLst>
        </pc:spChg>
        <pc:spChg chg="add mod">
          <ac:chgData name="Norman Jen" userId="9c31dc5bf6bf3ccf" providerId="LiveId" clId="{E904A82C-FB3A-4582-93E0-5B571E8CACA3}" dt="2024-01-25T18:36:23.801" v="3057" actId="1076"/>
          <ac:spMkLst>
            <pc:docMk/>
            <pc:sldMk cId="3840221330" sldId="294"/>
            <ac:spMk id="37" creationId="{628A61C8-19F9-9D4D-F68F-B90D5FEFF7CF}"/>
          </ac:spMkLst>
        </pc:spChg>
        <pc:spChg chg="add mod">
          <ac:chgData name="Norman Jen" userId="9c31dc5bf6bf3ccf" providerId="LiveId" clId="{E904A82C-FB3A-4582-93E0-5B571E8CACA3}" dt="2024-01-25T18:36:52.405" v="3064" actId="1076"/>
          <ac:spMkLst>
            <pc:docMk/>
            <pc:sldMk cId="3840221330" sldId="294"/>
            <ac:spMk id="38" creationId="{27DACEF3-9E48-4850-0CC9-0B724A2D298D}"/>
          </ac:spMkLst>
        </pc:spChg>
        <pc:spChg chg="add mod">
          <ac:chgData name="Norman Jen" userId="9c31dc5bf6bf3ccf" providerId="LiveId" clId="{E904A82C-FB3A-4582-93E0-5B571E8CACA3}" dt="2024-01-25T18:37:52.765" v="3074" actId="1076"/>
          <ac:spMkLst>
            <pc:docMk/>
            <pc:sldMk cId="3840221330" sldId="294"/>
            <ac:spMk id="39" creationId="{32850E79-016B-16EA-459C-663C79D5A337}"/>
          </ac:spMkLst>
        </pc:spChg>
        <pc:spChg chg="add mod">
          <ac:chgData name="Norman Jen" userId="9c31dc5bf6bf3ccf" providerId="LiveId" clId="{E904A82C-FB3A-4582-93E0-5B571E8CACA3}" dt="2024-01-25T18:36:28.703" v="3059" actId="1076"/>
          <ac:spMkLst>
            <pc:docMk/>
            <pc:sldMk cId="3840221330" sldId="294"/>
            <ac:spMk id="40" creationId="{8A38A16C-34CD-6ADA-CD2C-8FEDF56FC6B8}"/>
          </ac:spMkLst>
        </pc:spChg>
        <pc:spChg chg="add mod">
          <ac:chgData name="Norman Jen" userId="9c31dc5bf6bf3ccf" providerId="LiveId" clId="{E904A82C-FB3A-4582-93E0-5B571E8CACA3}" dt="2024-01-25T18:36:38.854" v="3061" actId="1076"/>
          <ac:spMkLst>
            <pc:docMk/>
            <pc:sldMk cId="3840221330" sldId="294"/>
            <ac:spMk id="41" creationId="{8F7C73F2-684C-B1D7-F763-B9FF73196F45}"/>
          </ac:spMkLst>
        </pc:spChg>
        <pc:spChg chg="add mod">
          <ac:chgData name="Norman Jen" userId="9c31dc5bf6bf3ccf" providerId="LiveId" clId="{E904A82C-FB3A-4582-93E0-5B571E8CACA3}" dt="2024-01-25T18:37:25.698" v="3070" actId="1076"/>
          <ac:spMkLst>
            <pc:docMk/>
            <pc:sldMk cId="3840221330" sldId="294"/>
            <ac:spMk id="42" creationId="{E9749796-2C07-4FD3-D479-626D4D37C2DA}"/>
          </ac:spMkLst>
        </pc:spChg>
        <pc:spChg chg="add mod">
          <ac:chgData name="Norman Jen" userId="9c31dc5bf6bf3ccf" providerId="LiveId" clId="{E904A82C-FB3A-4582-93E0-5B571E8CACA3}" dt="2024-01-25T18:37:55.624" v="3075"/>
          <ac:spMkLst>
            <pc:docMk/>
            <pc:sldMk cId="3840221330" sldId="294"/>
            <ac:spMk id="43" creationId="{65656F22-E46F-4434-71BB-2FFEDD1BCBAB}"/>
          </ac:spMkLst>
        </pc:spChg>
        <pc:spChg chg="add mod">
          <ac:chgData name="Norman Jen" userId="9c31dc5bf6bf3ccf" providerId="LiveId" clId="{E904A82C-FB3A-4582-93E0-5B571E8CACA3}" dt="2024-01-25T18:38:44.216" v="3084" actId="1076"/>
          <ac:spMkLst>
            <pc:docMk/>
            <pc:sldMk cId="3840221330" sldId="294"/>
            <ac:spMk id="44" creationId="{5A53DE56-2DF3-F66A-8565-5E6A5AA4A807}"/>
          </ac:spMkLst>
        </pc:spChg>
        <pc:spChg chg="add mod">
          <ac:chgData name="Norman Jen" userId="9c31dc5bf6bf3ccf" providerId="LiveId" clId="{E904A82C-FB3A-4582-93E0-5B571E8CACA3}" dt="2024-01-25T18:39:00.267" v="3094" actId="1076"/>
          <ac:spMkLst>
            <pc:docMk/>
            <pc:sldMk cId="3840221330" sldId="294"/>
            <ac:spMk id="45" creationId="{AA0DC032-5F74-5376-B24D-A61618168C8A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47" creationId="{E0AE82BE-47EB-1FCF-EDBE-2B7387891CE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48" creationId="{D45EFCD9-6CBB-1B2C-332B-1F4E142F900A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49" creationId="{E2B6DCC5-3B12-B686-599E-651C38D95F3E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0" creationId="{44DCB249-23A7-58AC-658B-BD2BF9346B8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1" creationId="{3C8928AE-3671-003E-A09B-55C18EF23798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2" creationId="{22E7E3C9-893E-3BC6-5BA9-B53661781AB4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3" creationId="{7CA50BA5-F646-6E88-B0B3-37F12E9A698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4" creationId="{DA8D8570-0D9A-C736-9202-A41E19B88ADF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5" creationId="{47D0101B-7AC0-4143-98D4-FCC87CA891FC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6" creationId="{A86E0C6C-89D2-A24C-C2F2-7F094EE5D242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7" creationId="{EC55C909-EDBB-2705-05E1-CDCAB72CD548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8" creationId="{B7D2CD54-310B-AA6D-F183-42DFE0E01EFA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9" creationId="{7A1E600D-B9F1-B468-8E8D-D966ED304F06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0" creationId="{51E5C758-851B-5BF1-BBFE-83F2CEADF6D2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1" creationId="{DD1B7AD6-305A-8932-0DA3-DE61EB2E0400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2" creationId="{29FE9C07-1588-A27D-2A9E-FB468303A2F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3" creationId="{422F2106-6688-5C2F-5389-3CC0185BF2C2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4" creationId="{A53522AA-4E09-ACF8-A512-5E17166CE076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5" creationId="{06C0663C-2420-9DCA-F022-1A482367F2FE}"/>
          </ac:spMkLst>
        </pc:spChg>
        <pc:grpChg chg="add mod">
          <ac:chgData name="Norman Jen" userId="9c31dc5bf6bf3ccf" providerId="LiveId" clId="{E904A82C-FB3A-4582-93E0-5B571E8CACA3}" dt="2024-01-25T18:39:32.245" v="3097" actId="1076"/>
          <ac:grpSpMkLst>
            <pc:docMk/>
            <pc:sldMk cId="3840221330" sldId="294"/>
            <ac:grpSpMk id="46" creationId="{9822C9A9-9269-608D-E1FD-955CE765BCAA}"/>
          </ac:grpSpMkLst>
        </pc:grp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7" creationId="{5B1DEF6F-BBE2-43A7-14B4-36F507FA518E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14" creationId="{C549F050-5FE7-FA4A-8D19-DFA18100B665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26" creationId="{B92D3531-3538-AC44-E9F5-06EFB867A8CF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28" creationId="{4024CB89-66F3-467D-7DDB-63696A137C5D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30" creationId="{C24EA230-CC1B-1AB5-8789-AEBE74AB41D6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31" creationId="{6856C471-21D2-141B-3347-247BC47FA200}"/>
          </ac:cxnSpMkLst>
        </pc:cxnChg>
      </pc:sldChg>
      <pc:sldChg chg="addSp delSp modSp new mod modAnim">
        <pc:chgData name="Norman Jen" userId="9c31dc5bf6bf3ccf" providerId="LiveId" clId="{E904A82C-FB3A-4582-93E0-5B571E8CACA3}" dt="2024-01-26T14:27:13.322" v="4527"/>
        <pc:sldMkLst>
          <pc:docMk/>
          <pc:sldMk cId="3429227836" sldId="295"/>
        </pc:sldMkLst>
        <pc:spChg chg="mod">
          <ac:chgData name="Norman Jen" userId="9c31dc5bf6bf3ccf" providerId="LiveId" clId="{E904A82C-FB3A-4582-93E0-5B571E8CACA3}" dt="2024-01-25T18:47:16.871" v="3154" actId="20577"/>
          <ac:spMkLst>
            <pc:docMk/>
            <pc:sldMk cId="3429227836" sldId="295"/>
            <ac:spMk id="2" creationId="{B710751C-C3D5-D32F-E729-2232AD07670F}"/>
          </ac:spMkLst>
        </pc:spChg>
        <pc:spChg chg="add mod">
          <ac:chgData name="Norman Jen" userId="9c31dc5bf6bf3ccf" providerId="LiveId" clId="{E904A82C-FB3A-4582-93E0-5B571E8CACA3}" dt="2024-01-26T14:26:38.747" v="4524" actId="1076"/>
          <ac:spMkLst>
            <pc:docMk/>
            <pc:sldMk cId="3429227836" sldId="295"/>
            <ac:spMk id="3" creationId="{40CD6AD1-91A0-784F-3BE5-FE22A1445670}"/>
          </ac:spMkLst>
        </pc:spChg>
        <pc:spChg chg="add mod">
          <ac:chgData name="Norman Jen" userId="9c31dc5bf6bf3ccf" providerId="LiveId" clId="{E904A82C-FB3A-4582-93E0-5B571E8CACA3}" dt="2024-01-26T14:24:25.940" v="4482"/>
          <ac:spMkLst>
            <pc:docMk/>
            <pc:sldMk cId="3429227836" sldId="295"/>
            <ac:spMk id="5" creationId="{435A5282-5780-9A57-0792-7BE36B86E55B}"/>
          </ac:spMkLst>
        </pc:spChg>
        <pc:spChg chg="add del mod">
          <ac:chgData name="Norman Jen" userId="9c31dc5bf6bf3ccf" providerId="LiveId" clId="{E904A82C-FB3A-4582-93E0-5B571E8CACA3}" dt="2024-01-25T18:51:04.709" v="3205" actId="478"/>
          <ac:spMkLst>
            <pc:docMk/>
            <pc:sldMk cId="3429227836" sldId="295"/>
            <ac:spMk id="7" creationId="{6A707117-B707-1E31-6D3F-EE34CD79FC4C}"/>
          </ac:spMkLst>
        </pc:spChg>
        <pc:spChg chg="add mod">
          <ac:chgData name="Norman Jen" userId="9c31dc5bf6bf3ccf" providerId="LiveId" clId="{E904A82C-FB3A-4582-93E0-5B571E8CACA3}" dt="2024-01-26T14:26:25.532" v="4520" actId="1076"/>
          <ac:spMkLst>
            <pc:docMk/>
            <pc:sldMk cId="3429227836" sldId="295"/>
            <ac:spMk id="7" creationId="{BD3EFB02-4F74-BA09-361D-67E56DC9561B}"/>
          </ac:spMkLst>
        </pc:spChg>
        <pc:spChg chg="add mod">
          <ac:chgData name="Norman Jen" userId="9c31dc5bf6bf3ccf" providerId="LiveId" clId="{E904A82C-FB3A-4582-93E0-5B571E8CACA3}" dt="2024-01-26T14:26:17.075" v="4517" actId="14100"/>
          <ac:spMkLst>
            <pc:docMk/>
            <pc:sldMk cId="3429227836" sldId="295"/>
            <ac:spMk id="8" creationId="{07B6118E-FC80-E0B9-9353-5431C97EA850}"/>
          </ac:spMkLst>
        </pc:spChg>
        <pc:spChg chg="add mod">
          <ac:chgData name="Norman Jen" userId="9c31dc5bf6bf3ccf" providerId="LiveId" clId="{E904A82C-FB3A-4582-93E0-5B571E8CACA3}" dt="2024-01-26T14:26:09.407" v="4514" actId="14100"/>
          <ac:spMkLst>
            <pc:docMk/>
            <pc:sldMk cId="3429227836" sldId="295"/>
            <ac:spMk id="10" creationId="{2C3333A0-23B1-4740-D42F-13CD6E7731FE}"/>
          </ac:spMkLst>
        </pc:spChg>
        <pc:spChg chg="add mod">
          <ac:chgData name="Norman Jen" userId="9c31dc5bf6bf3ccf" providerId="LiveId" clId="{E904A82C-FB3A-4582-93E0-5B571E8CACA3}" dt="2024-01-26T14:26:05.027" v="4513" actId="14100"/>
          <ac:spMkLst>
            <pc:docMk/>
            <pc:sldMk cId="3429227836" sldId="295"/>
            <ac:spMk id="11" creationId="{553432F2-6879-F4BD-3F45-22146D4B8675}"/>
          </ac:spMkLst>
        </pc:spChg>
        <pc:spChg chg="add mod">
          <ac:chgData name="Norman Jen" userId="9c31dc5bf6bf3ccf" providerId="LiveId" clId="{E904A82C-FB3A-4582-93E0-5B571E8CACA3}" dt="2024-01-26T14:25:58.850" v="4512" actId="14100"/>
          <ac:spMkLst>
            <pc:docMk/>
            <pc:sldMk cId="3429227836" sldId="295"/>
            <ac:spMk id="12" creationId="{805E2A49-B5B3-4B86-3FD1-EC5D12F05741}"/>
          </ac:spMkLst>
        </pc:spChg>
        <pc:spChg chg="add mod">
          <ac:chgData name="Norman Jen" userId="9c31dc5bf6bf3ccf" providerId="LiveId" clId="{E904A82C-FB3A-4582-93E0-5B571E8CACA3}" dt="2024-01-26T14:25:50.755" v="4511" actId="14100"/>
          <ac:spMkLst>
            <pc:docMk/>
            <pc:sldMk cId="3429227836" sldId="295"/>
            <ac:spMk id="13" creationId="{8A0825FB-6BB8-95EB-E198-07190CFC2082}"/>
          </ac:spMkLst>
        </pc:spChg>
        <pc:spChg chg="add mod">
          <ac:chgData name="Norman Jen" userId="9c31dc5bf6bf3ccf" providerId="LiveId" clId="{E904A82C-FB3A-4582-93E0-5B571E8CACA3}" dt="2024-01-26T14:25:29.045" v="4505" actId="1076"/>
          <ac:spMkLst>
            <pc:docMk/>
            <pc:sldMk cId="3429227836" sldId="295"/>
            <ac:spMk id="14" creationId="{046FB6BC-1695-60F4-62E4-36CBE7DF16C2}"/>
          </ac:spMkLst>
        </pc:spChg>
        <pc:spChg chg="add mod">
          <ac:chgData name="Norman Jen" userId="9c31dc5bf6bf3ccf" providerId="LiveId" clId="{E904A82C-FB3A-4582-93E0-5B571E8CACA3}" dt="2024-01-26T14:25:27.770" v="4504" actId="1076"/>
          <ac:spMkLst>
            <pc:docMk/>
            <pc:sldMk cId="3429227836" sldId="295"/>
            <ac:spMk id="15" creationId="{C0AA9D16-2E23-377F-7922-2288C6867054}"/>
          </ac:spMkLst>
        </pc:spChg>
        <pc:picChg chg="add mod">
          <ac:chgData name="Norman Jen" userId="9c31dc5bf6bf3ccf" providerId="LiveId" clId="{E904A82C-FB3A-4582-93E0-5B571E8CACA3}" dt="2024-01-25T18:51:30.405" v="3211" actId="1076"/>
          <ac:picMkLst>
            <pc:docMk/>
            <pc:sldMk cId="3429227836" sldId="295"/>
            <ac:picMk id="4" creationId="{6FACFA21-608B-5492-24BF-FC2E3A6B16D3}"/>
          </ac:picMkLst>
        </pc:picChg>
        <pc:picChg chg="add mod">
          <ac:chgData name="Norman Jen" userId="9c31dc5bf6bf3ccf" providerId="LiveId" clId="{E904A82C-FB3A-4582-93E0-5B571E8CACA3}" dt="2024-01-26T14:26:34.153" v="4523" actId="1076"/>
          <ac:picMkLst>
            <pc:docMk/>
            <pc:sldMk cId="3429227836" sldId="295"/>
            <ac:picMk id="6" creationId="{BBA315A3-7261-BB6C-77D8-3346E3080525}"/>
          </ac:picMkLst>
        </pc:picChg>
        <pc:picChg chg="add mod">
          <ac:chgData name="Norman Jen" userId="9c31dc5bf6bf3ccf" providerId="LiveId" clId="{E904A82C-FB3A-4582-93E0-5B571E8CACA3}" dt="2024-01-25T18:51:31.897" v="3212" actId="1076"/>
          <ac:picMkLst>
            <pc:docMk/>
            <pc:sldMk cId="3429227836" sldId="295"/>
            <ac:picMk id="9" creationId="{F747B343-3349-2D08-44AB-235915C219D9}"/>
          </ac:picMkLst>
        </pc:picChg>
      </pc:sldChg>
      <pc:sldChg chg="addSp delSp modSp new mod ord modAnim">
        <pc:chgData name="Norman Jen" userId="9c31dc5bf6bf3ccf" providerId="LiveId" clId="{E904A82C-FB3A-4582-93E0-5B571E8CACA3}" dt="2024-01-26T14:22:47.063" v="4476"/>
        <pc:sldMkLst>
          <pc:docMk/>
          <pc:sldMk cId="1331927605" sldId="296"/>
        </pc:sldMkLst>
        <pc:spChg chg="mod">
          <ac:chgData name="Norman Jen" userId="9c31dc5bf6bf3ccf" providerId="LiveId" clId="{E904A82C-FB3A-4582-93E0-5B571E8CACA3}" dt="2024-01-25T18:57:33.944" v="3334" actId="20577"/>
          <ac:spMkLst>
            <pc:docMk/>
            <pc:sldMk cId="1331927605" sldId="296"/>
            <ac:spMk id="2" creationId="{6C9B7648-710B-B009-62ED-983CEAC9BD06}"/>
          </ac:spMkLst>
        </pc:spChg>
        <pc:spChg chg="add del">
          <ac:chgData name="Norman Jen" userId="9c31dc5bf6bf3ccf" providerId="LiveId" clId="{E904A82C-FB3A-4582-93E0-5B571E8CACA3}" dt="2024-01-25T18:57:56.485" v="3336" actId="478"/>
          <ac:spMkLst>
            <pc:docMk/>
            <pc:sldMk cId="1331927605" sldId="296"/>
            <ac:spMk id="7" creationId="{172E6453-53EE-0437-F273-ABFA63204FD2}"/>
          </ac:spMkLst>
        </pc:spChg>
        <pc:spChg chg="add del mod ord">
          <ac:chgData name="Norman Jen" userId="9c31dc5bf6bf3ccf" providerId="LiveId" clId="{E904A82C-FB3A-4582-93E0-5B571E8CACA3}" dt="2024-01-25T18:58:46.393" v="3344" actId="478"/>
          <ac:spMkLst>
            <pc:docMk/>
            <pc:sldMk cId="1331927605" sldId="296"/>
            <ac:spMk id="8" creationId="{DBD87174-62D6-0D71-9164-93632B61DE28}"/>
          </ac:spMkLst>
        </pc:spChg>
        <pc:spChg chg="add mod">
          <ac:chgData name="Norman Jen" userId="9c31dc5bf6bf3ccf" providerId="LiveId" clId="{E904A82C-FB3A-4582-93E0-5B571E8CACA3}" dt="2024-01-25T19:00:06.961" v="3347" actId="1076"/>
          <ac:spMkLst>
            <pc:docMk/>
            <pc:sldMk cId="1331927605" sldId="296"/>
            <ac:spMk id="9" creationId="{07AA5D34-A148-5FFC-2753-BF04F37027EB}"/>
          </ac:spMkLst>
        </pc:spChg>
        <pc:spChg chg="add del mod">
          <ac:chgData name="Norman Jen" userId="9c31dc5bf6bf3ccf" providerId="LiveId" clId="{E904A82C-FB3A-4582-93E0-5B571E8CACA3}" dt="2024-01-25T19:02:59.268" v="3365" actId="478"/>
          <ac:spMkLst>
            <pc:docMk/>
            <pc:sldMk cId="1331927605" sldId="296"/>
            <ac:spMk id="10" creationId="{4E03ADCE-D169-5177-C4D9-873413317BB4}"/>
          </ac:spMkLst>
        </pc:spChg>
        <pc:spChg chg="add mod">
          <ac:chgData name="Norman Jen" userId="9c31dc5bf6bf3ccf" providerId="LiveId" clId="{E904A82C-FB3A-4582-93E0-5B571E8CACA3}" dt="2024-01-25T19:02:13.340" v="3356" actId="1076"/>
          <ac:spMkLst>
            <pc:docMk/>
            <pc:sldMk cId="1331927605" sldId="296"/>
            <ac:spMk id="11" creationId="{FAC9D41D-5EE3-398E-DBB8-0A9CB1C4B102}"/>
          </ac:spMkLst>
        </pc:spChg>
        <pc:spChg chg="add mod">
          <ac:chgData name="Norman Jen" userId="9c31dc5bf6bf3ccf" providerId="LiveId" clId="{E904A82C-FB3A-4582-93E0-5B571E8CACA3}" dt="2024-01-25T19:02:19.211" v="3358" actId="1076"/>
          <ac:spMkLst>
            <pc:docMk/>
            <pc:sldMk cId="1331927605" sldId="296"/>
            <ac:spMk id="12" creationId="{B54CD3E1-BEBA-A20C-AD92-DCF550A79082}"/>
          </ac:spMkLst>
        </pc:spChg>
        <pc:spChg chg="add mod">
          <ac:chgData name="Norman Jen" userId="9c31dc5bf6bf3ccf" providerId="LiveId" clId="{E904A82C-FB3A-4582-93E0-5B571E8CACA3}" dt="2024-01-25T20:16:28.265" v="4359" actId="1076"/>
          <ac:spMkLst>
            <pc:docMk/>
            <pc:sldMk cId="1331927605" sldId="296"/>
            <ac:spMk id="13" creationId="{812D4CB4-5065-50B1-7F90-CB3265BCDC5B}"/>
          </ac:spMkLst>
        </pc:spChg>
        <pc:spChg chg="add del mod">
          <ac:chgData name="Norman Jen" userId="9c31dc5bf6bf3ccf" providerId="LiveId" clId="{E904A82C-FB3A-4582-93E0-5B571E8CACA3}" dt="2024-01-25T19:03:03.078" v="3366" actId="478"/>
          <ac:spMkLst>
            <pc:docMk/>
            <pc:sldMk cId="1331927605" sldId="296"/>
            <ac:spMk id="14" creationId="{AE8F8C3D-2C1C-2DE9-D87E-E043FF4E680A}"/>
          </ac:spMkLst>
        </pc:spChg>
        <pc:spChg chg="add del mod">
          <ac:chgData name="Norman Jen" userId="9c31dc5bf6bf3ccf" providerId="LiveId" clId="{E904A82C-FB3A-4582-93E0-5B571E8CACA3}" dt="2024-01-25T19:03:59.855" v="3368" actId="478"/>
          <ac:spMkLst>
            <pc:docMk/>
            <pc:sldMk cId="1331927605" sldId="296"/>
            <ac:spMk id="15" creationId="{8AEBAC2B-94E1-7215-2343-75093E5B6A77}"/>
          </ac:spMkLst>
        </pc:spChg>
        <pc:spChg chg="add mod">
          <ac:chgData name="Norman Jen" userId="9c31dc5bf6bf3ccf" providerId="LiveId" clId="{E904A82C-FB3A-4582-93E0-5B571E8CACA3}" dt="2024-01-25T20:15:37.976" v="4349" actId="14100"/>
          <ac:spMkLst>
            <pc:docMk/>
            <pc:sldMk cId="1331927605" sldId="296"/>
            <ac:spMk id="16" creationId="{8FFACD43-7270-0DE6-02A8-EEBA53D93550}"/>
          </ac:spMkLst>
        </pc:spChg>
        <pc:spChg chg="add mod">
          <ac:chgData name="Norman Jen" userId="9c31dc5bf6bf3ccf" providerId="LiveId" clId="{E904A82C-FB3A-4582-93E0-5B571E8CACA3}" dt="2024-01-25T20:15:59.021" v="4354" actId="1076"/>
          <ac:spMkLst>
            <pc:docMk/>
            <pc:sldMk cId="1331927605" sldId="296"/>
            <ac:spMk id="17" creationId="{4FB3B15A-7510-2DDD-6A31-69F9EB1CD9C3}"/>
          </ac:spMkLst>
        </pc:spChg>
        <pc:spChg chg="add mod">
          <ac:chgData name="Norman Jen" userId="9c31dc5bf6bf3ccf" providerId="LiveId" clId="{E904A82C-FB3A-4582-93E0-5B571E8CACA3}" dt="2024-01-25T20:16:13.244" v="4356" actId="1076"/>
          <ac:spMkLst>
            <pc:docMk/>
            <pc:sldMk cId="1331927605" sldId="296"/>
            <ac:spMk id="18" creationId="{D8B12FB4-12A6-C3D8-2427-63188EB2A3A1}"/>
          </ac:spMkLst>
        </pc:spChg>
        <pc:spChg chg="add mod">
          <ac:chgData name="Norman Jen" userId="9c31dc5bf6bf3ccf" providerId="LiveId" clId="{E904A82C-FB3A-4582-93E0-5B571E8CACA3}" dt="2024-01-25T20:16:35.933" v="4361" actId="1076"/>
          <ac:spMkLst>
            <pc:docMk/>
            <pc:sldMk cId="1331927605" sldId="296"/>
            <ac:spMk id="19" creationId="{6F84EA23-43A5-19C9-A13C-C529F8AE6A70}"/>
          </ac:spMkLst>
        </pc:spChg>
        <pc:spChg chg="add mod">
          <ac:chgData name="Norman Jen" userId="9c31dc5bf6bf3ccf" providerId="LiveId" clId="{E904A82C-FB3A-4582-93E0-5B571E8CACA3}" dt="2024-01-25T20:16:40.519" v="4363" actId="1076"/>
          <ac:spMkLst>
            <pc:docMk/>
            <pc:sldMk cId="1331927605" sldId="296"/>
            <ac:spMk id="20" creationId="{36946A23-2777-1FE7-E1FD-412E2C7C8C5A}"/>
          </ac:spMkLst>
        </pc:spChg>
        <pc:spChg chg="add mod">
          <ac:chgData name="Norman Jen" userId="9c31dc5bf6bf3ccf" providerId="LiveId" clId="{E904A82C-FB3A-4582-93E0-5B571E8CACA3}" dt="2024-01-25T20:16:45.722" v="4365" actId="1076"/>
          <ac:spMkLst>
            <pc:docMk/>
            <pc:sldMk cId="1331927605" sldId="296"/>
            <ac:spMk id="21" creationId="{67EF3C93-E535-A280-4E3D-0EB82DD83289}"/>
          </ac:spMkLst>
        </pc:spChg>
        <pc:picChg chg="add mod">
          <ac:chgData name="Norman Jen" userId="9c31dc5bf6bf3ccf" providerId="LiveId" clId="{E904A82C-FB3A-4582-93E0-5B571E8CACA3}" dt="2024-01-25T18:55:24.191" v="3305" actId="1076"/>
          <ac:picMkLst>
            <pc:docMk/>
            <pc:sldMk cId="1331927605" sldId="296"/>
            <ac:picMk id="4" creationId="{48195F07-9A90-AA73-225F-BFA17E2F3623}"/>
          </ac:picMkLst>
        </pc:picChg>
        <pc:picChg chg="add mod">
          <ac:chgData name="Norman Jen" userId="9c31dc5bf6bf3ccf" providerId="LiveId" clId="{E904A82C-FB3A-4582-93E0-5B571E8CACA3}" dt="2024-01-25T20:16:26.141" v="4358" actId="1076"/>
          <ac:picMkLst>
            <pc:docMk/>
            <pc:sldMk cId="1331927605" sldId="296"/>
            <ac:picMk id="6" creationId="{7FE56CCB-E2B9-CC8B-9D5B-F651B850AEED}"/>
          </ac:picMkLst>
        </pc:picChg>
      </pc:sldChg>
      <pc:sldChg chg="addSp modSp new del">
        <pc:chgData name="Norman Jen" userId="9c31dc5bf6bf3ccf" providerId="LiveId" clId="{E904A82C-FB3A-4582-93E0-5B571E8CACA3}" dt="2024-01-25T19:07:58.064" v="3435" actId="2696"/>
        <pc:sldMkLst>
          <pc:docMk/>
          <pc:sldMk cId="487490049" sldId="297"/>
        </pc:sldMkLst>
        <pc:picChg chg="add mod">
          <ac:chgData name="Norman Jen" userId="9c31dc5bf6bf3ccf" providerId="LiveId" clId="{E904A82C-FB3A-4582-93E0-5B571E8CACA3}" dt="2024-01-25T19:04:36.323" v="3377" actId="1076"/>
          <ac:picMkLst>
            <pc:docMk/>
            <pc:sldMk cId="487490049" sldId="297"/>
            <ac:picMk id="1026" creationId="{E1F3939D-7DDC-4C3E-0E59-1532E8B44698}"/>
          </ac:picMkLst>
        </pc:picChg>
      </pc:sldChg>
      <pc:sldChg chg="new del">
        <pc:chgData name="Norman Jen" userId="9c31dc5bf6bf3ccf" providerId="LiveId" clId="{E904A82C-FB3A-4582-93E0-5B571E8CACA3}" dt="2024-01-25T19:11:47.687" v="3439" actId="2696"/>
        <pc:sldMkLst>
          <pc:docMk/>
          <pc:sldMk cId="1830565484" sldId="297"/>
        </pc:sldMkLst>
      </pc:sldChg>
      <pc:sldChg chg="addSp delSp modSp new mod ord modAnim">
        <pc:chgData name="Norman Jen" userId="9c31dc5bf6bf3ccf" providerId="LiveId" clId="{E904A82C-FB3A-4582-93E0-5B571E8CACA3}" dt="2024-01-26T14:44:27.924" v="4646"/>
        <pc:sldMkLst>
          <pc:docMk/>
          <pc:sldMk cId="3766579058" sldId="297"/>
        </pc:sldMkLst>
        <pc:spChg chg="mod">
          <ac:chgData name="Norman Jen" userId="9c31dc5bf6bf3ccf" providerId="LiveId" clId="{E904A82C-FB3A-4582-93E0-5B571E8CACA3}" dt="2024-01-26T14:35:28.393" v="4551" actId="20577"/>
          <ac:spMkLst>
            <pc:docMk/>
            <pc:sldMk cId="3766579058" sldId="297"/>
            <ac:spMk id="2" creationId="{AA3F768E-4BE9-F6D7-CDA7-2D2E57696150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3" creationId="{F944430E-738E-2719-82EF-01ADA9CE3989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4" creationId="{1A8DE7E1-E473-05FF-5503-80445CE2BDD4}"/>
          </ac:spMkLst>
        </pc:spChg>
        <pc:spChg chg="add mod">
          <ac:chgData name="Norman Jen" userId="9c31dc5bf6bf3ccf" providerId="LiveId" clId="{E904A82C-FB3A-4582-93E0-5B571E8CACA3}" dt="2024-01-26T14:37:29.529" v="4571" actId="14100"/>
          <ac:spMkLst>
            <pc:docMk/>
            <pc:sldMk cId="3766579058" sldId="297"/>
            <ac:spMk id="5" creationId="{E718802B-A8ED-ECBB-FA70-D2E64D62C4F7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6" creationId="{3F80CF04-2CD3-1BBD-BB3C-5ADE40233691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7" creationId="{80C9BF83-EB9C-9937-B4CC-34D602BEA00D}"/>
          </ac:spMkLst>
        </pc:spChg>
        <pc:spChg chg="add mod">
          <ac:chgData name="Norman Jen" userId="9c31dc5bf6bf3ccf" providerId="LiveId" clId="{E904A82C-FB3A-4582-93E0-5B571E8CACA3}" dt="2024-01-26T14:37:41.619" v="4582" actId="255"/>
          <ac:spMkLst>
            <pc:docMk/>
            <pc:sldMk cId="3766579058" sldId="297"/>
            <ac:spMk id="8" creationId="{E005CB74-B5BD-F017-A6F2-6A7E3BCFC204}"/>
          </ac:spMkLst>
        </pc:spChg>
        <pc:spChg chg="add mod">
          <ac:chgData name="Norman Jen" userId="9c31dc5bf6bf3ccf" providerId="LiveId" clId="{E904A82C-FB3A-4582-93E0-5B571E8CACA3}" dt="2024-01-26T14:38:09.838" v="4606" actId="1076"/>
          <ac:spMkLst>
            <pc:docMk/>
            <pc:sldMk cId="3766579058" sldId="297"/>
            <ac:spMk id="9" creationId="{4FE2BD08-5473-65A9-BCF9-D9F5857977ED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10" creationId="{006AA398-5DCF-CAFD-5393-188A89F98938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11" creationId="{82CA82DD-0DBC-BA2B-8AB3-6C180F84D7EA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12" creationId="{390C278A-7734-C576-776A-8B0260912915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13" creationId="{4DF08C8A-F77F-3271-6E70-F04009710AB1}"/>
          </ac:spMkLst>
        </pc:spChg>
        <pc:spChg chg="add mod">
          <ac:chgData name="Norman Jen" userId="9c31dc5bf6bf3ccf" providerId="LiveId" clId="{E904A82C-FB3A-4582-93E0-5B571E8CACA3}" dt="2024-01-26T14:40:47.321" v="4619" actId="1076"/>
          <ac:spMkLst>
            <pc:docMk/>
            <pc:sldMk cId="3766579058" sldId="297"/>
            <ac:spMk id="14" creationId="{88DEA887-7FD8-9DD7-FA84-70207C026C15}"/>
          </ac:spMkLst>
        </pc:spChg>
        <pc:spChg chg="add mod">
          <ac:chgData name="Norman Jen" userId="9c31dc5bf6bf3ccf" providerId="LiveId" clId="{E904A82C-FB3A-4582-93E0-5B571E8CACA3}" dt="2024-01-26T14:43:45.347" v="4641" actId="1076"/>
          <ac:spMkLst>
            <pc:docMk/>
            <pc:sldMk cId="3766579058" sldId="297"/>
            <ac:spMk id="15" creationId="{7E964DFA-DA15-DCFC-DE6D-44B4118BB731}"/>
          </ac:spMkLst>
        </pc:spChg>
        <pc:spChg chg="add del mod">
          <ac:chgData name="Norman Jen" userId="9c31dc5bf6bf3ccf" providerId="LiveId" clId="{E904A82C-FB3A-4582-93E0-5B571E8CACA3}" dt="2024-01-26T14:36:30.271" v="4554" actId="478"/>
          <ac:spMkLst>
            <pc:docMk/>
            <pc:sldMk cId="3766579058" sldId="297"/>
            <ac:spMk id="16" creationId="{F0BA4C26-8BE8-722D-B00C-C01F4FFB25A1}"/>
          </ac:spMkLst>
        </pc:spChg>
        <pc:spChg chg="add del mod">
          <ac:chgData name="Norman Jen" userId="9c31dc5bf6bf3ccf" providerId="LiveId" clId="{E904A82C-FB3A-4582-93E0-5B571E8CACA3}" dt="2024-01-26T14:36:34.970" v="4557" actId="478"/>
          <ac:spMkLst>
            <pc:docMk/>
            <pc:sldMk cId="3766579058" sldId="297"/>
            <ac:spMk id="17" creationId="{6314B1A2-92FD-27CC-C58D-B429ED0C9C07}"/>
          </ac:spMkLst>
        </pc:spChg>
        <pc:spChg chg="add del mod">
          <ac:chgData name="Norman Jen" userId="9c31dc5bf6bf3ccf" providerId="LiveId" clId="{E904A82C-FB3A-4582-93E0-5B571E8CACA3}" dt="2024-01-26T14:36:33.758" v="4556" actId="478"/>
          <ac:spMkLst>
            <pc:docMk/>
            <pc:sldMk cId="3766579058" sldId="297"/>
            <ac:spMk id="18" creationId="{393D0761-6A56-209F-3168-AA6648AC1845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19" creationId="{F8AF2AA8-9514-7987-1CD6-F82A9CA12246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0" creationId="{8E21B037-1EEA-794A-7682-93C0587C8DBE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1" creationId="{23296A65-4FE8-15A9-CF42-E46B5EC6EC59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2" creationId="{08B0CB91-6BE8-BDA6-639F-C7B8EDC5F9E4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3" creationId="{35AF9DC5-4743-53B4-71BF-F33AEF28925E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4" creationId="{97C6000B-3DD8-BB44-C3F8-4DBE74A0B2D3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5" creationId="{3E03BB4D-5D8A-F531-CA11-FAE164E6ECA8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6" creationId="{2D31B2C6-2797-7C6E-C332-EF333758887E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7" creationId="{01BB6A31-37FB-61D6-870F-00B226B29039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8" creationId="{7633579A-6AFB-4D96-1DCF-D41DB6FAEE3B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9" creationId="{7A3512A4-DE36-3022-BA48-5E2B1230CB2A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30" creationId="{29319C12-D41D-35C5-A6A9-80C0C986A24C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31" creationId="{90C327F9-95AC-EB57-6CB7-9618D33A5756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32" creationId="{CD9D78C0-8A1F-725D-C5CF-7948563103E8}"/>
          </ac:spMkLst>
        </pc:spChg>
        <pc:spChg chg="add mod">
          <ac:chgData name="Norman Jen" userId="9c31dc5bf6bf3ccf" providerId="LiveId" clId="{E904A82C-FB3A-4582-93E0-5B571E8CACA3}" dt="2024-01-26T14:36:40.063" v="4558"/>
          <ac:spMkLst>
            <pc:docMk/>
            <pc:sldMk cId="3766579058" sldId="297"/>
            <ac:spMk id="33" creationId="{5D7AFD2E-437B-B06C-B20B-F4BDABDDD977}"/>
          </ac:spMkLst>
        </pc:spChg>
        <pc:spChg chg="add mod ord">
          <ac:chgData name="Norman Jen" userId="9c31dc5bf6bf3ccf" providerId="LiveId" clId="{E904A82C-FB3A-4582-93E0-5B571E8CACA3}" dt="2024-01-26T14:37:15.042" v="4568" actId="1076"/>
          <ac:spMkLst>
            <pc:docMk/>
            <pc:sldMk cId="3766579058" sldId="297"/>
            <ac:spMk id="34" creationId="{828BBE50-1E81-23C0-2FD0-EFAD1542F0BA}"/>
          </ac:spMkLst>
        </pc:spChg>
        <pc:spChg chg="add mod ord">
          <ac:chgData name="Norman Jen" userId="9c31dc5bf6bf3ccf" providerId="LiveId" clId="{E904A82C-FB3A-4582-93E0-5B571E8CACA3}" dt="2024-01-26T14:43:43.377" v="4640" actId="1076"/>
          <ac:spMkLst>
            <pc:docMk/>
            <pc:sldMk cId="3766579058" sldId="297"/>
            <ac:spMk id="35" creationId="{395C0D59-DB67-884C-96CC-ECBF62C14499}"/>
          </ac:spMkLst>
        </pc:spChg>
      </pc:sldChg>
      <pc:sldMasterChg chg="add del addSldLayout delSldLayout">
        <pc:chgData name="Norman Jen" userId="9c31dc5bf6bf3ccf" providerId="LiveId" clId="{E904A82C-FB3A-4582-93E0-5B571E8CACA3}" dt="2024-01-26T01:23:03.919" v="4413" actId="2696"/>
        <pc:sldMasterMkLst>
          <pc:docMk/>
          <pc:sldMasterMk cId="0" sldId="2147483661"/>
        </pc:sldMasterMkLst>
        <pc:sldLayoutChg chg="add del">
          <pc:chgData name="Norman Jen" userId="9c31dc5bf6bf3ccf" providerId="LiveId" clId="{E904A82C-FB3A-4582-93E0-5B571E8CACA3}" dt="2024-01-26T01:23:03.919" v="4413" actId="2696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53a51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053a51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b015b6a0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b015b6a0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9b015b6a0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9b015b6a0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1d1824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1d1824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b015b6a0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b015b6a0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d1824d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d1824d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9b015b6a0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9b015b6a0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White Lotus</a:t>
            </a:r>
            <a:br>
              <a:rPr lang="en"/>
            </a:br>
            <a:r>
              <a:rPr lang="en" sz="4000"/>
              <a:t>Martha’s Vineyard</a:t>
            </a:r>
            <a:endParaRPr sz="400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586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Vivaldi" panose="03020602050506090804" pitchFamily="66" charset="0"/>
              </a:rPr>
              <a:t>“Luxury from Backyard to Beachfront”</a:t>
            </a:r>
            <a:endParaRPr sz="2000">
              <a:latin typeface="Vivaldi" panose="03020602050506090804" pitchFamily="66" charset="0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4335955" y="1869213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859526" y="2077120"/>
            <a:ext cx="520913" cy="250814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353420" y="1186991"/>
            <a:ext cx="797055" cy="383773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6441497" y="1320909"/>
            <a:ext cx="1304358" cy="1013068"/>
            <a:chOff x="6256718" y="405594"/>
            <a:chExt cx="1534358" cy="1191704"/>
          </a:xfrm>
        </p:grpSpPr>
        <p:sp>
          <p:nvSpPr>
            <p:cNvPr id="64" name="Google Shape;64;p15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701680" y="2834189"/>
            <a:ext cx="1351974" cy="1122320"/>
            <a:chOff x="1110535" y="3343550"/>
            <a:chExt cx="1483241" cy="1231289"/>
          </a:xfrm>
        </p:grpSpPr>
        <p:sp>
          <p:nvSpPr>
            <p:cNvPr id="86" name="Google Shape;86;p15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5729474" y="3023924"/>
            <a:ext cx="1378648" cy="865613"/>
            <a:chOff x="2442379" y="3878368"/>
            <a:chExt cx="1512505" cy="949658"/>
          </a:xfrm>
        </p:grpSpPr>
        <p:sp>
          <p:nvSpPr>
            <p:cNvPr id="116" name="Google Shape;116;p15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 flipH="1">
            <a:off x="6681075" y="3404319"/>
            <a:ext cx="1139966" cy="485224"/>
            <a:chOff x="3303505" y="4211144"/>
            <a:chExt cx="1250649" cy="532336"/>
          </a:xfrm>
        </p:grpSpPr>
        <p:sp>
          <p:nvSpPr>
            <p:cNvPr id="122" name="Google Shape;122;p15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5"/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49F1-380C-F307-56F6-A5490CB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 – Aircraft Specifications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6DFFD-BED3-BA4B-AD58-0FC70BBF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35" y="1119872"/>
            <a:ext cx="3410426" cy="3527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5B0D6-3A30-D348-C3D1-D699B368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13" y="968825"/>
            <a:ext cx="341995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2AE2-8A7F-A972-8049-2353B666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Interiors</a:t>
            </a:r>
          </a:p>
        </p:txBody>
      </p:sp>
      <p:sp>
        <p:nvSpPr>
          <p:cNvPr id="3" name="Google Shape;219;p17">
            <a:extLst>
              <a:ext uri="{FF2B5EF4-FFF2-40B4-BE49-F238E27FC236}">
                <a16:creationId xmlns:a16="http://schemas.microsoft.com/office/drawing/2014/main" id="{7457B122-83FE-7B4D-7DD4-A599D5F89A5D}"/>
              </a:ext>
            </a:extLst>
          </p:cNvPr>
          <p:cNvSpPr/>
          <p:nvPr/>
        </p:nvSpPr>
        <p:spPr>
          <a:xfrm>
            <a:off x="706574" y="1361199"/>
            <a:ext cx="1983047" cy="6733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73090-5665-597A-09EC-8DA2F7A93CE8}"/>
              </a:ext>
            </a:extLst>
          </p:cNvPr>
          <p:cNvSpPr txBox="1"/>
          <p:nvPr/>
        </p:nvSpPr>
        <p:spPr>
          <a:xfrm>
            <a:off x="861060" y="1543980"/>
            <a:ext cx="1760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New Piper PA-46-500T</a:t>
            </a:r>
          </a:p>
        </p:txBody>
      </p:sp>
      <p:sp>
        <p:nvSpPr>
          <p:cNvPr id="6" name="Google Shape;221;p17">
            <a:extLst>
              <a:ext uri="{FF2B5EF4-FFF2-40B4-BE49-F238E27FC236}">
                <a16:creationId xmlns:a16="http://schemas.microsoft.com/office/drawing/2014/main" id="{1E638663-C0A6-3EB5-A01B-720CCF0177BD}"/>
              </a:ext>
            </a:extLst>
          </p:cNvPr>
          <p:cNvSpPr/>
          <p:nvPr/>
        </p:nvSpPr>
        <p:spPr>
          <a:xfrm>
            <a:off x="3442983" y="1406784"/>
            <a:ext cx="1967959" cy="62775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61271-14CD-29B9-E6EC-60C6791D0AAB}"/>
              </a:ext>
            </a:extLst>
          </p:cNvPr>
          <p:cNvSpPr txBox="1"/>
          <p:nvPr/>
        </p:nvSpPr>
        <p:spPr>
          <a:xfrm>
            <a:off x="3848919" y="1566773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Fira Sans Extra Condensed" panose="020B0503050000020004" pitchFamily="34" charset="0"/>
              </a:rPr>
              <a:t>Beechjet</a:t>
            </a:r>
            <a:r>
              <a:rPr lang="en-US">
                <a:latin typeface="Fira Sans Extra Condensed" panose="020B0503050000020004" pitchFamily="34" charset="0"/>
              </a:rPr>
              <a:t> 400A</a:t>
            </a:r>
          </a:p>
        </p:txBody>
      </p:sp>
      <p:sp>
        <p:nvSpPr>
          <p:cNvPr id="8" name="Google Shape;223;p17">
            <a:extLst>
              <a:ext uri="{FF2B5EF4-FFF2-40B4-BE49-F238E27FC236}">
                <a16:creationId xmlns:a16="http://schemas.microsoft.com/office/drawing/2014/main" id="{0CDE3AA3-A14C-01C5-469D-69ACB44C98F8}"/>
              </a:ext>
            </a:extLst>
          </p:cNvPr>
          <p:cNvSpPr/>
          <p:nvPr/>
        </p:nvSpPr>
        <p:spPr>
          <a:xfrm>
            <a:off x="6271866" y="1359507"/>
            <a:ext cx="1967959" cy="6733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189B5-5C0D-8289-D4C9-3AC205E95341}"/>
              </a:ext>
            </a:extLst>
          </p:cNvPr>
          <p:cNvSpPr txBox="1"/>
          <p:nvPr/>
        </p:nvSpPr>
        <p:spPr>
          <a:xfrm>
            <a:off x="6814749" y="1542288"/>
            <a:ext cx="1270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Beech 90B</a:t>
            </a:r>
          </a:p>
        </p:txBody>
      </p:sp>
      <p:pic>
        <p:nvPicPr>
          <p:cNvPr id="2050" name="Picture 2" descr="Beechjet 400A - interior">
            <a:extLst>
              <a:ext uri="{FF2B5EF4-FFF2-40B4-BE49-F238E27FC236}">
                <a16:creationId xmlns:a16="http://schemas.microsoft.com/office/drawing/2014/main" id="{3C14639D-3911-E825-36EC-ECD19AAA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27" y="2191703"/>
            <a:ext cx="2623670" cy="18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echcraft King Air 200 for sale | Jet Access">
            <a:extLst>
              <a:ext uri="{FF2B5EF4-FFF2-40B4-BE49-F238E27FC236}">
                <a16:creationId xmlns:a16="http://schemas.microsoft.com/office/drawing/2014/main" id="{0411B21C-DD4F-2D60-11F4-A9470F0BB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00" y="2191288"/>
            <a:ext cx="2752960" cy="18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per Malibu Meridian PA-46 | RocketRoute">
            <a:extLst>
              <a:ext uri="{FF2B5EF4-FFF2-40B4-BE49-F238E27FC236}">
                <a16:creationId xmlns:a16="http://schemas.microsoft.com/office/drawing/2014/main" id="{071E8C7D-3CAF-D76D-FF09-BC8236AC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1288"/>
            <a:ext cx="2516224" cy="183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7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– Aircraft Recommendations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706574" y="1361199"/>
            <a:ext cx="1983047" cy="333082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21" name="Google Shape;221;p17"/>
          <p:cNvSpPr/>
          <p:nvPr/>
        </p:nvSpPr>
        <p:spPr>
          <a:xfrm>
            <a:off x="3442983" y="1406784"/>
            <a:ext cx="1967959" cy="32852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271866" y="1359507"/>
            <a:ext cx="1967959" cy="33308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978624" y="1406784"/>
            <a:ext cx="12744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Option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3720825" y="1368321"/>
            <a:ext cx="142175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Option 2</a:t>
            </a:r>
            <a:endParaRPr sz="25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6465432" y="1362012"/>
            <a:ext cx="1699699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Option 3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8" name="Google Shape;228;p17"/>
          <p:cNvCxnSpPr>
            <a:cxnSpLocks/>
          </p:cNvCxnSpPr>
          <p:nvPr/>
        </p:nvCxnSpPr>
        <p:spPr>
          <a:xfrm flipV="1">
            <a:off x="715222" y="2004216"/>
            <a:ext cx="1974399" cy="17067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7"/>
          <p:cNvCxnSpPr>
            <a:cxnSpLocks/>
          </p:cNvCxnSpPr>
          <p:nvPr/>
        </p:nvCxnSpPr>
        <p:spPr>
          <a:xfrm>
            <a:off x="3442983" y="2012749"/>
            <a:ext cx="196795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7"/>
          <p:cNvCxnSpPr>
            <a:cxnSpLocks/>
          </p:cNvCxnSpPr>
          <p:nvPr/>
        </p:nvCxnSpPr>
        <p:spPr>
          <a:xfrm>
            <a:off x="6271866" y="2004216"/>
            <a:ext cx="1942217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7"/>
          <p:cNvCxnSpPr>
            <a:cxnSpLocks/>
          </p:cNvCxnSpPr>
          <p:nvPr/>
        </p:nvCxnSpPr>
        <p:spPr>
          <a:xfrm>
            <a:off x="706575" y="2571750"/>
            <a:ext cx="1983046" cy="6453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7"/>
          <p:cNvCxnSpPr>
            <a:cxnSpLocks/>
          </p:cNvCxnSpPr>
          <p:nvPr/>
        </p:nvCxnSpPr>
        <p:spPr>
          <a:xfrm>
            <a:off x="3442983" y="2541251"/>
            <a:ext cx="1967959" cy="97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7"/>
          <p:cNvCxnSpPr>
            <a:cxnSpLocks/>
          </p:cNvCxnSpPr>
          <p:nvPr/>
        </p:nvCxnSpPr>
        <p:spPr>
          <a:xfrm>
            <a:off x="6271866" y="2578203"/>
            <a:ext cx="1967959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DF1D22-D668-931B-C74E-8239B6D74EE3}"/>
              </a:ext>
            </a:extLst>
          </p:cNvPr>
          <p:cNvSpPr txBox="1"/>
          <p:nvPr/>
        </p:nvSpPr>
        <p:spPr>
          <a:xfrm>
            <a:off x="1134481" y="214079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Cost-Effective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6DDBD-28E8-4BB6-1858-35180D3CF4EB}"/>
              </a:ext>
            </a:extLst>
          </p:cNvPr>
          <p:cNvSpPr txBox="1"/>
          <p:nvPr/>
        </p:nvSpPr>
        <p:spPr>
          <a:xfrm>
            <a:off x="3778387" y="2110125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Sans Extra Condensed" panose="020B0503050000020004" pitchFamily="34" charset="0"/>
              </a:rPr>
              <a:t>Largest Capacity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510E7-4481-0E61-0E0D-AE3D2A2552D3}"/>
              </a:ext>
            </a:extLst>
          </p:cNvPr>
          <p:cNvSpPr txBox="1"/>
          <p:nvPr/>
        </p:nvSpPr>
        <p:spPr>
          <a:xfrm>
            <a:off x="6996924" y="211012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Luxury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A5306-D9E5-093A-4459-B3701115EC8F}"/>
              </a:ext>
            </a:extLst>
          </p:cNvPr>
          <p:cNvSpPr txBox="1"/>
          <p:nvPr/>
        </p:nvSpPr>
        <p:spPr>
          <a:xfrm>
            <a:off x="862306" y="2642327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New Piper PA-46-500T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0A333-1FA7-3F1B-712D-93DFEBB43981}"/>
              </a:ext>
            </a:extLst>
          </p:cNvPr>
          <p:cNvSpPr txBox="1"/>
          <p:nvPr/>
        </p:nvSpPr>
        <p:spPr>
          <a:xfrm>
            <a:off x="902482" y="2877988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Initial - $1,207,417.66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354FE-4D2C-7F7F-ABF2-62F6BC0E4F07}"/>
              </a:ext>
            </a:extLst>
          </p:cNvPr>
          <p:cNvSpPr txBox="1"/>
          <p:nvPr/>
        </p:nvSpPr>
        <p:spPr>
          <a:xfrm>
            <a:off x="708204" y="3087264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10 Year Cost - $6,219,107.66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97C7D-EC92-E305-81C9-9E00CAE3EAB4}"/>
              </a:ext>
            </a:extLst>
          </p:cNvPr>
          <p:cNvSpPr txBox="1"/>
          <p:nvPr/>
        </p:nvSpPr>
        <p:spPr>
          <a:xfrm>
            <a:off x="3905952" y="264232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Sans Extra Condensed" panose="020B0503050000020004" pitchFamily="34" charset="0"/>
              </a:rPr>
              <a:t>Beechjet</a:t>
            </a:r>
            <a:r>
              <a:rPr lang="en-US" dirty="0">
                <a:latin typeface="Fira Sans Extra Condensed" panose="020B0503050000020004" pitchFamily="34" charset="0"/>
              </a:rPr>
              <a:t> 400A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D1FD1-C95A-7B6A-5AD0-2C00374B903C}"/>
              </a:ext>
            </a:extLst>
          </p:cNvPr>
          <p:cNvSpPr txBox="1"/>
          <p:nvPr/>
        </p:nvSpPr>
        <p:spPr>
          <a:xfrm>
            <a:off x="3684737" y="2843562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Sans Extra Condensed" panose="020B0503050000020004" pitchFamily="34" charset="0"/>
              </a:rPr>
              <a:t>Initial - $1,256,666.67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3105A-6590-CCDF-FECB-01122C014081}"/>
              </a:ext>
            </a:extLst>
          </p:cNvPr>
          <p:cNvSpPr txBox="1"/>
          <p:nvPr/>
        </p:nvSpPr>
        <p:spPr>
          <a:xfrm>
            <a:off x="3408052" y="3045883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Sans Extra Condensed" panose="020B0503050000020004" pitchFamily="34" charset="0"/>
              </a:rPr>
              <a:t>10 Year Cost - $14,842626.67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D0978-793E-3E0F-270B-49437234AD76}"/>
              </a:ext>
            </a:extLst>
          </p:cNvPr>
          <p:cNvSpPr txBox="1"/>
          <p:nvPr/>
        </p:nvSpPr>
        <p:spPr>
          <a:xfrm>
            <a:off x="656967" y="3305276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25 Year Cost - $13,586,642.66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98CE9-944B-D4CA-75D7-D0D71856F69A}"/>
              </a:ext>
            </a:extLst>
          </p:cNvPr>
          <p:cNvSpPr txBox="1"/>
          <p:nvPr/>
        </p:nvSpPr>
        <p:spPr>
          <a:xfrm>
            <a:off x="3393626" y="326932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Fira Sans Extra Condensed" panose="020B0503050000020004" pitchFamily="34" charset="0"/>
              </a:rPr>
              <a:t>25 Year Cost - $35,221,566.67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2C453-13BE-8480-161B-023C874DBF88}"/>
              </a:ext>
            </a:extLst>
          </p:cNvPr>
          <p:cNvSpPr txBox="1"/>
          <p:nvPr/>
        </p:nvSpPr>
        <p:spPr>
          <a:xfrm>
            <a:off x="6869484" y="269293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Beech 90B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00A7B-926F-B443-3DD3-987321703A4C}"/>
              </a:ext>
            </a:extLst>
          </p:cNvPr>
          <p:cNvSpPr txBox="1"/>
          <p:nvPr/>
        </p:nvSpPr>
        <p:spPr>
          <a:xfrm>
            <a:off x="6447771" y="2897570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Initial - $1,903,750.00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11406B-2617-1428-CC98-EFF8FA1CCB79}"/>
              </a:ext>
            </a:extLst>
          </p:cNvPr>
          <p:cNvSpPr txBox="1"/>
          <p:nvPr/>
        </p:nvSpPr>
        <p:spPr>
          <a:xfrm>
            <a:off x="6241340" y="3109090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10 Year Cost - $9,057,220.00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71BAC-7402-266E-89DE-1773157D6F7E}"/>
              </a:ext>
            </a:extLst>
          </p:cNvPr>
          <p:cNvSpPr txBox="1"/>
          <p:nvPr/>
        </p:nvSpPr>
        <p:spPr>
          <a:xfrm>
            <a:off x="6236371" y="3305138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25 Year Cost - $19,787,425.00</a:t>
            </a:r>
          </a:p>
        </p:txBody>
      </p:sp>
      <p:pic>
        <p:nvPicPr>
          <p:cNvPr id="33" name="Picture 32" descr="King Air C90B flying">
            <a:extLst>
              <a:ext uri="{FF2B5EF4-FFF2-40B4-BE49-F238E27FC236}">
                <a16:creationId xmlns:a16="http://schemas.microsoft.com/office/drawing/2014/main" id="{E4BDC9FD-CC82-FCC3-0FCD-A72203FB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28" y="3577100"/>
            <a:ext cx="1515396" cy="100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Beechjet 400A - exterior">
            <a:extLst>
              <a:ext uri="{FF2B5EF4-FFF2-40B4-BE49-F238E27FC236}">
                <a16:creationId xmlns:a16="http://schemas.microsoft.com/office/drawing/2014/main" id="{23FE740C-11B7-9ECA-74ED-F689755B7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26" y="3581182"/>
            <a:ext cx="1421750" cy="99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Piper Meridian PA 46TP - exterior">
            <a:extLst>
              <a:ext uri="{FF2B5EF4-FFF2-40B4-BE49-F238E27FC236}">
                <a16:creationId xmlns:a16="http://schemas.microsoft.com/office/drawing/2014/main" id="{A4FA652D-DB2D-DDFC-CD7B-AC81E9721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82" y="3617849"/>
            <a:ext cx="1571264" cy="96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682;p45">
            <a:extLst>
              <a:ext uri="{FF2B5EF4-FFF2-40B4-BE49-F238E27FC236}">
                <a16:creationId xmlns:a16="http://schemas.microsoft.com/office/drawing/2014/main" id="{395C0D59-DB67-884C-96CC-ECBF62C14499}"/>
              </a:ext>
            </a:extLst>
          </p:cNvPr>
          <p:cNvSpPr/>
          <p:nvPr/>
        </p:nvSpPr>
        <p:spPr>
          <a:xfrm>
            <a:off x="5945965" y="2890828"/>
            <a:ext cx="1014277" cy="421696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682;p45">
            <a:extLst>
              <a:ext uri="{FF2B5EF4-FFF2-40B4-BE49-F238E27FC236}">
                <a16:creationId xmlns:a16="http://schemas.microsoft.com/office/drawing/2014/main" id="{828BBE50-1E81-23C0-2FD0-EFAD1542F0BA}"/>
              </a:ext>
            </a:extLst>
          </p:cNvPr>
          <p:cNvSpPr/>
          <p:nvPr/>
        </p:nvSpPr>
        <p:spPr>
          <a:xfrm>
            <a:off x="2131173" y="2896389"/>
            <a:ext cx="1014277" cy="421696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F768E-4BE9-F6D7-CDA7-2D2E5769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Google Shape;2678;p45">
            <a:extLst>
              <a:ext uri="{FF2B5EF4-FFF2-40B4-BE49-F238E27FC236}">
                <a16:creationId xmlns:a16="http://schemas.microsoft.com/office/drawing/2014/main" id="{F944430E-738E-2719-82EF-01ADA9CE3989}"/>
              </a:ext>
            </a:extLst>
          </p:cNvPr>
          <p:cNvSpPr/>
          <p:nvPr/>
        </p:nvSpPr>
        <p:spPr>
          <a:xfrm>
            <a:off x="3573191" y="2666347"/>
            <a:ext cx="346304" cy="20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80;p45">
            <a:extLst>
              <a:ext uri="{FF2B5EF4-FFF2-40B4-BE49-F238E27FC236}">
                <a16:creationId xmlns:a16="http://schemas.microsoft.com/office/drawing/2014/main" id="{1A8DE7E1-E473-05FF-5503-80445CE2BDD4}"/>
              </a:ext>
            </a:extLst>
          </p:cNvPr>
          <p:cNvSpPr/>
          <p:nvPr/>
        </p:nvSpPr>
        <p:spPr>
          <a:xfrm>
            <a:off x="3162627" y="2220625"/>
            <a:ext cx="398457" cy="891414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83;p45">
            <a:extLst>
              <a:ext uri="{FF2B5EF4-FFF2-40B4-BE49-F238E27FC236}">
                <a16:creationId xmlns:a16="http://schemas.microsoft.com/office/drawing/2014/main" id="{E718802B-A8ED-ECBB-FA70-D2E64D62C4F7}"/>
              </a:ext>
            </a:extLst>
          </p:cNvPr>
          <p:cNvSpPr/>
          <p:nvPr/>
        </p:nvSpPr>
        <p:spPr>
          <a:xfrm>
            <a:off x="2131173" y="2047159"/>
            <a:ext cx="1051691" cy="421755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684;p45">
            <a:extLst>
              <a:ext uri="{FF2B5EF4-FFF2-40B4-BE49-F238E27FC236}">
                <a16:creationId xmlns:a16="http://schemas.microsoft.com/office/drawing/2014/main" id="{3F80CF04-2CD3-1BBD-BB3C-5ADE40233691}"/>
              </a:ext>
            </a:extLst>
          </p:cNvPr>
          <p:cNvSpPr/>
          <p:nvPr/>
        </p:nvSpPr>
        <p:spPr>
          <a:xfrm>
            <a:off x="3921606" y="2036698"/>
            <a:ext cx="1242929" cy="1242061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691;p45">
            <a:extLst>
              <a:ext uri="{FF2B5EF4-FFF2-40B4-BE49-F238E27FC236}">
                <a16:creationId xmlns:a16="http://schemas.microsoft.com/office/drawing/2014/main" id="{80C9BF83-EB9C-9937-B4CC-34D602BEA00D}"/>
              </a:ext>
            </a:extLst>
          </p:cNvPr>
          <p:cNvSpPr/>
          <p:nvPr/>
        </p:nvSpPr>
        <p:spPr>
          <a:xfrm>
            <a:off x="3504500" y="2605148"/>
            <a:ext cx="109427" cy="105188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704;p45">
            <a:extLst>
              <a:ext uri="{FF2B5EF4-FFF2-40B4-BE49-F238E27FC236}">
                <a16:creationId xmlns:a16="http://schemas.microsoft.com/office/drawing/2014/main" id="{E005CB74-B5BD-F017-A6F2-6A7E3BCFC204}"/>
              </a:ext>
            </a:extLst>
          </p:cNvPr>
          <p:cNvSpPr txBox="1"/>
          <p:nvPr/>
        </p:nvSpPr>
        <p:spPr>
          <a:xfrm>
            <a:off x="2124046" y="2047159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MORE DATA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2705;p45">
            <a:extLst>
              <a:ext uri="{FF2B5EF4-FFF2-40B4-BE49-F238E27FC236}">
                <a16:creationId xmlns:a16="http://schemas.microsoft.com/office/drawing/2014/main" id="{4FE2BD08-5473-65A9-BCF9-D9F5857977ED}"/>
              </a:ext>
            </a:extLst>
          </p:cNvPr>
          <p:cNvSpPr txBox="1"/>
          <p:nvPr/>
        </p:nvSpPr>
        <p:spPr>
          <a:xfrm>
            <a:off x="2122612" y="2850614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PILOT TRAINING</a:t>
            </a:r>
            <a:endParaRPr sz="1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2706;p45">
            <a:extLst>
              <a:ext uri="{FF2B5EF4-FFF2-40B4-BE49-F238E27FC236}">
                <a16:creationId xmlns:a16="http://schemas.microsoft.com/office/drawing/2014/main" id="{006AA398-5DCF-CAFD-5393-188A89F98938}"/>
              </a:ext>
            </a:extLst>
          </p:cNvPr>
          <p:cNvSpPr/>
          <p:nvPr/>
        </p:nvSpPr>
        <p:spPr>
          <a:xfrm flipH="1">
            <a:off x="5186033" y="2677422"/>
            <a:ext cx="346304" cy="20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08;p45">
            <a:extLst>
              <a:ext uri="{FF2B5EF4-FFF2-40B4-BE49-F238E27FC236}">
                <a16:creationId xmlns:a16="http://schemas.microsoft.com/office/drawing/2014/main" id="{82CA82DD-0DBC-BA2B-8AB3-6C180F84D7EA}"/>
              </a:ext>
            </a:extLst>
          </p:cNvPr>
          <p:cNvSpPr/>
          <p:nvPr/>
        </p:nvSpPr>
        <p:spPr>
          <a:xfrm flipH="1">
            <a:off x="5544445" y="2231700"/>
            <a:ext cx="398457" cy="891414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711;p45">
            <a:extLst>
              <a:ext uri="{FF2B5EF4-FFF2-40B4-BE49-F238E27FC236}">
                <a16:creationId xmlns:a16="http://schemas.microsoft.com/office/drawing/2014/main" id="{390C278A-7734-C576-776A-8B0260912915}"/>
              </a:ext>
            </a:extLst>
          </p:cNvPr>
          <p:cNvSpPr/>
          <p:nvPr/>
        </p:nvSpPr>
        <p:spPr>
          <a:xfrm flipH="1">
            <a:off x="5903277" y="2058175"/>
            <a:ext cx="1014249" cy="421755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718;p45">
            <a:extLst>
              <a:ext uri="{FF2B5EF4-FFF2-40B4-BE49-F238E27FC236}">
                <a16:creationId xmlns:a16="http://schemas.microsoft.com/office/drawing/2014/main" id="{4DF08C8A-F77F-3271-6E70-F04009710AB1}"/>
              </a:ext>
            </a:extLst>
          </p:cNvPr>
          <p:cNvSpPr/>
          <p:nvPr/>
        </p:nvSpPr>
        <p:spPr>
          <a:xfrm flipH="1">
            <a:off x="5491602" y="2616223"/>
            <a:ext cx="109427" cy="105188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26;p45">
            <a:extLst>
              <a:ext uri="{FF2B5EF4-FFF2-40B4-BE49-F238E27FC236}">
                <a16:creationId xmlns:a16="http://schemas.microsoft.com/office/drawing/2014/main" id="{88DEA887-7FD8-9DD7-FA84-70207C026C15}"/>
              </a:ext>
            </a:extLst>
          </p:cNvPr>
          <p:cNvSpPr txBox="1"/>
          <p:nvPr/>
        </p:nvSpPr>
        <p:spPr>
          <a:xfrm flipH="1">
            <a:off x="5903277" y="2087219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WEATHER</a:t>
            </a:r>
            <a:endParaRPr sz="1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2727;p45">
            <a:extLst>
              <a:ext uri="{FF2B5EF4-FFF2-40B4-BE49-F238E27FC236}">
                <a16:creationId xmlns:a16="http://schemas.microsoft.com/office/drawing/2014/main" id="{7E964DFA-DA15-DCFC-DE6D-44B4118BB731}"/>
              </a:ext>
            </a:extLst>
          </p:cNvPr>
          <p:cNvSpPr txBox="1"/>
          <p:nvPr/>
        </p:nvSpPr>
        <p:spPr>
          <a:xfrm flipH="1">
            <a:off x="5955010" y="2826224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SAFETY REGULATIONS</a:t>
            </a:r>
            <a:endParaRPr sz="1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2733;p45">
            <a:extLst>
              <a:ext uri="{FF2B5EF4-FFF2-40B4-BE49-F238E27FC236}">
                <a16:creationId xmlns:a16="http://schemas.microsoft.com/office/drawing/2014/main" id="{F8AF2AA8-9514-7987-1CD6-F82A9CA12246}"/>
              </a:ext>
            </a:extLst>
          </p:cNvPr>
          <p:cNvSpPr/>
          <p:nvPr/>
        </p:nvSpPr>
        <p:spPr>
          <a:xfrm>
            <a:off x="4168816" y="2293160"/>
            <a:ext cx="798495" cy="776032"/>
          </a:xfrm>
          <a:custGeom>
            <a:avLst/>
            <a:gdLst/>
            <a:ahLst/>
            <a:cxnLst/>
            <a:rect l="l" t="t" r="r" b="b"/>
            <a:pathLst>
              <a:path w="43367" h="42147" extrusionOk="0">
                <a:moveTo>
                  <a:pt x="26841" y="1"/>
                </a:moveTo>
                <a:lnTo>
                  <a:pt x="23028" y="15673"/>
                </a:lnTo>
                <a:lnTo>
                  <a:pt x="21526" y="17066"/>
                </a:lnTo>
                <a:lnTo>
                  <a:pt x="20436" y="18071"/>
                </a:lnTo>
                <a:lnTo>
                  <a:pt x="20425" y="18082"/>
                </a:lnTo>
                <a:lnTo>
                  <a:pt x="17033" y="16440"/>
                </a:lnTo>
                <a:cubicBezTo>
                  <a:pt x="17033" y="16440"/>
                  <a:pt x="14376" y="15273"/>
                  <a:pt x="11244" y="14150"/>
                </a:cubicBezTo>
                <a:lnTo>
                  <a:pt x="10596" y="6330"/>
                </a:lnTo>
                <a:lnTo>
                  <a:pt x="8360" y="5250"/>
                </a:lnTo>
                <a:lnTo>
                  <a:pt x="7896" y="6773"/>
                </a:lnTo>
                <a:lnTo>
                  <a:pt x="6308" y="11957"/>
                </a:lnTo>
                <a:lnTo>
                  <a:pt x="5962" y="13081"/>
                </a:lnTo>
                <a:cubicBezTo>
                  <a:pt x="4774" y="12793"/>
                  <a:pt x="3687" y="12610"/>
                  <a:pt x="2838" y="12610"/>
                </a:cubicBezTo>
                <a:cubicBezTo>
                  <a:pt x="2414" y="12610"/>
                  <a:pt x="2049" y="12656"/>
                  <a:pt x="1761" y="12757"/>
                </a:cubicBezTo>
                <a:cubicBezTo>
                  <a:pt x="2063" y="13621"/>
                  <a:pt x="3176" y="14712"/>
                  <a:pt x="4623" y="15846"/>
                </a:cubicBezTo>
                <a:lnTo>
                  <a:pt x="3986" y="16775"/>
                </a:lnTo>
                <a:lnTo>
                  <a:pt x="3986" y="16775"/>
                </a:lnTo>
                <a:lnTo>
                  <a:pt x="3997" y="16753"/>
                </a:lnTo>
                <a:lnTo>
                  <a:pt x="3997" y="16742"/>
                </a:lnTo>
                <a:lnTo>
                  <a:pt x="961" y="21138"/>
                </a:lnTo>
                <a:lnTo>
                  <a:pt x="22" y="22499"/>
                </a:lnTo>
                <a:lnTo>
                  <a:pt x="0" y="22521"/>
                </a:lnTo>
                <a:lnTo>
                  <a:pt x="691" y="22856"/>
                </a:lnTo>
                <a:lnTo>
                  <a:pt x="702" y="22834"/>
                </a:lnTo>
                <a:lnTo>
                  <a:pt x="2236" y="23579"/>
                </a:lnTo>
                <a:lnTo>
                  <a:pt x="7885" y="19853"/>
                </a:lnTo>
                <a:lnTo>
                  <a:pt x="8771" y="19259"/>
                </a:lnTo>
                <a:cubicBezTo>
                  <a:pt x="11600" y="21009"/>
                  <a:pt x="14171" y="22370"/>
                  <a:pt x="14171" y="22370"/>
                </a:cubicBezTo>
                <a:lnTo>
                  <a:pt x="17552" y="24011"/>
                </a:lnTo>
                <a:lnTo>
                  <a:pt x="17433" y="25513"/>
                </a:lnTo>
                <a:lnTo>
                  <a:pt x="17271" y="27543"/>
                </a:lnTo>
                <a:lnTo>
                  <a:pt x="7334" y="40256"/>
                </a:lnTo>
                <a:lnTo>
                  <a:pt x="11233" y="42146"/>
                </a:lnTo>
                <a:lnTo>
                  <a:pt x="16083" y="38539"/>
                </a:lnTo>
                <a:lnTo>
                  <a:pt x="17757" y="39349"/>
                </a:lnTo>
                <a:cubicBezTo>
                  <a:pt x="17862" y="39400"/>
                  <a:pt x="17975" y="39424"/>
                  <a:pt x="18086" y="39424"/>
                </a:cubicBezTo>
                <a:cubicBezTo>
                  <a:pt x="18372" y="39424"/>
                  <a:pt x="18651" y="39262"/>
                  <a:pt x="18783" y="38981"/>
                </a:cubicBezTo>
                <a:lnTo>
                  <a:pt x="19464" y="37599"/>
                </a:lnTo>
                <a:cubicBezTo>
                  <a:pt x="19647" y="37210"/>
                  <a:pt x="19485" y="36746"/>
                  <a:pt x="19107" y="36562"/>
                </a:cubicBezTo>
                <a:lnTo>
                  <a:pt x="18880" y="36454"/>
                </a:lnTo>
                <a:lnTo>
                  <a:pt x="23157" y="33257"/>
                </a:lnTo>
                <a:lnTo>
                  <a:pt x="24605" y="33959"/>
                </a:lnTo>
                <a:cubicBezTo>
                  <a:pt x="24713" y="34010"/>
                  <a:pt x="24828" y="34034"/>
                  <a:pt x="24940" y="34034"/>
                </a:cubicBezTo>
                <a:cubicBezTo>
                  <a:pt x="25231" y="34034"/>
                  <a:pt x="25509" y="33872"/>
                  <a:pt x="25642" y="33592"/>
                </a:cubicBezTo>
                <a:lnTo>
                  <a:pt x="26311" y="32209"/>
                </a:lnTo>
                <a:cubicBezTo>
                  <a:pt x="26506" y="31820"/>
                  <a:pt x="26344" y="31356"/>
                  <a:pt x="25955" y="31172"/>
                </a:cubicBezTo>
                <a:lnTo>
                  <a:pt x="27208" y="30233"/>
                </a:lnTo>
                <a:lnTo>
                  <a:pt x="28472" y="29293"/>
                </a:lnTo>
                <a:lnTo>
                  <a:pt x="36918" y="33376"/>
                </a:lnTo>
                <a:cubicBezTo>
                  <a:pt x="37790" y="33800"/>
                  <a:pt x="38663" y="33955"/>
                  <a:pt x="39473" y="33955"/>
                </a:cubicBezTo>
                <a:cubicBezTo>
                  <a:pt x="41650" y="33955"/>
                  <a:pt x="43366" y="32836"/>
                  <a:pt x="43366" y="32836"/>
                </a:cubicBezTo>
                <a:cubicBezTo>
                  <a:pt x="43366" y="32836"/>
                  <a:pt x="43010" y="29012"/>
                  <a:pt x="39780" y="27457"/>
                </a:cubicBezTo>
                <a:lnTo>
                  <a:pt x="31334" y="23363"/>
                </a:lnTo>
                <a:lnTo>
                  <a:pt x="31312" y="22326"/>
                </a:lnTo>
                <a:lnTo>
                  <a:pt x="31247" y="20242"/>
                </a:lnTo>
                <a:lnTo>
                  <a:pt x="31247" y="20242"/>
                </a:lnTo>
                <a:cubicBezTo>
                  <a:pt x="31356" y="20293"/>
                  <a:pt x="31470" y="20317"/>
                  <a:pt x="31583" y="20317"/>
                </a:cubicBezTo>
                <a:cubicBezTo>
                  <a:pt x="31873" y="20317"/>
                  <a:pt x="32152" y="20155"/>
                  <a:pt x="32284" y="19874"/>
                </a:cubicBezTo>
                <a:lnTo>
                  <a:pt x="32327" y="19799"/>
                </a:lnTo>
                <a:lnTo>
                  <a:pt x="32965" y="18492"/>
                </a:lnTo>
                <a:cubicBezTo>
                  <a:pt x="32997" y="18406"/>
                  <a:pt x="33030" y="18308"/>
                  <a:pt x="33030" y="18222"/>
                </a:cubicBezTo>
                <a:lnTo>
                  <a:pt x="33030" y="18190"/>
                </a:lnTo>
                <a:cubicBezTo>
                  <a:pt x="33051" y="17887"/>
                  <a:pt x="32878" y="17595"/>
                  <a:pt x="32597" y="17455"/>
                </a:cubicBezTo>
                <a:lnTo>
                  <a:pt x="31150" y="16753"/>
                </a:lnTo>
                <a:lnTo>
                  <a:pt x="31010" y="11417"/>
                </a:lnTo>
                <a:lnTo>
                  <a:pt x="31226" y="11525"/>
                </a:lnTo>
                <a:cubicBezTo>
                  <a:pt x="31323" y="11569"/>
                  <a:pt x="31431" y="11601"/>
                  <a:pt x="31528" y="11601"/>
                </a:cubicBezTo>
                <a:lnTo>
                  <a:pt x="31539" y="11601"/>
                </a:lnTo>
                <a:cubicBezTo>
                  <a:pt x="31548" y="11601"/>
                  <a:pt x="31558" y="11601"/>
                  <a:pt x="31567" y="11601"/>
                </a:cubicBezTo>
                <a:cubicBezTo>
                  <a:pt x="31860" y="11601"/>
                  <a:pt x="32137" y="11441"/>
                  <a:pt x="32263" y="11169"/>
                </a:cubicBezTo>
                <a:lnTo>
                  <a:pt x="32489" y="10704"/>
                </a:lnTo>
                <a:lnTo>
                  <a:pt x="32943" y="9776"/>
                </a:lnTo>
                <a:cubicBezTo>
                  <a:pt x="33127" y="9398"/>
                  <a:pt x="32965" y="8933"/>
                  <a:pt x="32576" y="8739"/>
                </a:cubicBezTo>
                <a:lnTo>
                  <a:pt x="30913" y="7929"/>
                </a:lnTo>
                <a:lnTo>
                  <a:pt x="30740" y="1891"/>
                </a:lnTo>
                <a:lnTo>
                  <a:pt x="28569" y="843"/>
                </a:lnTo>
                <a:lnTo>
                  <a:pt x="268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734;p45">
            <a:extLst>
              <a:ext uri="{FF2B5EF4-FFF2-40B4-BE49-F238E27FC236}">
                <a16:creationId xmlns:a16="http://schemas.microsoft.com/office/drawing/2014/main" id="{8E21B037-1EEA-794A-7682-93C0587C8DBE}"/>
              </a:ext>
            </a:extLst>
          </p:cNvPr>
          <p:cNvSpPr/>
          <p:nvPr/>
        </p:nvSpPr>
        <p:spPr>
          <a:xfrm>
            <a:off x="4138176" y="2246224"/>
            <a:ext cx="797906" cy="776216"/>
          </a:xfrm>
          <a:custGeom>
            <a:avLst/>
            <a:gdLst/>
            <a:ahLst/>
            <a:cxnLst/>
            <a:rect l="l" t="t" r="r" b="b"/>
            <a:pathLst>
              <a:path w="43335" h="42157" extrusionOk="0">
                <a:moveTo>
                  <a:pt x="26830" y="1"/>
                </a:moveTo>
                <a:lnTo>
                  <a:pt x="23018" y="15684"/>
                </a:lnTo>
                <a:lnTo>
                  <a:pt x="20415" y="18092"/>
                </a:lnTo>
                <a:lnTo>
                  <a:pt x="17023" y="16461"/>
                </a:lnTo>
                <a:cubicBezTo>
                  <a:pt x="17023" y="16461"/>
                  <a:pt x="14366" y="15284"/>
                  <a:pt x="11234" y="14161"/>
                </a:cubicBezTo>
                <a:lnTo>
                  <a:pt x="10575" y="6352"/>
                </a:lnTo>
                <a:lnTo>
                  <a:pt x="8350" y="5272"/>
                </a:lnTo>
                <a:lnTo>
                  <a:pt x="5952" y="13102"/>
                </a:lnTo>
                <a:cubicBezTo>
                  <a:pt x="4754" y="12806"/>
                  <a:pt x="3667" y="12621"/>
                  <a:pt x="2817" y="12621"/>
                </a:cubicBezTo>
                <a:cubicBezTo>
                  <a:pt x="2394" y="12621"/>
                  <a:pt x="2030" y="12667"/>
                  <a:pt x="1740" y="12767"/>
                </a:cubicBezTo>
                <a:cubicBezTo>
                  <a:pt x="2053" y="13632"/>
                  <a:pt x="3166" y="14722"/>
                  <a:pt x="4613" y="15857"/>
                </a:cubicBezTo>
                <a:lnTo>
                  <a:pt x="1" y="22510"/>
                </a:lnTo>
                <a:lnTo>
                  <a:pt x="2226" y="23590"/>
                </a:lnTo>
                <a:lnTo>
                  <a:pt x="8760" y="19259"/>
                </a:lnTo>
                <a:cubicBezTo>
                  <a:pt x="11590" y="21019"/>
                  <a:pt x="14150" y="22380"/>
                  <a:pt x="14150" y="22380"/>
                </a:cubicBezTo>
                <a:lnTo>
                  <a:pt x="17542" y="24022"/>
                </a:lnTo>
                <a:lnTo>
                  <a:pt x="17261" y="27543"/>
                </a:lnTo>
                <a:lnTo>
                  <a:pt x="7324" y="40267"/>
                </a:lnTo>
                <a:lnTo>
                  <a:pt x="11212" y="42157"/>
                </a:lnTo>
                <a:lnTo>
                  <a:pt x="16062" y="38538"/>
                </a:lnTo>
                <a:lnTo>
                  <a:pt x="17725" y="39349"/>
                </a:lnTo>
                <a:cubicBezTo>
                  <a:pt x="17836" y="39401"/>
                  <a:pt x="17954" y="39426"/>
                  <a:pt x="18069" y="39426"/>
                </a:cubicBezTo>
                <a:cubicBezTo>
                  <a:pt x="18357" y="39426"/>
                  <a:pt x="18631" y="39270"/>
                  <a:pt x="18762" y="38992"/>
                </a:cubicBezTo>
                <a:lnTo>
                  <a:pt x="19443" y="37599"/>
                </a:lnTo>
                <a:cubicBezTo>
                  <a:pt x="19626" y="37210"/>
                  <a:pt x="19464" y="36756"/>
                  <a:pt x="19075" y="36562"/>
                </a:cubicBezTo>
                <a:lnTo>
                  <a:pt x="18849" y="36454"/>
                </a:lnTo>
                <a:lnTo>
                  <a:pt x="23136" y="33257"/>
                </a:lnTo>
                <a:lnTo>
                  <a:pt x="24584" y="33959"/>
                </a:lnTo>
                <a:cubicBezTo>
                  <a:pt x="24692" y="34011"/>
                  <a:pt x="24807" y="34037"/>
                  <a:pt x="24921" y="34037"/>
                </a:cubicBezTo>
                <a:cubicBezTo>
                  <a:pt x="25205" y="34037"/>
                  <a:pt x="25482" y="33880"/>
                  <a:pt x="25621" y="33602"/>
                </a:cubicBezTo>
                <a:lnTo>
                  <a:pt x="26290" y="32209"/>
                </a:lnTo>
                <a:cubicBezTo>
                  <a:pt x="26474" y="31831"/>
                  <a:pt x="26312" y="31367"/>
                  <a:pt x="25934" y="31172"/>
                </a:cubicBezTo>
                <a:lnTo>
                  <a:pt x="28440" y="29304"/>
                </a:lnTo>
                <a:lnTo>
                  <a:pt x="36886" y="33386"/>
                </a:lnTo>
                <a:cubicBezTo>
                  <a:pt x="37761" y="33811"/>
                  <a:pt x="38636" y="33966"/>
                  <a:pt x="39446" y="33966"/>
                </a:cubicBezTo>
                <a:cubicBezTo>
                  <a:pt x="41624" y="33966"/>
                  <a:pt x="43334" y="32846"/>
                  <a:pt x="43334" y="32846"/>
                </a:cubicBezTo>
                <a:cubicBezTo>
                  <a:pt x="43334" y="32846"/>
                  <a:pt x="42978" y="29023"/>
                  <a:pt x="39759" y="27468"/>
                </a:cubicBezTo>
                <a:lnTo>
                  <a:pt x="31313" y="23374"/>
                </a:lnTo>
                <a:lnTo>
                  <a:pt x="31226" y="20242"/>
                </a:lnTo>
                <a:lnTo>
                  <a:pt x="31226" y="20242"/>
                </a:lnTo>
                <a:cubicBezTo>
                  <a:pt x="31335" y="20293"/>
                  <a:pt x="31449" y="20317"/>
                  <a:pt x="31562" y="20317"/>
                </a:cubicBezTo>
                <a:cubicBezTo>
                  <a:pt x="31853" y="20317"/>
                  <a:pt x="32131" y="20155"/>
                  <a:pt x="32263" y="19874"/>
                </a:cubicBezTo>
                <a:lnTo>
                  <a:pt x="32933" y="18492"/>
                </a:lnTo>
                <a:cubicBezTo>
                  <a:pt x="33127" y="18103"/>
                  <a:pt x="32965" y="17639"/>
                  <a:pt x="32577" y="17455"/>
                </a:cubicBezTo>
                <a:lnTo>
                  <a:pt x="31129" y="16753"/>
                </a:lnTo>
                <a:lnTo>
                  <a:pt x="30989" y="11417"/>
                </a:lnTo>
                <a:lnTo>
                  <a:pt x="31216" y="11525"/>
                </a:lnTo>
                <a:cubicBezTo>
                  <a:pt x="31321" y="11577"/>
                  <a:pt x="31433" y="11601"/>
                  <a:pt x="31544" y="11601"/>
                </a:cubicBezTo>
                <a:cubicBezTo>
                  <a:pt x="31831" y="11601"/>
                  <a:pt x="32109" y="11438"/>
                  <a:pt x="32242" y="11158"/>
                </a:cubicBezTo>
                <a:lnTo>
                  <a:pt x="32922" y="9776"/>
                </a:lnTo>
                <a:cubicBezTo>
                  <a:pt x="33106" y="9387"/>
                  <a:pt x="32944" y="8922"/>
                  <a:pt x="32566" y="8739"/>
                </a:cubicBezTo>
                <a:lnTo>
                  <a:pt x="30892" y="7929"/>
                </a:lnTo>
                <a:lnTo>
                  <a:pt x="30730" y="1891"/>
                </a:lnTo>
                <a:lnTo>
                  <a:pt x="2683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735;p45">
            <a:extLst>
              <a:ext uri="{FF2B5EF4-FFF2-40B4-BE49-F238E27FC236}">
                <a16:creationId xmlns:a16="http://schemas.microsoft.com/office/drawing/2014/main" id="{23296A65-4FE8-15A9-CF42-E46B5EC6EC59}"/>
              </a:ext>
            </a:extLst>
          </p:cNvPr>
          <p:cNvSpPr/>
          <p:nvPr/>
        </p:nvSpPr>
        <p:spPr>
          <a:xfrm>
            <a:off x="4211167" y="2538390"/>
            <a:ext cx="88325" cy="73392"/>
          </a:xfrm>
          <a:custGeom>
            <a:avLst/>
            <a:gdLst/>
            <a:ahLst/>
            <a:cxnLst/>
            <a:rect l="l" t="t" r="r" b="b"/>
            <a:pathLst>
              <a:path w="4797" h="3986" extrusionOk="0">
                <a:moveTo>
                  <a:pt x="649" y="0"/>
                </a:moveTo>
                <a:lnTo>
                  <a:pt x="1" y="918"/>
                </a:lnTo>
                <a:cubicBezTo>
                  <a:pt x="1232" y="2031"/>
                  <a:pt x="2539" y="3046"/>
                  <a:pt x="3900" y="3986"/>
                </a:cubicBezTo>
                <a:lnTo>
                  <a:pt x="4796" y="3392"/>
                </a:lnTo>
                <a:cubicBezTo>
                  <a:pt x="4796" y="3392"/>
                  <a:pt x="1783" y="1296"/>
                  <a:pt x="649" y="0"/>
                </a:cubicBez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736;p45">
            <a:extLst>
              <a:ext uri="{FF2B5EF4-FFF2-40B4-BE49-F238E27FC236}">
                <a16:creationId xmlns:a16="http://schemas.microsoft.com/office/drawing/2014/main" id="{08B0CB91-6BE8-BDA6-639F-C7B8EDC5F9E4}"/>
              </a:ext>
            </a:extLst>
          </p:cNvPr>
          <p:cNvSpPr/>
          <p:nvPr/>
        </p:nvSpPr>
        <p:spPr>
          <a:xfrm>
            <a:off x="4247773" y="2466596"/>
            <a:ext cx="97255" cy="40379"/>
          </a:xfrm>
          <a:custGeom>
            <a:avLst/>
            <a:gdLst/>
            <a:ahLst/>
            <a:cxnLst/>
            <a:rect l="l" t="t" r="r" b="b"/>
            <a:pathLst>
              <a:path w="5282" h="2193" extrusionOk="0">
                <a:moveTo>
                  <a:pt x="346" y="0"/>
                </a:moveTo>
                <a:lnTo>
                  <a:pt x="0" y="1134"/>
                </a:lnTo>
                <a:cubicBezTo>
                  <a:pt x="1718" y="1221"/>
                  <a:pt x="5282" y="2193"/>
                  <a:pt x="5282" y="2193"/>
                </a:cubicBezTo>
                <a:lnTo>
                  <a:pt x="5185" y="1123"/>
                </a:lnTo>
                <a:cubicBezTo>
                  <a:pt x="3597" y="605"/>
                  <a:pt x="1523" y="216"/>
                  <a:pt x="346" y="0"/>
                </a:cubicBez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737;p45">
            <a:extLst>
              <a:ext uri="{FF2B5EF4-FFF2-40B4-BE49-F238E27FC236}">
                <a16:creationId xmlns:a16="http://schemas.microsoft.com/office/drawing/2014/main" id="{35AF9DC5-4743-53B4-71BF-F33AEF28925E}"/>
              </a:ext>
            </a:extLst>
          </p:cNvPr>
          <p:cNvSpPr/>
          <p:nvPr/>
        </p:nvSpPr>
        <p:spPr>
          <a:xfrm>
            <a:off x="4458976" y="2688551"/>
            <a:ext cx="202869" cy="114563"/>
          </a:xfrm>
          <a:custGeom>
            <a:avLst/>
            <a:gdLst/>
            <a:ahLst/>
            <a:cxnLst/>
            <a:rect l="l" t="t" r="r" b="b"/>
            <a:pathLst>
              <a:path w="11018" h="6222" extrusionOk="0">
                <a:moveTo>
                  <a:pt x="120" y="0"/>
                </a:moveTo>
                <a:lnTo>
                  <a:pt x="1" y="1501"/>
                </a:lnTo>
                <a:lnTo>
                  <a:pt x="9754" y="6221"/>
                </a:lnTo>
                <a:lnTo>
                  <a:pt x="11018" y="5282"/>
                </a:lnTo>
                <a:lnTo>
                  <a:pt x="120" y="0"/>
                </a:ln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738;p45">
            <a:extLst>
              <a:ext uri="{FF2B5EF4-FFF2-40B4-BE49-F238E27FC236}">
                <a16:creationId xmlns:a16="http://schemas.microsoft.com/office/drawing/2014/main" id="{97C6000B-3DD8-BB44-C3F8-4DBE74A0B2D3}"/>
              </a:ext>
            </a:extLst>
          </p:cNvPr>
          <p:cNvSpPr/>
          <p:nvPr/>
        </p:nvSpPr>
        <p:spPr>
          <a:xfrm>
            <a:off x="4514070" y="2560468"/>
            <a:ext cx="200678" cy="115962"/>
          </a:xfrm>
          <a:custGeom>
            <a:avLst/>
            <a:gdLst/>
            <a:ahLst/>
            <a:cxnLst/>
            <a:rect l="l" t="t" r="r" b="b"/>
            <a:pathLst>
              <a:path w="10899" h="6298" extrusionOk="0">
                <a:moveTo>
                  <a:pt x="1102" y="0"/>
                </a:moveTo>
                <a:lnTo>
                  <a:pt x="1" y="1016"/>
                </a:lnTo>
                <a:lnTo>
                  <a:pt x="10899" y="6297"/>
                </a:lnTo>
                <a:lnTo>
                  <a:pt x="10856" y="4731"/>
                </a:lnTo>
                <a:lnTo>
                  <a:pt x="1102" y="0"/>
                </a:ln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739;p45">
            <a:extLst>
              <a:ext uri="{FF2B5EF4-FFF2-40B4-BE49-F238E27FC236}">
                <a16:creationId xmlns:a16="http://schemas.microsoft.com/office/drawing/2014/main" id="{3E03BB4D-5D8A-F531-CA11-FAE164E6ECA8}"/>
              </a:ext>
            </a:extLst>
          </p:cNvPr>
          <p:cNvSpPr/>
          <p:nvPr/>
        </p:nvSpPr>
        <p:spPr>
          <a:xfrm>
            <a:off x="4273018" y="2716190"/>
            <a:ext cx="236877" cy="286996"/>
          </a:xfrm>
          <a:custGeom>
            <a:avLst/>
            <a:gdLst/>
            <a:ahLst/>
            <a:cxnLst/>
            <a:rect l="l" t="t" r="r" b="b"/>
            <a:pathLst>
              <a:path w="12865" h="15587" extrusionOk="0">
                <a:moveTo>
                  <a:pt x="10100" y="0"/>
                </a:moveTo>
                <a:lnTo>
                  <a:pt x="9938" y="2031"/>
                </a:lnTo>
                <a:lnTo>
                  <a:pt x="1" y="14744"/>
                </a:lnTo>
                <a:lnTo>
                  <a:pt x="1729" y="15586"/>
                </a:lnTo>
                <a:lnTo>
                  <a:pt x="12865" y="1340"/>
                </a:lnTo>
                <a:lnTo>
                  <a:pt x="101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740;p45">
            <a:extLst>
              <a:ext uri="{FF2B5EF4-FFF2-40B4-BE49-F238E27FC236}">
                <a16:creationId xmlns:a16="http://schemas.microsoft.com/office/drawing/2014/main" id="{2D31B2C6-2797-7C6E-C332-EF333758887E}"/>
              </a:ext>
            </a:extLst>
          </p:cNvPr>
          <p:cNvSpPr/>
          <p:nvPr/>
        </p:nvSpPr>
        <p:spPr>
          <a:xfrm>
            <a:off x="4534361" y="2246224"/>
            <a:ext cx="129477" cy="338900"/>
          </a:xfrm>
          <a:custGeom>
            <a:avLst/>
            <a:gdLst/>
            <a:ahLst/>
            <a:cxnLst/>
            <a:rect l="l" t="t" r="r" b="b"/>
            <a:pathLst>
              <a:path w="7032" h="18406" extrusionOk="0">
                <a:moveTo>
                  <a:pt x="5304" y="1"/>
                </a:moveTo>
                <a:lnTo>
                  <a:pt x="1491" y="15684"/>
                </a:lnTo>
                <a:lnTo>
                  <a:pt x="0" y="17066"/>
                </a:lnTo>
                <a:lnTo>
                  <a:pt x="2755" y="18406"/>
                </a:lnTo>
                <a:lnTo>
                  <a:pt x="7032" y="843"/>
                </a:lnTo>
                <a:lnTo>
                  <a:pt x="53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41;p45">
            <a:extLst>
              <a:ext uri="{FF2B5EF4-FFF2-40B4-BE49-F238E27FC236}">
                <a16:creationId xmlns:a16="http://schemas.microsoft.com/office/drawing/2014/main" id="{01BB6A31-37FB-61D6-870F-00B226B29039}"/>
              </a:ext>
            </a:extLst>
          </p:cNvPr>
          <p:cNvSpPr/>
          <p:nvPr/>
        </p:nvSpPr>
        <p:spPr>
          <a:xfrm>
            <a:off x="4433915" y="2820410"/>
            <a:ext cx="191729" cy="151958"/>
          </a:xfrm>
          <a:custGeom>
            <a:avLst/>
            <a:gdLst/>
            <a:ahLst/>
            <a:cxnLst/>
            <a:rect l="l" t="t" r="r" b="b"/>
            <a:pathLst>
              <a:path w="10413" h="8253" extrusionOk="0">
                <a:moveTo>
                  <a:pt x="9873" y="0"/>
                </a:moveTo>
                <a:lnTo>
                  <a:pt x="7078" y="2086"/>
                </a:lnTo>
                <a:lnTo>
                  <a:pt x="8523" y="2787"/>
                </a:lnTo>
                <a:cubicBezTo>
                  <a:pt x="8628" y="2838"/>
                  <a:pt x="8740" y="2862"/>
                  <a:pt x="8851" y="2862"/>
                </a:cubicBezTo>
                <a:cubicBezTo>
                  <a:pt x="9138" y="2862"/>
                  <a:pt x="9417" y="2700"/>
                  <a:pt x="9549" y="2419"/>
                </a:cubicBezTo>
                <a:lnTo>
                  <a:pt x="10229" y="1037"/>
                </a:lnTo>
                <a:cubicBezTo>
                  <a:pt x="10413" y="648"/>
                  <a:pt x="10251" y="184"/>
                  <a:pt x="9873" y="0"/>
                </a:cubicBezTo>
                <a:close/>
                <a:moveTo>
                  <a:pt x="7075" y="2085"/>
                </a:moveTo>
                <a:lnTo>
                  <a:pt x="2788" y="5282"/>
                </a:lnTo>
                <a:lnTo>
                  <a:pt x="2792" y="5284"/>
                </a:lnTo>
                <a:lnTo>
                  <a:pt x="7078" y="2086"/>
                </a:lnTo>
                <a:lnTo>
                  <a:pt x="7075" y="2085"/>
                </a:lnTo>
                <a:close/>
                <a:moveTo>
                  <a:pt x="2792" y="5284"/>
                </a:moveTo>
                <a:lnTo>
                  <a:pt x="1" y="7366"/>
                </a:lnTo>
                <a:lnTo>
                  <a:pt x="1675" y="8176"/>
                </a:lnTo>
                <a:cubicBezTo>
                  <a:pt x="1781" y="8228"/>
                  <a:pt x="1894" y="8252"/>
                  <a:pt x="2005" y="8252"/>
                </a:cubicBezTo>
                <a:cubicBezTo>
                  <a:pt x="2291" y="8252"/>
                  <a:pt x="2569" y="8092"/>
                  <a:pt x="2701" y="7820"/>
                </a:cubicBezTo>
                <a:lnTo>
                  <a:pt x="3382" y="6427"/>
                </a:lnTo>
                <a:cubicBezTo>
                  <a:pt x="3565" y="6038"/>
                  <a:pt x="3403" y="5573"/>
                  <a:pt x="3014" y="5390"/>
                </a:cubicBezTo>
                <a:lnTo>
                  <a:pt x="2792" y="528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742;p45">
            <a:extLst>
              <a:ext uri="{FF2B5EF4-FFF2-40B4-BE49-F238E27FC236}">
                <a16:creationId xmlns:a16="http://schemas.microsoft.com/office/drawing/2014/main" id="{7633579A-6AFB-4D96-1DCF-D41DB6FAEE3B}"/>
              </a:ext>
            </a:extLst>
          </p:cNvPr>
          <p:cNvSpPr/>
          <p:nvPr/>
        </p:nvSpPr>
        <p:spPr>
          <a:xfrm>
            <a:off x="4706988" y="2392206"/>
            <a:ext cx="41189" cy="228131"/>
          </a:xfrm>
          <a:custGeom>
            <a:avLst/>
            <a:gdLst/>
            <a:ahLst/>
            <a:cxnLst/>
            <a:rect l="l" t="t" r="r" b="b"/>
            <a:pathLst>
              <a:path w="2237" h="12390" extrusionOk="0">
                <a:moveTo>
                  <a:pt x="1" y="1"/>
                </a:moveTo>
                <a:lnTo>
                  <a:pt x="172" y="6310"/>
                </a:lnTo>
                <a:lnTo>
                  <a:pt x="98" y="3479"/>
                </a:lnTo>
                <a:lnTo>
                  <a:pt x="325" y="3597"/>
                </a:lnTo>
                <a:cubicBezTo>
                  <a:pt x="430" y="3649"/>
                  <a:pt x="542" y="3673"/>
                  <a:pt x="653" y="3673"/>
                </a:cubicBezTo>
                <a:cubicBezTo>
                  <a:pt x="940" y="3673"/>
                  <a:pt x="1218" y="3510"/>
                  <a:pt x="1351" y="3230"/>
                </a:cubicBezTo>
                <a:lnTo>
                  <a:pt x="2031" y="1848"/>
                </a:lnTo>
                <a:cubicBezTo>
                  <a:pt x="2215" y="1459"/>
                  <a:pt x="2053" y="994"/>
                  <a:pt x="1664" y="811"/>
                </a:cubicBezTo>
                <a:lnTo>
                  <a:pt x="1" y="1"/>
                </a:lnTo>
                <a:close/>
                <a:moveTo>
                  <a:pt x="172" y="6310"/>
                </a:moveTo>
                <a:lnTo>
                  <a:pt x="238" y="8825"/>
                </a:lnTo>
                <a:lnTo>
                  <a:pt x="241" y="8826"/>
                </a:lnTo>
                <a:lnTo>
                  <a:pt x="241" y="8826"/>
                </a:lnTo>
                <a:lnTo>
                  <a:pt x="172" y="6310"/>
                </a:lnTo>
                <a:close/>
                <a:moveTo>
                  <a:pt x="241" y="8826"/>
                </a:moveTo>
                <a:lnTo>
                  <a:pt x="335" y="12314"/>
                </a:lnTo>
                <a:cubicBezTo>
                  <a:pt x="444" y="12365"/>
                  <a:pt x="557" y="12389"/>
                  <a:pt x="669" y="12389"/>
                </a:cubicBezTo>
                <a:cubicBezTo>
                  <a:pt x="957" y="12389"/>
                  <a:pt x="1232" y="12227"/>
                  <a:pt x="1372" y="11946"/>
                </a:cubicBezTo>
                <a:lnTo>
                  <a:pt x="2042" y="10564"/>
                </a:lnTo>
                <a:cubicBezTo>
                  <a:pt x="2236" y="10175"/>
                  <a:pt x="2074" y="9711"/>
                  <a:pt x="1686" y="9527"/>
                </a:cubicBezTo>
                <a:lnTo>
                  <a:pt x="241" y="88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743;p45">
            <a:extLst>
              <a:ext uri="{FF2B5EF4-FFF2-40B4-BE49-F238E27FC236}">
                <a16:creationId xmlns:a16="http://schemas.microsoft.com/office/drawing/2014/main" id="{7A3512A4-DE36-3022-BA48-5E2B1230CB2A}"/>
              </a:ext>
            </a:extLst>
          </p:cNvPr>
          <p:cNvSpPr/>
          <p:nvPr/>
        </p:nvSpPr>
        <p:spPr>
          <a:xfrm>
            <a:off x="4458976" y="2688551"/>
            <a:ext cx="67040" cy="52310"/>
          </a:xfrm>
          <a:custGeom>
            <a:avLst/>
            <a:gdLst/>
            <a:ahLst/>
            <a:cxnLst/>
            <a:rect l="l" t="t" r="r" b="b"/>
            <a:pathLst>
              <a:path w="3641" h="2841" extrusionOk="0">
                <a:moveTo>
                  <a:pt x="120" y="0"/>
                </a:moveTo>
                <a:lnTo>
                  <a:pt x="1" y="1501"/>
                </a:lnTo>
                <a:lnTo>
                  <a:pt x="2766" y="2841"/>
                </a:lnTo>
                <a:lnTo>
                  <a:pt x="3641" y="1707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744;p45">
            <a:extLst>
              <a:ext uri="{FF2B5EF4-FFF2-40B4-BE49-F238E27FC236}">
                <a16:creationId xmlns:a16="http://schemas.microsoft.com/office/drawing/2014/main" id="{29319C12-D41D-35C5-A6A9-80C0C986A24C}"/>
              </a:ext>
            </a:extLst>
          </p:cNvPr>
          <p:cNvSpPr/>
          <p:nvPr/>
        </p:nvSpPr>
        <p:spPr>
          <a:xfrm>
            <a:off x="4514070" y="2560468"/>
            <a:ext cx="71017" cy="50137"/>
          </a:xfrm>
          <a:custGeom>
            <a:avLst/>
            <a:gdLst/>
            <a:ahLst/>
            <a:cxnLst/>
            <a:rect l="l" t="t" r="r" b="b"/>
            <a:pathLst>
              <a:path w="3857" h="2723" extrusionOk="0">
                <a:moveTo>
                  <a:pt x="1102" y="0"/>
                </a:moveTo>
                <a:lnTo>
                  <a:pt x="1" y="1016"/>
                </a:lnTo>
                <a:lnTo>
                  <a:pt x="3533" y="2722"/>
                </a:lnTo>
                <a:lnTo>
                  <a:pt x="3857" y="1340"/>
                </a:lnTo>
                <a:lnTo>
                  <a:pt x="11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745;p45">
            <a:extLst>
              <a:ext uri="{FF2B5EF4-FFF2-40B4-BE49-F238E27FC236}">
                <a16:creationId xmlns:a16="http://schemas.microsoft.com/office/drawing/2014/main" id="{90C327F9-95AC-EB57-6CB7-9618D33A5756}"/>
              </a:ext>
            </a:extLst>
          </p:cNvPr>
          <p:cNvSpPr/>
          <p:nvPr/>
        </p:nvSpPr>
        <p:spPr>
          <a:xfrm>
            <a:off x="4357757" y="2607201"/>
            <a:ext cx="559243" cy="249305"/>
          </a:xfrm>
          <a:custGeom>
            <a:avLst/>
            <a:gdLst/>
            <a:ahLst/>
            <a:cxnLst/>
            <a:rect l="l" t="t" r="r" b="b"/>
            <a:pathLst>
              <a:path w="30373" h="13540" extrusionOk="0">
                <a:moveTo>
                  <a:pt x="0" y="0"/>
                </a:moveTo>
                <a:cubicBezTo>
                  <a:pt x="2225" y="1383"/>
                  <a:pt x="7258" y="4342"/>
                  <a:pt x="7258" y="4342"/>
                </a:cubicBezTo>
                <a:lnTo>
                  <a:pt x="9915" y="5628"/>
                </a:lnTo>
                <a:lnTo>
                  <a:pt x="18491" y="9786"/>
                </a:lnTo>
                <a:lnTo>
                  <a:pt x="25145" y="13005"/>
                </a:lnTo>
                <a:cubicBezTo>
                  <a:pt x="25873" y="13362"/>
                  <a:pt x="26663" y="13539"/>
                  <a:pt x="27451" y="13539"/>
                </a:cubicBezTo>
                <a:cubicBezTo>
                  <a:pt x="28474" y="13539"/>
                  <a:pt x="29494" y="13240"/>
                  <a:pt x="30372" y="12648"/>
                </a:cubicBezTo>
                <a:lnTo>
                  <a:pt x="30372" y="12648"/>
                </a:lnTo>
                <a:cubicBezTo>
                  <a:pt x="30372" y="12648"/>
                  <a:pt x="29907" y="12904"/>
                  <a:pt x="28988" y="12904"/>
                </a:cubicBezTo>
                <a:cubicBezTo>
                  <a:pt x="28198" y="12904"/>
                  <a:pt x="27073" y="12715"/>
                  <a:pt x="25620" y="12011"/>
                </a:cubicBezTo>
                <a:lnTo>
                  <a:pt x="18977" y="8792"/>
                </a:lnTo>
                <a:lnTo>
                  <a:pt x="10401" y="4645"/>
                </a:lnTo>
                <a:lnTo>
                  <a:pt x="7734" y="33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746;p45">
            <a:extLst>
              <a:ext uri="{FF2B5EF4-FFF2-40B4-BE49-F238E27FC236}">
                <a16:creationId xmlns:a16="http://schemas.microsoft.com/office/drawing/2014/main" id="{CD9D78C0-8A1F-725D-C5CF-7948563103E8}"/>
              </a:ext>
            </a:extLst>
          </p:cNvPr>
          <p:cNvSpPr/>
          <p:nvPr/>
        </p:nvSpPr>
        <p:spPr>
          <a:xfrm>
            <a:off x="4828499" y="2766698"/>
            <a:ext cx="64462" cy="89522"/>
          </a:xfrm>
          <a:custGeom>
            <a:avLst/>
            <a:gdLst/>
            <a:ahLst/>
            <a:cxnLst/>
            <a:rect l="l" t="t" r="r" b="b"/>
            <a:pathLst>
              <a:path w="3501" h="4862" extrusionOk="0">
                <a:moveTo>
                  <a:pt x="2215" y="1"/>
                </a:moveTo>
                <a:lnTo>
                  <a:pt x="2215" y="1"/>
                </a:lnTo>
                <a:cubicBezTo>
                  <a:pt x="2377" y="1826"/>
                  <a:pt x="1524" y="3587"/>
                  <a:pt x="1" y="4591"/>
                </a:cubicBezTo>
                <a:cubicBezTo>
                  <a:pt x="228" y="4688"/>
                  <a:pt x="455" y="4764"/>
                  <a:pt x="703" y="4818"/>
                </a:cubicBezTo>
                <a:cubicBezTo>
                  <a:pt x="820" y="4847"/>
                  <a:pt x="939" y="4862"/>
                  <a:pt x="1057" y="4862"/>
                </a:cubicBezTo>
                <a:cubicBezTo>
                  <a:pt x="1506" y="4862"/>
                  <a:pt x="1944" y="4656"/>
                  <a:pt x="2226" y="4289"/>
                </a:cubicBezTo>
                <a:cubicBezTo>
                  <a:pt x="2766" y="3587"/>
                  <a:pt x="3155" y="2787"/>
                  <a:pt x="3360" y="1934"/>
                </a:cubicBezTo>
                <a:cubicBezTo>
                  <a:pt x="3500" y="1362"/>
                  <a:pt x="3295" y="768"/>
                  <a:pt x="2842" y="411"/>
                </a:cubicBezTo>
                <a:cubicBezTo>
                  <a:pt x="2647" y="260"/>
                  <a:pt x="2431" y="120"/>
                  <a:pt x="22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57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5" grpId="0" animBg="1"/>
      <p:bldP spid="8" grpId="0"/>
      <p:bldP spid="9" grpId="0"/>
      <p:bldP spid="12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F994-22D2-890C-2F8F-9C82644B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grpSp>
        <p:nvGrpSpPr>
          <p:cNvPr id="3" name="Google Shape;1557;p32">
            <a:extLst>
              <a:ext uri="{FF2B5EF4-FFF2-40B4-BE49-F238E27FC236}">
                <a16:creationId xmlns:a16="http://schemas.microsoft.com/office/drawing/2014/main" id="{2595DBD8-5D66-87CD-20BD-C528266DD4D9}"/>
              </a:ext>
            </a:extLst>
          </p:cNvPr>
          <p:cNvGrpSpPr/>
          <p:nvPr/>
        </p:nvGrpSpPr>
        <p:grpSpPr>
          <a:xfrm>
            <a:off x="1650971" y="1997787"/>
            <a:ext cx="6013507" cy="2023165"/>
            <a:chOff x="1397225" y="1410350"/>
            <a:chExt cx="4786300" cy="2774500"/>
          </a:xfrm>
        </p:grpSpPr>
        <p:grpSp>
          <p:nvGrpSpPr>
            <p:cNvPr id="4" name="Google Shape;1558;p32">
              <a:extLst>
                <a:ext uri="{FF2B5EF4-FFF2-40B4-BE49-F238E27FC236}">
                  <a16:creationId xmlns:a16="http://schemas.microsoft.com/office/drawing/2014/main" id="{2EDB00CB-D9CF-E528-772B-9DAFC4C0C0B4}"/>
                </a:ext>
              </a:extLst>
            </p:cNvPr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259" name="Google Shape;1559;p32">
                <a:extLst>
                  <a:ext uri="{FF2B5EF4-FFF2-40B4-BE49-F238E27FC236}">
                    <a16:creationId xmlns:a16="http://schemas.microsoft.com/office/drawing/2014/main" id="{0337D433-B031-D1DA-1F3D-2F510A2C3376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Google Shape;1560;p32">
                <a:extLst>
                  <a:ext uri="{FF2B5EF4-FFF2-40B4-BE49-F238E27FC236}">
                    <a16:creationId xmlns:a16="http://schemas.microsoft.com/office/drawing/2014/main" id="{F45F1DD0-596A-D88B-91B0-5E244A61FBFC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561;p32">
              <a:extLst>
                <a:ext uri="{FF2B5EF4-FFF2-40B4-BE49-F238E27FC236}">
                  <a16:creationId xmlns:a16="http://schemas.microsoft.com/office/drawing/2014/main" id="{90147C90-5101-1FC1-23D2-97C5BFA40F86}"/>
                </a:ext>
              </a:extLst>
            </p:cNvPr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251" name="Google Shape;1562;p32">
                <a:extLst>
                  <a:ext uri="{FF2B5EF4-FFF2-40B4-BE49-F238E27FC236}">
                    <a16:creationId xmlns:a16="http://schemas.microsoft.com/office/drawing/2014/main" id="{6B2E5B8F-3743-15D4-300E-F8CF062FD210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2" name="Google Shape;1563;p32">
                <a:extLst>
                  <a:ext uri="{FF2B5EF4-FFF2-40B4-BE49-F238E27FC236}">
                    <a16:creationId xmlns:a16="http://schemas.microsoft.com/office/drawing/2014/main" id="{2FD15AD3-0D9B-D4F3-7719-3B890E190749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53" name="Google Shape;1564;p32">
                  <a:extLst>
                    <a:ext uri="{FF2B5EF4-FFF2-40B4-BE49-F238E27FC236}">
                      <a16:creationId xmlns:a16="http://schemas.microsoft.com/office/drawing/2014/main" id="{6180A0BF-B33E-EFAD-F5AB-3F9E91738E0B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Google Shape;1565;p32">
                  <a:extLst>
                    <a:ext uri="{FF2B5EF4-FFF2-40B4-BE49-F238E27FC236}">
                      <a16:creationId xmlns:a16="http://schemas.microsoft.com/office/drawing/2014/main" id="{87D1D40C-B843-7F24-1DB2-BC5BD8A98954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1566;p32">
                  <a:extLst>
                    <a:ext uri="{FF2B5EF4-FFF2-40B4-BE49-F238E27FC236}">
                      <a16:creationId xmlns:a16="http://schemas.microsoft.com/office/drawing/2014/main" id="{596B60BF-2D4E-3A94-1B08-6EC4956FF996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1567;p32">
                  <a:extLst>
                    <a:ext uri="{FF2B5EF4-FFF2-40B4-BE49-F238E27FC236}">
                      <a16:creationId xmlns:a16="http://schemas.microsoft.com/office/drawing/2014/main" id="{D550B248-EE86-DE1E-CDDA-E98E5F7F220D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1568;p32">
                  <a:extLst>
                    <a:ext uri="{FF2B5EF4-FFF2-40B4-BE49-F238E27FC236}">
                      <a16:creationId xmlns:a16="http://schemas.microsoft.com/office/drawing/2014/main" id="{D2DC9C57-70DF-8122-5604-C5D0327024C3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1569;p32">
                  <a:extLst>
                    <a:ext uri="{FF2B5EF4-FFF2-40B4-BE49-F238E27FC236}">
                      <a16:creationId xmlns:a16="http://schemas.microsoft.com/office/drawing/2014/main" id="{1C4701C0-D578-EE3C-2F98-B21BB2AF7F3F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" name="Google Shape;1570;p32">
              <a:extLst>
                <a:ext uri="{FF2B5EF4-FFF2-40B4-BE49-F238E27FC236}">
                  <a16:creationId xmlns:a16="http://schemas.microsoft.com/office/drawing/2014/main" id="{B206CD15-1E49-6282-4B03-A698CCB42480}"/>
                </a:ext>
              </a:extLst>
            </p:cNvPr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249" name="Google Shape;1571;p32">
                <a:extLst>
                  <a:ext uri="{FF2B5EF4-FFF2-40B4-BE49-F238E27FC236}">
                    <a16:creationId xmlns:a16="http://schemas.microsoft.com/office/drawing/2014/main" id="{38962FDA-27A5-876F-7275-987B6879D04D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Google Shape;1572;p32">
                <a:extLst>
                  <a:ext uri="{FF2B5EF4-FFF2-40B4-BE49-F238E27FC236}">
                    <a16:creationId xmlns:a16="http://schemas.microsoft.com/office/drawing/2014/main" id="{13536CC6-EC1D-CAF6-CD1A-A3FB9D4DB94C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573;p32">
              <a:extLst>
                <a:ext uri="{FF2B5EF4-FFF2-40B4-BE49-F238E27FC236}">
                  <a16:creationId xmlns:a16="http://schemas.microsoft.com/office/drawing/2014/main" id="{5EA28E70-4E22-1459-6F41-05AAE48E9F6E}"/>
                </a:ext>
              </a:extLst>
            </p:cNvPr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243" name="Google Shape;1574;p32">
                <a:extLst>
                  <a:ext uri="{FF2B5EF4-FFF2-40B4-BE49-F238E27FC236}">
                    <a16:creationId xmlns:a16="http://schemas.microsoft.com/office/drawing/2014/main" id="{757571D1-DCAF-192C-6A76-96B0EE197081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Google Shape;1575;p32">
                <a:extLst>
                  <a:ext uri="{FF2B5EF4-FFF2-40B4-BE49-F238E27FC236}">
                    <a16:creationId xmlns:a16="http://schemas.microsoft.com/office/drawing/2014/main" id="{500F4BF2-670C-C922-540C-EED45D6C6CD9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576;p32">
                <a:extLst>
                  <a:ext uri="{FF2B5EF4-FFF2-40B4-BE49-F238E27FC236}">
                    <a16:creationId xmlns:a16="http://schemas.microsoft.com/office/drawing/2014/main" id="{8EF57F52-228C-1453-6588-35B0CAF8E610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77;p32">
                <a:extLst>
                  <a:ext uri="{FF2B5EF4-FFF2-40B4-BE49-F238E27FC236}">
                    <a16:creationId xmlns:a16="http://schemas.microsoft.com/office/drawing/2014/main" id="{68455532-FDAB-6668-F6EF-151259D78393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78;p32">
                <a:extLst>
                  <a:ext uri="{FF2B5EF4-FFF2-40B4-BE49-F238E27FC236}">
                    <a16:creationId xmlns:a16="http://schemas.microsoft.com/office/drawing/2014/main" id="{47B739A3-FCC3-5EA9-E139-AD4DA783945E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579;p32">
                <a:extLst>
                  <a:ext uri="{FF2B5EF4-FFF2-40B4-BE49-F238E27FC236}">
                    <a16:creationId xmlns:a16="http://schemas.microsoft.com/office/drawing/2014/main" id="{D65850A6-30B6-5397-DC71-4EF89FF86D1A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580;p32">
              <a:extLst>
                <a:ext uri="{FF2B5EF4-FFF2-40B4-BE49-F238E27FC236}">
                  <a16:creationId xmlns:a16="http://schemas.microsoft.com/office/drawing/2014/main" id="{E1CFD2E2-DEA2-5310-5BE1-EE657E9F1F3B}"/>
                </a:ext>
              </a:extLst>
            </p:cNvPr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241" name="Google Shape;1581;p32">
                <a:extLst>
                  <a:ext uri="{FF2B5EF4-FFF2-40B4-BE49-F238E27FC236}">
                    <a16:creationId xmlns:a16="http://schemas.microsoft.com/office/drawing/2014/main" id="{D92ED8F8-1C43-CFF9-93D0-773DE0E9D540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582;p32">
                <a:extLst>
                  <a:ext uri="{FF2B5EF4-FFF2-40B4-BE49-F238E27FC236}">
                    <a16:creationId xmlns:a16="http://schemas.microsoft.com/office/drawing/2014/main" id="{0245D4D4-7775-31C2-4A17-3574AF231FC8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oogle Shape;1583;p32">
              <a:extLst>
                <a:ext uri="{FF2B5EF4-FFF2-40B4-BE49-F238E27FC236}">
                  <a16:creationId xmlns:a16="http://schemas.microsoft.com/office/drawing/2014/main" id="{2E601B15-392D-7B30-C398-4DFCC5DC2748}"/>
                </a:ext>
              </a:extLst>
            </p:cNvPr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238" name="Google Shape;1584;p32">
                <a:extLst>
                  <a:ext uri="{FF2B5EF4-FFF2-40B4-BE49-F238E27FC236}">
                    <a16:creationId xmlns:a16="http://schemas.microsoft.com/office/drawing/2014/main" id="{A558B60D-FD98-E1F1-CDFB-0C8A0413E684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585;p32">
                <a:extLst>
                  <a:ext uri="{FF2B5EF4-FFF2-40B4-BE49-F238E27FC236}">
                    <a16:creationId xmlns:a16="http://schemas.microsoft.com/office/drawing/2014/main" id="{946776A7-E6BB-1E2B-BC21-AB96C98AC818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Google Shape;1586;p32">
                <a:extLst>
                  <a:ext uri="{FF2B5EF4-FFF2-40B4-BE49-F238E27FC236}">
                    <a16:creationId xmlns:a16="http://schemas.microsoft.com/office/drawing/2014/main" id="{456BE3BA-561D-3D26-B16B-7ACFBF1F2C7B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oogle Shape;1587;p32">
              <a:extLst>
                <a:ext uri="{FF2B5EF4-FFF2-40B4-BE49-F238E27FC236}">
                  <a16:creationId xmlns:a16="http://schemas.microsoft.com/office/drawing/2014/main" id="{930D5472-40FA-294D-949D-7D07EE3443D1}"/>
                </a:ext>
              </a:extLst>
            </p:cNvPr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236" name="Google Shape;1588;p32">
                <a:extLst>
                  <a:ext uri="{FF2B5EF4-FFF2-40B4-BE49-F238E27FC236}">
                    <a16:creationId xmlns:a16="http://schemas.microsoft.com/office/drawing/2014/main" id="{E4FD7CA3-73EB-B5A6-505F-856390B079C7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589;p32">
                <a:extLst>
                  <a:ext uri="{FF2B5EF4-FFF2-40B4-BE49-F238E27FC236}">
                    <a16:creationId xmlns:a16="http://schemas.microsoft.com/office/drawing/2014/main" id="{AF43C766-83A9-D819-177C-0A27E2C7253E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oogle Shape;1590;p32">
              <a:extLst>
                <a:ext uri="{FF2B5EF4-FFF2-40B4-BE49-F238E27FC236}">
                  <a16:creationId xmlns:a16="http://schemas.microsoft.com/office/drawing/2014/main" id="{4B288B9A-0498-AECF-1D4E-CD721E8D3B97}"/>
                </a:ext>
              </a:extLst>
            </p:cNvPr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234" name="Google Shape;1591;p32">
                <a:extLst>
                  <a:ext uri="{FF2B5EF4-FFF2-40B4-BE49-F238E27FC236}">
                    <a16:creationId xmlns:a16="http://schemas.microsoft.com/office/drawing/2014/main" id="{DBEDE1C6-B627-0501-B85A-3963537FC0CC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Google Shape;1592;p32">
                <a:extLst>
                  <a:ext uri="{FF2B5EF4-FFF2-40B4-BE49-F238E27FC236}">
                    <a16:creationId xmlns:a16="http://schemas.microsoft.com/office/drawing/2014/main" id="{F609B8DB-EE20-5DE2-5F7E-C7654E5B6FAC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593;p32">
              <a:extLst>
                <a:ext uri="{FF2B5EF4-FFF2-40B4-BE49-F238E27FC236}">
                  <a16:creationId xmlns:a16="http://schemas.microsoft.com/office/drawing/2014/main" id="{62D9A9A3-7289-95C2-C47D-32ACEF253694}"/>
                </a:ext>
              </a:extLst>
            </p:cNvPr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230" name="Google Shape;1594;p32">
                <a:extLst>
                  <a:ext uri="{FF2B5EF4-FFF2-40B4-BE49-F238E27FC236}">
                    <a16:creationId xmlns:a16="http://schemas.microsoft.com/office/drawing/2014/main" id="{4C6F1758-0C67-1610-B325-21D7F5C929E9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1" name="Google Shape;1595;p32">
                <a:extLst>
                  <a:ext uri="{FF2B5EF4-FFF2-40B4-BE49-F238E27FC236}">
                    <a16:creationId xmlns:a16="http://schemas.microsoft.com/office/drawing/2014/main" id="{E26F1216-47A9-674E-9336-0BFDF316491C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32" name="Google Shape;1596;p32">
                  <a:extLst>
                    <a:ext uri="{FF2B5EF4-FFF2-40B4-BE49-F238E27FC236}">
                      <a16:creationId xmlns:a16="http://schemas.microsoft.com/office/drawing/2014/main" id="{1785A6A3-D6ED-DA19-AECA-54E25A2E184C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1597;p32">
                  <a:extLst>
                    <a:ext uri="{FF2B5EF4-FFF2-40B4-BE49-F238E27FC236}">
                      <a16:creationId xmlns:a16="http://schemas.microsoft.com/office/drawing/2014/main" id="{2095A734-3143-92B8-A5B3-346595466DE0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" name="Google Shape;1598;p32">
              <a:extLst>
                <a:ext uri="{FF2B5EF4-FFF2-40B4-BE49-F238E27FC236}">
                  <a16:creationId xmlns:a16="http://schemas.microsoft.com/office/drawing/2014/main" id="{3F36FAC5-79B8-B88D-439F-1D925F2A622D}"/>
                </a:ext>
              </a:extLst>
            </p:cNvPr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228" name="Google Shape;1599;p32">
                <a:extLst>
                  <a:ext uri="{FF2B5EF4-FFF2-40B4-BE49-F238E27FC236}">
                    <a16:creationId xmlns:a16="http://schemas.microsoft.com/office/drawing/2014/main" id="{1D8E22D7-307E-3EF7-1F1F-FEA1C11D962D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Google Shape;1600;p32">
                <a:extLst>
                  <a:ext uri="{FF2B5EF4-FFF2-40B4-BE49-F238E27FC236}">
                    <a16:creationId xmlns:a16="http://schemas.microsoft.com/office/drawing/2014/main" id="{C75B33A5-7B1A-723A-D3C8-9C8B9F5CEDEB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601;p32">
              <a:extLst>
                <a:ext uri="{FF2B5EF4-FFF2-40B4-BE49-F238E27FC236}">
                  <a16:creationId xmlns:a16="http://schemas.microsoft.com/office/drawing/2014/main" id="{51668B24-31AC-F5B2-A616-82654F4583FB}"/>
                </a:ext>
              </a:extLst>
            </p:cNvPr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226" name="Google Shape;1602;p32">
                <a:extLst>
                  <a:ext uri="{FF2B5EF4-FFF2-40B4-BE49-F238E27FC236}">
                    <a16:creationId xmlns:a16="http://schemas.microsoft.com/office/drawing/2014/main" id="{0EDA6C37-23FB-7ED7-B693-93D0D1B51383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Google Shape;1603;p32">
                <a:extLst>
                  <a:ext uri="{FF2B5EF4-FFF2-40B4-BE49-F238E27FC236}">
                    <a16:creationId xmlns:a16="http://schemas.microsoft.com/office/drawing/2014/main" id="{DCE3BACB-B23A-B96C-9857-152ED9F85FF0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604;p32">
              <a:extLst>
                <a:ext uri="{FF2B5EF4-FFF2-40B4-BE49-F238E27FC236}">
                  <a16:creationId xmlns:a16="http://schemas.microsoft.com/office/drawing/2014/main" id="{B4C72236-EAF8-E836-8A22-4B8E274FD887}"/>
                </a:ext>
              </a:extLst>
            </p:cNvPr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224" name="Google Shape;1605;p32">
                <a:extLst>
                  <a:ext uri="{FF2B5EF4-FFF2-40B4-BE49-F238E27FC236}">
                    <a16:creationId xmlns:a16="http://schemas.microsoft.com/office/drawing/2014/main" id="{83D3A9FB-F512-AA30-871C-99C8A9B4D184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Google Shape;1606;p32">
                <a:extLst>
                  <a:ext uri="{FF2B5EF4-FFF2-40B4-BE49-F238E27FC236}">
                    <a16:creationId xmlns:a16="http://schemas.microsoft.com/office/drawing/2014/main" id="{96B1FB4F-D3A0-7FC0-7DAF-9BCFF5EC6E25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607;p32">
              <a:extLst>
                <a:ext uri="{FF2B5EF4-FFF2-40B4-BE49-F238E27FC236}">
                  <a16:creationId xmlns:a16="http://schemas.microsoft.com/office/drawing/2014/main" id="{80641F3F-566F-7661-2A65-43C4CCC89270}"/>
                </a:ext>
              </a:extLst>
            </p:cNvPr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8;p32">
              <a:extLst>
                <a:ext uri="{FF2B5EF4-FFF2-40B4-BE49-F238E27FC236}">
                  <a16:creationId xmlns:a16="http://schemas.microsoft.com/office/drawing/2014/main" id="{0D831673-BAE9-8D28-33B6-F9C4CB025AE4}"/>
                </a:ext>
              </a:extLst>
            </p:cNvPr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9;p32">
              <a:extLst>
                <a:ext uri="{FF2B5EF4-FFF2-40B4-BE49-F238E27FC236}">
                  <a16:creationId xmlns:a16="http://schemas.microsoft.com/office/drawing/2014/main" id="{9806AAC3-529B-3E5C-E239-1264B7013BE0}"/>
                </a:ext>
              </a:extLst>
            </p:cNvPr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610;p32">
              <a:extLst>
                <a:ext uri="{FF2B5EF4-FFF2-40B4-BE49-F238E27FC236}">
                  <a16:creationId xmlns:a16="http://schemas.microsoft.com/office/drawing/2014/main" id="{479A208C-C13F-AE78-6CC0-D2B51C76786E}"/>
                </a:ext>
              </a:extLst>
            </p:cNvPr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208" name="Google Shape;1611;p32">
                <a:extLst>
                  <a:ext uri="{FF2B5EF4-FFF2-40B4-BE49-F238E27FC236}">
                    <a16:creationId xmlns:a16="http://schemas.microsoft.com/office/drawing/2014/main" id="{783364C3-A6C6-DADA-B4B1-04148FD23499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612;p32">
                <a:extLst>
                  <a:ext uri="{FF2B5EF4-FFF2-40B4-BE49-F238E27FC236}">
                    <a16:creationId xmlns:a16="http://schemas.microsoft.com/office/drawing/2014/main" id="{BBDA9B05-CC14-D8A3-5DE9-23B378C5D87C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613;p32">
                <a:extLst>
                  <a:ext uri="{FF2B5EF4-FFF2-40B4-BE49-F238E27FC236}">
                    <a16:creationId xmlns:a16="http://schemas.microsoft.com/office/drawing/2014/main" id="{8DAA0C95-3BC5-025A-CC3A-2E599A226672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614;p32">
                <a:extLst>
                  <a:ext uri="{FF2B5EF4-FFF2-40B4-BE49-F238E27FC236}">
                    <a16:creationId xmlns:a16="http://schemas.microsoft.com/office/drawing/2014/main" id="{DAE1D462-EE57-B508-6165-B95E3F9B4D7B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615;p32">
                <a:extLst>
                  <a:ext uri="{FF2B5EF4-FFF2-40B4-BE49-F238E27FC236}">
                    <a16:creationId xmlns:a16="http://schemas.microsoft.com/office/drawing/2014/main" id="{DC04F5C1-592B-27DD-28C7-DC7590B1992A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616;p32">
                <a:extLst>
                  <a:ext uri="{FF2B5EF4-FFF2-40B4-BE49-F238E27FC236}">
                    <a16:creationId xmlns:a16="http://schemas.microsoft.com/office/drawing/2014/main" id="{495C8CBE-21D7-1F60-4AEE-D6ABDFAA85AE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617;p32">
                <a:extLst>
                  <a:ext uri="{FF2B5EF4-FFF2-40B4-BE49-F238E27FC236}">
                    <a16:creationId xmlns:a16="http://schemas.microsoft.com/office/drawing/2014/main" id="{4E6E30CC-3625-BA6C-CC2F-01537C9A37AD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618;p32">
                <a:extLst>
                  <a:ext uri="{FF2B5EF4-FFF2-40B4-BE49-F238E27FC236}">
                    <a16:creationId xmlns:a16="http://schemas.microsoft.com/office/drawing/2014/main" id="{7C6715AE-495B-86A5-14B4-C09E1557F8FA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619;p32">
                <a:extLst>
                  <a:ext uri="{FF2B5EF4-FFF2-40B4-BE49-F238E27FC236}">
                    <a16:creationId xmlns:a16="http://schemas.microsoft.com/office/drawing/2014/main" id="{E57A9309-895B-00E8-1423-F86F02D260CC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620;p32">
                <a:extLst>
                  <a:ext uri="{FF2B5EF4-FFF2-40B4-BE49-F238E27FC236}">
                    <a16:creationId xmlns:a16="http://schemas.microsoft.com/office/drawing/2014/main" id="{356D8D21-1ECC-B4DC-1DBC-8B65DECBE068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621;p32">
                <a:extLst>
                  <a:ext uri="{FF2B5EF4-FFF2-40B4-BE49-F238E27FC236}">
                    <a16:creationId xmlns:a16="http://schemas.microsoft.com/office/drawing/2014/main" id="{FE185B37-3998-4D79-5153-FC63AE216178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622;p32">
                <a:extLst>
                  <a:ext uri="{FF2B5EF4-FFF2-40B4-BE49-F238E27FC236}">
                    <a16:creationId xmlns:a16="http://schemas.microsoft.com/office/drawing/2014/main" id="{7748038A-5799-2325-8F07-93A91FDEA499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623;p32">
                <a:extLst>
                  <a:ext uri="{FF2B5EF4-FFF2-40B4-BE49-F238E27FC236}">
                    <a16:creationId xmlns:a16="http://schemas.microsoft.com/office/drawing/2014/main" id="{EFB366B0-76AD-CA6F-755F-37EA6293F27D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624;p32">
                <a:extLst>
                  <a:ext uri="{FF2B5EF4-FFF2-40B4-BE49-F238E27FC236}">
                    <a16:creationId xmlns:a16="http://schemas.microsoft.com/office/drawing/2014/main" id="{E13BBE17-B597-B5E6-3D7C-AE5F8631187C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625;p32">
                <a:extLst>
                  <a:ext uri="{FF2B5EF4-FFF2-40B4-BE49-F238E27FC236}">
                    <a16:creationId xmlns:a16="http://schemas.microsoft.com/office/drawing/2014/main" id="{9300E35E-87DF-9FE5-8784-4B62697EADDB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626;p32">
                <a:extLst>
                  <a:ext uri="{FF2B5EF4-FFF2-40B4-BE49-F238E27FC236}">
                    <a16:creationId xmlns:a16="http://schemas.microsoft.com/office/drawing/2014/main" id="{BCB9D617-1E94-4FD3-45E1-212D3267E877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1627;p32">
              <a:extLst>
                <a:ext uri="{FF2B5EF4-FFF2-40B4-BE49-F238E27FC236}">
                  <a16:creationId xmlns:a16="http://schemas.microsoft.com/office/drawing/2014/main" id="{8DE988C3-B769-0BDE-99A9-DB8C36577746}"/>
                </a:ext>
              </a:extLst>
            </p:cNvPr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32">
              <a:extLst>
                <a:ext uri="{FF2B5EF4-FFF2-40B4-BE49-F238E27FC236}">
                  <a16:creationId xmlns:a16="http://schemas.microsoft.com/office/drawing/2014/main" id="{4B96F78D-EE94-5A16-550F-521B13D4391A}"/>
                </a:ext>
              </a:extLst>
            </p:cNvPr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9;p32">
              <a:extLst>
                <a:ext uri="{FF2B5EF4-FFF2-40B4-BE49-F238E27FC236}">
                  <a16:creationId xmlns:a16="http://schemas.microsoft.com/office/drawing/2014/main" id="{0924BE44-148A-CB28-7392-BA6E74DBC3EA}"/>
                </a:ext>
              </a:extLst>
            </p:cNvPr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30;p32">
              <a:extLst>
                <a:ext uri="{FF2B5EF4-FFF2-40B4-BE49-F238E27FC236}">
                  <a16:creationId xmlns:a16="http://schemas.microsoft.com/office/drawing/2014/main" id="{A7F9D389-1ED1-A899-363E-7623FEA2DBD7}"/>
                </a:ext>
              </a:extLst>
            </p:cNvPr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31;p32">
              <a:extLst>
                <a:ext uri="{FF2B5EF4-FFF2-40B4-BE49-F238E27FC236}">
                  <a16:creationId xmlns:a16="http://schemas.microsoft.com/office/drawing/2014/main" id="{195CB648-4E14-E689-354F-C243EB74963F}"/>
                </a:ext>
              </a:extLst>
            </p:cNvPr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32;p32">
              <a:extLst>
                <a:ext uri="{FF2B5EF4-FFF2-40B4-BE49-F238E27FC236}">
                  <a16:creationId xmlns:a16="http://schemas.microsoft.com/office/drawing/2014/main" id="{F54B7777-F589-1C07-FC23-23937ADD9D94}"/>
                </a:ext>
              </a:extLst>
            </p:cNvPr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33;p32">
              <a:extLst>
                <a:ext uri="{FF2B5EF4-FFF2-40B4-BE49-F238E27FC236}">
                  <a16:creationId xmlns:a16="http://schemas.microsoft.com/office/drawing/2014/main" id="{6788458F-3751-21C2-79A3-E1AC4CB719ED}"/>
                </a:ext>
              </a:extLst>
            </p:cNvPr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34;p32">
              <a:extLst>
                <a:ext uri="{FF2B5EF4-FFF2-40B4-BE49-F238E27FC236}">
                  <a16:creationId xmlns:a16="http://schemas.microsoft.com/office/drawing/2014/main" id="{6D55387B-3BAA-CF18-07A5-8C779C0CE05A}"/>
                </a:ext>
              </a:extLst>
            </p:cNvPr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35;p32">
              <a:extLst>
                <a:ext uri="{FF2B5EF4-FFF2-40B4-BE49-F238E27FC236}">
                  <a16:creationId xmlns:a16="http://schemas.microsoft.com/office/drawing/2014/main" id="{C88C0300-349F-D700-0522-909CD1199A76}"/>
                </a:ext>
              </a:extLst>
            </p:cNvPr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36;p32">
              <a:extLst>
                <a:ext uri="{FF2B5EF4-FFF2-40B4-BE49-F238E27FC236}">
                  <a16:creationId xmlns:a16="http://schemas.microsoft.com/office/drawing/2014/main" id="{CE7C7972-7D44-BAE6-40BC-E806C6C26C5E}"/>
                </a:ext>
              </a:extLst>
            </p:cNvPr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7;p32">
              <a:extLst>
                <a:ext uri="{FF2B5EF4-FFF2-40B4-BE49-F238E27FC236}">
                  <a16:creationId xmlns:a16="http://schemas.microsoft.com/office/drawing/2014/main" id="{317B82E9-8BB4-3B5C-75A2-F52D82829E3A}"/>
                </a:ext>
              </a:extLst>
            </p:cNvPr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8;p32">
              <a:extLst>
                <a:ext uri="{FF2B5EF4-FFF2-40B4-BE49-F238E27FC236}">
                  <a16:creationId xmlns:a16="http://schemas.microsoft.com/office/drawing/2014/main" id="{2AD6E19F-2E91-BDEA-3914-12C75839B1F1}"/>
                </a:ext>
              </a:extLst>
            </p:cNvPr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9;p32">
              <a:extLst>
                <a:ext uri="{FF2B5EF4-FFF2-40B4-BE49-F238E27FC236}">
                  <a16:creationId xmlns:a16="http://schemas.microsoft.com/office/drawing/2014/main" id="{F6241920-D594-F836-13B1-EC7C018AA0E4}"/>
                </a:ext>
              </a:extLst>
            </p:cNvPr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40;p32">
              <a:extLst>
                <a:ext uri="{FF2B5EF4-FFF2-40B4-BE49-F238E27FC236}">
                  <a16:creationId xmlns:a16="http://schemas.microsoft.com/office/drawing/2014/main" id="{006E0F07-2243-A7CA-8C76-1511BD6674D7}"/>
                </a:ext>
              </a:extLst>
            </p:cNvPr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41;p32">
              <a:extLst>
                <a:ext uri="{FF2B5EF4-FFF2-40B4-BE49-F238E27FC236}">
                  <a16:creationId xmlns:a16="http://schemas.microsoft.com/office/drawing/2014/main" id="{023C254B-53B9-9BCA-EFEB-3C2DAD293FA3}"/>
                </a:ext>
              </a:extLst>
            </p:cNvPr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42;p32">
              <a:extLst>
                <a:ext uri="{FF2B5EF4-FFF2-40B4-BE49-F238E27FC236}">
                  <a16:creationId xmlns:a16="http://schemas.microsoft.com/office/drawing/2014/main" id="{28B9A23F-2FE9-88DB-0AF0-702DD5AD5D20}"/>
                </a:ext>
              </a:extLst>
            </p:cNvPr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43;p32">
              <a:extLst>
                <a:ext uri="{FF2B5EF4-FFF2-40B4-BE49-F238E27FC236}">
                  <a16:creationId xmlns:a16="http://schemas.microsoft.com/office/drawing/2014/main" id="{A59553CE-8A56-5AE9-C26D-D2E7DF33198D}"/>
                </a:ext>
              </a:extLst>
            </p:cNvPr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44;p32">
              <a:extLst>
                <a:ext uri="{FF2B5EF4-FFF2-40B4-BE49-F238E27FC236}">
                  <a16:creationId xmlns:a16="http://schemas.microsoft.com/office/drawing/2014/main" id="{FE97043F-646F-F739-4F60-92E43091E1F0}"/>
                </a:ext>
              </a:extLst>
            </p:cNvPr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45;p32">
              <a:extLst>
                <a:ext uri="{FF2B5EF4-FFF2-40B4-BE49-F238E27FC236}">
                  <a16:creationId xmlns:a16="http://schemas.microsoft.com/office/drawing/2014/main" id="{66BB1F39-3B53-0A6A-E885-1CE3665020E0}"/>
                </a:ext>
              </a:extLst>
            </p:cNvPr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46;p32">
              <a:extLst>
                <a:ext uri="{FF2B5EF4-FFF2-40B4-BE49-F238E27FC236}">
                  <a16:creationId xmlns:a16="http://schemas.microsoft.com/office/drawing/2014/main" id="{E999893D-145E-9BAB-000E-F6A1E6202A65}"/>
                </a:ext>
              </a:extLst>
            </p:cNvPr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7;p32">
              <a:extLst>
                <a:ext uri="{FF2B5EF4-FFF2-40B4-BE49-F238E27FC236}">
                  <a16:creationId xmlns:a16="http://schemas.microsoft.com/office/drawing/2014/main" id="{EBB193C6-6DD6-12FE-1EBC-1270420E6671}"/>
                </a:ext>
              </a:extLst>
            </p:cNvPr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48;p32">
              <a:extLst>
                <a:ext uri="{FF2B5EF4-FFF2-40B4-BE49-F238E27FC236}">
                  <a16:creationId xmlns:a16="http://schemas.microsoft.com/office/drawing/2014/main" id="{83143D12-3EAF-F036-CED9-27C760602227}"/>
                </a:ext>
              </a:extLst>
            </p:cNvPr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1649;p32">
              <a:extLst>
                <a:ext uri="{FF2B5EF4-FFF2-40B4-BE49-F238E27FC236}">
                  <a16:creationId xmlns:a16="http://schemas.microsoft.com/office/drawing/2014/main" id="{E156EF7D-0A0C-48D7-D664-0A4F055357AF}"/>
                </a:ext>
              </a:extLst>
            </p:cNvPr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206" name="Google Shape;1650;p32">
                <a:extLst>
                  <a:ext uri="{FF2B5EF4-FFF2-40B4-BE49-F238E27FC236}">
                    <a16:creationId xmlns:a16="http://schemas.microsoft.com/office/drawing/2014/main" id="{E39A951A-9E79-B1AE-07D9-082657BB4F6B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651;p32">
                <a:extLst>
                  <a:ext uri="{FF2B5EF4-FFF2-40B4-BE49-F238E27FC236}">
                    <a16:creationId xmlns:a16="http://schemas.microsoft.com/office/drawing/2014/main" id="{3A3BAD9D-DAEE-D3A8-5652-9DEB62CA96BA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1652;p32">
              <a:extLst>
                <a:ext uri="{FF2B5EF4-FFF2-40B4-BE49-F238E27FC236}">
                  <a16:creationId xmlns:a16="http://schemas.microsoft.com/office/drawing/2014/main" id="{66D49EC3-FBD8-FEEA-CFB6-3D64DC4B46C6}"/>
                </a:ext>
              </a:extLst>
            </p:cNvPr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1653;p32">
              <a:extLst>
                <a:ext uri="{FF2B5EF4-FFF2-40B4-BE49-F238E27FC236}">
                  <a16:creationId xmlns:a16="http://schemas.microsoft.com/office/drawing/2014/main" id="{E7F96D0B-643B-F66F-DF59-46B19EA824FF}"/>
                </a:ext>
              </a:extLst>
            </p:cNvPr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202" name="Google Shape;1654;p32">
                <a:extLst>
                  <a:ext uri="{FF2B5EF4-FFF2-40B4-BE49-F238E27FC236}">
                    <a16:creationId xmlns:a16="http://schemas.microsoft.com/office/drawing/2014/main" id="{75D0427B-3887-1978-6004-74B751783D47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655;p32">
                <a:extLst>
                  <a:ext uri="{FF2B5EF4-FFF2-40B4-BE49-F238E27FC236}">
                    <a16:creationId xmlns:a16="http://schemas.microsoft.com/office/drawing/2014/main" id="{C85E1600-EC56-8CCC-4939-E0817B03BAC2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656;p32">
                <a:extLst>
                  <a:ext uri="{FF2B5EF4-FFF2-40B4-BE49-F238E27FC236}">
                    <a16:creationId xmlns:a16="http://schemas.microsoft.com/office/drawing/2014/main" id="{B5C07C7C-0299-49D0-4FB7-FD74F2BDCE29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657;p32">
                <a:extLst>
                  <a:ext uri="{FF2B5EF4-FFF2-40B4-BE49-F238E27FC236}">
                    <a16:creationId xmlns:a16="http://schemas.microsoft.com/office/drawing/2014/main" id="{48C208D2-261C-D3EF-7E51-722DF4DB38C4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1658;p32">
              <a:extLst>
                <a:ext uri="{FF2B5EF4-FFF2-40B4-BE49-F238E27FC236}">
                  <a16:creationId xmlns:a16="http://schemas.microsoft.com/office/drawing/2014/main" id="{7EBBAF44-0AB8-2909-B872-5F22EB755754}"/>
                </a:ext>
              </a:extLst>
            </p:cNvPr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59;p32">
              <a:extLst>
                <a:ext uri="{FF2B5EF4-FFF2-40B4-BE49-F238E27FC236}">
                  <a16:creationId xmlns:a16="http://schemas.microsoft.com/office/drawing/2014/main" id="{726BA493-EEC7-A54F-71AC-4DF771A4ADEC}"/>
                </a:ext>
              </a:extLst>
            </p:cNvPr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60;p32">
              <a:extLst>
                <a:ext uri="{FF2B5EF4-FFF2-40B4-BE49-F238E27FC236}">
                  <a16:creationId xmlns:a16="http://schemas.microsoft.com/office/drawing/2014/main" id="{8D598CA6-898B-9CFA-41EA-AEE506807279}"/>
                </a:ext>
              </a:extLst>
            </p:cNvPr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61;p32">
              <a:extLst>
                <a:ext uri="{FF2B5EF4-FFF2-40B4-BE49-F238E27FC236}">
                  <a16:creationId xmlns:a16="http://schemas.microsoft.com/office/drawing/2014/main" id="{CEEBFD44-1176-D143-CCCB-407D729CEB00}"/>
                </a:ext>
              </a:extLst>
            </p:cNvPr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62;p32">
              <a:extLst>
                <a:ext uri="{FF2B5EF4-FFF2-40B4-BE49-F238E27FC236}">
                  <a16:creationId xmlns:a16="http://schemas.microsoft.com/office/drawing/2014/main" id="{FA5D2EF3-6380-42C9-8446-CD1A3AD9734B}"/>
                </a:ext>
              </a:extLst>
            </p:cNvPr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63;p32">
              <a:extLst>
                <a:ext uri="{FF2B5EF4-FFF2-40B4-BE49-F238E27FC236}">
                  <a16:creationId xmlns:a16="http://schemas.microsoft.com/office/drawing/2014/main" id="{B0D1613A-E661-93C5-57D6-581340092B8A}"/>
                </a:ext>
              </a:extLst>
            </p:cNvPr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64;p32">
              <a:extLst>
                <a:ext uri="{FF2B5EF4-FFF2-40B4-BE49-F238E27FC236}">
                  <a16:creationId xmlns:a16="http://schemas.microsoft.com/office/drawing/2014/main" id="{C0375DBD-E5D7-70D6-537B-BFE24F2C6845}"/>
                </a:ext>
              </a:extLst>
            </p:cNvPr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665;p32">
              <a:extLst>
                <a:ext uri="{FF2B5EF4-FFF2-40B4-BE49-F238E27FC236}">
                  <a16:creationId xmlns:a16="http://schemas.microsoft.com/office/drawing/2014/main" id="{64310172-17D3-95EA-9264-5D4417196534}"/>
                </a:ext>
              </a:extLst>
            </p:cNvPr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98" name="Google Shape;1666;p32">
                <a:extLst>
                  <a:ext uri="{FF2B5EF4-FFF2-40B4-BE49-F238E27FC236}">
                    <a16:creationId xmlns:a16="http://schemas.microsoft.com/office/drawing/2014/main" id="{2ACF1795-689C-6B62-C09E-888F7AB4BAFB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667;p32">
                <a:extLst>
                  <a:ext uri="{FF2B5EF4-FFF2-40B4-BE49-F238E27FC236}">
                    <a16:creationId xmlns:a16="http://schemas.microsoft.com/office/drawing/2014/main" id="{A0CF586C-DF99-9846-6CBD-F3BA1F8434F4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668;p32">
                <a:extLst>
                  <a:ext uri="{FF2B5EF4-FFF2-40B4-BE49-F238E27FC236}">
                    <a16:creationId xmlns:a16="http://schemas.microsoft.com/office/drawing/2014/main" id="{DC9EA29B-CBF6-A429-FBDD-8DC516AFF582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669;p32">
                <a:extLst>
                  <a:ext uri="{FF2B5EF4-FFF2-40B4-BE49-F238E27FC236}">
                    <a16:creationId xmlns:a16="http://schemas.microsoft.com/office/drawing/2014/main" id="{04C55CB1-8525-4DBD-0B97-C39775A8779B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1670;p32">
              <a:extLst>
                <a:ext uri="{FF2B5EF4-FFF2-40B4-BE49-F238E27FC236}">
                  <a16:creationId xmlns:a16="http://schemas.microsoft.com/office/drawing/2014/main" id="{7B91CE44-12E7-1B23-0001-9E31154E6296}"/>
                </a:ext>
              </a:extLst>
            </p:cNvPr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71;p32">
              <a:extLst>
                <a:ext uri="{FF2B5EF4-FFF2-40B4-BE49-F238E27FC236}">
                  <a16:creationId xmlns:a16="http://schemas.microsoft.com/office/drawing/2014/main" id="{8C5E121A-894C-25E1-8204-8C10DE0A485F}"/>
                </a:ext>
              </a:extLst>
            </p:cNvPr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72;p32">
              <a:extLst>
                <a:ext uri="{FF2B5EF4-FFF2-40B4-BE49-F238E27FC236}">
                  <a16:creationId xmlns:a16="http://schemas.microsoft.com/office/drawing/2014/main" id="{7F9BFB2C-64C8-F82C-5231-3C292FE3659C}"/>
                </a:ext>
              </a:extLst>
            </p:cNvPr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73;p32">
              <a:extLst>
                <a:ext uri="{FF2B5EF4-FFF2-40B4-BE49-F238E27FC236}">
                  <a16:creationId xmlns:a16="http://schemas.microsoft.com/office/drawing/2014/main" id="{5091EA65-0212-5EBA-B501-BDD5862CFFE3}"/>
                </a:ext>
              </a:extLst>
            </p:cNvPr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74;p32">
              <a:extLst>
                <a:ext uri="{FF2B5EF4-FFF2-40B4-BE49-F238E27FC236}">
                  <a16:creationId xmlns:a16="http://schemas.microsoft.com/office/drawing/2014/main" id="{B09A9F61-B695-3FB9-DCE7-1B3A0E62F4BD}"/>
                </a:ext>
              </a:extLst>
            </p:cNvPr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75;p32">
              <a:extLst>
                <a:ext uri="{FF2B5EF4-FFF2-40B4-BE49-F238E27FC236}">
                  <a16:creationId xmlns:a16="http://schemas.microsoft.com/office/drawing/2014/main" id="{B5731F7F-8B1E-BE9A-EA8A-66DC009A45FA}"/>
                </a:ext>
              </a:extLst>
            </p:cNvPr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76;p32">
              <a:extLst>
                <a:ext uri="{FF2B5EF4-FFF2-40B4-BE49-F238E27FC236}">
                  <a16:creationId xmlns:a16="http://schemas.microsoft.com/office/drawing/2014/main" id="{3C9D8098-5FF5-BBE3-CD70-E65F54A571AD}"/>
                </a:ext>
              </a:extLst>
            </p:cNvPr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77;p32">
              <a:extLst>
                <a:ext uri="{FF2B5EF4-FFF2-40B4-BE49-F238E27FC236}">
                  <a16:creationId xmlns:a16="http://schemas.microsoft.com/office/drawing/2014/main" id="{BCC09489-ACA2-80FC-1BC4-703BA5A0676B}"/>
                </a:ext>
              </a:extLst>
            </p:cNvPr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78;p32">
              <a:extLst>
                <a:ext uri="{FF2B5EF4-FFF2-40B4-BE49-F238E27FC236}">
                  <a16:creationId xmlns:a16="http://schemas.microsoft.com/office/drawing/2014/main" id="{FCE5F542-4960-5A3C-2059-E470249959B0}"/>
                </a:ext>
              </a:extLst>
            </p:cNvPr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79;p32">
              <a:extLst>
                <a:ext uri="{FF2B5EF4-FFF2-40B4-BE49-F238E27FC236}">
                  <a16:creationId xmlns:a16="http://schemas.microsoft.com/office/drawing/2014/main" id="{DDDF9306-6456-9FCD-5AEA-6C45B7B15F32}"/>
                </a:ext>
              </a:extLst>
            </p:cNvPr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80;p32">
              <a:extLst>
                <a:ext uri="{FF2B5EF4-FFF2-40B4-BE49-F238E27FC236}">
                  <a16:creationId xmlns:a16="http://schemas.microsoft.com/office/drawing/2014/main" id="{CF86CF17-D57F-16D6-AF4C-289973A6CAA0}"/>
                </a:ext>
              </a:extLst>
            </p:cNvPr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81;p32">
              <a:extLst>
                <a:ext uri="{FF2B5EF4-FFF2-40B4-BE49-F238E27FC236}">
                  <a16:creationId xmlns:a16="http://schemas.microsoft.com/office/drawing/2014/main" id="{B60F1DEF-C67F-C8FC-B4C5-BA90CD936CF8}"/>
                </a:ext>
              </a:extLst>
            </p:cNvPr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82;p32">
              <a:extLst>
                <a:ext uri="{FF2B5EF4-FFF2-40B4-BE49-F238E27FC236}">
                  <a16:creationId xmlns:a16="http://schemas.microsoft.com/office/drawing/2014/main" id="{F5257F17-63E1-BF05-DB14-C870ABFAA4D9}"/>
                </a:ext>
              </a:extLst>
            </p:cNvPr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83;p32">
              <a:extLst>
                <a:ext uri="{FF2B5EF4-FFF2-40B4-BE49-F238E27FC236}">
                  <a16:creationId xmlns:a16="http://schemas.microsoft.com/office/drawing/2014/main" id="{91C9C64E-0AC1-9957-A47D-23755040F18B}"/>
                </a:ext>
              </a:extLst>
            </p:cNvPr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84;p32">
              <a:extLst>
                <a:ext uri="{FF2B5EF4-FFF2-40B4-BE49-F238E27FC236}">
                  <a16:creationId xmlns:a16="http://schemas.microsoft.com/office/drawing/2014/main" id="{ABE5A8E9-61B7-9EE2-3222-6C81786D7B83}"/>
                </a:ext>
              </a:extLst>
            </p:cNvPr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85;p32">
              <a:extLst>
                <a:ext uri="{FF2B5EF4-FFF2-40B4-BE49-F238E27FC236}">
                  <a16:creationId xmlns:a16="http://schemas.microsoft.com/office/drawing/2014/main" id="{70FAF4C9-5013-F992-0E4F-C4B1FDE324C1}"/>
                </a:ext>
              </a:extLst>
            </p:cNvPr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86;p32">
              <a:extLst>
                <a:ext uri="{FF2B5EF4-FFF2-40B4-BE49-F238E27FC236}">
                  <a16:creationId xmlns:a16="http://schemas.microsoft.com/office/drawing/2014/main" id="{BE94988D-38E8-A271-62C3-3A2BCC611AFD}"/>
                </a:ext>
              </a:extLst>
            </p:cNvPr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87;p32">
              <a:extLst>
                <a:ext uri="{FF2B5EF4-FFF2-40B4-BE49-F238E27FC236}">
                  <a16:creationId xmlns:a16="http://schemas.microsoft.com/office/drawing/2014/main" id="{CAB9B72A-92C6-6B45-60C1-54A0186B8FC2}"/>
                </a:ext>
              </a:extLst>
            </p:cNvPr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88;p32">
              <a:extLst>
                <a:ext uri="{FF2B5EF4-FFF2-40B4-BE49-F238E27FC236}">
                  <a16:creationId xmlns:a16="http://schemas.microsoft.com/office/drawing/2014/main" id="{EA7FACCE-8F41-584C-6B9D-227DB4F27BA9}"/>
                </a:ext>
              </a:extLst>
            </p:cNvPr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89;p32">
              <a:extLst>
                <a:ext uri="{FF2B5EF4-FFF2-40B4-BE49-F238E27FC236}">
                  <a16:creationId xmlns:a16="http://schemas.microsoft.com/office/drawing/2014/main" id="{054DBD0C-24DF-8650-F09E-6F9D8E699B10}"/>
                </a:ext>
              </a:extLst>
            </p:cNvPr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90;p32">
              <a:extLst>
                <a:ext uri="{FF2B5EF4-FFF2-40B4-BE49-F238E27FC236}">
                  <a16:creationId xmlns:a16="http://schemas.microsoft.com/office/drawing/2014/main" id="{ECBB6426-756A-7DBB-4EB9-F1395584F541}"/>
                </a:ext>
              </a:extLst>
            </p:cNvPr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91;p32">
              <a:extLst>
                <a:ext uri="{FF2B5EF4-FFF2-40B4-BE49-F238E27FC236}">
                  <a16:creationId xmlns:a16="http://schemas.microsoft.com/office/drawing/2014/main" id="{6F7EE808-A5AD-E2D1-74CE-925F5FC352C1}"/>
                </a:ext>
              </a:extLst>
            </p:cNvPr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92;p32">
              <a:extLst>
                <a:ext uri="{FF2B5EF4-FFF2-40B4-BE49-F238E27FC236}">
                  <a16:creationId xmlns:a16="http://schemas.microsoft.com/office/drawing/2014/main" id="{B1E26543-0915-8182-4840-F23AA93505F6}"/>
                </a:ext>
              </a:extLst>
            </p:cNvPr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93;p32">
              <a:extLst>
                <a:ext uri="{FF2B5EF4-FFF2-40B4-BE49-F238E27FC236}">
                  <a16:creationId xmlns:a16="http://schemas.microsoft.com/office/drawing/2014/main" id="{4004A118-3E42-7900-6451-E84925E53A16}"/>
                </a:ext>
              </a:extLst>
            </p:cNvPr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94;p32">
              <a:extLst>
                <a:ext uri="{FF2B5EF4-FFF2-40B4-BE49-F238E27FC236}">
                  <a16:creationId xmlns:a16="http://schemas.microsoft.com/office/drawing/2014/main" id="{212A5B86-4EB4-DFEF-4F61-15A5795D8753}"/>
                </a:ext>
              </a:extLst>
            </p:cNvPr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95;p32">
              <a:extLst>
                <a:ext uri="{FF2B5EF4-FFF2-40B4-BE49-F238E27FC236}">
                  <a16:creationId xmlns:a16="http://schemas.microsoft.com/office/drawing/2014/main" id="{D383251E-DFBD-6CB2-5E2D-ABF8C841AB5A}"/>
                </a:ext>
              </a:extLst>
            </p:cNvPr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96;p32">
              <a:extLst>
                <a:ext uri="{FF2B5EF4-FFF2-40B4-BE49-F238E27FC236}">
                  <a16:creationId xmlns:a16="http://schemas.microsoft.com/office/drawing/2014/main" id="{7531BFBA-D0DE-EAE8-F9B9-EC9EED5433F5}"/>
                </a:ext>
              </a:extLst>
            </p:cNvPr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97;p32">
              <a:extLst>
                <a:ext uri="{FF2B5EF4-FFF2-40B4-BE49-F238E27FC236}">
                  <a16:creationId xmlns:a16="http://schemas.microsoft.com/office/drawing/2014/main" id="{2E6F8EE1-8DFC-58A0-532F-AE3AA7B99D35}"/>
                </a:ext>
              </a:extLst>
            </p:cNvPr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98;p32">
              <a:extLst>
                <a:ext uri="{FF2B5EF4-FFF2-40B4-BE49-F238E27FC236}">
                  <a16:creationId xmlns:a16="http://schemas.microsoft.com/office/drawing/2014/main" id="{E88E1D9E-E4C4-71BA-6550-664C087B8D88}"/>
                </a:ext>
              </a:extLst>
            </p:cNvPr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1699;p32">
              <a:extLst>
                <a:ext uri="{FF2B5EF4-FFF2-40B4-BE49-F238E27FC236}">
                  <a16:creationId xmlns:a16="http://schemas.microsoft.com/office/drawing/2014/main" id="{A1C945E3-32D9-4D32-E04C-4315B86B9FAF}"/>
                </a:ext>
              </a:extLst>
            </p:cNvPr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96" name="Google Shape;1700;p32">
                <a:extLst>
                  <a:ext uri="{FF2B5EF4-FFF2-40B4-BE49-F238E27FC236}">
                    <a16:creationId xmlns:a16="http://schemas.microsoft.com/office/drawing/2014/main" id="{32977E5A-3DA4-DAE4-F5F0-9EE32455C907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701;p32">
                <a:extLst>
                  <a:ext uri="{FF2B5EF4-FFF2-40B4-BE49-F238E27FC236}">
                    <a16:creationId xmlns:a16="http://schemas.microsoft.com/office/drawing/2014/main" id="{A627D831-181B-2942-06B2-A3F7B79E2B8A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1702;p32">
              <a:extLst>
                <a:ext uri="{FF2B5EF4-FFF2-40B4-BE49-F238E27FC236}">
                  <a16:creationId xmlns:a16="http://schemas.microsoft.com/office/drawing/2014/main" id="{DCEC72DB-D34A-D270-81EC-BC9497BAB822}"/>
                </a:ext>
              </a:extLst>
            </p:cNvPr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1703;p32">
              <a:extLst>
                <a:ext uri="{FF2B5EF4-FFF2-40B4-BE49-F238E27FC236}">
                  <a16:creationId xmlns:a16="http://schemas.microsoft.com/office/drawing/2014/main" id="{DC7E9AC2-D101-0417-24FB-8FFFE55D091A}"/>
                </a:ext>
              </a:extLst>
            </p:cNvPr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94" name="Google Shape;1704;p32">
                <a:extLst>
                  <a:ext uri="{FF2B5EF4-FFF2-40B4-BE49-F238E27FC236}">
                    <a16:creationId xmlns:a16="http://schemas.microsoft.com/office/drawing/2014/main" id="{4CA2F366-53A7-58B6-8F9D-F63F6BFBEF84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705;p32">
                <a:extLst>
                  <a:ext uri="{FF2B5EF4-FFF2-40B4-BE49-F238E27FC236}">
                    <a16:creationId xmlns:a16="http://schemas.microsoft.com/office/drawing/2014/main" id="{BF4505D4-E347-3FE0-9514-2693BBC6DCA6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1706;p32">
              <a:extLst>
                <a:ext uri="{FF2B5EF4-FFF2-40B4-BE49-F238E27FC236}">
                  <a16:creationId xmlns:a16="http://schemas.microsoft.com/office/drawing/2014/main" id="{2D856148-2F5E-F2CA-73ED-B0ACE7414C47}"/>
                </a:ext>
              </a:extLst>
            </p:cNvPr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92" name="Google Shape;1707;p32">
                <a:extLst>
                  <a:ext uri="{FF2B5EF4-FFF2-40B4-BE49-F238E27FC236}">
                    <a16:creationId xmlns:a16="http://schemas.microsoft.com/office/drawing/2014/main" id="{E0C07B48-6B14-E3F3-ADB8-13C4A8A130F2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708;p32">
                <a:extLst>
                  <a:ext uri="{FF2B5EF4-FFF2-40B4-BE49-F238E27FC236}">
                    <a16:creationId xmlns:a16="http://schemas.microsoft.com/office/drawing/2014/main" id="{7B14A76B-17D7-219C-3470-903490BD3E77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1709;p32">
              <a:extLst>
                <a:ext uri="{FF2B5EF4-FFF2-40B4-BE49-F238E27FC236}">
                  <a16:creationId xmlns:a16="http://schemas.microsoft.com/office/drawing/2014/main" id="{03BF3F5A-2902-54B2-F838-8D718297F775}"/>
                </a:ext>
              </a:extLst>
            </p:cNvPr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10;p32">
              <a:extLst>
                <a:ext uri="{FF2B5EF4-FFF2-40B4-BE49-F238E27FC236}">
                  <a16:creationId xmlns:a16="http://schemas.microsoft.com/office/drawing/2014/main" id="{1EF20930-4F0C-1961-60F0-4DBF44B46B3A}"/>
                </a:ext>
              </a:extLst>
            </p:cNvPr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11;p32">
              <a:extLst>
                <a:ext uri="{FF2B5EF4-FFF2-40B4-BE49-F238E27FC236}">
                  <a16:creationId xmlns:a16="http://schemas.microsoft.com/office/drawing/2014/main" id="{F1563D62-3097-1184-5ABB-659C17F61AC5}"/>
                </a:ext>
              </a:extLst>
            </p:cNvPr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12;p32">
              <a:extLst>
                <a:ext uri="{FF2B5EF4-FFF2-40B4-BE49-F238E27FC236}">
                  <a16:creationId xmlns:a16="http://schemas.microsoft.com/office/drawing/2014/main" id="{A5A12A6F-DAD1-8443-4D06-9EA616C40650}"/>
                </a:ext>
              </a:extLst>
            </p:cNvPr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13;p32">
              <a:extLst>
                <a:ext uri="{FF2B5EF4-FFF2-40B4-BE49-F238E27FC236}">
                  <a16:creationId xmlns:a16="http://schemas.microsoft.com/office/drawing/2014/main" id="{E7A24376-2FC4-3009-9756-BCF8DFDDE51C}"/>
                </a:ext>
              </a:extLst>
            </p:cNvPr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14;p32">
              <a:extLst>
                <a:ext uri="{FF2B5EF4-FFF2-40B4-BE49-F238E27FC236}">
                  <a16:creationId xmlns:a16="http://schemas.microsoft.com/office/drawing/2014/main" id="{16DA0078-3EEA-25D1-7EE0-FA0F553C9127}"/>
                </a:ext>
              </a:extLst>
            </p:cNvPr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15;p32">
              <a:extLst>
                <a:ext uri="{FF2B5EF4-FFF2-40B4-BE49-F238E27FC236}">
                  <a16:creationId xmlns:a16="http://schemas.microsoft.com/office/drawing/2014/main" id="{5772A3F2-F908-E922-699C-B339192C6279}"/>
                </a:ext>
              </a:extLst>
            </p:cNvPr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16;p32">
              <a:extLst>
                <a:ext uri="{FF2B5EF4-FFF2-40B4-BE49-F238E27FC236}">
                  <a16:creationId xmlns:a16="http://schemas.microsoft.com/office/drawing/2014/main" id="{40864422-619B-7DCF-DC78-6AD8EE9E1DD3}"/>
                </a:ext>
              </a:extLst>
            </p:cNvPr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1717;p32">
              <a:extLst>
                <a:ext uri="{FF2B5EF4-FFF2-40B4-BE49-F238E27FC236}">
                  <a16:creationId xmlns:a16="http://schemas.microsoft.com/office/drawing/2014/main" id="{EAC9830F-E1BE-17F8-B391-2161FDFA31AB}"/>
                </a:ext>
              </a:extLst>
            </p:cNvPr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88" name="Google Shape;1718;p32">
                <a:extLst>
                  <a:ext uri="{FF2B5EF4-FFF2-40B4-BE49-F238E27FC236}">
                    <a16:creationId xmlns:a16="http://schemas.microsoft.com/office/drawing/2014/main" id="{40917B95-399E-1EDB-EE71-BBD071205ADB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719;p32">
                <a:extLst>
                  <a:ext uri="{FF2B5EF4-FFF2-40B4-BE49-F238E27FC236}">
                    <a16:creationId xmlns:a16="http://schemas.microsoft.com/office/drawing/2014/main" id="{09DEA87E-AE50-1A1A-B82B-488C12218C67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720;p32">
                <a:extLst>
                  <a:ext uri="{FF2B5EF4-FFF2-40B4-BE49-F238E27FC236}">
                    <a16:creationId xmlns:a16="http://schemas.microsoft.com/office/drawing/2014/main" id="{9FB23E92-DA25-BA0B-1EF6-2674F0D49C45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721;p32">
                <a:extLst>
                  <a:ext uri="{FF2B5EF4-FFF2-40B4-BE49-F238E27FC236}">
                    <a16:creationId xmlns:a16="http://schemas.microsoft.com/office/drawing/2014/main" id="{DA9922AD-0215-C2F1-6A12-2D9AFADBB96C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1722;p32">
              <a:extLst>
                <a:ext uri="{FF2B5EF4-FFF2-40B4-BE49-F238E27FC236}">
                  <a16:creationId xmlns:a16="http://schemas.microsoft.com/office/drawing/2014/main" id="{8FF60E37-4385-7442-3C7C-EB7D78F095F6}"/>
                </a:ext>
              </a:extLst>
            </p:cNvPr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23;p32">
              <a:extLst>
                <a:ext uri="{FF2B5EF4-FFF2-40B4-BE49-F238E27FC236}">
                  <a16:creationId xmlns:a16="http://schemas.microsoft.com/office/drawing/2014/main" id="{E8F74ADB-D11D-8D18-3848-2DF69D5510C0}"/>
                </a:ext>
              </a:extLst>
            </p:cNvPr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24;p32">
              <a:extLst>
                <a:ext uri="{FF2B5EF4-FFF2-40B4-BE49-F238E27FC236}">
                  <a16:creationId xmlns:a16="http://schemas.microsoft.com/office/drawing/2014/main" id="{546FDCB6-94F2-E4FC-8D73-BDA26A154452}"/>
                </a:ext>
              </a:extLst>
            </p:cNvPr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25;p32">
              <a:extLst>
                <a:ext uri="{FF2B5EF4-FFF2-40B4-BE49-F238E27FC236}">
                  <a16:creationId xmlns:a16="http://schemas.microsoft.com/office/drawing/2014/main" id="{8A591D37-F8BE-723D-53A8-CB433290212D}"/>
                </a:ext>
              </a:extLst>
            </p:cNvPr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26;p32">
              <a:extLst>
                <a:ext uri="{FF2B5EF4-FFF2-40B4-BE49-F238E27FC236}">
                  <a16:creationId xmlns:a16="http://schemas.microsoft.com/office/drawing/2014/main" id="{E02E69E8-0762-031B-0807-FA049920F68F}"/>
                </a:ext>
              </a:extLst>
            </p:cNvPr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27;p32">
              <a:extLst>
                <a:ext uri="{FF2B5EF4-FFF2-40B4-BE49-F238E27FC236}">
                  <a16:creationId xmlns:a16="http://schemas.microsoft.com/office/drawing/2014/main" id="{68A8415A-7711-7158-B66D-D20AEE5B08BE}"/>
                </a:ext>
              </a:extLst>
            </p:cNvPr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28;p32">
              <a:extLst>
                <a:ext uri="{FF2B5EF4-FFF2-40B4-BE49-F238E27FC236}">
                  <a16:creationId xmlns:a16="http://schemas.microsoft.com/office/drawing/2014/main" id="{D44D817B-3CF0-E9EA-4F39-32D30E5367A0}"/>
                </a:ext>
              </a:extLst>
            </p:cNvPr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29;p32">
              <a:extLst>
                <a:ext uri="{FF2B5EF4-FFF2-40B4-BE49-F238E27FC236}">
                  <a16:creationId xmlns:a16="http://schemas.microsoft.com/office/drawing/2014/main" id="{65D489A8-9327-3721-79BD-E34514E05F64}"/>
                </a:ext>
              </a:extLst>
            </p:cNvPr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730;p32">
              <a:extLst>
                <a:ext uri="{FF2B5EF4-FFF2-40B4-BE49-F238E27FC236}">
                  <a16:creationId xmlns:a16="http://schemas.microsoft.com/office/drawing/2014/main" id="{BF943B33-3822-B095-2AFF-CD749B15584B}"/>
                </a:ext>
              </a:extLst>
            </p:cNvPr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84" name="Google Shape;1731;p32">
                <a:extLst>
                  <a:ext uri="{FF2B5EF4-FFF2-40B4-BE49-F238E27FC236}">
                    <a16:creationId xmlns:a16="http://schemas.microsoft.com/office/drawing/2014/main" id="{08A663A6-B84B-0609-2B70-A17CCA807056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732;p32">
                <a:extLst>
                  <a:ext uri="{FF2B5EF4-FFF2-40B4-BE49-F238E27FC236}">
                    <a16:creationId xmlns:a16="http://schemas.microsoft.com/office/drawing/2014/main" id="{9121F6D4-222A-03C1-F93C-2D702DF5F28F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733;p32">
                <a:extLst>
                  <a:ext uri="{FF2B5EF4-FFF2-40B4-BE49-F238E27FC236}">
                    <a16:creationId xmlns:a16="http://schemas.microsoft.com/office/drawing/2014/main" id="{AA53A28A-41A1-E603-8895-B291847EE82E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734;p32">
                <a:extLst>
                  <a:ext uri="{FF2B5EF4-FFF2-40B4-BE49-F238E27FC236}">
                    <a16:creationId xmlns:a16="http://schemas.microsoft.com/office/drawing/2014/main" id="{6786AFF1-8289-C2D7-5ABD-C73C316F414F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735;p32">
              <a:extLst>
                <a:ext uri="{FF2B5EF4-FFF2-40B4-BE49-F238E27FC236}">
                  <a16:creationId xmlns:a16="http://schemas.microsoft.com/office/drawing/2014/main" id="{1B79CFBF-36FE-B374-1816-B2F9D4BADD89}"/>
                </a:ext>
              </a:extLst>
            </p:cNvPr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36;p32">
              <a:extLst>
                <a:ext uri="{FF2B5EF4-FFF2-40B4-BE49-F238E27FC236}">
                  <a16:creationId xmlns:a16="http://schemas.microsoft.com/office/drawing/2014/main" id="{829B5B45-5BB6-B26C-4A6A-DA537126D3A9}"/>
                </a:ext>
              </a:extLst>
            </p:cNvPr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37;p32">
              <a:extLst>
                <a:ext uri="{FF2B5EF4-FFF2-40B4-BE49-F238E27FC236}">
                  <a16:creationId xmlns:a16="http://schemas.microsoft.com/office/drawing/2014/main" id="{B5946D3F-BF69-3F4E-2977-1EC957B15D61}"/>
                </a:ext>
              </a:extLst>
            </p:cNvPr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38;p32">
              <a:extLst>
                <a:ext uri="{FF2B5EF4-FFF2-40B4-BE49-F238E27FC236}">
                  <a16:creationId xmlns:a16="http://schemas.microsoft.com/office/drawing/2014/main" id="{735B53C3-305A-EDFD-CF7E-997D8E5C6159}"/>
                </a:ext>
              </a:extLst>
            </p:cNvPr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39;p32">
              <a:extLst>
                <a:ext uri="{FF2B5EF4-FFF2-40B4-BE49-F238E27FC236}">
                  <a16:creationId xmlns:a16="http://schemas.microsoft.com/office/drawing/2014/main" id="{41C26FA8-FCD2-5441-040B-87314E8AD65F}"/>
                </a:ext>
              </a:extLst>
            </p:cNvPr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40;p32">
              <a:extLst>
                <a:ext uri="{FF2B5EF4-FFF2-40B4-BE49-F238E27FC236}">
                  <a16:creationId xmlns:a16="http://schemas.microsoft.com/office/drawing/2014/main" id="{34D01827-AFF8-E3CA-3022-DCA5B7CEB307}"/>
                </a:ext>
              </a:extLst>
            </p:cNvPr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41;p32">
              <a:extLst>
                <a:ext uri="{FF2B5EF4-FFF2-40B4-BE49-F238E27FC236}">
                  <a16:creationId xmlns:a16="http://schemas.microsoft.com/office/drawing/2014/main" id="{7E9A0F52-229A-D7AE-A323-5DC61203FCC3}"/>
                </a:ext>
              </a:extLst>
            </p:cNvPr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42;p32">
              <a:extLst>
                <a:ext uri="{FF2B5EF4-FFF2-40B4-BE49-F238E27FC236}">
                  <a16:creationId xmlns:a16="http://schemas.microsoft.com/office/drawing/2014/main" id="{6BD433F8-A2C7-497F-1DCF-D404954447CA}"/>
                </a:ext>
              </a:extLst>
            </p:cNvPr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43;p32">
              <a:extLst>
                <a:ext uri="{FF2B5EF4-FFF2-40B4-BE49-F238E27FC236}">
                  <a16:creationId xmlns:a16="http://schemas.microsoft.com/office/drawing/2014/main" id="{535879B3-CE76-EA64-946A-6D29856222B7}"/>
                </a:ext>
              </a:extLst>
            </p:cNvPr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44;p32">
              <a:extLst>
                <a:ext uri="{FF2B5EF4-FFF2-40B4-BE49-F238E27FC236}">
                  <a16:creationId xmlns:a16="http://schemas.microsoft.com/office/drawing/2014/main" id="{B881AFF4-D754-30EB-5003-A89E1BDFEC5A}"/>
                </a:ext>
              </a:extLst>
            </p:cNvPr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45;p32">
              <a:extLst>
                <a:ext uri="{FF2B5EF4-FFF2-40B4-BE49-F238E27FC236}">
                  <a16:creationId xmlns:a16="http://schemas.microsoft.com/office/drawing/2014/main" id="{A24201A6-A0AD-D086-2025-BCB199619260}"/>
                </a:ext>
              </a:extLst>
            </p:cNvPr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46;p32">
              <a:extLst>
                <a:ext uri="{FF2B5EF4-FFF2-40B4-BE49-F238E27FC236}">
                  <a16:creationId xmlns:a16="http://schemas.microsoft.com/office/drawing/2014/main" id="{38236B3B-8B18-7F8C-E78F-600B03E4A0B5}"/>
                </a:ext>
              </a:extLst>
            </p:cNvPr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47;p32">
              <a:extLst>
                <a:ext uri="{FF2B5EF4-FFF2-40B4-BE49-F238E27FC236}">
                  <a16:creationId xmlns:a16="http://schemas.microsoft.com/office/drawing/2014/main" id="{4BC72272-3D1A-3C13-BB88-B8BC3C73A266}"/>
                </a:ext>
              </a:extLst>
            </p:cNvPr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8;p32">
              <a:extLst>
                <a:ext uri="{FF2B5EF4-FFF2-40B4-BE49-F238E27FC236}">
                  <a16:creationId xmlns:a16="http://schemas.microsoft.com/office/drawing/2014/main" id="{692AC183-D562-DDDB-7A8C-EF8F8BE466E8}"/>
                </a:ext>
              </a:extLst>
            </p:cNvPr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9;p32">
              <a:extLst>
                <a:ext uri="{FF2B5EF4-FFF2-40B4-BE49-F238E27FC236}">
                  <a16:creationId xmlns:a16="http://schemas.microsoft.com/office/drawing/2014/main" id="{B3B9368F-80DB-E54D-761B-51E9D46928F8}"/>
                </a:ext>
              </a:extLst>
            </p:cNvPr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50;p32">
              <a:extLst>
                <a:ext uri="{FF2B5EF4-FFF2-40B4-BE49-F238E27FC236}">
                  <a16:creationId xmlns:a16="http://schemas.microsoft.com/office/drawing/2014/main" id="{F478BAFC-A866-405E-6491-C8A6C9EA6562}"/>
                </a:ext>
              </a:extLst>
            </p:cNvPr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51;p32">
              <a:extLst>
                <a:ext uri="{FF2B5EF4-FFF2-40B4-BE49-F238E27FC236}">
                  <a16:creationId xmlns:a16="http://schemas.microsoft.com/office/drawing/2014/main" id="{4C81EC0B-76C4-D22D-182A-61395B047639}"/>
                </a:ext>
              </a:extLst>
            </p:cNvPr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52;p32">
              <a:extLst>
                <a:ext uri="{FF2B5EF4-FFF2-40B4-BE49-F238E27FC236}">
                  <a16:creationId xmlns:a16="http://schemas.microsoft.com/office/drawing/2014/main" id="{A3D881DD-E717-AE2B-81A1-3528F66BFA68}"/>
                </a:ext>
              </a:extLst>
            </p:cNvPr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53;p32">
              <a:extLst>
                <a:ext uri="{FF2B5EF4-FFF2-40B4-BE49-F238E27FC236}">
                  <a16:creationId xmlns:a16="http://schemas.microsoft.com/office/drawing/2014/main" id="{D1E4256A-CD41-4F43-CB36-1FCA1050F966}"/>
                </a:ext>
              </a:extLst>
            </p:cNvPr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4;p32">
              <a:extLst>
                <a:ext uri="{FF2B5EF4-FFF2-40B4-BE49-F238E27FC236}">
                  <a16:creationId xmlns:a16="http://schemas.microsoft.com/office/drawing/2014/main" id="{C3BB216C-59DB-F3A6-6A20-4676FA725E1A}"/>
                </a:ext>
              </a:extLst>
            </p:cNvPr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5;p32">
              <a:extLst>
                <a:ext uri="{FF2B5EF4-FFF2-40B4-BE49-F238E27FC236}">
                  <a16:creationId xmlns:a16="http://schemas.microsoft.com/office/drawing/2014/main" id="{ED90E51F-5DD7-3797-B907-F06BD3F27387}"/>
                </a:ext>
              </a:extLst>
            </p:cNvPr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6;p32">
              <a:extLst>
                <a:ext uri="{FF2B5EF4-FFF2-40B4-BE49-F238E27FC236}">
                  <a16:creationId xmlns:a16="http://schemas.microsoft.com/office/drawing/2014/main" id="{62AD7181-4C22-09CC-60F4-27A859F2375A}"/>
                </a:ext>
              </a:extLst>
            </p:cNvPr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7;p32">
              <a:extLst>
                <a:ext uri="{FF2B5EF4-FFF2-40B4-BE49-F238E27FC236}">
                  <a16:creationId xmlns:a16="http://schemas.microsoft.com/office/drawing/2014/main" id="{0AD2F310-1C88-B04D-309A-CF847E82AD3F}"/>
                </a:ext>
              </a:extLst>
            </p:cNvPr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8;p32">
              <a:extLst>
                <a:ext uri="{FF2B5EF4-FFF2-40B4-BE49-F238E27FC236}">
                  <a16:creationId xmlns:a16="http://schemas.microsoft.com/office/drawing/2014/main" id="{6496B098-02C4-5D5B-CD7D-A81A13F6D7FC}"/>
                </a:ext>
              </a:extLst>
            </p:cNvPr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9;p32">
              <a:extLst>
                <a:ext uri="{FF2B5EF4-FFF2-40B4-BE49-F238E27FC236}">
                  <a16:creationId xmlns:a16="http://schemas.microsoft.com/office/drawing/2014/main" id="{E7485B02-ED5C-30EB-4597-F67319539455}"/>
                </a:ext>
              </a:extLst>
            </p:cNvPr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60;p32">
              <a:extLst>
                <a:ext uri="{FF2B5EF4-FFF2-40B4-BE49-F238E27FC236}">
                  <a16:creationId xmlns:a16="http://schemas.microsoft.com/office/drawing/2014/main" id="{DD24BF8A-F342-70E4-3083-280993BDB13C}"/>
                </a:ext>
              </a:extLst>
            </p:cNvPr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61;p32">
              <a:extLst>
                <a:ext uri="{FF2B5EF4-FFF2-40B4-BE49-F238E27FC236}">
                  <a16:creationId xmlns:a16="http://schemas.microsoft.com/office/drawing/2014/main" id="{70996345-8687-7D50-B97C-8C10416662B4}"/>
                </a:ext>
              </a:extLst>
            </p:cNvPr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62;p32">
              <a:extLst>
                <a:ext uri="{FF2B5EF4-FFF2-40B4-BE49-F238E27FC236}">
                  <a16:creationId xmlns:a16="http://schemas.microsoft.com/office/drawing/2014/main" id="{F4BCAF4B-68AB-706C-4406-9279B7CD3388}"/>
                </a:ext>
              </a:extLst>
            </p:cNvPr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63;p32">
              <a:extLst>
                <a:ext uri="{FF2B5EF4-FFF2-40B4-BE49-F238E27FC236}">
                  <a16:creationId xmlns:a16="http://schemas.microsoft.com/office/drawing/2014/main" id="{B9F41EEF-CAF3-0D35-C4A3-6FFEFDAB0452}"/>
                </a:ext>
              </a:extLst>
            </p:cNvPr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4;p32">
              <a:extLst>
                <a:ext uri="{FF2B5EF4-FFF2-40B4-BE49-F238E27FC236}">
                  <a16:creationId xmlns:a16="http://schemas.microsoft.com/office/drawing/2014/main" id="{831F0483-B76C-4E00-7227-1AEDC309D6C4}"/>
                </a:ext>
              </a:extLst>
            </p:cNvPr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5;p32">
              <a:extLst>
                <a:ext uri="{FF2B5EF4-FFF2-40B4-BE49-F238E27FC236}">
                  <a16:creationId xmlns:a16="http://schemas.microsoft.com/office/drawing/2014/main" id="{8B434A36-4E2F-E16E-1C39-9511D9445936}"/>
                </a:ext>
              </a:extLst>
            </p:cNvPr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6;p32">
              <a:extLst>
                <a:ext uri="{FF2B5EF4-FFF2-40B4-BE49-F238E27FC236}">
                  <a16:creationId xmlns:a16="http://schemas.microsoft.com/office/drawing/2014/main" id="{54A5AF63-607F-B47A-B373-D74DC0B0978B}"/>
                </a:ext>
              </a:extLst>
            </p:cNvPr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7;p32">
              <a:extLst>
                <a:ext uri="{FF2B5EF4-FFF2-40B4-BE49-F238E27FC236}">
                  <a16:creationId xmlns:a16="http://schemas.microsoft.com/office/drawing/2014/main" id="{D05A063B-96E6-AAF1-CA60-22FF919EBFC0}"/>
                </a:ext>
              </a:extLst>
            </p:cNvPr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8;p32">
              <a:extLst>
                <a:ext uri="{FF2B5EF4-FFF2-40B4-BE49-F238E27FC236}">
                  <a16:creationId xmlns:a16="http://schemas.microsoft.com/office/drawing/2014/main" id="{1B1D444D-8522-8A03-84C3-80036125939B}"/>
                </a:ext>
              </a:extLst>
            </p:cNvPr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9;p32">
              <a:extLst>
                <a:ext uri="{FF2B5EF4-FFF2-40B4-BE49-F238E27FC236}">
                  <a16:creationId xmlns:a16="http://schemas.microsoft.com/office/drawing/2014/main" id="{14D9AACB-8699-1560-C5D3-5926ED67DCB1}"/>
                </a:ext>
              </a:extLst>
            </p:cNvPr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0;p32">
              <a:extLst>
                <a:ext uri="{FF2B5EF4-FFF2-40B4-BE49-F238E27FC236}">
                  <a16:creationId xmlns:a16="http://schemas.microsoft.com/office/drawing/2014/main" id="{2F259378-137F-94AD-3A38-65D1311D9971}"/>
                </a:ext>
              </a:extLst>
            </p:cNvPr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1;p32">
              <a:extLst>
                <a:ext uri="{FF2B5EF4-FFF2-40B4-BE49-F238E27FC236}">
                  <a16:creationId xmlns:a16="http://schemas.microsoft.com/office/drawing/2014/main" id="{5DECE9C7-309B-18DD-15C9-EE223E54AA7A}"/>
                </a:ext>
              </a:extLst>
            </p:cNvPr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2;p32">
              <a:extLst>
                <a:ext uri="{FF2B5EF4-FFF2-40B4-BE49-F238E27FC236}">
                  <a16:creationId xmlns:a16="http://schemas.microsoft.com/office/drawing/2014/main" id="{ABD8D16E-7FC4-B724-B932-8F80EA34F21E}"/>
                </a:ext>
              </a:extLst>
            </p:cNvPr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3;p32">
              <a:extLst>
                <a:ext uri="{FF2B5EF4-FFF2-40B4-BE49-F238E27FC236}">
                  <a16:creationId xmlns:a16="http://schemas.microsoft.com/office/drawing/2014/main" id="{35850917-EAB1-FAF5-E667-2539F8AF6903}"/>
                </a:ext>
              </a:extLst>
            </p:cNvPr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74;p32">
              <a:extLst>
                <a:ext uri="{FF2B5EF4-FFF2-40B4-BE49-F238E27FC236}">
                  <a16:creationId xmlns:a16="http://schemas.microsoft.com/office/drawing/2014/main" id="{16961CC2-F570-AEFE-C38B-346003DB2884}"/>
                </a:ext>
              </a:extLst>
            </p:cNvPr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75;p32">
              <a:extLst>
                <a:ext uri="{FF2B5EF4-FFF2-40B4-BE49-F238E27FC236}">
                  <a16:creationId xmlns:a16="http://schemas.microsoft.com/office/drawing/2014/main" id="{6976C026-D83A-A114-9E11-FC250F3890C4}"/>
                </a:ext>
              </a:extLst>
            </p:cNvPr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76;p32">
              <a:extLst>
                <a:ext uri="{FF2B5EF4-FFF2-40B4-BE49-F238E27FC236}">
                  <a16:creationId xmlns:a16="http://schemas.microsoft.com/office/drawing/2014/main" id="{20E6DF1C-7D49-DC6F-2DAE-F127ED22DEBA}"/>
                </a:ext>
              </a:extLst>
            </p:cNvPr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777;p32">
              <a:extLst>
                <a:ext uri="{FF2B5EF4-FFF2-40B4-BE49-F238E27FC236}">
                  <a16:creationId xmlns:a16="http://schemas.microsoft.com/office/drawing/2014/main" id="{DFA09973-48F6-BD04-7E47-EB1313553A48}"/>
                </a:ext>
              </a:extLst>
            </p:cNvPr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82" name="Google Shape;1778;p32">
                <a:extLst>
                  <a:ext uri="{FF2B5EF4-FFF2-40B4-BE49-F238E27FC236}">
                    <a16:creationId xmlns:a16="http://schemas.microsoft.com/office/drawing/2014/main" id="{A2A99542-40D7-5617-EDDD-C522B83843CD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79;p32">
                <a:extLst>
                  <a:ext uri="{FF2B5EF4-FFF2-40B4-BE49-F238E27FC236}">
                    <a16:creationId xmlns:a16="http://schemas.microsoft.com/office/drawing/2014/main" id="{DD865427-153D-2963-16D5-AFC04ABDE187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780;p32">
              <a:extLst>
                <a:ext uri="{FF2B5EF4-FFF2-40B4-BE49-F238E27FC236}">
                  <a16:creationId xmlns:a16="http://schemas.microsoft.com/office/drawing/2014/main" id="{ED08CB79-4272-5296-2562-11A7B55E3C84}"/>
                </a:ext>
              </a:extLst>
            </p:cNvPr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81;p32">
              <a:extLst>
                <a:ext uri="{FF2B5EF4-FFF2-40B4-BE49-F238E27FC236}">
                  <a16:creationId xmlns:a16="http://schemas.microsoft.com/office/drawing/2014/main" id="{E4A5D043-CC73-DB58-0903-D895C0C3134E}"/>
                </a:ext>
              </a:extLst>
            </p:cNvPr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82;p32">
              <a:extLst>
                <a:ext uri="{FF2B5EF4-FFF2-40B4-BE49-F238E27FC236}">
                  <a16:creationId xmlns:a16="http://schemas.microsoft.com/office/drawing/2014/main" id="{2D3DCE7A-0CE0-3EE9-69DD-8E204B1FAB9F}"/>
                </a:ext>
              </a:extLst>
            </p:cNvPr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83;p32">
              <a:extLst>
                <a:ext uri="{FF2B5EF4-FFF2-40B4-BE49-F238E27FC236}">
                  <a16:creationId xmlns:a16="http://schemas.microsoft.com/office/drawing/2014/main" id="{F18944C0-5473-A388-0A07-D42F91FFC823}"/>
                </a:ext>
              </a:extLst>
            </p:cNvPr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84;p32">
              <a:extLst>
                <a:ext uri="{FF2B5EF4-FFF2-40B4-BE49-F238E27FC236}">
                  <a16:creationId xmlns:a16="http://schemas.microsoft.com/office/drawing/2014/main" id="{99A3C164-22DD-A32C-B86F-48606E0CF94E}"/>
                </a:ext>
              </a:extLst>
            </p:cNvPr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85;p32">
              <a:extLst>
                <a:ext uri="{FF2B5EF4-FFF2-40B4-BE49-F238E27FC236}">
                  <a16:creationId xmlns:a16="http://schemas.microsoft.com/office/drawing/2014/main" id="{AA79213B-85C6-4809-EE67-5E0E089AD5F6}"/>
                </a:ext>
              </a:extLst>
            </p:cNvPr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86;p32">
              <a:extLst>
                <a:ext uri="{FF2B5EF4-FFF2-40B4-BE49-F238E27FC236}">
                  <a16:creationId xmlns:a16="http://schemas.microsoft.com/office/drawing/2014/main" id="{C20D94E9-DC7C-C7FB-74F4-69A5B4C2DF1B}"/>
                </a:ext>
              </a:extLst>
            </p:cNvPr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87;p32">
              <a:extLst>
                <a:ext uri="{FF2B5EF4-FFF2-40B4-BE49-F238E27FC236}">
                  <a16:creationId xmlns:a16="http://schemas.microsoft.com/office/drawing/2014/main" id="{A216F228-22D8-6167-01D2-C6F4BA99CAEF}"/>
                </a:ext>
              </a:extLst>
            </p:cNvPr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88;p32">
              <a:extLst>
                <a:ext uri="{FF2B5EF4-FFF2-40B4-BE49-F238E27FC236}">
                  <a16:creationId xmlns:a16="http://schemas.microsoft.com/office/drawing/2014/main" id="{2BFAE0DC-49D5-3F77-F0BA-151D93040F5F}"/>
                </a:ext>
              </a:extLst>
            </p:cNvPr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89;p32">
              <a:extLst>
                <a:ext uri="{FF2B5EF4-FFF2-40B4-BE49-F238E27FC236}">
                  <a16:creationId xmlns:a16="http://schemas.microsoft.com/office/drawing/2014/main" id="{67FFA5A4-2379-B607-05B8-852AA2898691}"/>
                </a:ext>
              </a:extLst>
            </p:cNvPr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90;p32">
              <a:extLst>
                <a:ext uri="{FF2B5EF4-FFF2-40B4-BE49-F238E27FC236}">
                  <a16:creationId xmlns:a16="http://schemas.microsoft.com/office/drawing/2014/main" id="{B324FC19-DA8B-486C-3603-2992791AA44D}"/>
                </a:ext>
              </a:extLst>
            </p:cNvPr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91;p32">
              <a:extLst>
                <a:ext uri="{FF2B5EF4-FFF2-40B4-BE49-F238E27FC236}">
                  <a16:creationId xmlns:a16="http://schemas.microsoft.com/office/drawing/2014/main" id="{4D48FCCF-6A50-E81D-CB03-90B54D14766B}"/>
                </a:ext>
              </a:extLst>
            </p:cNvPr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92;p32">
              <a:extLst>
                <a:ext uri="{FF2B5EF4-FFF2-40B4-BE49-F238E27FC236}">
                  <a16:creationId xmlns:a16="http://schemas.microsoft.com/office/drawing/2014/main" id="{9A1DF9ED-AB3B-00B6-F040-4BD33B3DDEDA}"/>
                </a:ext>
              </a:extLst>
            </p:cNvPr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93;p32">
              <a:extLst>
                <a:ext uri="{FF2B5EF4-FFF2-40B4-BE49-F238E27FC236}">
                  <a16:creationId xmlns:a16="http://schemas.microsoft.com/office/drawing/2014/main" id="{74F4B123-C71B-A25E-FE2F-F4F34DC25CE1}"/>
                </a:ext>
              </a:extLst>
            </p:cNvPr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94;p32">
              <a:extLst>
                <a:ext uri="{FF2B5EF4-FFF2-40B4-BE49-F238E27FC236}">
                  <a16:creationId xmlns:a16="http://schemas.microsoft.com/office/drawing/2014/main" id="{0D7BAE6C-58FC-547E-A5B4-80F527F8B499}"/>
                </a:ext>
              </a:extLst>
            </p:cNvPr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95;p32">
              <a:extLst>
                <a:ext uri="{FF2B5EF4-FFF2-40B4-BE49-F238E27FC236}">
                  <a16:creationId xmlns:a16="http://schemas.microsoft.com/office/drawing/2014/main" id="{7EDBA555-D81D-9A84-9DD7-06E79D10A9A4}"/>
                </a:ext>
              </a:extLst>
            </p:cNvPr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96;p32">
              <a:extLst>
                <a:ext uri="{FF2B5EF4-FFF2-40B4-BE49-F238E27FC236}">
                  <a16:creationId xmlns:a16="http://schemas.microsoft.com/office/drawing/2014/main" id="{E63EA1A9-61B6-D163-7CE2-F5F18DE96FB0}"/>
                </a:ext>
              </a:extLst>
            </p:cNvPr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97;p32">
              <a:extLst>
                <a:ext uri="{FF2B5EF4-FFF2-40B4-BE49-F238E27FC236}">
                  <a16:creationId xmlns:a16="http://schemas.microsoft.com/office/drawing/2014/main" id="{FCB652F6-B891-2BAB-A303-9EE84494650E}"/>
                </a:ext>
              </a:extLst>
            </p:cNvPr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98;p32">
              <a:extLst>
                <a:ext uri="{FF2B5EF4-FFF2-40B4-BE49-F238E27FC236}">
                  <a16:creationId xmlns:a16="http://schemas.microsoft.com/office/drawing/2014/main" id="{4A1D0C5D-13BC-34B8-164A-439F7AEF7248}"/>
                </a:ext>
              </a:extLst>
            </p:cNvPr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99;p32">
              <a:extLst>
                <a:ext uri="{FF2B5EF4-FFF2-40B4-BE49-F238E27FC236}">
                  <a16:creationId xmlns:a16="http://schemas.microsoft.com/office/drawing/2014/main" id="{0EA1E7E9-68CB-EB62-F390-A1DA45E8B076}"/>
                </a:ext>
              </a:extLst>
            </p:cNvPr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00;p32">
              <a:extLst>
                <a:ext uri="{FF2B5EF4-FFF2-40B4-BE49-F238E27FC236}">
                  <a16:creationId xmlns:a16="http://schemas.microsoft.com/office/drawing/2014/main" id="{B5FE124E-A9CF-4589-9DDE-A7855B1AA47D}"/>
                </a:ext>
              </a:extLst>
            </p:cNvPr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01;p32">
              <a:extLst>
                <a:ext uri="{FF2B5EF4-FFF2-40B4-BE49-F238E27FC236}">
                  <a16:creationId xmlns:a16="http://schemas.microsoft.com/office/drawing/2014/main" id="{65F4140B-69F0-5CFE-9001-73FB2D097721}"/>
                </a:ext>
              </a:extLst>
            </p:cNvPr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02;p32">
              <a:extLst>
                <a:ext uri="{FF2B5EF4-FFF2-40B4-BE49-F238E27FC236}">
                  <a16:creationId xmlns:a16="http://schemas.microsoft.com/office/drawing/2014/main" id="{E359829A-F6E1-2BBA-45D4-C8990998AEFA}"/>
                </a:ext>
              </a:extLst>
            </p:cNvPr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03;p32">
              <a:extLst>
                <a:ext uri="{FF2B5EF4-FFF2-40B4-BE49-F238E27FC236}">
                  <a16:creationId xmlns:a16="http://schemas.microsoft.com/office/drawing/2014/main" id="{743C7FE9-244B-8B21-4C36-531DADD0CDD9}"/>
                </a:ext>
              </a:extLst>
            </p:cNvPr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04;p32">
              <a:extLst>
                <a:ext uri="{FF2B5EF4-FFF2-40B4-BE49-F238E27FC236}">
                  <a16:creationId xmlns:a16="http://schemas.microsoft.com/office/drawing/2014/main" id="{6BE55DC2-3084-65E0-D5C8-61F2E9478E57}"/>
                </a:ext>
              </a:extLst>
            </p:cNvPr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05;p32">
              <a:extLst>
                <a:ext uri="{FF2B5EF4-FFF2-40B4-BE49-F238E27FC236}">
                  <a16:creationId xmlns:a16="http://schemas.microsoft.com/office/drawing/2014/main" id="{22F92E70-FF28-089A-6E32-8B38663970D0}"/>
                </a:ext>
              </a:extLst>
            </p:cNvPr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06;p32">
              <a:extLst>
                <a:ext uri="{FF2B5EF4-FFF2-40B4-BE49-F238E27FC236}">
                  <a16:creationId xmlns:a16="http://schemas.microsoft.com/office/drawing/2014/main" id="{CB38DA3D-12BA-CD90-3410-9AEE3D1F6F2E}"/>
                </a:ext>
              </a:extLst>
            </p:cNvPr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07;p32">
              <a:extLst>
                <a:ext uri="{FF2B5EF4-FFF2-40B4-BE49-F238E27FC236}">
                  <a16:creationId xmlns:a16="http://schemas.microsoft.com/office/drawing/2014/main" id="{8499FF4A-400C-C5B1-3837-DAA67BA890E0}"/>
                </a:ext>
              </a:extLst>
            </p:cNvPr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08;p32">
              <a:extLst>
                <a:ext uri="{FF2B5EF4-FFF2-40B4-BE49-F238E27FC236}">
                  <a16:creationId xmlns:a16="http://schemas.microsoft.com/office/drawing/2014/main" id="{376A95F3-4E42-0BC5-67F2-510ACF2CA2A5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09;p32">
              <a:extLst>
                <a:ext uri="{FF2B5EF4-FFF2-40B4-BE49-F238E27FC236}">
                  <a16:creationId xmlns:a16="http://schemas.microsoft.com/office/drawing/2014/main" id="{D478C1F3-DD45-57DE-98F8-B711851E07A3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10;p32">
              <a:extLst>
                <a:ext uri="{FF2B5EF4-FFF2-40B4-BE49-F238E27FC236}">
                  <a16:creationId xmlns:a16="http://schemas.microsoft.com/office/drawing/2014/main" id="{0173F19B-C69B-91BC-D960-271C4807A393}"/>
                </a:ext>
              </a:extLst>
            </p:cNvPr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1;p32">
              <a:extLst>
                <a:ext uri="{FF2B5EF4-FFF2-40B4-BE49-F238E27FC236}">
                  <a16:creationId xmlns:a16="http://schemas.microsoft.com/office/drawing/2014/main" id="{500BDBD5-4484-7441-E210-0EF153E66D1A}"/>
                </a:ext>
              </a:extLst>
            </p:cNvPr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12;p32">
              <a:extLst>
                <a:ext uri="{FF2B5EF4-FFF2-40B4-BE49-F238E27FC236}">
                  <a16:creationId xmlns:a16="http://schemas.microsoft.com/office/drawing/2014/main" id="{4AC7AD45-DA4C-A310-2430-363FCDCF52BB}"/>
                </a:ext>
              </a:extLst>
            </p:cNvPr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13;p32">
              <a:extLst>
                <a:ext uri="{FF2B5EF4-FFF2-40B4-BE49-F238E27FC236}">
                  <a16:creationId xmlns:a16="http://schemas.microsoft.com/office/drawing/2014/main" id="{7CAADE27-B05A-08FE-0E2C-AA68471B08B7}"/>
                </a:ext>
              </a:extLst>
            </p:cNvPr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4;p32">
              <a:extLst>
                <a:ext uri="{FF2B5EF4-FFF2-40B4-BE49-F238E27FC236}">
                  <a16:creationId xmlns:a16="http://schemas.microsoft.com/office/drawing/2014/main" id="{E65F02A2-6EA1-3A5C-7197-80BEEEBBB276}"/>
                </a:ext>
              </a:extLst>
            </p:cNvPr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2" name="Graphic 261" descr="Question mark with solid fill">
            <a:extLst>
              <a:ext uri="{FF2B5EF4-FFF2-40B4-BE49-F238E27FC236}">
                <a16:creationId xmlns:a16="http://schemas.microsoft.com/office/drawing/2014/main" id="{56CAB9E5-9A83-0F0E-B731-F931C40FE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2540">
            <a:off x="5930891" y="1532720"/>
            <a:ext cx="914400" cy="914400"/>
          </a:xfrm>
          <a:prstGeom prst="rect">
            <a:avLst/>
          </a:prstGeom>
        </p:spPr>
      </p:pic>
      <p:pic>
        <p:nvPicPr>
          <p:cNvPr id="263" name="Graphic 262" descr="Question mark with solid fill">
            <a:extLst>
              <a:ext uri="{FF2B5EF4-FFF2-40B4-BE49-F238E27FC236}">
                <a16:creationId xmlns:a16="http://schemas.microsoft.com/office/drawing/2014/main" id="{7C831434-740D-5639-4987-81A2110E8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36753">
            <a:off x="2075208" y="1738776"/>
            <a:ext cx="914400" cy="914400"/>
          </a:xfrm>
          <a:prstGeom prst="rect">
            <a:avLst/>
          </a:prstGeom>
        </p:spPr>
      </p:pic>
      <p:pic>
        <p:nvPicPr>
          <p:cNvPr id="264" name="Graphic 263" descr="Question mark with solid fill">
            <a:extLst>
              <a:ext uri="{FF2B5EF4-FFF2-40B4-BE49-F238E27FC236}">
                <a16:creationId xmlns:a16="http://schemas.microsoft.com/office/drawing/2014/main" id="{3FD6E6F8-E39E-ABE1-F943-7A8081C3E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26992">
            <a:off x="4047665" y="10608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7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9;p17">
            <a:extLst>
              <a:ext uri="{FF2B5EF4-FFF2-40B4-BE49-F238E27FC236}">
                <a16:creationId xmlns:a16="http://schemas.microsoft.com/office/drawing/2014/main" id="{05E47E01-5DE2-961B-19AE-A29ECCDE1A68}"/>
              </a:ext>
            </a:extLst>
          </p:cNvPr>
          <p:cNvSpPr/>
          <p:nvPr/>
        </p:nvSpPr>
        <p:spPr>
          <a:xfrm>
            <a:off x="6236117" y="1435669"/>
            <a:ext cx="1983047" cy="66156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" name="Google Shape;219;p17">
            <a:extLst>
              <a:ext uri="{FF2B5EF4-FFF2-40B4-BE49-F238E27FC236}">
                <a16:creationId xmlns:a16="http://schemas.microsoft.com/office/drawing/2014/main" id="{542ACC00-BCE8-641C-F2C0-276EDB31D996}"/>
              </a:ext>
            </a:extLst>
          </p:cNvPr>
          <p:cNvSpPr/>
          <p:nvPr/>
        </p:nvSpPr>
        <p:spPr>
          <a:xfrm>
            <a:off x="3566289" y="1435669"/>
            <a:ext cx="1983047" cy="66156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" name="Google Shape;219;p17">
            <a:extLst>
              <a:ext uri="{FF2B5EF4-FFF2-40B4-BE49-F238E27FC236}">
                <a16:creationId xmlns:a16="http://schemas.microsoft.com/office/drawing/2014/main" id="{AF24274F-5180-F2F6-3B42-A3839C43EF2A}"/>
              </a:ext>
            </a:extLst>
          </p:cNvPr>
          <p:cNvSpPr/>
          <p:nvPr/>
        </p:nvSpPr>
        <p:spPr>
          <a:xfrm>
            <a:off x="896461" y="1435670"/>
            <a:ext cx="1983047" cy="66156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677" name="Google Shape;2677;p4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DBC4B-F63D-3960-C3F4-D64581AEE9C8}"/>
              </a:ext>
            </a:extLst>
          </p:cNvPr>
          <p:cNvSpPr txBox="1"/>
          <p:nvPr/>
        </p:nvSpPr>
        <p:spPr>
          <a:xfrm>
            <a:off x="1059874" y="1612566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Lotus </a:t>
            </a:r>
            <a:r>
              <a:rPr lang="en-US" dirty="0" err="1"/>
              <a:t>Baumgarner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C68B3-7097-3A57-53BF-041EA431E771}"/>
              </a:ext>
            </a:extLst>
          </p:cNvPr>
          <p:cNvSpPr txBox="1"/>
          <p:nvPr/>
        </p:nvSpPr>
        <p:spPr>
          <a:xfrm>
            <a:off x="3728900" y="1621220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Bekah McLaughlin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49AA7-707A-5A10-4B72-26F659330D16}"/>
              </a:ext>
            </a:extLst>
          </p:cNvPr>
          <p:cNvSpPr txBox="1"/>
          <p:nvPr/>
        </p:nvSpPr>
        <p:spPr>
          <a:xfrm>
            <a:off x="6647995" y="161256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Norman Jen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Problem:  VIP Transportation</a:t>
            </a:r>
            <a:endParaRPr/>
          </a:p>
        </p:txBody>
      </p:sp>
      <p:sp>
        <p:nvSpPr>
          <p:cNvPr id="497" name="Google Shape;497;p21"/>
          <p:cNvSpPr/>
          <p:nvPr/>
        </p:nvSpPr>
        <p:spPr>
          <a:xfrm>
            <a:off x="1391727" y="1175218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 Extra Condensed Medium" panose="020B0604020202020204" charset="0"/>
              </a:rPr>
              <a:t>Sicily</a:t>
            </a:r>
            <a:endParaRPr>
              <a:latin typeface="Fira Sans Extra Condensed Medium" panose="020B0604020202020204" charset="0"/>
            </a:endParaRPr>
          </a:p>
        </p:txBody>
      </p:sp>
      <p:sp>
        <p:nvSpPr>
          <p:cNvPr id="498" name="Google Shape;498;p21"/>
          <p:cNvSpPr/>
          <p:nvPr/>
        </p:nvSpPr>
        <p:spPr>
          <a:xfrm>
            <a:off x="7008944" y="1175225"/>
            <a:ext cx="768001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 Extra Condensed Medium" panose="020B0604020202020204" charset="0"/>
              </a:rPr>
              <a:t>MV</a:t>
            </a:r>
            <a:endParaRPr>
              <a:latin typeface="Fira Sans Extra Condensed Medium" panose="020B0604020202020204" charset="0"/>
            </a:endParaRPr>
          </a:p>
        </p:txBody>
      </p:sp>
      <p:sp>
        <p:nvSpPr>
          <p:cNvPr id="499" name="Google Shape;499;p21"/>
          <p:cNvSpPr/>
          <p:nvPr/>
        </p:nvSpPr>
        <p:spPr>
          <a:xfrm>
            <a:off x="6107125" y="2275881"/>
            <a:ext cx="2579700" cy="105740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 txBox="1"/>
          <p:nvPr/>
        </p:nvSpPr>
        <p:spPr>
          <a:xfrm>
            <a:off x="6165080" y="2243656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Flight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6165080" y="2504631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Direct Flight – Original Location to Resort</a:t>
            </a:r>
            <a:endParaRPr sz="12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1"/>
          <p:cNvSpPr/>
          <p:nvPr/>
        </p:nvSpPr>
        <p:spPr>
          <a:xfrm>
            <a:off x="4202333" y="1175219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 Extra Condensed Medium" panose="020B0604020202020204" charset="0"/>
              </a:rPr>
              <a:t>Maui</a:t>
            </a:r>
            <a:endParaRPr>
              <a:latin typeface="Fira Sans Extra Condensed Medium" panose="020B0604020202020204" charset="0"/>
            </a:endParaRPr>
          </a:p>
        </p:txBody>
      </p:sp>
      <p:sp>
        <p:nvSpPr>
          <p:cNvPr id="503" name="Google Shape;503;p21"/>
          <p:cNvSpPr/>
          <p:nvPr/>
        </p:nvSpPr>
        <p:spPr>
          <a:xfrm>
            <a:off x="3296488" y="2267001"/>
            <a:ext cx="2579700" cy="105740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1"/>
          <p:cNvSpPr txBox="1"/>
          <p:nvPr/>
        </p:nvSpPr>
        <p:spPr>
          <a:xfrm>
            <a:off x="3354442" y="2234776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Flights, Limo</a:t>
            </a:r>
            <a:endParaRPr sz="1600" b="1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1"/>
          <p:cNvSpPr txBox="1"/>
          <p:nvPr/>
        </p:nvSpPr>
        <p:spPr>
          <a:xfrm>
            <a:off x="3354443" y="2495751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Original Location to Honolulu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Honolulu to Maui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Limousine to Resort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1"/>
          <p:cNvSpPr/>
          <p:nvPr/>
        </p:nvSpPr>
        <p:spPr>
          <a:xfrm>
            <a:off x="485882" y="2267671"/>
            <a:ext cx="2579700" cy="10574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 txBox="1"/>
          <p:nvPr/>
        </p:nvSpPr>
        <p:spPr>
          <a:xfrm>
            <a:off x="543837" y="2235445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Flights, Limo</a:t>
            </a:r>
            <a:endParaRPr sz="1600" b="1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1"/>
          <p:cNvSpPr txBox="1"/>
          <p:nvPr/>
        </p:nvSpPr>
        <p:spPr>
          <a:xfrm>
            <a:off x="543837" y="2496420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Original Location to Venice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Venice to Sicily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Limousine to Resort</a:t>
            </a:r>
            <a:endParaRPr sz="12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7" name="Google Shape;517;p21"/>
          <p:cNvCxnSpPr>
            <a:stCxn id="497" idx="4"/>
            <a:endCxn id="507" idx="0"/>
          </p:cNvCxnSpPr>
          <p:nvPr/>
        </p:nvCxnSpPr>
        <p:spPr>
          <a:xfrm flipH="1">
            <a:off x="1771827" y="1943218"/>
            <a:ext cx="3900" cy="292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1"/>
          <p:cNvCxnSpPr>
            <a:stCxn id="502" idx="4"/>
            <a:endCxn id="504" idx="0"/>
          </p:cNvCxnSpPr>
          <p:nvPr/>
        </p:nvCxnSpPr>
        <p:spPr>
          <a:xfrm flipH="1">
            <a:off x="4582433" y="1943219"/>
            <a:ext cx="3900" cy="291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21"/>
          <p:cNvCxnSpPr>
            <a:cxnSpLocks/>
            <a:stCxn id="498" idx="4"/>
            <a:endCxn id="500" idx="0"/>
          </p:cNvCxnSpPr>
          <p:nvPr/>
        </p:nvCxnSpPr>
        <p:spPr>
          <a:xfrm>
            <a:off x="7392945" y="1943225"/>
            <a:ext cx="35" cy="30043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21"/>
          <p:cNvSpPr txBox="1"/>
          <p:nvPr/>
        </p:nvSpPr>
        <p:spPr>
          <a:xfrm>
            <a:off x="7670363" y="3493182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30" name="Google Shape;530;p21"/>
          <p:cNvCxnSpPr>
            <a:stCxn id="497" idx="6"/>
            <a:endCxn id="502" idx="2"/>
          </p:cNvCxnSpPr>
          <p:nvPr/>
        </p:nvCxnSpPr>
        <p:spPr>
          <a:xfrm>
            <a:off x="2159727" y="1559218"/>
            <a:ext cx="204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21"/>
          <p:cNvCxnSpPr>
            <a:cxnSpLocks/>
            <a:stCxn id="502" idx="6"/>
            <a:endCxn id="498" idx="2"/>
          </p:cNvCxnSpPr>
          <p:nvPr/>
        </p:nvCxnSpPr>
        <p:spPr>
          <a:xfrm>
            <a:off x="4970333" y="1559219"/>
            <a:ext cx="2038611" cy="6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047FF2-D1B6-AC13-89D3-E2480BB3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2" y="3576354"/>
            <a:ext cx="347502" cy="3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7D78E-37A7-F7F5-9B30-391D6E0D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84" y="3576354"/>
            <a:ext cx="347502" cy="341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804B1-6929-1C8B-2A0B-B825C2F01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0886" y="3689357"/>
            <a:ext cx="609653" cy="231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1BF85-5A3A-FF27-9B3D-FB0CA261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42" y="3573031"/>
            <a:ext cx="347502" cy="341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8DA72-EEA6-A5F6-209A-84607040B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44" y="3573031"/>
            <a:ext cx="347502" cy="341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71C70-237C-7BF1-ACDF-FAFD4F7F07E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9446" y="3686034"/>
            <a:ext cx="609653" cy="231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CB707-7F38-563F-A9C6-65498423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61" y="3579619"/>
            <a:ext cx="347502" cy="341406"/>
          </a:xfrm>
          <a:prstGeom prst="rect">
            <a:avLst/>
          </a:prstGeom>
        </p:spPr>
      </p:pic>
      <p:grpSp>
        <p:nvGrpSpPr>
          <p:cNvPr id="11" name="Google Shape;1341;p27">
            <a:extLst>
              <a:ext uri="{FF2B5EF4-FFF2-40B4-BE49-F238E27FC236}">
                <a16:creationId xmlns:a16="http://schemas.microsoft.com/office/drawing/2014/main" id="{065C8087-ADB9-B09F-EE2B-B97BB589E80D}"/>
              </a:ext>
            </a:extLst>
          </p:cNvPr>
          <p:cNvGrpSpPr/>
          <p:nvPr/>
        </p:nvGrpSpPr>
        <p:grpSpPr>
          <a:xfrm>
            <a:off x="6568761" y="3616176"/>
            <a:ext cx="371782" cy="274285"/>
            <a:chOff x="5223609" y="3731112"/>
            <a:chExt cx="371782" cy="274285"/>
          </a:xfrm>
          <a:solidFill>
            <a:srgbClr val="00B050"/>
          </a:solidFill>
        </p:grpSpPr>
        <p:sp>
          <p:nvSpPr>
            <p:cNvPr id="12" name="Google Shape;1342;p27">
              <a:extLst>
                <a:ext uri="{FF2B5EF4-FFF2-40B4-BE49-F238E27FC236}">
                  <a16:creationId xmlns:a16="http://schemas.microsoft.com/office/drawing/2014/main" id="{AE947494-77DE-4B62-F081-2468E27E0CCA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3;p27">
              <a:extLst>
                <a:ext uri="{FF2B5EF4-FFF2-40B4-BE49-F238E27FC236}">
                  <a16:creationId xmlns:a16="http://schemas.microsoft.com/office/drawing/2014/main" id="{2C990B07-7D7C-444B-B7EA-BC69519B42D7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FEA6B2D-B1EE-0123-FCA1-1E759692A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676" y="3615438"/>
            <a:ext cx="292633" cy="2865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AB4122-B3AE-0E74-4A1D-994473189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9620" y="3628089"/>
            <a:ext cx="292633" cy="286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8"/>
          <p:cNvSpPr/>
          <p:nvPr/>
        </p:nvSpPr>
        <p:spPr>
          <a:xfrm>
            <a:off x="2245400" y="1147625"/>
            <a:ext cx="4698007" cy="2573037"/>
          </a:xfrm>
          <a:custGeom>
            <a:avLst/>
            <a:gdLst/>
            <a:ahLst/>
            <a:cxnLst/>
            <a:rect l="l" t="t" r="r" b="b"/>
            <a:pathLst>
              <a:path w="280478" h="145062" fill="none" extrusionOk="0">
                <a:moveTo>
                  <a:pt x="0" y="0"/>
                </a:moveTo>
                <a:lnTo>
                  <a:pt x="245244" y="0"/>
                </a:lnTo>
                <a:cubicBezTo>
                  <a:pt x="245244" y="0"/>
                  <a:pt x="280478" y="0"/>
                  <a:pt x="280478" y="35642"/>
                </a:cubicBezTo>
                <a:cubicBezTo>
                  <a:pt x="280478" y="35642"/>
                  <a:pt x="280478" y="70508"/>
                  <a:pt x="245244" y="70917"/>
                </a:cubicBezTo>
                <a:cubicBezTo>
                  <a:pt x="214058" y="71244"/>
                  <a:pt x="35234" y="70917"/>
                  <a:pt x="35234" y="70917"/>
                </a:cubicBezTo>
                <a:cubicBezTo>
                  <a:pt x="35234" y="70917"/>
                  <a:pt x="0" y="68301"/>
                  <a:pt x="0" y="106681"/>
                </a:cubicBezTo>
                <a:cubicBezTo>
                  <a:pt x="0" y="145062"/>
                  <a:pt x="35234" y="141914"/>
                  <a:pt x="35234" y="141914"/>
                </a:cubicBezTo>
                <a:lnTo>
                  <a:pt x="280478" y="141914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08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Solution:  White Lotus Charter Flights</a:t>
            </a:r>
            <a:endParaRPr dirty="0"/>
          </a:p>
        </p:txBody>
      </p:sp>
      <p:sp>
        <p:nvSpPr>
          <p:cNvPr id="1366" name="Google Shape;1366;p28"/>
          <p:cNvSpPr txBox="1"/>
          <p:nvPr/>
        </p:nvSpPr>
        <p:spPr>
          <a:xfrm>
            <a:off x="4038384" y="3745751"/>
            <a:ext cx="977026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COMFORT</a:t>
            </a:r>
            <a:endParaRPr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7" name="Google Shape;1367;p28"/>
          <p:cNvSpPr txBox="1"/>
          <p:nvPr/>
        </p:nvSpPr>
        <p:spPr>
          <a:xfrm>
            <a:off x="2967330" y="4055808"/>
            <a:ext cx="3081288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Choose planes that will provide experience consistent with White Lotus’ reputation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28"/>
          <p:cNvSpPr txBox="1"/>
          <p:nvPr/>
        </p:nvSpPr>
        <p:spPr>
          <a:xfrm>
            <a:off x="4084076" y="1295632"/>
            <a:ext cx="885647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SAFETY</a:t>
            </a:r>
            <a:endParaRPr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9" name="Google Shape;1369;p28"/>
          <p:cNvSpPr txBox="1"/>
          <p:nvPr/>
        </p:nvSpPr>
        <p:spPr>
          <a:xfrm>
            <a:off x="3094649" y="1542397"/>
            <a:ext cx="2864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Analyze data to select the safest planes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28"/>
          <p:cNvSpPr txBox="1"/>
          <p:nvPr/>
        </p:nvSpPr>
        <p:spPr>
          <a:xfrm>
            <a:off x="4231250" y="2549810"/>
            <a:ext cx="591297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</a:t>
            </a:r>
            <a:endParaRPr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28"/>
          <p:cNvSpPr txBox="1"/>
          <p:nvPr/>
        </p:nvSpPr>
        <p:spPr>
          <a:xfrm>
            <a:off x="3204673" y="2836923"/>
            <a:ext cx="26444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cost analysis to remain within $5M budget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28"/>
          <p:cNvSpPr/>
          <p:nvPr/>
        </p:nvSpPr>
        <p:spPr>
          <a:xfrm>
            <a:off x="5483887" y="1054552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28"/>
          <p:cNvSpPr/>
          <p:nvPr/>
        </p:nvSpPr>
        <p:spPr>
          <a:xfrm>
            <a:off x="5483875" y="2285950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28"/>
          <p:cNvSpPr/>
          <p:nvPr/>
        </p:nvSpPr>
        <p:spPr>
          <a:xfrm>
            <a:off x="5483875" y="3563441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28"/>
          <p:cNvGrpSpPr/>
          <p:nvPr/>
        </p:nvGrpSpPr>
        <p:grpSpPr>
          <a:xfrm>
            <a:off x="7081825" y="3233249"/>
            <a:ext cx="846173" cy="846278"/>
            <a:chOff x="7081825" y="3283936"/>
            <a:chExt cx="846173" cy="846278"/>
          </a:xfrm>
        </p:grpSpPr>
        <p:sp>
          <p:nvSpPr>
            <p:cNvPr id="1376" name="Google Shape;1376;p28"/>
            <p:cNvSpPr/>
            <p:nvPr/>
          </p:nvSpPr>
          <p:spPr>
            <a:xfrm>
              <a:off x="7081825" y="3283936"/>
              <a:ext cx="846173" cy="846278"/>
            </a:xfrm>
            <a:custGeom>
              <a:avLst/>
              <a:gdLst/>
              <a:ahLst/>
              <a:cxnLst/>
              <a:rect l="l" t="t" r="r" b="b"/>
              <a:pathLst>
                <a:path w="4577" h="4578" extrusionOk="0">
                  <a:moveTo>
                    <a:pt x="2288" y="1"/>
                  </a:moveTo>
                  <a:cubicBezTo>
                    <a:pt x="1025" y="1"/>
                    <a:pt x="0" y="1024"/>
                    <a:pt x="0" y="2289"/>
                  </a:cubicBezTo>
                  <a:cubicBezTo>
                    <a:pt x="0" y="3553"/>
                    <a:pt x="1025" y="4577"/>
                    <a:pt x="2288" y="4577"/>
                  </a:cubicBezTo>
                  <a:cubicBezTo>
                    <a:pt x="3552" y="4577"/>
                    <a:pt x="4577" y="3553"/>
                    <a:pt x="4577" y="2289"/>
                  </a:cubicBezTo>
                  <a:cubicBezTo>
                    <a:pt x="4577" y="1024"/>
                    <a:pt x="3552" y="1"/>
                    <a:pt x="2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28"/>
            <p:cNvGrpSpPr/>
            <p:nvPr/>
          </p:nvGrpSpPr>
          <p:grpSpPr>
            <a:xfrm>
              <a:off x="7280822" y="3488986"/>
              <a:ext cx="443056" cy="443016"/>
              <a:chOff x="7414946" y="3220873"/>
              <a:chExt cx="360091" cy="360117"/>
            </a:xfrm>
          </p:grpSpPr>
          <p:sp>
            <p:nvSpPr>
              <p:cNvPr id="1378" name="Google Shape;1378;p28"/>
              <p:cNvSpPr/>
              <p:nvPr/>
            </p:nvSpPr>
            <p:spPr>
              <a:xfrm>
                <a:off x="7414946" y="3305234"/>
                <a:ext cx="151619" cy="195389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7437" extrusionOk="0">
                    <a:moveTo>
                      <a:pt x="0" y="1"/>
                    </a:moveTo>
                    <a:lnTo>
                      <a:pt x="0" y="4572"/>
                    </a:lnTo>
                    <a:lnTo>
                      <a:pt x="5771" y="7437"/>
                    </a:lnTo>
                    <a:lnTo>
                      <a:pt x="4571" y="1360"/>
                    </a:lnTo>
                    <a:lnTo>
                      <a:pt x="902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7414946" y="3425326"/>
                <a:ext cx="143789" cy="155665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925" extrusionOk="0">
                    <a:moveTo>
                      <a:pt x="0" y="1"/>
                    </a:moveTo>
                    <a:lnTo>
                      <a:pt x="0" y="4572"/>
                    </a:lnTo>
                    <a:lnTo>
                      <a:pt x="4571" y="5924"/>
                    </a:lnTo>
                    <a:lnTo>
                      <a:pt x="5473" y="3642"/>
                    </a:lnTo>
                    <a:lnTo>
                      <a:pt x="4571" y="13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8"/>
              <p:cNvSpPr/>
              <p:nvPr/>
            </p:nvSpPr>
            <p:spPr>
              <a:xfrm>
                <a:off x="7735471" y="3430265"/>
                <a:ext cx="39566" cy="15072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5737" extrusionOk="0">
                    <a:moveTo>
                      <a:pt x="1" y="0"/>
                    </a:moveTo>
                    <a:lnTo>
                      <a:pt x="604" y="5466"/>
                    </a:lnTo>
                    <a:lnTo>
                      <a:pt x="1506" y="5736"/>
                    </a:lnTo>
                    <a:lnTo>
                      <a:pt x="1506" y="11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8"/>
              <p:cNvSpPr/>
              <p:nvPr/>
            </p:nvSpPr>
            <p:spPr>
              <a:xfrm>
                <a:off x="7623418" y="3393641"/>
                <a:ext cx="127947" cy="1802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6860" extrusionOk="0">
                    <a:moveTo>
                      <a:pt x="0" y="0"/>
                    </a:moveTo>
                    <a:lnTo>
                      <a:pt x="1200" y="5778"/>
                    </a:lnTo>
                    <a:lnTo>
                      <a:pt x="4869" y="6860"/>
                    </a:lnTo>
                    <a:lnTo>
                      <a:pt x="4869" y="2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7535038" y="3420045"/>
                <a:ext cx="119908" cy="16094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6126" extrusionOk="0">
                    <a:moveTo>
                      <a:pt x="2282" y="1"/>
                    </a:moveTo>
                    <a:lnTo>
                      <a:pt x="0" y="1554"/>
                    </a:lnTo>
                    <a:lnTo>
                      <a:pt x="0" y="6125"/>
                    </a:lnTo>
                    <a:lnTo>
                      <a:pt x="4564" y="4773"/>
                    </a:lnTo>
                    <a:lnTo>
                      <a:pt x="4564" y="202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>
                <a:off x="7735471" y="3333845"/>
                <a:ext cx="39566" cy="12705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836" extrusionOk="0">
                    <a:moveTo>
                      <a:pt x="604" y="1"/>
                    </a:moveTo>
                    <a:lnTo>
                      <a:pt x="1" y="2290"/>
                    </a:lnTo>
                    <a:lnTo>
                      <a:pt x="604" y="4572"/>
                    </a:lnTo>
                    <a:lnTo>
                      <a:pt x="1506" y="4835"/>
                    </a:lnTo>
                    <a:lnTo>
                      <a:pt x="1506" y="271"/>
                    </a:lnTo>
                    <a:lnTo>
                      <a:pt x="6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8"/>
              <p:cNvSpPr/>
              <p:nvPr/>
            </p:nvSpPr>
            <p:spPr>
              <a:xfrm>
                <a:off x="7631248" y="3305234"/>
                <a:ext cx="120118" cy="148729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5661" extrusionOk="0">
                    <a:moveTo>
                      <a:pt x="902" y="1"/>
                    </a:moveTo>
                    <a:lnTo>
                      <a:pt x="0" y="2290"/>
                    </a:lnTo>
                    <a:lnTo>
                      <a:pt x="902" y="4572"/>
                    </a:lnTo>
                    <a:lnTo>
                      <a:pt x="4571" y="5661"/>
                    </a:lnTo>
                    <a:lnTo>
                      <a:pt x="4571" y="1090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8"/>
              <p:cNvSpPr/>
              <p:nvPr/>
            </p:nvSpPr>
            <p:spPr>
              <a:xfrm>
                <a:off x="7535038" y="3305234"/>
                <a:ext cx="119908" cy="15566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5925" extrusionOk="0">
                    <a:moveTo>
                      <a:pt x="4564" y="1"/>
                    </a:moveTo>
                    <a:lnTo>
                      <a:pt x="0" y="1360"/>
                    </a:lnTo>
                    <a:lnTo>
                      <a:pt x="0" y="5924"/>
                    </a:lnTo>
                    <a:lnTo>
                      <a:pt x="4564" y="4572"/>
                    </a:lnTo>
                    <a:lnTo>
                      <a:pt x="45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8"/>
              <p:cNvSpPr/>
              <p:nvPr/>
            </p:nvSpPr>
            <p:spPr>
              <a:xfrm>
                <a:off x="7654945" y="3220873"/>
                <a:ext cx="67258" cy="18080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6882" extrusionOk="0">
                    <a:moveTo>
                      <a:pt x="0" y="1"/>
                    </a:moveTo>
                    <a:lnTo>
                      <a:pt x="0" y="6881"/>
                    </a:lnTo>
                    <a:cubicBezTo>
                      <a:pt x="0" y="6881"/>
                      <a:pt x="2559" y="4322"/>
                      <a:pt x="2559" y="2560"/>
                    </a:cubicBezTo>
                    <a:cubicBezTo>
                      <a:pt x="2559" y="1145"/>
                      <a:pt x="1415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7587688" y="3220873"/>
                <a:ext cx="118831" cy="180807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6882" extrusionOk="0">
                    <a:moveTo>
                      <a:pt x="2560" y="1"/>
                    </a:moveTo>
                    <a:cubicBezTo>
                      <a:pt x="1145" y="1"/>
                      <a:pt x="1" y="1145"/>
                      <a:pt x="1" y="2560"/>
                    </a:cubicBezTo>
                    <a:cubicBezTo>
                      <a:pt x="1" y="4322"/>
                      <a:pt x="2560" y="6881"/>
                      <a:pt x="2560" y="6881"/>
                    </a:cubicBezTo>
                    <a:cubicBezTo>
                      <a:pt x="2560" y="6881"/>
                      <a:pt x="4523" y="4322"/>
                      <a:pt x="4523" y="2560"/>
                    </a:cubicBezTo>
                    <a:cubicBezTo>
                      <a:pt x="4523" y="1152"/>
                      <a:pt x="3642" y="1"/>
                      <a:pt x="25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7607366" y="3252479"/>
                <a:ext cx="83310" cy="71382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717" extrusionOk="0">
                    <a:moveTo>
                      <a:pt x="1803" y="0"/>
                    </a:moveTo>
                    <a:cubicBezTo>
                      <a:pt x="1470" y="0"/>
                      <a:pt x="1130" y="124"/>
                      <a:pt x="854" y="400"/>
                    </a:cubicBezTo>
                    <a:cubicBezTo>
                      <a:pt x="1" y="1253"/>
                      <a:pt x="604" y="2716"/>
                      <a:pt x="1811" y="2716"/>
                    </a:cubicBezTo>
                    <a:cubicBezTo>
                      <a:pt x="2560" y="2710"/>
                      <a:pt x="3164" y="2106"/>
                      <a:pt x="3171" y="1357"/>
                    </a:cubicBezTo>
                    <a:cubicBezTo>
                      <a:pt x="3171" y="541"/>
                      <a:pt x="2501" y="0"/>
                      <a:pt x="1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360;p18">
            <a:extLst>
              <a:ext uri="{FF2B5EF4-FFF2-40B4-BE49-F238E27FC236}">
                <a16:creationId xmlns:a16="http://schemas.microsoft.com/office/drawing/2014/main" id="{CF917790-A79F-DB2B-9F1B-E4C108FE4C02}"/>
              </a:ext>
            </a:extLst>
          </p:cNvPr>
          <p:cNvGrpSpPr/>
          <p:nvPr/>
        </p:nvGrpSpPr>
        <p:grpSpPr>
          <a:xfrm>
            <a:off x="1241184" y="1003677"/>
            <a:ext cx="812633" cy="651163"/>
            <a:chOff x="6198325" y="1389800"/>
            <a:chExt cx="1247200" cy="833625"/>
          </a:xfrm>
        </p:grpSpPr>
        <p:sp>
          <p:nvSpPr>
            <p:cNvPr id="3" name="Google Shape;361;p18">
              <a:extLst>
                <a:ext uri="{FF2B5EF4-FFF2-40B4-BE49-F238E27FC236}">
                  <a16:creationId xmlns:a16="http://schemas.microsoft.com/office/drawing/2014/main" id="{48843A37-08DE-FEC6-46FB-CE62EC44F9B4}"/>
                </a:ext>
              </a:extLst>
            </p:cNvPr>
            <p:cNvSpPr/>
            <p:nvPr/>
          </p:nvSpPr>
          <p:spPr>
            <a:xfrm>
              <a:off x="6198325" y="1403600"/>
              <a:ext cx="1247200" cy="819800"/>
            </a:xfrm>
            <a:custGeom>
              <a:avLst/>
              <a:gdLst/>
              <a:ahLst/>
              <a:cxnLst/>
              <a:rect l="l" t="t" r="r" b="b"/>
              <a:pathLst>
                <a:path w="49888" h="32792" extrusionOk="0">
                  <a:moveTo>
                    <a:pt x="4320" y="15215"/>
                  </a:moveTo>
                  <a:lnTo>
                    <a:pt x="4320" y="15215"/>
                  </a:lnTo>
                  <a:cubicBezTo>
                    <a:pt x="3308" y="15838"/>
                    <a:pt x="2375" y="16577"/>
                    <a:pt x="1518" y="17394"/>
                  </a:cubicBezTo>
                  <a:cubicBezTo>
                    <a:pt x="1713" y="17083"/>
                    <a:pt x="1947" y="16811"/>
                    <a:pt x="2219" y="16538"/>
                  </a:cubicBezTo>
                  <a:cubicBezTo>
                    <a:pt x="2880" y="16032"/>
                    <a:pt x="3581" y="15604"/>
                    <a:pt x="4320" y="15215"/>
                  </a:cubicBezTo>
                  <a:close/>
                  <a:moveTo>
                    <a:pt x="13816" y="0"/>
                  </a:moveTo>
                  <a:cubicBezTo>
                    <a:pt x="12549" y="0"/>
                    <a:pt x="11265" y="307"/>
                    <a:pt x="10391" y="1206"/>
                  </a:cubicBezTo>
                  <a:cubicBezTo>
                    <a:pt x="9690" y="1868"/>
                    <a:pt x="20392" y="7160"/>
                    <a:pt x="19496" y="7510"/>
                  </a:cubicBezTo>
                  <a:cubicBezTo>
                    <a:pt x="18718" y="7860"/>
                    <a:pt x="17940" y="8211"/>
                    <a:pt x="17162" y="8561"/>
                  </a:cubicBezTo>
                  <a:cubicBezTo>
                    <a:pt x="13932" y="10001"/>
                    <a:pt x="10780" y="11518"/>
                    <a:pt x="7433" y="12608"/>
                  </a:cubicBezTo>
                  <a:cubicBezTo>
                    <a:pt x="7161" y="11596"/>
                    <a:pt x="6927" y="10545"/>
                    <a:pt x="6616" y="9534"/>
                  </a:cubicBezTo>
                  <a:cubicBezTo>
                    <a:pt x="6314" y="8591"/>
                    <a:pt x="5647" y="7429"/>
                    <a:pt x="4473" y="7429"/>
                  </a:cubicBezTo>
                  <a:cubicBezTo>
                    <a:pt x="4436" y="7429"/>
                    <a:pt x="4398" y="7430"/>
                    <a:pt x="4359" y="7432"/>
                  </a:cubicBezTo>
                  <a:cubicBezTo>
                    <a:pt x="3931" y="7471"/>
                    <a:pt x="2725" y="7744"/>
                    <a:pt x="2608" y="8288"/>
                  </a:cubicBezTo>
                  <a:cubicBezTo>
                    <a:pt x="2608" y="8639"/>
                    <a:pt x="2608" y="8989"/>
                    <a:pt x="2608" y="9339"/>
                  </a:cubicBezTo>
                  <a:lnTo>
                    <a:pt x="2608" y="10701"/>
                  </a:lnTo>
                  <a:cubicBezTo>
                    <a:pt x="2647" y="11402"/>
                    <a:pt x="2686" y="12141"/>
                    <a:pt x="2764" y="12841"/>
                  </a:cubicBezTo>
                  <a:lnTo>
                    <a:pt x="2297" y="12841"/>
                  </a:lnTo>
                  <a:cubicBezTo>
                    <a:pt x="1869" y="12841"/>
                    <a:pt x="1441" y="12919"/>
                    <a:pt x="1090" y="13114"/>
                  </a:cubicBezTo>
                  <a:cubicBezTo>
                    <a:pt x="935" y="13153"/>
                    <a:pt x="818" y="13269"/>
                    <a:pt x="818" y="13464"/>
                  </a:cubicBezTo>
                  <a:cubicBezTo>
                    <a:pt x="740" y="13892"/>
                    <a:pt x="974" y="14359"/>
                    <a:pt x="1402" y="14592"/>
                  </a:cubicBezTo>
                  <a:cubicBezTo>
                    <a:pt x="1655" y="14670"/>
                    <a:pt x="1927" y="14709"/>
                    <a:pt x="2199" y="14709"/>
                  </a:cubicBezTo>
                  <a:cubicBezTo>
                    <a:pt x="2472" y="14709"/>
                    <a:pt x="2744" y="14670"/>
                    <a:pt x="2997" y="14592"/>
                  </a:cubicBezTo>
                  <a:cubicBezTo>
                    <a:pt x="3075" y="14554"/>
                    <a:pt x="3153" y="14515"/>
                    <a:pt x="3192" y="14437"/>
                  </a:cubicBezTo>
                  <a:cubicBezTo>
                    <a:pt x="3270" y="14631"/>
                    <a:pt x="3386" y="14787"/>
                    <a:pt x="3542" y="14943"/>
                  </a:cubicBezTo>
                  <a:cubicBezTo>
                    <a:pt x="2725" y="15293"/>
                    <a:pt x="1947" y="15799"/>
                    <a:pt x="1324" y="16421"/>
                  </a:cubicBezTo>
                  <a:cubicBezTo>
                    <a:pt x="701" y="17005"/>
                    <a:pt x="1" y="18289"/>
                    <a:pt x="1052" y="18795"/>
                  </a:cubicBezTo>
                  <a:cubicBezTo>
                    <a:pt x="1336" y="18926"/>
                    <a:pt x="1657" y="18977"/>
                    <a:pt x="1991" y="18977"/>
                  </a:cubicBezTo>
                  <a:cubicBezTo>
                    <a:pt x="2753" y="18977"/>
                    <a:pt x="3581" y="18712"/>
                    <a:pt x="4204" y="18523"/>
                  </a:cubicBezTo>
                  <a:cubicBezTo>
                    <a:pt x="4982" y="18289"/>
                    <a:pt x="5760" y="18017"/>
                    <a:pt x="6460" y="17628"/>
                  </a:cubicBezTo>
                  <a:lnTo>
                    <a:pt x="6616" y="17589"/>
                  </a:lnTo>
                  <a:lnTo>
                    <a:pt x="6616" y="17589"/>
                  </a:lnTo>
                  <a:cubicBezTo>
                    <a:pt x="6422" y="18056"/>
                    <a:pt x="6227" y="18562"/>
                    <a:pt x="6110" y="19106"/>
                  </a:cubicBezTo>
                  <a:cubicBezTo>
                    <a:pt x="5920" y="19866"/>
                    <a:pt x="6509" y="20626"/>
                    <a:pt x="7297" y="20626"/>
                  </a:cubicBezTo>
                  <a:cubicBezTo>
                    <a:pt x="7316" y="20626"/>
                    <a:pt x="7336" y="20625"/>
                    <a:pt x="7355" y="20624"/>
                  </a:cubicBezTo>
                  <a:cubicBezTo>
                    <a:pt x="8251" y="20546"/>
                    <a:pt x="8873" y="19690"/>
                    <a:pt x="9340" y="19029"/>
                  </a:cubicBezTo>
                  <a:cubicBezTo>
                    <a:pt x="9535" y="18795"/>
                    <a:pt x="9690" y="18523"/>
                    <a:pt x="9807" y="18289"/>
                  </a:cubicBezTo>
                  <a:lnTo>
                    <a:pt x="10002" y="18289"/>
                  </a:lnTo>
                  <a:cubicBezTo>
                    <a:pt x="12064" y="17783"/>
                    <a:pt x="14165" y="17472"/>
                    <a:pt x="16267" y="17316"/>
                  </a:cubicBezTo>
                  <a:cubicBezTo>
                    <a:pt x="18212" y="17200"/>
                    <a:pt x="20119" y="16966"/>
                    <a:pt x="22026" y="16538"/>
                  </a:cubicBezTo>
                  <a:lnTo>
                    <a:pt x="22026" y="16538"/>
                  </a:lnTo>
                  <a:cubicBezTo>
                    <a:pt x="21287" y="18873"/>
                    <a:pt x="20430" y="21169"/>
                    <a:pt x="19613" y="23465"/>
                  </a:cubicBezTo>
                  <a:cubicBezTo>
                    <a:pt x="18601" y="26267"/>
                    <a:pt x="17590" y="29185"/>
                    <a:pt x="17434" y="32220"/>
                  </a:cubicBezTo>
                  <a:cubicBezTo>
                    <a:pt x="17395" y="32493"/>
                    <a:pt x="17629" y="32726"/>
                    <a:pt x="17901" y="32765"/>
                  </a:cubicBezTo>
                  <a:cubicBezTo>
                    <a:pt x="18079" y="32783"/>
                    <a:pt x="18254" y="32791"/>
                    <a:pt x="18426" y="32791"/>
                  </a:cubicBezTo>
                  <a:cubicBezTo>
                    <a:pt x="21694" y="32791"/>
                    <a:pt x="23720" y="29715"/>
                    <a:pt x="25606" y="27201"/>
                  </a:cubicBezTo>
                  <a:cubicBezTo>
                    <a:pt x="26121" y="27249"/>
                    <a:pt x="26750" y="27317"/>
                    <a:pt x="27377" y="27317"/>
                  </a:cubicBezTo>
                  <a:cubicBezTo>
                    <a:pt x="28263" y="27317"/>
                    <a:pt x="29145" y="27180"/>
                    <a:pt x="29692" y="26656"/>
                  </a:cubicBezTo>
                  <a:cubicBezTo>
                    <a:pt x="30276" y="26111"/>
                    <a:pt x="30392" y="25216"/>
                    <a:pt x="30003" y="24554"/>
                  </a:cubicBezTo>
                  <a:cubicBezTo>
                    <a:pt x="29663" y="24112"/>
                    <a:pt x="29174" y="23878"/>
                    <a:pt x="28667" y="23878"/>
                  </a:cubicBezTo>
                  <a:cubicBezTo>
                    <a:pt x="28594" y="23878"/>
                    <a:pt x="28520" y="23883"/>
                    <a:pt x="28447" y="23893"/>
                  </a:cubicBezTo>
                  <a:cubicBezTo>
                    <a:pt x="29342" y="22881"/>
                    <a:pt x="30198" y="21869"/>
                    <a:pt x="31054" y="20780"/>
                  </a:cubicBezTo>
                  <a:cubicBezTo>
                    <a:pt x="31054" y="20819"/>
                    <a:pt x="31093" y="20819"/>
                    <a:pt x="31093" y="20819"/>
                  </a:cubicBezTo>
                  <a:cubicBezTo>
                    <a:pt x="31309" y="20878"/>
                    <a:pt x="31527" y="20906"/>
                    <a:pt x="31742" y="20906"/>
                  </a:cubicBezTo>
                  <a:cubicBezTo>
                    <a:pt x="33072" y="20906"/>
                    <a:pt x="34310" y="19840"/>
                    <a:pt x="34712" y="18601"/>
                  </a:cubicBezTo>
                  <a:cubicBezTo>
                    <a:pt x="34906" y="18173"/>
                    <a:pt x="34867" y="17628"/>
                    <a:pt x="34595" y="17239"/>
                  </a:cubicBezTo>
                  <a:cubicBezTo>
                    <a:pt x="34416" y="17059"/>
                    <a:pt x="34186" y="16947"/>
                    <a:pt x="33950" y="16947"/>
                  </a:cubicBezTo>
                  <a:cubicBezTo>
                    <a:pt x="33827" y="16947"/>
                    <a:pt x="33703" y="16978"/>
                    <a:pt x="33583" y="17044"/>
                  </a:cubicBezTo>
                  <a:cubicBezTo>
                    <a:pt x="34128" y="16032"/>
                    <a:pt x="34595" y="15021"/>
                    <a:pt x="34984" y="13931"/>
                  </a:cubicBezTo>
                  <a:cubicBezTo>
                    <a:pt x="35023" y="13814"/>
                    <a:pt x="34984" y="13659"/>
                    <a:pt x="34906" y="13542"/>
                  </a:cubicBezTo>
                  <a:lnTo>
                    <a:pt x="35373" y="12919"/>
                  </a:lnTo>
                  <a:cubicBezTo>
                    <a:pt x="38875" y="12608"/>
                    <a:pt x="42300" y="11363"/>
                    <a:pt x="45646" y="10195"/>
                  </a:cubicBezTo>
                  <a:cubicBezTo>
                    <a:pt x="46736" y="9806"/>
                    <a:pt x="48604" y="9534"/>
                    <a:pt x="49304" y="8483"/>
                  </a:cubicBezTo>
                  <a:cubicBezTo>
                    <a:pt x="49888" y="7666"/>
                    <a:pt x="48954" y="6927"/>
                    <a:pt x="48331" y="6537"/>
                  </a:cubicBezTo>
                  <a:cubicBezTo>
                    <a:pt x="46892" y="5720"/>
                    <a:pt x="45374" y="5020"/>
                    <a:pt x="43817" y="4475"/>
                  </a:cubicBezTo>
                  <a:cubicBezTo>
                    <a:pt x="42339" y="3813"/>
                    <a:pt x="40782" y="3424"/>
                    <a:pt x="39187" y="3230"/>
                  </a:cubicBezTo>
                  <a:cubicBezTo>
                    <a:pt x="38871" y="3203"/>
                    <a:pt x="38554" y="3192"/>
                    <a:pt x="38238" y="3192"/>
                  </a:cubicBezTo>
                  <a:cubicBezTo>
                    <a:pt x="36688" y="3192"/>
                    <a:pt x="35141" y="3477"/>
                    <a:pt x="33622" y="3736"/>
                  </a:cubicBezTo>
                  <a:cubicBezTo>
                    <a:pt x="32104" y="4008"/>
                    <a:pt x="30587" y="4319"/>
                    <a:pt x="29108" y="4670"/>
                  </a:cubicBezTo>
                  <a:cubicBezTo>
                    <a:pt x="29097" y="4672"/>
                    <a:pt x="29085" y="4673"/>
                    <a:pt x="29070" y="4673"/>
                  </a:cubicBezTo>
                  <a:cubicBezTo>
                    <a:pt x="28272" y="4673"/>
                    <a:pt x="21533" y="1647"/>
                    <a:pt x="15994" y="272"/>
                  </a:cubicBezTo>
                  <a:cubicBezTo>
                    <a:pt x="15336" y="111"/>
                    <a:pt x="14579" y="0"/>
                    <a:pt x="1381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2;p18">
              <a:extLst>
                <a:ext uri="{FF2B5EF4-FFF2-40B4-BE49-F238E27FC236}">
                  <a16:creationId xmlns:a16="http://schemas.microsoft.com/office/drawing/2014/main" id="{02E6AFD6-3D6E-F8A8-3985-902D46582DC0}"/>
                </a:ext>
              </a:extLst>
            </p:cNvPr>
            <p:cNvSpPr/>
            <p:nvPr/>
          </p:nvSpPr>
          <p:spPr>
            <a:xfrm>
              <a:off x="6198325" y="1772950"/>
              <a:ext cx="186000" cy="105075"/>
            </a:xfrm>
            <a:custGeom>
              <a:avLst/>
              <a:gdLst/>
              <a:ahLst/>
              <a:cxnLst/>
              <a:rect l="l" t="t" r="r" b="b"/>
              <a:pathLst>
                <a:path w="7440" h="4203" extrusionOk="0">
                  <a:moveTo>
                    <a:pt x="4137" y="1"/>
                  </a:moveTo>
                  <a:cubicBezTo>
                    <a:pt x="4107" y="1"/>
                    <a:pt x="4077" y="5"/>
                    <a:pt x="4048" y="13"/>
                  </a:cubicBezTo>
                  <a:cubicBezTo>
                    <a:pt x="2997" y="324"/>
                    <a:pt x="2063" y="908"/>
                    <a:pt x="1324" y="1647"/>
                  </a:cubicBezTo>
                  <a:cubicBezTo>
                    <a:pt x="701" y="2231"/>
                    <a:pt x="1" y="3515"/>
                    <a:pt x="1052" y="4021"/>
                  </a:cubicBezTo>
                  <a:cubicBezTo>
                    <a:pt x="1336" y="4152"/>
                    <a:pt x="1657" y="4203"/>
                    <a:pt x="1991" y="4203"/>
                  </a:cubicBezTo>
                  <a:cubicBezTo>
                    <a:pt x="2753" y="4203"/>
                    <a:pt x="3581" y="3938"/>
                    <a:pt x="4204" y="3749"/>
                  </a:cubicBezTo>
                  <a:cubicBezTo>
                    <a:pt x="5137" y="3437"/>
                    <a:pt x="6344" y="3087"/>
                    <a:pt x="7122" y="2426"/>
                  </a:cubicBezTo>
                  <a:cubicBezTo>
                    <a:pt x="7440" y="2166"/>
                    <a:pt x="7114" y="1884"/>
                    <a:pt x="6797" y="1884"/>
                  </a:cubicBezTo>
                  <a:cubicBezTo>
                    <a:pt x="6688" y="1884"/>
                    <a:pt x="6579" y="1918"/>
                    <a:pt x="6499" y="1998"/>
                  </a:cubicBezTo>
                  <a:cubicBezTo>
                    <a:pt x="5877" y="2426"/>
                    <a:pt x="5176" y="2698"/>
                    <a:pt x="4476" y="2893"/>
                  </a:cubicBezTo>
                  <a:cubicBezTo>
                    <a:pt x="3620" y="3282"/>
                    <a:pt x="2686" y="3437"/>
                    <a:pt x="1752" y="3437"/>
                  </a:cubicBezTo>
                  <a:cubicBezTo>
                    <a:pt x="662" y="3360"/>
                    <a:pt x="1947" y="2037"/>
                    <a:pt x="2219" y="1764"/>
                  </a:cubicBezTo>
                  <a:cubicBezTo>
                    <a:pt x="2880" y="1258"/>
                    <a:pt x="3581" y="830"/>
                    <a:pt x="4320" y="441"/>
                  </a:cubicBezTo>
                  <a:cubicBezTo>
                    <a:pt x="4633" y="267"/>
                    <a:pt x="4387" y="1"/>
                    <a:pt x="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3;p18">
              <a:extLst>
                <a:ext uri="{FF2B5EF4-FFF2-40B4-BE49-F238E27FC236}">
                  <a16:creationId xmlns:a16="http://schemas.microsoft.com/office/drawing/2014/main" id="{5A0584EC-0DD0-6951-B830-8CD5994F30FE}"/>
                </a:ext>
              </a:extLst>
            </p:cNvPr>
            <p:cNvSpPr/>
            <p:nvPr/>
          </p:nvSpPr>
          <p:spPr>
            <a:xfrm>
              <a:off x="6263525" y="1590275"/>
              <a:ext cx="125300" cy="190525"/>
            </a:xfrm>
            <a:custGeom>
              <a:avLst/>
              <a:gdLst/>
              <a:ahLst/>
              <a:cxnLst/>
              <a:rect l="l" t="t" r="r" b="b"/>
              <a:pathLst>
                <a:path w="5012" h="7621" extrusionOk="0">
                  <a:moveTo>
                    <a:pt x="1907" y="1"/>
                  </a:moveTo>
                  <a:cubicBezTo>
                    <a:pt x="1869" y="1"/>
                    <a:pt x="1830" y="2"/>
                    <a:pt x="1790" y="4"/>
                  </a:cubicBezTo>
                  <a:cubicBezTo>
                    <a:pt x="1323" y="43"/>
                    <a:pt x="156" y="316"/>
                    <a:pt x="39" y="821"/>
                  </a:cubicBezTo>
                  <a:cubicBezTo>
                    <a:pt x="0" y="1211"/>
                    <a:pt x="0" y="1561"/>
                    <a:pt x="39" y="1911"/>
                  </a:cubicBezTo>
                  <a:lnTo>
                    <a:pt x="39" y="3234"/>
                  </a:lnTo>
                  <a:cubicBezTo>
                    <a:pt x="39" y="4168"/>
                    <a:pt x="117" y="5063"/>
                    <a:pt x="272" y="5997"/>
                  </a:cubicBezTo>
                  <a:cubicBezTo>
                    <a:pt x="389" y="6581"/>
                    <a:pt x="584" y="7320"/>
                    <a:pt x="1167" y="7592"/>
                  </a:cubicBezTo>
                  <a:cubicBezTo>
                    <a:pt x="1213" y="7611"/>
                    <a:pt x="1274" y="7621"/>
                    <a:pt x="1339" y="7621"/>
                  </a:cubicBezTo>
                  <a:cubicBezTo>
                    <a:pt x="1546" y="7621"/>
                    <a:pt x="1783" y="7519"/>
                    <a:pt x="1634" y="7281"/>
                  </a:cubicBezTo>
                  <a:cubicBezTo>
                    <a:pt x="549" y="5521"/>
                    <a:pt x="904" y="3113"/>
                    <a:pt x="932" y="1096"/>
                  </a:cubicBezTo>
                  <a:lnTo>
                    <a:pt x="932" y="1096"/>
                  </a:lnTo>
                  <a:cubicBezTo>
                    <a:pt x="1222" y="931"/>
                    <a:pt x="1522" y="801"/>
                    <a:pt x="1826" y="801"/>
                  </a:cubicBezTo>
                  <a:cubicBezTo>
                    <a:pt x="1995" y="801"/>
                    <a:pt x="2165" y="841"/>
                    <a:pt x="2335" y="938"/>
                  </a:cubicBezTo>
                  <a:cubicBezTo>
                    <a:pt x="2724" y="1327"/>
                    <a:pt x="2996" y="1794"/>
                    <a:pt x="3113" y="2300"/>
                  </a:cubicBezTo>
                  <a:cubicBezTo>
                    <a:pt x="3502" y="3429"/>
                    <a:pt x="3502" y="4752"/>
                    <a:pt x="4008" y="5841"/>
                  </a:cubicBezTo>
                  <a:cubicBezTo>
                    <a:pt x="4088" y="5985"/>
                    <a:pt x="4278" y="6056"/>
                    <a:pt x="4467" y="6056"/>
                  </a:cubicBezTo>
                  <a:cubicBezTo>
                    <a:pt x="4740" y="6056"/>
                    <a:pt x="5011" y="5907"/>
                    <a:pt x="4942" y="5608"/>
                  </a:cubicBezTo>
                  <a:cubicBezTo>
                    <a:pt x="4631" y="4440"/>
                    <a:pt x="4397" y="3273"/>
                    <a:pt x="4047" y="2106"/>
                  </a:cubicBezTo>
                  <a:cubicBezTo>
                    <a:pt x="3708" y="1126"/>
                    <a:pt x="3077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4;p18">
              <a:extLst>
                <a:ext uri="{FF2B5EF4-FFF2-40B4-BE49-F238E27FC236}">
                  <a16:creationId xmlns:a16="http://schemas.microsoft.com/office/drawing/2014/main" id="{22FEFBD5-B3CC-5D66-C68B-243AEB3ACD82}"/>
                </a:ext>
              </a:extLst>
            </p:cNvPr>
            <p:cNvSpPr/>
            <p:nvPr/>
          </p:nvSpPr>
          <p:spPr>
            <a:xfrm>
              <a:off x="6373325" y="1389800"/>
              <a:ext cx="1072200" cy="343050"/>
            </a:xfrm>
            <a:custGeom>
              <a:avLst/>
              <a:gdLst/>
              <a:ahLst/>
              <a:cxnLst/>
              <a:rect l="l" t="t" r="r" b="b"/>
              <a:pathLst>
                <a:path w="42888" h="13722" extrusionOk="0">
                  <a:moveTo>
                    <a:pt x="6241" y="985"/>
                  </a:moveTo>
                  <a:cubicBezTo>
                    <a:pt x="8691" y="985"/>
                    <a:pt x="12512" y="2274"/>
                    <a:pt x="13430" y="2536"/>
                  </a:cubicBezTo>
                  <a:cubicBezTo>
                    <a:pt x="14209" y="2770"/>
                    <a:pt x="14987" y="3003"/>
                    <a:pt x="15804" y="3276"/>
                  </a:cubicBezTo>
                  <a:cubicBezTo>
                    <a:pt x="16582" y="3548"/>
                    <a:pt x="17322" y="3937"/>
                    <a:pt x="18100" y="4249"/>
                  </a:cubicBezTo>
                  <a:cubicBezTo>
                    <a:pt x="18878" y="4560"/>
                    <a:pt x="19618" y="4871"/>
                    <a:pt x="20396" y="5144"/>
                  </a:cubicBezTo>
                  <a:cubicBezTo>
                    <a:pt x="20707" y="5260"/>
                    <a:pt x="21019" y="5377"/>
                    <a:pt x="21291" y="5455"/>
                  </a:cubicBezTo>
                  <a:lnTo>
                    <a:pt x="20396" y="5650"/>
                  </a:lnTo>
                  <a:cubicBezTo>
                    <a:pt x="18645" y="6039"/>
                    <a:pt x="16933" y="6506"/>
                    <a:pt x="15220" y="7050"/>
                  </a:cubicBezTo>
                  <a:cubicBezTo>
                    <a:pt x="14598" y="7284"/>
                    <a:pt x="14014" y="7517"/>
                    <a:pt x="13430" y="7751"/>
                  </a:cubicBezTo>
                  <a:cubicBezTo>
                    <a:pt x="11913" y="6778"/>
                    <a:pt x="10356" y="5922"/>
                    <a:pt x="8839" y="4988"/>
                  </a:cubicBezTo>
                  <a:cubicBezTo>
                    <a:pt x="8021" y="4521"/>
                    <a:pt x="7204" y="4015"/>
                    <a:pt x="6348" y="3548"/>
                  </a:cubicBezTo>
                  <a:cubicBezTo>
                    <a:pt x="5492" y="3081"/>
                    <a:pt x="4869" y="2575"/>
                    <a:pt x="4130" y="2147"/>
                  </a:cubicBezTo>
                  <a:cubicBezTo>
                    <a:pt x="4193" y="1286"/>
                    <a:pt x="5057" y="985"/>
                    <a:pt x="6241" y="985"/>
                  </a:cubicBezTo>
                  <a:close/>
                  <a:moveTo>
                    <a:pt x="6282" y="0"/>
                  </a:moveTo>
                  <a:cubicBezTo>
                    <a:pt x="5460" y="0"/>
                    <a:pt x="4563" y="158"/>
                    <a:pt x="3974" y="746"/>
                  </a:cubicBezTo>
                  <a:cubicBezTo>
                    <a:pt x="3507" y="1174"/>
                    <a:pt x="3002" y="2264"/>
                    <a:pt x="3663" y="2692"/>
                  </a:cubicBezTo>
                  <a:cubicBezTo>
                    <a:pt x="4091" y="2926"/>
                    <a:pt x="4558" y="3120"/>
                    <a:pt x="5064" y="3315"/>
                  </a:cubicBezTo>
                  <a:cubicBezTo>
                    <a:pt x="5609" y="3587"/>
                    <a:pt x="6193" y="3898"/>
                    <a:pt x="6737" y="4249"/>
                  </a:cubicBezTo>
                  <a:cubicBezTo>
                    <a:pt x="7866" y="4949"/>
                    <a:pt x="8994" y="5611"/>
                    <a:pt x="10084" y="6350"/>
                  </a:cubicBezTo>
                  <a:cubicBezTo>
                    <a:pt x="10940" y="6934"/>
                    <a:pt x="11718" y="7517"/>
                    <a:pt x="12535" y="8062"/>
                  </a:cubicBezTo>
                  <a:cubicBezTo>
                    <a:pt x="11757" y="8412"/>
                    <a:pt x="10940" y="8763"/>
                    <a:pt x="10162" y="9113"/>
                  </a:cubicBezTo>
                  <a:cubicBezTo>
                    <a:pt x="6932" y="10553"/>
                    <a:pt x="3741" y="12109"/>
                    <a:pt x="317" y="13199"/>
                  </a:cubicBezTo>
                  <a:cubicBezTo>
                    <a:pt x="0" y="13269"/>
                    <a:pt x="97" y="13721"/>
                    <a:pt x="377" y="13721"/>
                  </a:cubicBezTo>
                  <a:cubicBezTo>
                    <a:pt x="407" y="13721"/>
                    <a:pt x="439" y="13716"/>
                    <a:pt x="472" y="13705"/>
                  </a:cubicBezTo>
                  <a:cubicBezTo>
                    <a:pt x="4480" y="12849"/>
                    <a:pt x="8255" y="11020"/>
                    <a:pt x="11991" y="9424"/>
                  </a:cubicBezTo>
                  <a:cubicBezTo>
                    <a:pt x="13858" y="8568"/>
                    <a:pt x="15804" y="7868"/>
                    <a:pt x="17828" y="7362"/>
                  </a:cubicBezTo>
                  <a:cubicBezTo>
                    <a:pt x="19968" y="6856"/>
                    <a:pt x="22108" y="6311"/>
                    <a:pt x="24248" y="5883"/>
                  </a:cubicBezTo>
                  <a:cubicBezTo>
                    <a:pt x="26233" y="5416"/>
                    <a:pt x="28256" y="5105"/>
                    <a:pt x="30319" y="4910"/>
                  </a:cubicBezTo>
                  <a:cubicBezTo>
                    <a:pt x="30502" y="4902"/>
                    <a:pt x="30684" y="4897"/>
                    <a:pt x="30867" y="4897"/>
                  </a:cubicBezTo>
                  <a:cubicBezTo>
                    <a:pt x="32317" y="4897"/>
                    <a:pt x="33757" y="5170"/>
                    <a:pt x="35105" y="5688"/>
                  </a:cubicBezTo>
                  <a:cubicBezTo>
                    <a:pt x="36740" y="6233"/>
                    <a:pt x="38257" y="7012"/>
                    <a:pt x="39853" y="7673"/>
                  </a:cubicBezTo>
                  <a:cubicBezTo>
                    <a:pt x="40359" y="7829"/>
                    <a:pt x="40864" y="8062"/>
                    <a:pt x="41292" y="8412"/>
                  </a:cubicBezTo>
                  <a:cubicBezTo>
                    <a:pt x="41565" y="8646"/>
                    <a:pt x="40942" y="8879"/>
                    <a:pt x="40787" y="8996"/>
                  </a:cubicBezTo>
                  <a:cubicBezTo>
                    <a:pt x="39853" y="9424"/>
                    <a:pt x="38880" y="9774"/>
                    <a:pt x="37907" y="10086"/>
                  </a:cubicBezTo>
                  <a:cubicBezTo>
                    <a:pt x="36856" y="10475"/>
                    <a:pt x="35806" y="10864"/>
                    <a:pt x="34755" y="11214"/>
                  </a:cubicBezTo>
                  <a:cubicBezTo>
                    <a:pt x="32537" y="12031"/>
                    <a:pt x="30241" y="12537"/>
                    <a:pt x="27945" y="12771"/>
                  </a:cubicBezTo>
                  <a:cubicBezTo>
                    <a:pt x="27415" y="12809"/>
                    <a:pt x="27438" y="13473"/>
                    <a:pt x="27977" y="13473"/>
                  </a:cubicBezTo>
                  <a:cubicBezTo>
                    <a:pt x="27992" y="13473"/>
                    <a:pt x="28007" y="13472"/>
                    <a:pt x="28023" y="13471"/>
                  </a:cubicBezTo>
                  <a:cubicBezTo>
                    <a:pt x="31681" y="13238"/>
                    <a:pt x="35222" y="11915"/>
                    <a:pt x="38646" y="10708"/>
                  </a:cubicBezTo>
                  <a:cubicBezTo>
                    <a:pt x="39775" y="10319"/>
                    <a:pt x="41604" y="10047"/>
                    <a:pt x="42343" y="8996"/>
                  </a:cubicBezTo>
                  <a:cubicBezTo>
                    <a:pt x="42888" y="8179"/>
                    <a:pt x="41915" y="7440"/>
                    <a:pt x="41292" y="7050"/>
                  </a:cubicBezTo>
                  <a:cubicBezTo>
                    <a:pt x="39853" y="6233"/>
                    <a:pt x="38335" y="5572"/>
                    <a:pt x="36778" y="4988"/>
                  </a:cubicBezTo>
                  <a:cubicBezTo>
                    <a:pt x="35339" y="4365"/>
                    <a:pt x="33782" y="3976"/>
                    <a:pt x="32187" y="3782"/>
                  </a:cubicBezTo>
                  <a:cubicBezTo>
                    <a:pt x="31871" y="3755"/>
                    <a:pt x="31554" y="3744"/>
                    <a:pt x="31238" y="3744"/>
                  </a:cubicBezTo>
                  <a:cubicBezTo>
                    <a:pt x="29688" y="3744"/>
                    <a:pt x="28141" y="4029"/>
                    <a:pt x="26622" y="4288"/>
                  </a:cubicBezTo>
                  <a:cubicBezTo>
                    <a:pt x="25533" y="4482"/>
                    <a:pt x="24482" y="4716"/>
                    <a:pt x="23392" y="4949"/>
                  </a:cubicBezTo>
                  <a:cubicBezTo>
                    <a:pt x="23392" y="4910"/>
                    <a:pt x="23353" y="4871"/>
                    <a:pt x="23314" y="4832"/>
                  </a:cubicBezTo>
                  <a:cubicBezTo>
                    <a:pt x="22419" y="4093"/>
                    <a:pt x="21291" y="3743"/>
                    <a:pt x="20201" y="3354"/>
                  </a:cubicBezTo>
                  <a:cubicBezTo>
                    <a:pt x="19657" y="3159"/>
                    <a:pt x="19112" y="3042"/>
                    <a:pt x="18567" y="2887"/>
                  </a:cubicBezTo>
                  <a:cubicBezTo>
                    <a:pt x="18022" y="2770"/>
                    <a:pt x="17400" y="2692"/>
                    <a:pt x="16816" y="2536"/>
                  </a:cubicBezTo>
                  <a:cubicBezTo>
                    <a:pt x="14520" y="1914"/>
                    <a:pt x="12263" y="1174"/>
                    <a:pt x="10006" y="591"/>
                  </a:cubicBezTo>
                  <a:cubicBezTo>
                    <a:pt x="8878" y="279"/>
                    <a:pt x="7749" y="85"/>
                    <a:pt x="6582" y="7"/>
                  </a:cubicBezTo>
                  <a:cubicBezTo>
                    <a:pt x="6483" y="3"/>
                    <a:pt x="6383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5;p18">
              <a:extLst>
                <a:ext uri="{FF2B5EF4-FFF2-40B4-BE49-F238E27FC236}">
                  <a16:creationId xmlns:a16="http://schemas.microsoft.com/office/drawing/2014/main" id="{0623FF0E-A39D-768F-D1B5-1F404939885A}"/>
                </a:ext>
              </a:extLst>
            </p:cNvPr>
            <p:cNvSpPr/>
            <p:nvPr/>
          </p:nvSpPr>
          <p:spPr>
            <a:xfrm>
              <a:off x="6772600" y="1655575"/>
              <a:ext cx="308125" cy="108925"/>
            </a:xfrm>
            <a:custGeom>
              <a:avLst/>
              <a:gdLst/>
              <a:ahLst/>
              <a:cxnLst/>
              <a:rect l="l" t="t" r="r" b="b"/>
              <a:pathLst>
                <a:path w="12325" h="4357" extrusionOk="0">
                  <a:moveTo>
                    <a:pt x="8621" y="1"/>
                  </a:moveTo>
                  <a:cubicBezTo>
                    <a:pt x="7780" y="1"/>
                    <a:pt x="6939" y="113"/>
                    <a:pt x="6098" y="350"/>
                  </a:cubicBezTo>
                  <a:cubicBezTo>
                    <a:pt x="4814" y="622"/>
                    <a:pt x="3569" y="1128"/>
                    <a:pt x="2440" y="1790"/>
                  </a:cubicBezTo>
                  <a:cubicBezTo>
                    <a:pt x="1584" y="2295"/>
                    <a:pt x="495" y="3074"/>
                    <a:pt x="106" y="4008"/>
                  </a:cubicBezTo>
                  <a:cubicBezTo>
                    <a:pt x="0" y="4244"/>
                    <a:pt x="179" y="4356"/>
                    <a:pt x="366" y="4356"/>
                  </a:cubicBezTo>
                  <a:cubicBezTo>
                    <a:pt x="456" y="4356"/>
                    <a:pt x="548" y="4331"/>
                    <a:pt x="611" y="4280"/>
                  </a:cubicBezTo>
                  <a:lnTo>
                    <a:pt x="572" y="4241"/>
                  </a:lnTo>
                  <a:cubicBezTo>
                    <a:pt x="2168" y="2918"/>
                    <a:pt x="4036" y="1945"/>
                    <a:pt x="6020" y="1400"/>
                  </a:cubicBezTo>
                  <a:cubicBezTo>
                    <a:pt x="6876" y="1137"/>
                    <a:pt x="7786" y="1041"/>
                    <a:pt x="8682" y="1041"/>
                  </a:cubicBezTo>
                  <a:cubicBezTo>
                    <a:pt x="8846" y="1041"/>
                    <a:pt x="9010" y="1044"/>
                    <a:pt x="9172" y="1050"/>
                  </a:cubicBezTo>
                  <a:cubicBezTo>
                    <a:pt x="9600" y="1089"/>
                    <a:pt x="10067" y="1206"/>
                    <a:pt x="10495" y="1361"/>
                  </a:cubicBezTo>
                  <a:cubicBezTo>
                    <a:pt x="10903" y="1547"/>
                    <a:pt x="11170" y="1909"/>
                    <a:pt x="11666" y="1909"/>
                  </a:cubicBezTo>
                  <a:cubicBezTo>
                    <a:pt x="11690" y="1909"/>
                    <a:pt x="11715" y="1908"/>
                    <a:pt x="11741" y="1906"/>
                  </a:cubicBezTo>
                  <a:cubicBezTo>
                    <a:pt x="11974" y="1906"/>
                    <a:pt x="12169" y="1751"/>
                    <a:pt x="12208" y="1556"/>
                  </a:cubicBezTo>
                  <a:cubicBezTo>
                    <a:pt x="12324" y="583"/>
                    <a:pt x="10534" y="194"/>
                    <a:pt x="9834" y="77"/>
                  </a:cubicBezTo>
                  <a:cubicBezTo>
                    <a:pt x="9430" y="27"/>
                    <a:pt x="9026" y="1"/>
                    <a:pt x="8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6;p18">
              <a:extLst>
                <a:ext uri="{FF2B5EF4-FFF2-40B4-BE49-F238E27FC236}">
                  <a16:creationId xmlns:a16="http://schemas.microsoft.com/office/drawing/2014/main" id="{E914634E-8A05-35FC-5C65-23373449B75D}"/>
                </a:ext>
              </a:extLst>
            </p:cNvPr>
            <p:cNvSpPr/>
            <p:nvPr/>
          </p:nvSpPr>
          <p:spPr>
            <a:xfrm>
              <a:off x="6633200" y="1738475"/>
              <a:ext cx="442000" cy="484950"/>
            </a:xfrm>
            <a:custGeom>
              <a:avLst/>
              <a:gdLst/>
              <a:ahLst/>
              <a:cxnLst/>
              <a:rect l="l" t="t" r="r" b="b"/>
              <a:pathLst>
                <a:path w="17680" h="19398" extrusionOk="0">
                  <a:moveTo>
                    <a:pt x="17048" y="0"/>
                  </a:moveTo>
                  <a:cubicBezTo>
                    <a:pt x="16786" y="0"/>
                    <a:pt x="16508" y="121"/>
                    <a:pt x="16422" y="380"/>
                  </a:cubicBezTo>
                  <a:cubicBezTo>
                    <a:pt x="14904" y="4778"/>
                    <a:pt x="11674" y="8163"/>
                    <a:pt x="8678" y="11587"/>
                  </a:cubicBezTo>
                  <a:cubicBezTo>
                    <a:pt x="7472" y="12988"/>
                    <a:pt x="6538" y="14584"/>
                    <a:pt x="5331" y="16024"/>
                  </a:cubicBezTo>
                  <a:cubicBezTo>
                    <a:pt x="4229" y="17339"/>
                    <a:pt x="2932" y="18427"/>
                    <a:pt x="1203" y="18427"/>
                  </a:cubicBezTo>
                  <a:cubicBezTo>
                    <a:pt x="1192" y="18427"/>
                    <a:pt x="1181" y="18427"/>
                    <a:pt x="1170" y="18427"/>
                  </a:cubicBezTo>
                  <a:lnTo>
                    <a:pt x="1170" y="18427"/>
                  </a:lnTo>
                  <a:cubicBezTo>
                    <a:pt x="1424" y="15689"/>
                    <a:pt x="2232" y="13020"/>
                    <a:pt x="3074" y="10420"/>
                  </a:cubicBezTo>
                  <a:cubicBezTo>
                    <a:pt x="4047" y="7502"/>
                    <a:pt x="5253" y="4583"/>
                    <a:pt x="5759" y="1548"/>
                  </a:cubicBezTo>
                  <a:cubicBezTo>
                    <a:pt x="5799" y="1367"/>
                    <a:pt x="5664" y="1280"/>
                    <a:pt x="5513" y="1280"/>
                  </a:cubicBezTo>
                  <a:cubicBezTo>
                    <a:pt x="5370" y="1280"/>
                    <a:pt x="5213" y="1358"/>
                    <a:pt x="5176" y="1509"/>
                  </a:cubicBezTo>
                  <a:lnTo>
                    <a:pt x="5176" y="1470"/>
                  </a:lnTo>
                  <a:cubicBezTo>
                    <a:pt x="4281" y="4388"/>
                    <a:pt x="3230" y="7190"/>
                    <a:pt x="2218" y="10070"/>
                  </a:cubicBezTo>
                  <a:cubicBezTo>
                    <a:pt x="1168" y="12911"/>
                    <a:pt x="195" y="15790"/>
                    <a:pt x="39" y="18825"/>
                  </a:cubicBezTo>
                  <a:cubicBezTo>
                    <a:pt x="0" y="19098"/>
                    <a:pt x="195" y="19331"/>
                    <a:pt x="467" y="19370"/>
                  </a:cubicBezTo>
                  <a:cubicBezTo>
                    <a:pt x="651" y="19389"/>
                    <a:pt x="831" y="19398"/>
                    <a:pt x="1007" y="19398"/>
                  </a:cubicBezTo>
                  <a:cubicBezTo>
                    <a:pt x="4898" y="19398"/>
                    <a:pt x="6989" y="15014"/>
                    <a:pt x="9223" y="12482"/>
                  </a:cubicBezTo>
                  <a:cubicBezTo>
                    <a:pt x="12491" y="8825"/>
                    <a:pt x="15916" y="5245"/>
                    <a:pt x="17550" y="536"/>
                  </a:cubicBezTo>
                  <a:cubicBezTo>
                    <a:pt x="17680" y="190"/>
                    <a:pt x="17377" y="0"/>
                    <a:pt x="17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7;p18">
              <a:extLst>
                <a:ext uri="{FF2B5EF4-FFF2-40B4-BE49-F238E27FC236}">
                  <a16:creationId xmlns:a16="http://schemas.microsoft.com/office/drawing/2014/main" id="{075198D4-900B-D290-67ED-B99CA6655643}"/>
                </a:ext>
              </a:extLst>
            </p:cNvPr>
            <p:cNvSpPr/>
            <p:nvPr/>
          </p:nvSpPr>
          <p:spPr>
            <a:xfrm>
              <a:off x="6963950" y="1825875"/>
              <a:ext cx="107050" cy="99425"/>
            </a:xfrm>
            <a:custGeom>
              <a:avLst/>
              <a:gdLst/>
              <a:ahLst/>
              <a:cxnLst/>
              <a:rect l="l" t="t" r="r" b="b"/>
              <a:pathLst>
                <a:path w="4282" h="3977" extrusionOk="0">
                  <a:moveTo>
                    <a:pt x="3273" y="1"/>
                  </a:moveTo>
                  <a:cubicBezTo>
                    <a:pt x="2986" y="1"/>
                    <a:pt x="2700" y="118"/>
                    <a:pt x="2491" y="348"/>
                  </a:cubicBezTo>
                  <a:cubicBezTo>
                    <a:pt x="2346" y="530"/>
                    <a:pt x="2506" y="779"/>
                    <a:pt x="2719" y="779"/>
                  </a:cubicBezTo>
                  <a:cubicBezTo>
                    <a:pt x="2733" y="779"/>
                    <a:pt x="2748" y="778"/>
                    <a:pt x="2764" y="776"/>
                  </a:cubicBezTo>
                  <a:lnTo>
                    <a:pt x="2803" y="776"/>
                  </a:lnTo>
                  <a:cubicBezTo>
                    <a:pt x="2925" y="751"/>
                    <a:pt x="3079" y="680"/>
                    <a:pt x="3196" y="680"/>
                  </a:cubicBezTo>
                  <a:cubicBezTo>
                    <a:pt x="3264" y="680"/>
                    <a:pt x="3319" y="704"/>
                    <a:pt x="3347" y="776"/>
                  </a:cubicBezTo>
                  <a:cubicBezTo>
                    <a:pt x="3425" y="1087"/>
                    <a:pt x="3347" y="1437"/>
                    <a:pt x="3192" y="1710"/>
                  </a:cubicBezTo>
                  <a:cubicBezTo>
                    <a:pt x="2997" y="2138"/>
                    <a:pt x="2686" y="2488"/>
                    <a:pt x="2297" y="2721"/>
                  </a:cubicBezTo>
                  <a:cubicBezTo>
                    <a:pt x="1853" y="2994"/>
                    <a:pt x="1350" y="3118"/>
                    <a:pt x="839" y="3118"/>
                  </a:cubicBezTo>
                  <a:cubicBezTo>
                    <a:pt x="767" y="3118"/>
                    <a:pt x="695" y="3115"/>
                    <a:pt x="623" y="3110"/>
                  </a:cubicBezTo>
                  <a:cubicBezTo>
                    <a:pt x="195" y="3149"/>
                    <a:pt x="1" y="3733"/>
                    <a:pt x="468" y="3889"/>
                  </a:cubicBezTo>
                  <a:cubicBezTo>
                    <a:pt x="684" y="3948"/>
                    <a:pt x="901" y="3976"/>
                    <a:pt x="1115" y="3976"/>
                  </a:cubicBezTo>
                  <a:cubicBezTo>
                    <a:pt x="2437" y="3976"/>
                    <a:pt x="3651" y="2910"/>
                    <a:pt x="4087" y="1671"/>
                  </a:cubicBezTo>
                  <a:cubicBezTo>
                    <a:pt x="4281" y="1204"/>
                    <a:pt x="4242" y="698"/>
                    <a:pt x="3970" y="270"/>
                  </a:cubicBezTo>
                  <a:cubicBezTo>
                    <a:pt x="3771" y="89"/>
                    <a:pt x="3522" y="1"/>
                    <a:pt x="3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8;p18">
              <a:extLst>
                <a:ext uri="{FF2B5EF4-FFF2-40B4-BE49-F238E27FC236}">
                  <a16:creationId xmlns:a16="http://schemas.microsoft.com/office/drawing/2014/main" id="{0254CAEB-263F-FFE1-42EC-0AF76E2A397B}"/>
                </a:ext>
              </a:extLst>
            </p:cNvPr>
            <p:cNvSpPr/>
            <p:nvPr/>
          </p:nvSpPr>
          <p:spPr>
            <a:xfrm>
              <a:off x="6821925" y="1999200"/>
              <a:ext cx="136225" cy="85700"/>
            </a:xfrm>
            <a:custGeom>
              <a:avLst/>
              <a:gdLst/>
              <a:ahLst/>
              <a:cxnLst/>
              <a:rect l="l" t="t" r="r" b="b"/>
              <a:pathLst>
                <a:path w="5449" h="3428" extrusionOk="0">
                  <a:moveTo>
                    <a:pt x="3635" y="1"/>
                  </a:moveTo>
                  <a:cubicBezTo>
                    <a:pt x="3346" y="1"/>
                    <a:pt x="3056" y="53"/>
                    <a:pt x="2802" y="147"/>
                  </a:cubicBezTo>
                  <a:cubicBezTo>
                    <a:pt x="2467" y="296"/>
                    <a:pt x="2595" y="694"/>
                    <a:pt x="2914" y="694"/>
                  </a:cubicBezTo>
                  <a:cubicBezTo>
                    <a:pt x="2928" y="694"/>
                    <a:pt x="2943" y="693"/>
                    <a:pt x="2958" y="691"/>
                  </a:cubicBezTo>
                  <a:cubicBezTo>
                    <a:pt x="3037" y="688"/>
                    <a:pt x="3116" y="685"/>
                    <a:pt x="3194" y="685"/>
                  </a:cubicBezTo>
                  <a:cubicBezTo>
                    <a:pt x="3885" y="685"/>
                    <a:pt x="4502" y="868"/>
                    <a:pt x="4398" y="1742"/>
                  </a:cubicBezTo>
                  <a:cubicBezTo>
                    <a:pt x="4281" y="2287"/>
                    <a:pt x="3775" y="2482"/>
                    <a:pt x="3269" y="2559"/>
                  </a:cubicBezTo>
                  <a:cubicBezTo>
                    <a:pt x="3129" y="2577"/>
                    <a:pt x="2986" y="2584"/>
                    <a:pt x="2843" y="2584"/>
                  </a:cubicBezTo>
                  <a:cubicBezTo>
                    <a:pt x="2283" y="2584"/>
                    <a:pt x="1706" y="2477"/>
                    <a:pt x="1151" y="2477"/>
                  </a:cubicBezTo>
                  <a:cubicBezTo>
                    <a:pt x="905" y="2477"/>
                    <a:pt x="663" y="2498"/>
                    <a:pt x="428" y="2559"/>
                  </a:cubicBezTo>
                  <a:cubicBezTo>
                    <a:pt x="0" y="2676"/>
                    <a:pt x="78" y="3299"/>
                    <a:pt x="506" y="3299"/>
                  </a:cubicBezTo>
                  <a:cubicBezTo>
                    <a:pt x="1040" y="3349"/>
                    <a:pt x="1709" y="3427"/>
                    <a:pt x="2377" y="3427"/>
                  </a:cubicBezTo>
                  <a:cubicBezTo>
                    <a:pt x="3267" y="3427"/>
                    <a:pt x="4153" y="3288"/>
                    <a:pt x="4709" y="2754"/>
                  </a:cubicBezTo>
                  <a:cubicBezTo>
                    <a:pt x="5293" y="2209"/>
                    <a:pt x="5448" y="1353"/>
                    <a:pt x="5020" y="653"/>
                  </a:cubicBezTo>
                  <a:cubicBezTo>
                    <a:pt x="4739" y="192"/>
                    <a:pt x="4189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9;p18">
              <a:extLst>
                <a:ext uri="{FF2B5EF4-FFF2-40B4-BE49-F238E27FC236}">
                  <a16:creationId xmlns:a16="http://schemas.microsoft.com/office/drawing/2014/main" id="{10A72D94-5728-54C9-4CC2-9CF7388F0493}"/>
                </a:ext>
              </a:extLst>
            </p:cNvPr>
            <p:cNvSpPr/>
            <p:nvPr/>
          </p:nvSpPr>
          <p:spPr>
            <a:xfrm>
              <a:off x="6369550" y="1792100"/>
              <a:ext cx="94300" cy="31875"/>
            </a:xfrm>
            <a:custGeom>
              <a:avLst/>
              <a:gdLst/>
              <a:ahLst/>
              <a:cxnLst/>
              <a:rect l="l" t="t" r="r" b="b"/>
              <a:pathLst>
                <a:path w="3772" h="1275" extrusionOk="0">
                  <a:moveTo>
                    <a:pt x="1614" y="1"/>
                  </a:moveTo>
                  <a:cubicBezTo>
                    <a:pt x="1183" y="1"/>
                    <a:pt x="752" y="97"/>
                    <a:pt x="351" y="298"/>
                  </a:cubicBezTo>
                  <a:cubicBezTo>
                    <a:pt x="1" y="453"/>
                    <a:pt x="312" y="804"/>
                    <a:pt x="584" y="804"/>
                  </a:cubicBezTo>
                  <a:cubicBezTo>
                    <a:pt x="973" y="726"/>
                    <a:pt x="1402" y="726"/>
                    <a:pt x="1830" y="726"/>
                  </a:cubicBezTo>
                  <a:cubicBezTo>
                    <a:pt x="2219" y="804"/>
                    <a:pt x="2608" y="959"/>
                    <a:pt x="2919" y="1193"/>
                  </a:cubicBezTo>
                  <a:cubicBezTo>
                    <a:pt x="3001" y="1250"/>
                    <a:pt x="3089" y="1274"/>
                    <a:pt x="3174" y="1274"/>
                  </a:cubicBezTo>
                  <a:cubicBezTo>
                    <a:pt x="3496" y="1274"/>
                    <a:pt x="3771" y="925"/>
                    <a:pt x="3464" y="648"/>
                  </a:cubicBezTo>
                  <a:cubicBezTo>
                    <a:pt x="2924" y="225"/>
                    <a:pt x="2270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0;p18">
              <a:extLst>
                <a:ext uri="{FF2B5EF4-FFF2-40B4-BE49-F238E27FC236}">
                  <a16:creationId xmlns:a16="http://schemas.microsoft.com/office/drawing/2014/main" id="{3B815E26-36DE-DEA7-929B-0679212A6E25}"/>
                </a:ext>
              </a:extLst>
            </p:cNvPr>
            <p:cNvSpPr/>
            <p:nvPr/>
          </p:nvSpPr>
          <p:spPr>
            <a:xfrm>
              <a:off x="6346325" y="1807250"/>
              <a:ext cx="116850" cy="112000"/>
            </a:xfrm>
            <a:custGeom>
              <a:avLst/>
              <a:gdLst/>
              <a:ahLst/>
              <a:cxnLst/>
              <a:rect l="l" t="t" r="r" b="b"/>
              <a:pathLst>
                <a:path w="4674" h="4480" extrusionOk="0">
                  <a:moveTo>
                    <a:pt x="1691" y="1"/>
                  </a:moveTo>
                  <a:cubicBezTo>
                    <a:pt x="1587" y="1"/>
                    <a:pt x="1483" y="41"/>
                    <a:pt x="1435" y="120"/>
                  </a:cubicBezTo>
                  <a:cubicBezTo>
                    <a:pt x="852" y="1015"/>
                    <a:pt x="424" y="1949"/>
                    <a:pt x="190" y="2960"/>
                  </a:cubicBezTo>
                  <a:cubicBezTo>
                    <a:pt x="0" y="3720"/>
                    <a:pt x="589" y="4480"/>
                    <a:pt x="1377" y="4480"/>
                  </a:cubicBezTo>
                  <a:cubicBezTo>
                    <a:pt x="1396" y="4480"/>
                    <a:pt x="1416" y="4479"/>
                    <a:pt x="1435" y="4478"/>
                  </a:cubicBezTo>
                  <a:cubicBezTo>
                    <a:pt x="2331" y="4400"/>
                    <a:pt x="2953" y="3544"/>
                    <a:pt x="3420" y="2883"/>
                  </a:cubicBezTo>
                  <a:cubicBezTo>
                    <a:pt x="3926" y="2182"/>
                    <a:pt x="4354" y="1365"/>
                    <a:pt x="4587" y="548"/>
                  </a:cubicBezTo>
                  <a:cubicBezTo>
                    <a:pt x="4673" y="270"/>
                    <a:pt x="4441" y="121"/>
                    <a:pt x="4189" y="121"/>
                  </a:cubicBezTo>
                  <a:cubicBezTo>
                    <a:pt x="3983" y="121"/>
                    <a:pt x="3763" y="221"/>
                    <a:pt x="3692" y="431"/>
                  </a:cubicBezTo>
                  <a:cubicBezTo>
                    <a:pt x="3381" y="1521"/>
                    <a:pt x="2564" y="3077"/>
                    <a:pt x="1552" y="3661"/>
                  </a:cubicBezTo>
                  <a:cubicBezTo>
                    <a:pt x="1502" y="3686"/>
                    <a:pt x="1456" y="3697"/>
                    <a:pt x="1413" y="3697"/>
                  </a:cubicBezTo>
                  <a:cubicBezTo>
                    <a:pt x="1254" y="3697"/>
                    <a:pt x="1138" y="3550"/>
                    <a:pt x="1046" y="3427"/>
                  </a:cubicBezTo>
                  <a:cubicBezTo>
                    <a:pt x="891" y="3233"/>
                    <a:pt x="1163" y="2688"/>
                    <a:pt x="1202" y="2532"/>
                  </a:cubicBezTo>
                  <a:cubicBezTo>
                    <a:pt x="1513" y="1793"/>
                    <a:pt x="1786" y="1015"/>
                    <a:pt x="1980" y="275"/>
                  </a:cubicBezTo>
                  <a:cubicBezTo>
                    <a:pt x="2004" y="90"/>
                    <a:pt x="1847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1;p18">
              <a:extLst>
                <a:ext uri="{FF2B5EF4-FFF2-40B4-BE49-F238E27FC236}">
                  <a16:creationId xmlns:a16="http://schemas.microsoft.com/office/drawing/2014/main" id="{3394E240-5F3A-2667-366C-0D88E2D2ED10}"/>
                </a:ext>
              </a:extLst>
            </p:cNvPr>
            <p:cNvSpPr/>
            <p:nvPr/>
          </p:nvSpPr>
          <p:spPr>
            <a:xfrm>
              <a:off x="6431300" y="1793175"/>
              <a:ext cx="348300" cy="68725"/>
            </a:xfrm>
            <a:custGeom>
              <a:avLst/>
              <a:gdLst/>
              <a:ahLst/>
              <a:cxnLst/>
              <a:rect l="l" t="t" r="r" b="b"/>
              <a:pathLst>
                <a:path w="13932" h="2749" extrusionOk="0">
                  <a:moveTo>
                    <a:pt x="13133" y="1"/>
                  </a:moveTo>
                  <a:cubicBezTo>
                    <a:pt x="13083" y="1"/>
                    <a:pt x="13032" y="7"/>
                    <a:pt x="12979" y="21"/>
                  </a:cubicBezTo>
                  <a:cubicBezTo>
                    <a:pt x="10800" y="605"/>
                    <a:pt x="8582" y="722"/>
                    <a:pt x="6364" y="916"/>
                  </a:cubicBezTo>
                  <a:cubicBezTo>
                    <a:pt x="4340" y="1111"/>
                    <a:pt x="2200" y="1344"/>
                    <a:pt x="332" y="2239"/>
                  </a:cubicBezTo>
                  <a:cubicBezTo>
                    <a:pt x="0" y="2424"/>
                    <a:pt x="298" y="2748"/>
                    <a:pt x="595" y="2748"/>
                  </a:cubicBezTo>
                  <a:cubicBezTo>
                    <a:pt x="611" y="2748"/>
                    <a:pt x="628" y="2747"/>
                    <a:pt x="644" y="2745"/>
                  </a:cubicBezTo>
                  <a:lnTo>
                    <a:pt x="644" y="2706"/>
                  </a:lnTo>
                  <a:cubicBezTo>
                    <a:pt x="2706" y="2200"/>
                    <a:pt x="4807" y="1889"/>
                    <a:pt x="6948" y="1733"/>
                  </a:cubicBezTo>
                  <a:cubicBezTo>
                    <a:pt x="9088" y="1617"/>
                    <a:pt x="11228" y="1305"/>
                    <a:pt x="13329" y="800"/>
                  </a:cubicBezTo>
                  <a:cubicBezTo>
                    <a:pt x="13931" y="658"/>
                    <a:pt x="13631" y="1"/>
                    <a:pt x="13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2;p18">
              <a:extLst>
                <a:ext uri="{FF2B5EF4-FFF2-40B4-BE49-F238E27FC236}">
                  <a16:creationId xmlns:a16="http://schemas.microsoft.com/office/drawing/2014/main" id="{81997251-ED76-DB70-11B2-8857F1C641FF}"/>
                </a:ext>
              </a:extLst>
            </p:cNvPr>
            <p:cNvSpPr/>
            <p:nvPr/>
          </p:nvSpPr>
          <p:spPr>
            <a:xfrm>
              <a:off x="6216825" y="1724575"/>
              <a:ext cx="66250" cy="46775"/>
            </a:xfrm>
            <a:custGeom>
              <a:avLst/>
              <a:gdLst/>
              <a:ahLst/>
              <a:cxnLst/>
              <a:rect l="l" t="t" r="r" b="b"/>
              <a:pathLst>
                <a:path w="2650" h="1871" extrusionOk="0">
                  <a:moveTo>
                    <a:pt x="1757" y="0"/>
                  </a:moveTo>
                  <a:cubicBezTo>
                    <a:pt x="1685" y="0"/>
                    <a:pt x="1617" y="2"/>
                    <a:pt x="1557" y="2"/>
                  </a:cubicBezTo>
                  <a:cubicBezTo>
                    <a:pt x="1129" y="41"/>
                    <a:pt x="701" y="119"/>
                    <a:pt x="350" y="275"/>
                  </a:cubicBezTo>
                  <a:cubicBezTo>
                    <a:pt x="195" y="314"/>
                    <a:pt x="78" y="469"/>
                    <a:pt x="78" y="625"/>
                  </a:cubicBezTo>
                  <a:cubicBezTo>
                    <a:pt x="0" y="1092"/>
                    <a:pt x="234" y="1520"/>
                    <a:pt x="662" y="1753"/>
                  </a:cubicBezTo>
                  <a:cubicBezTo>
                    <a:pt x="915" y="1831"/>
                    <a:pt x="1187" y="1870"/>
                    <a:pt x="1459" y="1870"/>
                  </a:cubicBezTo>
                  <a:cubicBezTo>
                    <a:pt x="1732" y="1870"/>
                    <a:pt x="2004" y="1831"/>
                    <a:pt x="2257" y="1753"/>
                  </a:cubicBezTo>
                  <a:cubicBezTo>
                    <a:pt x="2607" y="1637"/>
                    <a:pt x="2568" y="1131"/>
                    <a:pt x="2179" y="1131"/>
                  </a:cubicBezTo>
                  <a:cubicBezTo>
                    <a:pt x="2105" y="1123"/>
                    <a:pt x="2031" y="1120"/>
                    <a:pt x="1957" y="1120"/>
                  </a:cubicBezTo>
                  <a:cubicBezTo>
                    <a:pt x="1755" y="1120"/>
                    <a:pt x="1553" y="1142"/>
                    <a:pt x="1351" y="1142"/>
                  </a:cubicBezTo>
                  <a:cubicBezTo>
                    <a:pt x="1277" y="1142"/>
                    <a:pt x="1203" y="1139"/>
                    <a:pt x="1129" y="1131"/>
                  </a:cubicBezTo>
                  <a:cubicBezTo>
                    <a:pt x="889" y="1104"/>
                    <a:pt x="850" y="951"/>
                    <a:pt x="849" y="769"/>
                  </a:cubicBezTo>
                  <a:lnTo>
                    <a:pt x="849" y="769"/>
                  </a:lnTo>
                  <a:cubicBezTo>
                    <a:pt x="1149" y="666"/>
                    <a:pt x="1476" y="615"/>
                    <a:pt x="1810" y="615"/>
                  </a:cubicBezTo>
                  <a:cubicBezTo>
                    <a:pt x="1894" y="615"/>
                    <a:pt x="1978" y="619"/>
                    <a:pt x="2063" y="625"/>
                  </a:cubicBezTo>
                  <a:cubicBezTo>
                    <a:pt x="2098" y="637"/>
                    <a:pt x="2137" y="642"/>
                    <a:pt x="2176" y="642"/>
                  </a:cubicBezTo>
                  <a:cubicBezTo>
                    <a:pt x="2399" y="642"/>
                    <a:pt x="2650" y="467"/>
                    <a:pt x="2452" y="236"/>
                  </a:cubicBezTo>
                  <a:cubicBezTo>
                    <a:pt x="2300" y="24"/>
                    <a:pt x="2008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3;p18">
              <a:extLst>
                <a:ext uri="{FF2B5EF4-FFF2-40B4-BE49-F238E27FC236}">
                  <a16:creationId xmlns:a16="http://schemas.microsoft.com/office/drawing/2014/main" id="{DEB153FB-38FF-FF00-3959-F068AEE028FA}"/>
                </a:ext>
              </a:extLst>
            </p:cNvPr>
            <p:cNvSpPr/>
            <p:nvPr/>
          </p:nvSpPr>
          <p:spPr>
            <a:xfrm>
              <a:off x="7198150" y="1514050"/>
              <a:ext cx="112150" cy="52775"/>
            </a:xfrm>
            <a:custGeom>
              <a:avLst/>
              <a:gdLst/>
              <a:ahLst/>
              <a:cxnLst/>
              <a:rect l="l" t="t" r="r" b="b"/>
              <a:pathLst>
                <a:path w="4486" h="2111" extrusionOk="0">
                  <a:moveTo>
                    <a:pt x="712" y="1"/>
                  </a:moveTo>
                  <a:cubicBezTo>
                    <a:pt x="583" y="1"/>
                    <a:pt x="443" y="83"/>
                    <a:pt x="400" y="213"/>
                  </a:cubicBezTo>
                  <a:cubicBezTo>
                    <a:pt x="0" y="1544"/>
                    <a:pt x="1406" y="2110"/>
                    <a:pt x="2682" y="2110"/>
                  </a:cubicBezTo>
                  <a:cubicBezTo>
                    <a:pt x="3270" y="2110"/>
                    <a:pt x="3831" y="1990"/>
                    <a:pt x="4175" y="1769"/>
                  </a:cubicBezTo>
                  <a:cubicBezTo>
                    <a:pt x="4486" y="1575"/>
                    <a:pt x="4369" y="1108"/>
                    <a:pt x="4019" y="1108"/>
                  </a:cubicBezTo>
                  <a:cubicBezTo>
                    <a:pt x="3945" y="1098"/>
                    <a:pt x="3871" y="1094"/>
                    <a:pt x="3796" y="1094"/>
                  </a:cubicBezTo>
                  <a:cubicBezTo>
                    <a:pt x="3319" y="1094"/>
                    <a:pt x="2822" y="1267"/>
                    <a:pt x="2347" y="1267"/>
                  </a:cubicBezTo>
                  <a:cubicBezTo>
                    <a:pt x="2308" y="1267"/>
                    <a:pt x="2268" y="1266"/>
                    <a:pt x="2229" y="1263"/>
                  </a:cubicBezTo>
                  <a:cubicBezTo>
                    <a:pt x="1451" y="1263"/>
                    <a:pt x="1256" y="796"/>
                    <a:pt x="945" y="174"/>
                  </a:cubicBezTo>
                  <a:cubicBezTo>
                    <a:pt x="910" y="53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4;p18">
              <a:extLst>
                <a:ext uri="{FF2B5EF4-FFF2-40B4-BE49-F238E27FC236}">
                  <a16:creationId xmlns:a16="http://schemas.microsoft.com/office/drawing/2014/main" id="{3C1D615C-2534-93A6-1D73-727281E4568F}"/>
                </a:ext>
              </a:extLst>
            </p:cNvPr>
            <p:cNvSpPr/>
            <p:nvPr/>
          </p:nvSpPr>
          <p:spPr>
            <a:xfrm>
              <a:off x="6539300" y="1711075"/>
              <a:ext cx="49225" cy="28175"/>
            </a:xfrm>
            <a:custGeom>
              <a:avLst/>
              <a:gdLst/>
              <a:ahLst/>
              <a:cxnLst/>
              <a:rect l="l" t="t" r="r" b="b"/>
              <a:pathLst>
                <a:path w="1969" h="1127" extrusionOk="0">
                  <a:moveTo>
                    <a:pt x="1570" y="1"/>
                  </a:moveTo>
                  <a:cubicBezTo>
                    <a:pt x="1392" y="1"/>
                    <a:pt x="1203" y="89"/>
                    <a:pt x="1149" y="270"/>
                  </a:cubicBezTo>
                  <a:cubicBezTo>
                    <a:pt x="1149" y="348"/>
                    <a:pt x="1110" y="387"/>
                    <a:pt x="1071" y="465"/>
                  </a:cubicBezTo>
                  <a:cubicBezTo>
                    <a:pt x="1071" y="493"/>
                    <a:pt x="1050" y="501"/>
                    <a:pt x="1054" y="503"/>
                  </a:cubicBezTo>
                  <a:lnTo>
                    <a:pt x="1054" y="503"/>
                  </a:lnTo>
                  <a:cubicBezTo>
                    <a:pt x="863" y="486"/>
                    <a:pt x="639" y="189"/>
                    <a:pt x="487" y="75"/>
                  </a:cubicBezTo>
                  <a:cubicBezTo>
                    <a:pt x="450" y="57"/>
                    <a:pt x="400" y="47"/>
                    <a:pt x="349" y="47"/>
                  </a:cubicBezTo>
                  <a:cubicBezTo>
                    <a:pt x="187" y="47"/>
                    <a:pt x="0" y="142"/>
                    <a:pt x="59" y="348"/>
                  </a:cubicBezTo>
                  <a:cubicBezTo>
                    <a:pt x="215" y="815"/>
                    <a:pt x="643" y="1126"/>
                    <a:pt x="1149" y="1126"/>
                  </a:cubicBezTo>
                  <a:cubicBezTo>
                    <a:pt x="1538" y="1048"/>
                    <a:pt x="1849" y="737"/>
                    <a:pt x="1927" y="348"/>
                  </a:cubicBezTo>
                  <a:cubicBezTo>
                    <a:pt x="1969" y="119"/>
                    <a:pt x="1776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5;p18">
              <a:extLst>
                <a:ext uri="{FF2B5EF4-FFF2-40B4-BE49-F238E27FC236}">
                  <a16:creationId xmlns:a16="http://schemas.microsoft.com/office/drawing/2014/main" id="{59742E46-9EE6-D9C2-D845-6BC11AACE899}"/>
                </a:ext>
              </a:extLst>
            </p:cNvPr>
            <p:cNvSpPr/>
            <p:nvPr/>
          </p:nvSpPr>
          <p:spPr>
            <a:xfrm>
              <a:off x="6635125" y="1678125"/>
              <a:ext cx="55900" cy="39075"/>
            </a:xfrm>
            <a:custGeom>
              <a:avLst/>
              <a:gdLst/>
              <a:ahLst/>
              <a:cxnLst/>
              <a:rect l="l" t="t" r="r" b="b"/>
              <a:pathLst>
                <a:path w="2236" h="1563" extrusionOk="0">
                  <a:moveTo>
                    <a:pt x="507" y="498"/>
                  </a:moveTo>
                  <a:cubicBezTo>
                    <a:pt x="551" y="498"/>
                    <a:pt x="589" y="504"/>
                    <a:pt x="622" y="515"/>
                  </a:cubicBezTo>
                  <a:lnTo>
                    <a:pt x="622" y="515"/>
                  </a:lnTo>
                  <a:cubicBezTo>
                    <a:pt x="587" y="504"/>
                    <a:pt x="548" y="498"/>
                    <a:pt x="507" y="498"/>
                  </a:cubicBezTo>
                  <a:close/>
                  <a:moveTo>
                    <a:pt x="1727" y="1"/>
                  </a:moveTo>
                  <a:cubicBezTo>
                    <a:pt x="1608" y="1"/>
                    <a:pt x="1488" y="36"/>
                    <a:pt x="1402" y="109"/>
                  </a:cubicBezTo>
                  <a:cubicBezTo>
                    <a:pt x="1246" y="304"/>
                    <a:pt x="1129" y="498"/>
                    <a:pt x="1013" y="732"/>
                  </a:cubicBezTo>
                  <a:cubicBezTo>
                    <a:pt x="955" y="829"/>
                    <a:pt x="906" y="868"/>
                    <a:pt x="843" y="878"/>
                  </a:cubicBezTo>
                  <a:lnTo>
                    <a:pt x="843" y="878"/>
                  </a:lnTo>
                  <a:cubicBezTo>
                    <a:pt x="839" y="829"/>
                    <a:pt x="830" y="780"/>
                    <a:pt x="818" y="732"/>
                  </a:cubicBezTo>
                  <a:cubicBezTo>
                    <a:pt x="799" y="656"/>
                    <a:pt x="762" y="599"/>
                    <a:pt x="711" y="560"/>
                  </a:cubicBezTo>
                  <a:lnTo>
                    <a:pt x="711" y="560"/>
                  </a:lnTo>
                  <a:cubicBezTo>
                    <a:pt x="644" y="442"/>
                    <a:pt x="553" y="337"/>
                    <a:pt x="438" y="337"/>
                  </a:cubicBezTo>
                  <a:cubicBezTo>
                    <a:pt x="423" y="337"/>
                    <a:pt x="407" y="339"/>
                    <a:pt x="390" y="343"/>
                  </a:cubicBezTo>
                  <a:cubicBezTo>
                    <a:pt x="196" y="343"/>
                    <a:pt x="79" y="498"/>
                    <a:pt x="79" y="693"/>
                  </a:cubicBezTo>
                  <a:cubicBezTo>
                    <a:pt x="79" y="696"/>
                    <a:pt x="80" y="699"/>
                    <a:pt x="80" y="702"/>
                  </a:cubicBezTo>
                  <a:lnTo>
                    <a:pt x="80" y="702"/>
                  </a:lnTo>
                  <a:cubicBezTo>
                    <a:pt x="79" y="712"/>
                    <a:pt x="79" y="722"/>
                    <a:pt x="79" y="732"/>
                  </a:cubicBezTo>
                  <a:cubicBezTo>
                    <a:pt x="79" y="849"/>
                    <a:pt x="79" y="965"/>
                    <a:pt x="40" y="1121"/>
                  </a:cubicBezTo>
                  <a:cubicBezTo>
                    <a:pt x="1" y="1277"/>
                    <a:pt x="118" y="1432"/>
                    <a:pt x="273" y="1471"/>
                  </a:cubicBezTo>
                  <a:cubicBezTo>
                    <a:pt x="423" y="1531"/>
                    <a:pt x="585" y="1562"/>
                    <a:pt x="747" y="1562"/>
                  </a:cubicBezTo>
                  <a:cubicBezTo>
                    <a:pt x="1005" y="1562"/>
                    <a:pt x="1264" y="1483"/>
                    <a:pt x="1480" y="1316"/>
                  </a:cubicBezTo>
                  <a:cubicBezTo>
                    <a:pt x="1713" y="1082"/>
                    <a:pt x="1947" y="771"/>
                    <a:pt x="2102" y="459"/>
                  </a:cubicBezTo>
                  <a:cubicBezTo>
                    <a:pt x="2236" y="166"/>
                    <a:pt x="1985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6;p18">
              <a:extLst>
                <a:ext uri="{FF2B5EF4-FFF2-40B4-BE49-F238E27FC236}">
                  <a16:creationId xmlns:a16="http://schemas.microsoft.com/office/drawing/2014/main" id="{1084AF4D-B591-80B9-022D-2981F74BE60D}"/>
                </a:ext>
              </a:extLst>
            </p:cNvPr>
            <p:cNvSpPr/>
            <p:nvPr/>
          </p:nvSpPr>
          <p:spPr>
            <a:xfrm>
              <a:off x="6734375" y="1651050"/>
              <a:ext cx="46700" cy="31775"/>
            </a:xfrm>
            <a:custGeom>
              <a:avLst/>
              <a:gdLst/>
              <a:ahLst/>
              <a:cxnLst/>
              <a:rect l="l" t="t" r="r" b="b"/>
              <a:pathLst>
                <a:path w="1868" h="1271" extrusionOk="0">
                  <a:moveTo>
                    <a:pt x="576" y="0"/>
                  </a:moveTo>
                  <a:cubicBezTo>
                    <a:pt x="449" y="0"/>
                    <a:pt x="330" y="69"/>
                    <a:pt x="311" y="219"/>
                  </a:cubicBezTo>
                  <a:cubicBezTo>
                    <a:pt x="311" y="453"/>
                    <a:pt x="0" y="609"/>
                    <a:pt x="78" y="881"/>
                  </a:cubicBezTo>
                  <a:cubicBezTo>
                    <a:pt x="117" y="1114"/>
                    <a:pt x="311" y="1270"/>
                    <a:pt x="545" y="1270"/>
                  </a:cubicBezTo>
                  <a:cubicBezTo>
                    <a:pt x="740" y="1270"/>
                    <a:pt x="934" y="1231"/>
                    <a:pt x="1129" y="1192"/>
                  </a:cubicBezTo>
                  <a:cubicBezTo>
                    <a:pt x="1362" y="1114"/>
                    <a:pt x="1596" y="959"/>
                    <a:pt x="1751" y="764"/>
                  </a:cubicBezTo>
                  <a:cubicBezTo>
                    <a:pt x="1868" y="570"/>
                    <a:pt x="1868" y="336"/>
                    <a:pt x="1751" y="142"/>
                  </a:cubicBezTo>
                  <a:cubicBezTo>
                    <a:pt x="1667" y="58"/>
                    <a:pt x="1561" y="17"/>
                    <a:pt x="1459" y="17"/>
                  </a:cubicBezTo>
                  <a:cubicBezTo>
                    <a:pt x="1324" y="17"/>
                    <a:pt x="1195" y="87"/>
                    <a:pt x="1129" y="219"/>
                  </a:cubicBezTo>
                  <a:cubicBezTo>
                    <a:pt x="1090" y="258"/>
                    <a:pt x="1051" y="336"/>
                    <a:pt x="1051" y="414"/>
                  </a:cubicBezTo>
                  <a:lnTo>
                    <a:pt x="1051" y="453"/>
                  </a:lnTo>
                  <a:cubicBezTo>
                    <a:pt x="1051" y="483"/>
                    <a:pt x="1028" y="512"/>
                    <a:pt x="1017" y="542"/>
                  </a:cubicBezTo>
                  <a:lnTo>
                    <a:pt x="1017" y="542"/>
                  </a:lnTo>
                  <a:cubicBezTo>
                    <a:pt x="1017" y="542"/>
                    <a:pt x="1017" y="542"/>
                    <a:pt x="1017" y="542"/>
                  </a:cubicBezTo>
                  <a:lnTo>
                    <a:pt x="1017" y="542"/>
                  </a:lnTo>
                  <a:cubicBezTo>
                    <a:pt x="1008" y="542"/>
                    <a:pt x="983" y="567"/>
                    <a:pt x="985" y="575"/>
                  </a:cubicBezTo>
                  <a:lnTo>
                    <a:pt x="985" y="575"/>
                  </a:lnTo>
                  <a:cubicBezTo>
                    <a:pt x="955" y="586"/>
                    <a:pt x="925" y="609"/>
                    <a:pt x="895" y="609"/>
                  </a:cubicBezTo>
                  <a:cubicBezTo>
                    <a:pt x="874" y="616"/>
                    <a:pt x="852" y="622"/>
                    <a:pt x="830" y="626"/>
                  </a:cubicBezTo>
                  <a:lnTo>
                    <a:pt x="830" y="626"/>
                  </a:lnTo>
                  <a:cubicBezTo>
                    <a:pt x="895" y="512"/>
                    <a:pt x="895" y="366"/>
                    <a:pt x="895" y="219"/>
                  </a:cubicBezTo>
                  <a:cubicBezTo>
                    <a:pt x="855" y="79"/>
                    <a:pt x="711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7;p18">
              <a:extLst>
                <a:ext uri="{FF2B5EF4-FFF2-40B4-BE49-F238E27FC236}">
                  <a16:creationId xmlns:a16="http://schemas.microsoft.com/office/drawing/2014/main" id="{550F1E22-2185-7774-03B4-56B7602E4A12}"/>
                </a:ext>
              </a:extLst>
            </p:cNvPr>
            <p:cNvSpPr/>
            <p:nvPr/>
          </p:nvSpPr>
          <p:spPr>
            <a:xfrm>
              <a:off x="6840400" y="1616475"/>
              <a:ext cx="58950" cy="38800"/>
            </a:xfrm>
            <a:custGeom>
              <a:avLst/>
              <a:gdLst/>
              <a:ahLst/>
              <a:cxnLst/>
              <a:rect l="l" t="t" r="r" b="b"/>
              <a:pathLst>
                <a:path w="2358" h="1552" extrusionOk="0">
                  <a:moveTo>
                    <a:pt x="1946" y="0"/>
                  </a:moveTo>
                  <a:cubicBezTo>
                    <a:pt x="1787" y="0"/>
                    <a:pt x="1617" y="69"/>
                    <a:pt x="1518" y="202"/>
                  </a:cubicBezTo>
                  <a:cubicBezTo>
                    <a:pt x="1402" y="396"/>
                    <a:pt x="1402" y="668"/>
                    <a:pt x="1246" y="863"/>
                  </a:cubicBezTo>
                  <a:cubicBezTo>
                    <a:pt x="1244" y="865"/>
                    <a:pt x="1242" y="867"/>
                    <a:pt x="1241" y="869"/>
                  </a:cubicBezTo>
                  <a:lnTo>
                    <a:pt x="1241" y="869"/>
                  </a:lnTo>
                  <a:cubicBezTo>
                    <a:pt x="1237" y="866"/>
                    <a:pt x="1227" y="863"/>
                    <a:pt x="1207" y="863"/>
                  </a:cubicBezTo>
                  <a:cubicBezTo>
                    <a:pt x="1088" y="816"/>
                    <a:pt x="970" y="768"/>
                    <a:pt x="860" y="712"/>
                  </a:cubicBezTo>
                  <a:lnTo>
                    <a:pt x="860" y="712"/>
                  </a:lnTo>
                  <a:cubicBezTo>
                    <a:pt x="900" y="654"/>
                    <a:pt x="951" y="611"/>
                    <a:pt x="1012" y="591"/>
                  </a:cubicBezTo>
                  <a:cubicBezTo>
                    <a:pt x="1045" y="558"/>
                    <a:pt x="1185" y="472"/>
                    <a:pt x="1164" y="466"/>
                  </a:cubicBezTo>
                  <a:lnTo>
                    <a:pt x="1164" y="466"/>
                  </a:lnTo>
                  <a:cubicBezTo>
                    <a:pt x="1398" y="397"/>
                    <a:pt x="1350" y="7"/>
                    <a:pt x="1090" y="7"/>
                  </a:cubicBezTo>
                  <a:cubicBezTo>
                    <a:pt x="1062" y="5"/>
                    <a:pt x="1034" y="4"/>
                    <a:pt x="1005" y="4"/>
                  </a:cubicBezTo>
                  <a:cubicBezTo>
                    <a:pt x="533" y="4"/>
                    <a:pt x="113" y="308"/>
                    <a:pt x="40" y="785"/>
                  </a:cubicBezTo>
                  <a:cubicBezTo>
                    <a:pt x="1" y="902"/>
                    <a:pt x="40" y="1058"/>
                    <a:pt x="156" y="1097"/>
                  </a:cubicBezTo>
                  <a:cubicBezTo>
                    <a:pt x="497" y="1324"/>
                    <a:pt x="859" y="1551"/>
                    <a:pt x="1242" y="1551"/>
                  </a:cubicBezTo>
                  <a:cubicBezTo>
                    <a:pt x="1383" y="1551"/>
                    <a:pt x="1527" y="1520"/>
                    <a:pt x="1674" y="1447"/>
                  </a:cubicBezTo>
                  <a:cubicBezTo>
                    <a:pt x="2024" y="1213"/>
                    <a:pt x="2258" y="824"/>
                    <a:pt x="2336" y="396"/>
                  </a:cubicBezTo>
                  <a:cubicBezTo>
                    <a:pt x="2358" y="127"/>
                    <a:pt x="2161" y="0"/>
                    <a:pt x="1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8;p18">
              <a:extLst>
                <a:ext uri="{FF2B5EF4-FFF2-40B4-BE49-F238E27FC236}">
                  <a16:creationId xmlns:a16="http://schemas.microsoft.com/office/drawing/2014/main" id="{E8B7B056-15D8-2B25-F2A4-C7DC1F4CE965}"/>
                </a:ext>
              </a:extLst>
            </p:cNvPr>
            <p:cNvSpPr/>
            <p:nvPr/>
          </p:nvSpPr>
          <p:spPr>
            <a:xfrm>
              <a:off x="6987300" y="1589025"/>
              <a:ext cx="47700" cy="36775"/>
            </a:xfrm>
            <a:custGeom>
              <a:avLst/>
              <a:gdLst/>
              <a:ahLst/>
              <a:cxnLst/>
              <a:rect l="l" t="t" r="r" b="b"/>
              <a:pathLst>
                <a:path w="1908" h="1471" extrusionOk="0">
                  <a:moveTo>
                    <a:pt x="974" y="860"/>
                  </a:moveTo>
                  <a:cubicBezTo>
                    <a:pt x="974" y="864"/>
                    <a:pt x="974" y="868"/>
                    <a:pt x="974" y="871"/>
                  </a:cubicBezTo>
                  <a:cubicBezTo>
                    <a:pt x="957" y="888"/>
                    <a:pt x="941" y="897"/>
                    <a:pt x="936" y="897"/>
                  </a:cubicBezTo>
                  <a:cubicBezTo>
                    <a:pt x="931" y="897"/>
                    <a:pt x="938" y="886"/>
                    <a:pt x="974" y="860"/>
                  </a:cubicBezTo>
                  <a:close/>
                  <a:moveTo>
                    <a:pt x="1290" y="1"/>
                  </a:moveTo>
                  <a:cubicBezTo>
                    <a:pt x="1248" y="1"/>
                    <a:pt x="1207" y="6"/>
                    <a:pt x="1168" y="15"/>
                  </a:cubicBezTo>
                  <a:cubicBezTo>
                    <a:pt x="1012" y="54"/>
                    <a:pt x="935" y="210"/>
                    <a:pt x="935" y="366"/>
                  </a:cubicBezTo>
                  <a:cubicBezTo>
                    <a:pt x="935" y="521"/>
                    <a:pt x="974" y="638"/>
                    <a:pt x="974" y="794"/>
                  </a:cubicBezTo>
                  <a:cubicBezTo>
                    <a:pt x="974" y="794"/>
                    <a:pt x="974" y="810"/>
                    <a:pt x="974" y="833"/>
                  </a:cubicBezTo>
                  <a:cubicBezTo>
                    <a:pt x="920" y="806"/>
                    <a:pt x="866" y="760"/>
                    <a:pt x="876" y="760"/>
                  </a:cubicBezTo>
                  <a:lnTo>
                    <a:pt x="876" y="760"/>
                  </a:lnTo>
                  <a:cubicBezTo>
                    <a:pt x="881" y="760"/>
                    <a:pt x="898" y="770"/>
                    <a:pt x="935" y="794"/>
                  </a:cubicBezTo>
                  <a:lnTo>
                    <a:pt x="857" y="716"/>
                  </a:lnTo>
                  <a:lnTo>
                    <a:pt x="818" y="677"/>
                  </a:lnTo>
                  <a:lnTo>
                    <a:pt x="818" y="622"/>
                  </a:lnTo>
                  <a:cubicBezTo>
                    <a:pt x="818" y="622"/>
                    <a:pt x="818" y="606"/>
                    <a:pt x="818" y="560"/>
                  </a:cubicBezTo>
                  <a:cubicBezTo>
                    <a:pt x="818" y="549"/>
                    <a:pt x="821" y="531"/>
                    <a:pt x="825" y="514"/>
                  </a:cubicBezTo>
                  <a:lnTo>
                    <a:pt x="825" y="514"/>
                  </a:lnTo>
                  <a:cubicBezTo>
                    <a:pt x="857" y="477"/>
                    <a:pt x="857" y="441"/>
                    <a:pt x="857" y="405"/>
                  </a:cubicBezTo>
                  <a:cubicBezTo>
                    <a:pt x="887" y="374"/>
                    <a:pt x="894" y="344"/>
                    <a:pt x="877" y="314"/>
                  </a:cubicBezTo>
                  <a:lnTo>
                    <a:pt x="877" y="314"/>
                  </a:lnTo>
                  <a:cubicBezTo>
                    <a:pt x="924" y="142"/>
                    <a:pt x="748" y="47"/>
                    <a:pt x="583" y="47"/>
                  </a:cubicBezTo>
                  <a:cubicBezTo>
                    <a:pt x="557" y="47"/>
                    <a:pt x="531" y="49"/>
                    <a:pt x="507" y="54"/>
                  </a:cubicBezTo>
                  <a:lnTo>
                    <a:pt x="507" y="15"/>
                  </a:lnTo>
                  <a:lnTo>
                    <a:pt x="429" y="15"/>
                  </a:lnTo>
                  <a:cubicBezTo>
                    <a:pt x="351" y="54"/>
                    <a:pt x="312" y="54"/>
                    <a:pt x="273" y="93"/>
                  </a:cubicBezTo>
                  <a:cubicBezTo>
                    <a:pt x="195" y="171"/>
                    <a:pt x="117" y="249"/>
                    <a:pt x="78" y="327"/>
                  </a:cubicBezTo>
                  <a:cubicBezTo>
                    <a:pt x="1" y="482"/>
                    <a:pt x="1" y="677"/>
                    <a:pt x="78" y="833"/>
                  </a:cubicBezTo>
                  <a:cubicBezTo>
                    <a:pt x="195" y="1066"/>
                    <a:pt x="390" y="1300"/>
                    <a:pt x="701" y="1377"/>
                  </a:cubicBezTo>
                  <a:cubicBezTo>
                    <a:pt x="826" y="1440"/>
                    <a:pt x="956" y="1471"/>
                    <a:pt x="1086" y="1471"/>
                  </a:cubicBezTo>
                  <a:cubicBezTo>
                    <a:pt x="1280" y="1471"/>
                    <a:pt x="1472" y="1401"/>
                    <a:pt x="1635" y="1261"/>
                  </a:cubicBezTo>
                  <a:cubicBezTo>
                    <a:pt x="1907" y="910"/>
                    <a:pt x="1907" y="443"/>
                    <a:pt x="1635" y="132"/>
                  </a:cubicBezTo>
                  <a:cubicBezTo>
                    <a:pt x="1547" y="45"/>
                    <a:pt x="1416" y="1"/>
                    <a:pt x="1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9;p18">
              <a:extLst>
                <a:ext uri="{FF2B5EF4-FFF2-40B4-BE49-F238E27FC236}">
                  <a16:creationId xmlns:a16="http://schemas.microsoft.com/office/drawing/2014/main" id="{06D688CA-D523-D6C1-411B-5EF299E54078}"/>
                </a:ext>
              </a:extLst>
            </p:cNvPr>
            <p:cNvSpPr/>
            <p:nvPr/>
          </p:nvSpPr>
          <p:spPr>
            <a:xfrm>
              <a:off x="7063175" y="1567850"/>
              <a:ext cx="49650" cy="32950"/>
            </a:xfrm>
            <a:custGeom>
              <a:avLst/>
              <a:gdLst/>
              <a:ahLst/>
              <a:cxnLst/>
              <a:rect l="l" t="t" r="r" b="b"/>
              <a:pathLst>
                <a:path w="1986" h="1318" extrusionOk="0">
                  <a:moveTo>
                    <a:pt x="507" y="551"/>
                  </a:moveTo>
                  <a:lnTo>
                    <a:pt x="507" y="590"/>
                  </a:lnTo>
                  <a:cubicBezTo>
                    <a:pt x="529" y="613"/>
                    <a:pt x="555" y="631"/>
                    <a:pt x="584" y="646"/>
                  </a:cubicBezTo>
                  <a:lnTo>
                    <a:pt x="584" y="646"/>
                  </a:lnTo>
                  <a:cubicBezTo>
                    <a:pt x="569" y="641"/>
                    <a:pt x="555" y="635"/>
                    <a:pt x="541" y="628"/>
                  </a:cubicBezTo>
                  <a:lnTo>
                    <a:pt x="541" y="628"/>
                  </a:lnTo>
                  <a:cubicBezTo>
                    <a:pt x="567" y="650"/>
                    <a:pt x="585" y="668"/>
                    <a:pt x="585" y="668"/>
                  </a:cubicBezTo>
                  <a:cubicBezTo>
                    <a:pt x="585" y="668"/>
                    <a:pt x="507" y="707"/>
                    <a:pt x="585" y="707"/>
                  </a:cubicBezTo>
                  <a:cubicBezTo>
                    <a:pt x="662" y="707"/>
                    <a:pt x="740" y="823"/>
                    <a:pt x="779" y="823"/>
                  </a:cubicBezTo>
                  <a:cubicBezTo>
                    <a:pt x="795" y="823"/>
                    <a:pt x="809" y="819"/>
                    <a:pt x="823" y="811"/>
                  </a:cubicBezTo>
                  <a:lnTo>
                    <a:pt x="823" y="811"/>
                  </a:lnTo>
                  <a:cubicBezTo>
                    <a:pt x="833" y="826"/>
                    <a:pt x="843" y="842"/>
                    <a:pt x="854" y="858"/>
                  </a:cubicBezTo>
                  <a:lnTo>
                    <a:pt x="854" y="858"/>
                  </a:lnTo>
                  <a:cubicBezTo>
                    <a:pt x="848" y="866"/>
                    <a:pt x="838" y="907"/>
                    <a:pt x="840" y="907"/>
                  </a:cubicBezTo>
                  <a:cubicBezTo>
                    <a:pt x="841" y="907"/>
                    <a:pt x="846" y="895"/>
                    <a:pt x="857" y="862"/>
                  </a:cubicBezTo>
                  <a:cubicBezTo>
                    <a:pt x="857" y="823"/>
                    <a:pt x="896" y="785"/>
                    <a:pt x="896" y="746"/>
                  </a:cubicBezTo>
                  <a:cubicBezTo>
                    <a:pt x="899" y="739"/>
                    <a:pt x="902" y="733"/>
                    <a:pt x="905" y="727"/>
                  </a:cubicBezTo>
                  <a:lnTo>
                    <a:pt x="905" y="727"/>
                  </a:lnTo>
                  <a:cubicBezTo>
                    <a:pt x="877" y="758"/>
                    <a:pt x="852" y="793"/>
                    <a:pt x="823" y="811"/>
                  </a:cubicBezTo>
                  <a:lnTo>
                    <a:pt x="823" y="811"/>
                  </a:lnTo>
                  <a:cubicBezTo>
                    <a:pt x="794" y="767"/>
                    <a:pt x="765" y="724"/>
                    <a:pt x="736" y="681"/>
                  </a:cubicBezTo>
                  <a:lnTo>
                    <a:pt x="736" y="681"/>
                  </a:lnTo>
                  <a:cubicBezTo>
                    <a:pt x="735" y="681"/>
                    <a:pt x="734" y="681"/>
                    <a:pt x="734" y="681"/>
                  </a:cubicBezTo>
                  <a:cubicBezTo>
                    <a:pt x="682" y="681"/>
                    <a:pt x="630" y="669"/>
                    <a:pt x="584" y="646"/>
                  </a:cubicBezTo>
                  <a:lnTo>
                    <a:pt x="584" y="646"/>
                  </a:lnTo>
                  <a:cubicBezTo>
                    <a:pt x="626" y="660"/>
                    <a:pt x="667" y="668"/>
                    <a:pt x="701" y="668"/>
                  </a:cubicBezTo>
                  <a:lnTo>
                    <a:pt x="507" y="551"/>
                  </a:lnTo>
                  <a:close/>
                  <a:moveTo>
                    <a:pt x="745" y="425"/>
                  </a:moveTo>
                  <a:cubicBezTo>
                    <a:pt x="840" y="425"/>
                    <a:pt x="937" y="462"/>
                    <a:pt x="1005" y="538"/>
                  </a:cubicBezTo>
                  <a:lnTo>
                    <a:pt x="1005" y="538"/>
                  </a:lnTo>
                  <a:cubicBezTo>
                    <a:pt x="1015" y="522"/>
                    <a:pt x="1024" y="506"/>
                    <a:pt x="1032" y="488"/>
                  </a:cubicBezTo>
                  <a:lnTo>
                    <a:pt x="1032" y="488"/>
                  </a:lnTo>
                  <a:cubicBezTo>
                    <a:pt x="1032" y="489"/>
                    <a:pt x="1032" y="491"/>
                    <a:pt x="1032" y="493"/>
                  </a:cubicBezTo>
                  <a:lnTo>
                    <a:pt x="1032" y="493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05" y="538"/>
                    <a:pt x="1005" y="538"/>
                    <a:pt x="1005" y="538"/>
                  </a:cubicBezTo>
                  <a:lnTo>
                    <a:pt x="1005" y="538"/>
                  </a:lnTo>
                  <a:cubicBezTo>
                    <a:pt x="998" y="548"/>
                    <a:pt x="990" y="558"/>
                    <a:pt x="983" y="567"/>
                  </a:cubicBezTo>
                  <a:lnTo>
                    <a:pt x="983" y="567"/>
                  </a:lnTo>
                  <a:cubicBezTo>
                    <a:pt x="981" y="565"/>
                    <a:pt x="980" y="564"/>
                    <a:pt x="979" y="564"/>
                  </a:cubicBezTo>
                  <a:lnTo>
                    <a:pt x="979" y="564"/>
                  </a:lnTo>
                  <a:cubicBezTo>
                    <a:pt x="977" y="564"/>
                    <a:pt x="975" y="568"/>
                    <a:pt x="974" y="577"/>
                  </a:cubicBezTo>
                  <a:lnTo>
                    <a:pt x="974" y="577"/>
                  </a:lnTo>
                  <a:cubicBezTo>
                    <a:pt x="968" y="583"/>
                    <a:pt x="962" y="589"/>
                    <a:pt x="956" y="595"/>
                  </a:cubicBezTo>
                  <a:lnTo>
                    <a:pt x="956" y="595"/>
                  </a:lnTo>
                  <a:cubicBezTo>
                    <a:pt x="845" y="569"/>
                    <a:pt x="734" y="534"/>
                    <a:pt x="624" y="512"/>
                  </a:cubicBezTo>
                  <a:lnTo>
                    <a:pt x="624" y="512"/>
                  </a:lnTo>
                  <a:cubicBezTo>
                    <a:pt x="661" y="568"/>
                    <a:pt x="699" y="625"/>
                    <a:pt x="736" y="681"/>
                  </a:cubicBezTo>
                  <a:lnTo>
                    <a:pt x="736" y="681"/>
                  </a:lnTo>
                  <a:cubicBezTo>
                    <a:pt x="815" y="680"/>
                    <a:pt x="894" y="652"/>
                    <a:pt x="956" y="595"/>
                  </a:cubicBezTo>
                  <a:lnTo>
                    <a:pt x="956" y="595"/>
                  </a:lnTo>
                  <a:cubicBezTo>
                    <a:pt x="960" y="596"/>
                    <a:pt x="963" y="597"/>
                    <a:pt x="967" y="597"/>
                  </a:cubicBezTo>
                  <a:lnTo>
                    <a:pt x="967" y="597"/>
                  </a:lnTo>
                  <a:cubicBezTo>
                    <a:pt x="938" y="631"/>
                    <a:pt x="933" y="666"/>
                    <a:pt x="905" y="727"/>
                  </a:cubicBezTo>
                  <a:lnTo>
                    <a:pt x="905" y="727"/>
                  </a:lnTo>
                  <a:cubicBezTo>
                    <a:pt x="926" y="703"/>
                    <a:pt x="947" y="681"/>
                    <a:pt x="974" y="668"/>
                  </a:cubicBezTo>
                  <a:cubicBezTo>
                    <a:pt x="989" y="653"/>
                    <a:pt x="992" y="625"/>
                    <a:pt x="991" y="603"/>
                  </a:cubicBezTo>
                  <a:lnTo>
                    <a:pt x="991" y="603"/>
                  </a:lnTo>
                  <a:cubicBezTo>
                    <a:pt x="1011" y="607"/>
                    <a:pt x="1032" y="611"/>
                    <a:pt x="1052" y="615"/>
                  </a:cubicBezTo>
                  <a:lnTo>
                    <a:pt x="1052" y="615"/>
                  </a:lnTo>
                  <a:cubicBezTo>
                    <a:pt x="1051" y="609"/>
                    <a:pt x="1049" y="604"/>
                    <a:pt x="1047" y="599"/>
                  </a:cubicBezTo>
                  <a:lnTo>
                    <a:pt x="1047" y="599"/>
                  </a:lnTo>
                  <a:cubicBezTo>
                    <a:pt x="1039" y="584"/>
                    <a:pt x="1030" y="569"/>
                    <a:pt x="1020" y="556"/>
                  </a:cubicBezTo>
                  <a:lnTo>
                    <a:pt x="1020" y="556"/>
                  </a:lnTo>
                  <a:cubicBezTo>
                    <a:pt x="1010" y="565"/>
                    <a:pt x="999" y="574"/>
                    <a:pt x="988" y="581"/>
                  </a:cubicBezTo>
                  <a:lnTo>
                    <a:pt x="988" y="581"/>
                  </a:lnTo>
                  <a:cubicBezTo>
                    <a:pt x="987" y="578"/>
                    <a:pt x="986" y="574"/>
                    <a:pt x="985" y="572"/>
                  </a:cubicBezTo>
                  <a:lnTo>
                    <a:pt x="985" y="572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10" y="544"/>
                    <a:pt x="1015" y="550"/>
                    <a:pt x="1020" y="556"/>
                  </a:cubicBezTo>
                  <a:lnTo>
                    <a:pt x="1020" y="556"/>
                  </a:lnTo>
                  <a:cubicBezTo>
                    <a:pt x="1025" y="552"/>
                    <a:pt x="1031" y="547"/>
                    <a:pt x="1035" y="542"/>
                  </a:cubicBezTo>
                  <a:lnTo>
                    <a:pt x="1035" y="542"/>
                  </a:lnTo>
                  <a:cubicBezTo>
                    <a:pt x="1038" y="560"/>
                    <a:pt x="1042" y="579"/>
                    <a:pt x="1047" y="599"/>
                  </a:cubicBezTo>
                  <a:lnTo>
                    <a:pt x="1047" y="599"/>
                  </a:lnTo>
                  <a:cubicBezTo>
                    <a:pt x="1050" y="604"/>
                    <a:pt x="1053" y="610"/>
                    <a:pt x="1056" y="615"/>
                  </a:cubicBezTo>
                  <a:lnTo>
                    <a:pt x="1056" y="615"/>
                  </a:lnTo>
                  <a:cubicBezTo>
                    <a:pt x="1055" y="615"/>
                    <a:pt x="1053" y="615"/>
                    <a:pt x="1052" y="615"/>
                  </a:cubicBezTo>
                  <a:lnTo>
                    <a:pt x="1052" y="615"/>
                  </a:lnTo>
                  <a:cubicBezTo>
                    <a:pt x="1060" y="638"/>
                    <a:pt x="1069" y="662"/>
                    <a:pt x="1081" y="687"/>
                  </a:cubicBezTo>
                  <a:lnTo>
                    <a:pt x="1081" y="687"/>
                  </a:lnTo>
                  <a:cubicBezTo>
                    <a:pt x="1081" y="688"/>
                    <a:pt x="1082" y="689"/>
                    <a:pt x="1082" y="690"/>
                  </a:cubicBezTo>
                  <a:lnTo>
                    <a:pt x="1082" y="690"/>
                  </a:lnTo>
                  <a:cubicBezTo>
                    <a:pt x="1078" y="683"/>
                    <a:pt x="1076" y="681"/>
                    <a:pt x="1074" y="681"/>
                  </a:cubicBezTo>
                  <a:lnTo>
                    <a:pt x="1074" y="681"/>
                  </a:lnTo>
                  <a:cubicBezTo>
                    <a:pt x="1070" y="681"/>
                    <a:pt x="1081" y="720"/>
                    <a:pt x="1087" y="753"/>
                  </a:cubicBezTo>
                  <a:lnTo>
                    <a:pt x="1087" y="753"/>
                  </a:lnTo>
                  <a:cubicBezTo>
                    <a:pt x="1088" y="751"/>
                    <a:pt x="1089" y="748"/>
                    <a:pt x="1090" y="746"/>
                  </a:cubicBezTo>
                  <a:lnTo>
                    <a:pt x="1090" y="746"/>
                  </a:lnTo>
                  <a:cubicBezTo>
                    <a:pt x="1090" y="751"/>
                    <a:pt x="1090" y="757"/>
                    <a:pt x="1088" y="763"/>
                  </a:cubicBezTo>
                  <a:lnTo>
                    <a:pt x="1088" y="763"/>
                  </a:lnTo>
                  <a:cubicBezTo>
                    <a:pt x="1088" y="760"/>
                    <a:pt x="1087" y="757"/>
                    <a:pt x="1087" y="753"/>
                  </a:cubicBezTo>
                  <a:lnTo>
                    <a:pt x="1087" y="753"/>
                  </a:lnTo>
                  <a:cubicBezTo>
                    <a:pt x="1074" y="780"/>
                    <a:pt x="1072" y="791"/>
                    <a:pt x="1074" y="791"/>
                  </a:cubicBezTo>
                  <a:cubicBezTo>
                    <a:pt x="1077" y="791"/>
                    <a:pt x="1084" y="778"/>
                    <a:pt x="1088" y="763"/>
                  </a:cubicBezTo>
                  <a:lnTo>
                    <a:pt x="1088" y="763"/>
                  </a:lnTo>
                  <a:cubicBezTo>
                    <a:pt x="1090" y="771"/>
                    <a:pt x="1090" y="779"/>
                    <a:pt x="1090" y="785"/>
                  </a:cubicBezTo>
                  <a:cubicBezTo>
                    <a:pt x="1072" y="989"/>
                    <a:pt x="920" y="1087"/>
                    <a:pt x="767" y="1087"/>
                  </a:cubicBezTo>
                  <a:cubicBezTo>
                    <a:pt x="599" y="1087"/>
                    <a:pt x="429" y="969"/>
                    <a:pt x="429" y="746"/>
                  </a:cubicBezTo>
                  <a:cubicBezTo>
                    <a:pt x="429" y="682"/>
                    <a:pt x="443" y="628"/>
                    <a:pt x="466" y="583"/>
                  </a:cubicBezTo>
                  <a:lnTo>
                    <a:pt x="466" y="583"/>
                  </a:lnTo>
                  <a:cubicBezTo>
                    <a:pt x="490" y="601"/>
                    <a:pt x="515" y="616"/>
                    <a:pt x="541" y="628"/>
                  </a:cubicBezTo>
                  <a:lnTo>
                    <a:pt x="541" y="628"/>
                  </a:lnTo>
                  <a:cubicBezTo>
                    <a:pt x="521" y="612"/>
                    <a:pt x="497" y="592"/>
                    <a:pt x="471" y="575"/>
                  </a:cubicBezTo>
                  <a:lnTo>
                    <a:pt x="471" y="575"/>
                  </a:lnTo>
                  <a:cubicBezTo>
                    <a:pt x="528" y="475"/>
                    <a:pt x="635" y="425"/>
                    <a:pt x="745" y="425"/>
                  </a:cubicBezTo>
                  <a:close/>
                  <a:moveTo>
                    <a:pt x="689" y="1"/>
                  </a:moveTo>
                  <a:cubicBezTo>
                    <a:pt x="579" y="1"/>
                    <a:pt x="473" y="40"/>
                    <a:pt x="390" y="123"/>
                  </a:cubicBezTo>
                  <a:cubicBezTo>
                    <a:pt x="273" y="279"/>
                    <a:pt x="157" y="473"/>
                    <a:pt x="118" y="668"/>
                  </a:cubicBezTo>
                  <a:cubicBezTo>
                    <a:pt x="1" y="823"/>
                    <a:pt x="118" y="1057"/>
                    <a:pt x="312" y="1096"/>
                  </a:cubicBezTo>
                  <a:cubicBezTo>
                    <a:pt x="576" y="1192"/>
                    <a:pt x="914" y="1317"/>
                    <a:pt x="1226" y="1317"/>
                  </a:cubicBezTo>
                  <a:cubicBezTo>
                    <a:pt x="1419" y="1317"/>
                    <a:pt x="1603" y="1269"/>
                    <a:pt x="1752" y="1135"/>
                  </a:cubicBezTo>
                  <a:cubicBezTo>
                    <a:pt x="1947" y="862"/>
                    <a:pt x="1986" y="512"/>
                    <a:pt x="1830" y="201"/>
                  </a:cubicBezTo>
                  <a:cubicBezTo>
                    <a:pt x="1745" y="64"/>
                    <a:pt x="1607" y="3"/>
                    <a:pt x="1473" y="3"/>
                  </a:cubicBezTo>
                  <a:cubicBezTo>
                    <a:pt x="1314" y="3"/>
                    <a:pt x="1160" y="89"/>
                    <a:pt x="1103" y="239"/>
                  </a:cubicBezTo>
                  <a:lnTo>
                    <a:pt x="1103" y="239"/>
                  </a:lnTo>
                  <a:cubicBezTo>
                    <a:pt x="1081" y="178"/>
                    <a:pt x="1038" y="123"/>
                    <a:pt x="974" y="84"/>
                  </a:cubicBezTo>
                  <a:cubicBezTo>
                    <a:pt x="883" y="30"/>
                    <a:pt x="785" y="1"/>
                    <a:pt x="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" grpId="0"/>
      <p:bldP spid="1367" grpId="0"/>
      <p:bldP spid="1368" grpId="0"/>
      <p:bldP spid="1369" grpId="0"/>
      <p:bldP spid="13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5434229" y="3201085"/>
            <a:ext cx="117000" cy="21577"/>
          </a:xfrm>
          <a:custGeom>
            <a:avLst/>
            <a:gdLst/>
            <a:ahLst/>
            <a:cxnLst/>
            <a:rect l="l" t="t" r="r" b="b"/>
            <a:pathLst>
              <a:path w="976" h="180" extrusionOk="0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982521" y="1559101"/>
            <a:ext cx="694608" cy="694574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2"/>
                  <a:pt x="1026" y="4577"/>
                  <a:pt x="2289" y="4577"/>
                </a:cubicBezTo>
                <a:cubicBezTo>
                  <a:pt x="3552" y="4577"/>
                  <a:pt x="4577" y="3552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3325806" y="1586921"/>
            <a:ext cx="696047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3486386" y="1715419"/>
            <a:ext cx="364448" cy="364403"/>
            <a:chOff x="7414946" y="3220873"/>
            <a:chExt cx="360091" cy="360117"/>
          </a:xfrm>
        </p:grpSpPr>
        <p:sp>
          <p:nvSpPr>
            <p:cNvPr id="154" name="Google Shape;154;p16"/>
            <p:cNvSpPr/>
            <p:nvPr/>
          </p:nvSpPr>
          <p:spPr>
            <a:xfrm>
              <a:off x="7414946" y="3305234"/>
              <a:ext cx="151619" cy="195389"/>
            </a:xfrm>
            <a:custGeom>
              <a:avLst/>
              <a:gdLst/>
              <a:ahLst/>
              <a:cxnLst/>
              <a:rect l="l" t="t" r="r" b="b"/>
              <a:pathLst>
                <a:path w="5771" h="7437" extrusionOk="0">
                  <a:moveTo>
                    <a:pt x="0" y="1"/>
                  </a:moveTo>
                  <a:lnTo>
                    <a:pt x="0" y="4572"/>
                  </a:lnTo>
                  <a:lnTo>
                    <a:pt x="5771" y="7437"/>
                  </a:lnTo>
                  <a:lnTo>
                    <a:pt x="4571" y="1360"/>
                  </a:lnTo>
                  <a:lnTo>
                    <a:pt x="902" y="2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7414946" y="3425326"/>
              <a:ext cx="143789" cy="155665"/>
            </a:xfrm>
            <a:custGeom>
              <a:avLst/>
              <a:gdLst/>
              <a:ahLst/>
              <a:cxnLst/>
              <a:rect l="l" t="t" r="r" b="b"/>
              <a:pathLst>
                <a:path w="5473" h="5925" extrusionOk="0">
                  <a:moveTo>
                    <a:pt x="0" y="1"/>
                  </a:moveTo>
                  <a:lnTo>
                    <a:pt x="0" y="4572"/>
                  </a:lnTo>
                  <a:lnTo>
                    <a:pt x="4571" y="5924"/>
                  </a:lnTo>
                  <a:lnTo>
                    <a:pt x="5473" y="3642"/>
                  </a:lnTo>
                  <a:lnTo>
                    <a:pt x="4571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735471" y="3430265"/>
              <a:ext cx="39566" cy="150725"/>
            </a:xfrm>
            <a:custGeom>
              <a:avLst/>
              <a:gdLst/>
              <a:ahLst/>
              <a:cxnLst/>
              <a:rect l="l" t="t" r="r" b="b"/>
              <a:pathLst>
                <a:path w="1506" h="5737" extrusionOk="0">
                  <a:moveTo>
                    <a:pt x="1" y="0"/>
                  </a:moveTo>
                  <a:lnTo>
                    <a:pt x="604" y="5466"/>
                  </a:lnTo>
                  <a:lnTo>
                    <a:pt x="1506" y="5736"/>
                  </a:lnTo>
                  <a:lnTo>
                    <a:pt x="1506" y="1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7623418" y="3393641"/>
              <a:ext cx="127947" cy="180229"/>
            </a:xfrm>
            <a:custGeom>
              <a:avLst/>
              <a:gdLst/>
              <a:ahLst/>
              <a:cxnLst/>
              <a:rect l="l" t="t" r="r" b="b"/>
              <a:pathLst>
                <a:path w="4870" h="6860" extrusionOk="0">
                  <a:moveTo>
                    <a:pt x="0" y="0"/>
                  </a:moveTo>
                  <a:lnTo>
                    <a:pt x="1200" y="5778"/>
                  </a:lnTo>
                  <a:lnTo>
                    <a:pt x="4869" y="6860"/>
                  </a:lnTo>
                  <a:lnTo>
                    <a:pt x="4869" y="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535038" y="3420045"/>
              <a:ext cx="119908" cy="160945"/>
            </a:xfrm>
            <a:custGeom>
              <a:avLst/>
              <a:gdLst/>
              <a:ahLst/>
              <a:cxnLst/>
              <a:rect l="l" t="t" r="r" b="b"/>
              <a:pathLst>
                <a:path w="4564" h="6126" extrusionOk="0">
                  <a:moveTo>
                    <a:pt x="2282" y="1"/>
                  </a:moveTo>
                  <a:lnTo>
                    <a:pt x="0" y="1554"/>
                  </a:lnTo>
                  <a:lnTo>
                    <a:pt x="0" y="6125"/>
                  </a:lnTo>
                  <a:lnTo>
                    <a:pt x="4564" y="4773"/>
                  </a:lnTo>
                  <a:lnTo>
                    <a:pt x="4564" y="20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735471" y="3333845"/>
              <a:ext cx="39566" cy="127054"/>
            </a:xfrm>
            <a:custGeom>
              <a:avLst/>
              <a:gdLst/>
              <a:ahLst/>
              <a:cxnLst/>
              <a:rect l="l" t="t" r="r" b="b"/>
              <a:pathLst>
                <a:path w="1506" h="4836" extrusionOk="0">
                  <a:moveTo>
                    <a:pt x="604" y="1"/>
                  </a:moveTo>
                  <a:lnTo>
                    <a:pt x="1" y="2290"/>
                  </a:lnTo>
                  <a:lnTo>
                    <a:pt x="604" y="4572"/>
                  </a:lnTo>
                  <a:lnTo>
                    <a:pt x="1506" y="4835"/>
                  </a:lnTo>
                  <a:lnTo>
                    <a:pt x="1506" y="27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7631248" y="3305234"/>
              <a:ext cx="120118" cy="148729"/>
            </a:xfrm>
            <a:custGeom>
              <a:avLst/>
              <a:gdLst/>
              <a:ahLst/>
              <a:cxnLst/>
              <a:rect l="l" t="t" r="r" b="b"/>
              <a:pathLst>
                <a:path w="4572" h="5661" extrusionOk="0">
                  <a:moveTo>
                    <a:pt x="902" y="1"/>
                  </a:moveTo>
                  <a:lnTo>
                    <a:pt x="0" y="2290"/>
                  </a:lnTo>
                  <a:lnTo>
                    <a:pt x="902" y="4572"/>
                  </a:lnTo>
                  <a:lnTo>
                    <a:pt x="4571" y="5661"/>
                  </a:lnTo>
                  <a:lnTo>
                    <a:pt x="4571" y="1090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7535038" y="3305234"/>
              <a:ext cx="119908" cy="155665"/>
            </a:xfrm>
            <a:custGeom>
              <a:avLst/>
              <a:gdLst/>
              <a:ahLst/>
              <a:cxnLst/>
              <a:rect l="l" t="t" r="r" b="b"/>
              <a:pathLst>
                <a:path w="4564" h="5925" extrusionOk="0">
                  <a:moveTo>
                    <a:pt x="4564" y="1"/>
                  </a:moveTo>
                  <a:lnTo>
                    <a:pt x="0" y="1360"/>
                  </a:lnTo>
                  <a:lnTo>
                    <a:pt x="0" y="5924"/>
                  </a:lnTo>
                  <a:lnTo>
                    <a:pt x="4564" y="4572"/>
                  </a:lnTo>
                  <a:lnTo>
                    <a:pt x="45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7654945" y="3220873"/>
              <a:ext cx="67258" cy="180807"/>
            </a:xfrm>
            <a:custGeom>
              <a:avLst/>
              <a:gdLst/>
              <a:ahLst/>
              <a:cxnLst/>
              <a:rect l="l" t="t" r="r" b="b"/>
              <a:pathLst>
                <a:path w="2560" h="6882" extrusionOk="0">
                  <a:moveTo>
                    <a:pt x="0" y="1"/>
                  </a:moveTo>
                  <a:lnTo>
                    <a:pt x="0" y="6881"/>
                  </a:lnTo>
                  <a:cubicBezTo>
                    <a:pt x="0" y="6881"/>
                    <a:pt x="2559" y="4322"/>
                    <a:pt x="2559" y="2560"/>
                  </a:cubicBezTo>
                  <a:cubicBezTo>
                    <a:pt x="2559" y="1145"/>
                    <a:pt x="141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7587688" y="3220873"/>
              <a:ext cx="118831" cy="180807"/>
            </a:xfrm>
            <a:custGeom>
              <a:avLst/>
              <a:gdLst/>
              <a:ahLst/>
              <a:cxnLst/>
              <a:rect l="l" t="t" r="r" b="b"/>
              <a:pathLst>
                <a:path w="4523" h="6882" extrusionOk="0">
                  <a:moveTo>
                    <a:pt x="2560" y="1"/>
                  </a:moveTo>
                  <a:cubicBezTo>
                    <a:pt x="1145" y="1"/>
                    <a:pt x="1" y="1145"/>
                    <a:pt x="1" y="2560"/>
                  </a:cubicBezTo>
                  <a:cubicBezTo>
                    <a:pt x="1" y="4322"/>
                    <a:pt x="2560" y="6881"/>
                    <a:pt x="2560" y="6881"/>
                  </a:cubicBezTo>
                  <a:cubicBezTo>
                    <a:pt x="2560" y="6881"/>
                    <a:pt x="4523" y="4322"/>
                    <a:pt x="4523" y="2560"/>
                  </a:cubicBezTo>
                  <a:cubicBezTo>
                    <a:pt x="4523" y="1152"/>
                    <a:pt x="3642" y="1"/>
                    <a:pt x="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7607366" y="3252479"/>
              <a:ext cx="83310" cy="71382"/>
            </a:xfrm>
            <a:custGeom>
              <a:avLst/>
              <a:gdLst/>
              <a:ahLst/>
              <a:cxnLst/>
              <a:rect l="l" t="t" r="r" b="b"/>
              <a:pathLst>
                <a:path w="3171" h="2717" extrusionOk="0">
                  <a:moveTo>
                    <a:pt x="1803" y="0"/>
                  </a:moveTo>
                  <a:cubicBezTo>
                    <a:pt x="1470" y="0"/>
                    <a:pt x="1130" y="124"/>
                    <a:pt x="854" y="400"/>
                  </a:cubicBezTo>
                  <a:cubicBezTo>
                    <a:pt x="1" y="1253"/>
                    <a:pt x="604" y="2716"/>
                    <a:pt x="1811" y="2716"/>
                  </a:cubicBezTo>
                  <a:cubicBezTo>
                    <a:pt x="2560" y="2710"/>
                    <a:pt x="3164" y="2106"/>
                    <a:pt x="3171" y="1357"/>
                  </a:cubicBezTo>
                  <a:cubicBezTo>
                    <a:pt x="3171" y="541"/>
                    <a:pt x="2501" y="0"/>
                    <a:pt x="1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6"/>
          <p:cNvSpPr/>
          <p:nvPr/>
        </p:nvSpPr>
        <p:spPr>
          <a:xfrm>
            <a:off x="5154695" y="1601595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469997" y="1554256"/>
            <a:ext cx="704051" cy="70400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1582075" y="1747619"/>
            <a:ext cx="482541" cy="311692"/>
            <a:chOff x="5084391" y="4183682"/>
            <a:chExt cx="504064" cy="325595"/>
          </a:xfrm>
        </p:grpSpPr>
        <p:sp>
          <p:nvSpPr>
            <p:cNvPr id="182" name="Google Shape;182;p16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7" name="Google Shape;197;p16"/>
          <p:cNvCxnSpPr/>
          <p:nvPr/>
        </p:nvCxnSpPr>
        <p:spPr>
          <a:xfrm>
            <a:off x="503930" y="2545475"/>
            <a:ext cx="820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6"/>
          <p:cNvSpPr/>
          <p:nvPr/>
        </p:nvSpPr>
        <p:spPr>
          <a:xfrm>
            <a:off x="1727574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3573960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5401823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7235061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1290727" y="285128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NTSB DATA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3166260" y="2757284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SAFETY STATISTICS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4901309" y="2738353"/>
            <a:ext cx="1182839" cy="29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 ANALYSIS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681099" y="2851287"/>
            <a:ext cx="12972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VISUALIZATIONS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1181510" y="326441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provided by National Transportation Safety Board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3020010" y="3233781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Determination of safest aircraft by data analysis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4826792" y="3201085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from Global Air used to determine best planes to suit our need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6681099" y="328088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Creative visuals to portray findings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6C6AD3-4A7A-E6D9-8075-1DFC20B4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27" y="1743227"/>
            <a:ext cx="451143" cy="317019"/>
          </a:xfrm>
          <a:prstGeom prst="rect">
            <a:avLst/>
          </a:prstGeom>
        </p:spPr>
      </p:pic>
      <p:grpSp>
        <p:nvGrpSpPr>
          <p:cNvPr id="36" name="Google Shape;1341;p27">
            <a:extLst>
              <a:ext uri="{FF2B5EF4-FFF2-40B4-BE49-F238E27FC236}">
                <a16:creationId xmlns:a16="http://schemas.microsoft.com/office/drawing/2014/main" id="{F2096655-D6BC-30F6-CC30-62AA235B3DE2}"/>
              </a:ext>
            </a:extLst>
          </p:cNvPr>
          <p:cNvGrpSpPr/>
          <p:nvPr/>
        </p:nvGrpSpPr>
        <p:grpSpPr>
          <a:xfrm>
            <a:off x="5321218" y="1786616"/>
            <a:ext cx="371782" cy="274285"/>
            <a:chOff x="5223609" y="3731112"/>
            <a:chExt cx="371782" cy="274285"/>
          </a:xfrm>
        </p:grpSpPr>
        <p:sp>
          <p:nvSpPr>
            <p:cNvPr id="37" name="Google Shape;1342;p27">
              <a:extLst>
                <a:ext uri="{FF2B5EF4-FFF2-40B4-BE49-F238E27FC236}">
                  <a16:creationId xmlns:a16="http://schemas.microsoft.com/office/drawing/2014/main" id="{9D7C4733-B947-19B4-CAD8-7D2077E6E1B8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3;p27">
              <a:extLst>
                <a:ext uri="{FF2B5EF4-FFF2-40B4-BE49-F238E27FC236}">
                  <a16:creationId xmlns:a16="http://schemas.microsoft.com/office/drawing/2014/main" id="{2C5B5555-AA5E-AA14-C43D-E6E950D322C1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0F8B-4E13-F424-AC8E-2D62AD99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Part 1 – Zeroing In</a:t>
            </a:r>
          </a:p>
        </p:txBody>
      </p:sp>
      <p:grpSp>
        <p:nvGrpSpPr>
          <p:cNvPr id="3" name="Google Shape;2384;p41">
            <a:extLst>
              <a:ext uri="{FF2B5EF4-FFF2-40B4-BE49-F238E27FC236}">
                <a16:creationId xmlns:a16="http://schemas.microsoft.com/office/drawing/2014/main" id="{B2267A48-B2CC-A12A-E9A9-BA1EE0E0CC6C}"/>
              </a:ext>
            </a:extLst>
          </p:cNvPr>
          <p:cNvGrpSpPr/>
          <p:nvPr/>
        </p:nvGrpSpPr>
        <p:grpSpPr>
          <a:xfrm>
            <a:off x="457200" y="1223491"/>
            <a:ext cx="8273572" cy="2036543"/>
            <a:chOff x="459004" y="1353299"/>
            <a:chExt cx="8273572" cy="2795689"/>
          </a:xfrm>
        </p:grpSpPr>
        <p:sp>
          <p:nvSpPr>
            <p:cNvPr id="4" name="Google Shape;2385;p41">
              <a:extLst>
                <a:ext uri="{FF2B5EF4-FFF2-40B4-BE49-F238E27FC236}">
                  <a16:creationId xmlns:a16="http://schemas.microsoft.com/office/drawing/2014/main" id="{52F7792C-CD6E-B672-50F6-19F583C811B2}"/>
                </a:ext>
              </a:extLst>
            </p:cNvPr>
            <p:cNvSpPr/>
            <p:nvPr/>
          </p:nvSpPr>
          <p:spPr>
            <a:xfrm>
              <a:off x="5698220" y="1353299"/>
              <a:ext cx="3034356" cy="2795689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" name="Google Shape;2386;p41">
              <a:extLst>
                <a:ext uri="{FF2B5EF4-FFF2-40B4-BE49-F238E27FC236}">
                  <a16:creationId xmlns:a16="http://schemas.microsoft.com/office/drawing/2014/main" id="{0314FBD6-5473-DCCE-0276-14687C4EB7E3}"/>
                </a:ext>
              </a:extLst>
            </p:cNvPr>
            <p:cNvSpPr/>
            <p:nvPr/>
          </p:nvSpPr>
          <p:spPr>
            <a:xfrm>
              <a:off x="3080082" y="1353299"/>
              <a:ext cx="3031416" cy="2795689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" name="Google Shape;2387;p41">
              <a:extLst>
                <a:ext uri="{FF2B5EF4-FFF2-40B4-BE49-F238E27FC236}">
                  <a16:creationId xmlns:a16="http://schemas.microsoft.com/office/drawing/2014/main" id="{1A8C4800-5246-04F4-17CE-F34786236622}"/>
                </a:ext>
              </a:extLst>
            </p:cNvPr>
            <p:cNvSpPr/>
            <p:nvPr/>
          </p:nvSpPr>
          <p:spPr>
            <a:xfrm>
              <a:off x="459004" y="1353299"/>
              <a:ext cx="3034317" cy="2795689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7" name="Google Shape;2388;p41">
              <a:extLst>
                <a:ext uri="{FF2B5EF4-FFF2-40B4-BE49-F238E27FC236}">
                  <a16:creationId xmlns:a16="http://schemas.microsoft.com/office/drawing/2014/main" id="{F4634943-4D0E-8128-E64C-31657D2A59E7}"/>
                </a:ext>
              </a:extLst>
            </p:cNvPr>
            <p:cNvSpPr txBox="1"/>
            <p:nvPr/>
          </p:nvSpPr>
          <p:spPr>
            <a:xfrm>
              <a:off x="6066591" y="1425578"/>
              <a:ext cx="20745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MISSING DATA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" name="Google Shape;2389;p41">
              <a:extLst>
                <a:ext uri="{FF2B5EF4-FFF2-40B4-BE49-F238E27FC236}">
                  <a16:creationId xmlns:a16="http://schemas.microsoft.com/office/drawing/2014/main" id="{68C02E70-56D7-D0C4-9563-33231CF9F7E1}"/>
                </a:ext>
              </a:extLst>
            </p:cNvPr>
            <p:cNvSpPr txBox="1"/>
            <p:nvPr/>
          </p:nvSpPr>
          <p:spPr>
            <a:xfrm>
              <a:off x="6089045" y="1825178"/>
              <a:ext cx="20745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Removed data without Make/Model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Cleaned numbers to perform statistical analysis</a:t>
              </a:r>
            </a:p>
            <a:p>
              <a:pPr lvl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Google Shape;2390;p41">
              <a:extLst>
                <a:ext uri="{FF2B5EF4-FFF2-40B4-BE49-F238E27FC236}">
                  <a16:creationId xmlns:a16="http://schemas.microsoft.com/office/drawing/2014/main" id="{E6EFDF6F-949E-0DA4-3294-68ACF8291135}"/>
                </a:ext>
              </a:extLst>
            </p:cNvPr>
            <p:cNvSpPr/>
            <p:nvPr/>
          </p:nvSpPr>
          <p:spPr>
            <a:xfrm>
              <a:off x="7022643" y="2588255"/>
              <a:ext cx="6122" cy="25695"/>
            </a:xfrm>
            <a:custGeom>
              <a:avLst/>
              <a:gdLst/>
              <a:ahLst/>
              <a:cxnLst/>
              <a:rect l="l" t="t" r="r" b="b"/>
              <a:pathLst>
                <a:path w="264" h="1108" extrusionOk="0">
                  <a:moveTo>
                    <a:pt x="99" y="1"/>
                  </a:moveTo>
                  <a:lnTo>
                    <a:pt x="1" y="1009"/>
                  </a:lnTo>
                  <a:lnTo>
                    <a:pt x="1" y="1108"/>
                  </a:lnTo>
                  <a:lnTo>
                    <a:pt x="264" y="1108"/>
                  </a:lnTo>
                  <a:lnTo>
                    <a:pt x="264" y="100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CC9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1;p41">
              <a:extLst>
                <a:ext uri="{FF2B5EF4-FFF2-40B4-BE49-F238E27FC236}">
                  <a16:creationId xmlns:a16="http://schemas.microsoft.com/office/drawing/2014/main" id="{25E22CB2-EC1D-0A22-C709-7DCD9160A675}"/>
                </a:ext>
              </a:extLst>
            </p:cNvPr>
            <p:cNvSpPr/>
            <p:nvPr/>
          </p:nvSpPr>
          <p:spPr>
            <a:xfrm>
              <a:off x="7021113" y="2584963"/>
              <a:ext cx="8163" cy="6957"/>
            </a:xfrm>
            <a:custGeom>
              <a:avLst/>
              <a:gdLst/>
              <a:ahLst/>
              <a:cxnLst/>
              <a:rect l="l" t="t" r="r" b="b"/>
              <a:pathLst>
                <a:path w="352" h="300" extrusionOk="0">
                  <a:moveTo>
                    <a:pt x="198" y="0"/>
                  </a:moveTo>
                  <a:cubicBezTo>
                    <a:pt x="67" y="0"/>
                    <a:pt x="1" y="165"/>
                    <a:pt x="89" y="252"/>
                  </a:cubicBezTo>
                  <a:cubicBezTo>
                    <a:pt x="121" y="285"/>
                    <a:pt x="161" y="299"/>
                    <a:pt x="199" y="299"/>
                  </a:cubicBezTo>
                  <a:cubicBezTo>
                    <a:pt x="277" y="299"/>
                    <a:pt x="352" y="238"/>
                    <a:pt x="352" y="143"/>
                  </a:cubicBezTo>
                  <a:cubicBezTo>
                    <a:pt x="352" y="66"/>
                    <a:pt x="275" y="0"/>
                    <a:pt x="198" y="0"/>
                  </a:cubicBezTo>
                  <a:close/>
                </a:path>
              </a:pathLst>
            </a:custGeom>
            <a:solidFill>
              <a:srgbClr val="CC9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5;p41">
              <a:extLst>
                <a:ext uri="{FF2B5EF4-FFF2-40B4-BE49-F238E27FC236}">
                  <a16:creationId xmlns:a16="http://schemas.microsoft.com/office/drawing/2014/main" id="{CE3B6390-CDF4-A5C3-1688-3AB5918B3257}"/>
                </a:ext>
              </a:extLst>
            </p:cNvPr>
            <p:cNvSpPr txBox="1"/>
            <p:nvPr/>
          </p:nvSpPr>
          <p:spPr>
            <a:xfrm>
              <a:off x="3378647" y="1425578"/>
              <a:ext cx="2188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NARROWING DOWN SPECIFIC DATA POINTS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2406;p41">
              <a:extLst>
                <a:ext uri="{FF2B5EF4-FFF2-40B4-BE49-F238E27FC236}">
                  <a16:creationId xmlns:a16="http://schemas.microsoft.com/office/drawing/2014/main" id="{879B1D9B-2DF2-96BA-75E0-F2B568FF2644}"/>
                </a:ext>
              </a:extLst>
            </p:cNvPr>
            <p:cNvSpPr txBox="1"/>
            <p:nvPr/>
          </p:nvSpPr>
          <p:spPr>
            <a:xfrm>
              <a:off x="3378647" y="2118429"/>
              <a:ext cx="2188200" cy="1015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Data only from 1993 on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Professionally built only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USA Only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Private and Small Planes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2418;p41">
              <a:extLst>
                <a:ext uri="{FF2B5EF4-FFF2-40B4-BE49-F238E27FC236}">
                  <a16:creationId xmlns:a16="http://schemas.microsoft.com/office/drawing/2014/main" id="{3047492B-1E85-CC26-9F59-48CC6F513048}"/>
                </a:ext>
              </a:extLst>
            </p:cNvPr>
            <p:cNvSpPr/>
            <p:nvPr/>
          </p:nvSpPr>
          <p:spPr>
            <a:xfrm>
              <a:off x="4487475" y="3162988"/>
              <a:ext cx="11650" cy="14525"/>
            </a:xfrm>
            <a:custGeom>
              <a:avLst/>
              <a:gdLst/>
              <a:ahLst/>
              <a:cxnLst/>
              <a:rect l="l" t="t" r="r" b="b"/>
              <a:pathLst>
                <a:path w="466" h="581" extrusionOk="0">
                  <a:moveTo>
                    <a:pt x="265" y="1"/>
                  </a:moveTo>
                  <a:cubicBezTo>
                    <a:pt x="250" y="1"/>
                    <a:pt x="234" y="3"/>
                    <a:pt x="218" y="7"/>
                  </a:cubicBezTo>
                  <a:lnTo>
                    <a:pt x="187" y="7"/>
                  </a:lnTo>
                  <a:cubicBezTo>
                    <a:pt x="63" y="38"/>
                    <a:pt x="1" y="131"/>
                    <a:pt x="32" y="224"/>
                  </a:cubicBezTo>
                  <a:cubicBezTo>
                    <a:pt x="32" y="348"/>
                    <a:pt x="63" y="441"/>
                    <a:pt x="125" y="534"/>
                  </a:cubicBezTo>
                  <a:cubicBezTo>
                    <a:pt x="156" y="565"/>
                    <a:pt x="194" y="581"/>
                    <a:pt x="229" y="581"/>
                  </a:cubicBezTo>
                  <a:cubicBezTo>
                    <a:pt x="264" y="581"/>
                    <a:pt x="295" y="565"/>
                    <a:pt x="311" y="534"/>
                  </a:cubicBezTo>
                  <a:cubicBezTo>
                    <a:pt x="373" y="503"/>
                    <a:pt x="435" y="441"/>
                    <a:pt x="435" y="379"/>
                  </a:cubicBezTo>
                  <a:cubicBezTo>
                    <a:pt x="466" y="317"/>
                    <a:pt x="404" y="224"/>
                    <a:pt x="404" y="193"/>
                  </a:cubicBezTo>
                  <a:cubicBezTo>
                    <a:pt x="431" y="85"/>
                    <a:pt x="364" y="1"/>
                    <a:pt x="2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19;p41">
              <a:extLst>
                <a:ext uri="{FF2B5EF4-FFF2-40B4-BE49-F238E27FC236}">
                  <a16:creationId xmlns:a16="http://schemas.microsoft.com/office/drawing/2014/main" id="{94744628-CC6B-F541-2A3C-822D4D22266E}"/>
                </a:ext>
              </a:extLst>
            </p:cNvPr>
            <p:cNvSpPr txBox="1"/>
            <p:nvPr/>
          </p:nvSpPr>
          <p:spPr>
            <a:xfrm>
              <a:off x="609037" y="1476562"/>
              <a:ext cx="2188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ELIMINATING UNNECESSARY INFO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2420;p41">
              <a:extLst>
                <a:ext uri="{FF2B5EF4-FFF2-40B4-BE49-F238E27FC236}">
                  <a16:creationId xmlns:a16="http://schemas.microsoft.com/office/drawing/2014/main" id="{3D21E72C-EB20-6C98-A17D-113CA02EDE7A}"/>
                </a:ext>
              </a:extLst>
            </p:cNvPr>
            <p:cNvSpPr txBox="1"/>
            <p:nvPr/>
          </p:nvSpPr>
          <p:spPr>
            <a:xfrm>
              <a:off x="601002" y="2144663"/>
              <a:ext cx="2188200" cy="1012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Impractical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Ungroupable/ Unique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Incomplete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Redundant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Irrelevant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D8FBFCF-FDA6-5354-F685-A8F87D877C3F}"/>
              </a:ext>
            </a:extLst>
          </p:cNvPr>
          <p:cNvSpPr txBox="1"/>
          <p:nvPr/>
        </p:nvSpPr>
        <p:spPr>
          <a:xfrm>
            <a:off x="929399" y="2745635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88,889 Data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BE688-3027-63A9-5D5A-22A3DF9A9074}"/>
              </a:ext>
            </a:extLst>
          </p:cNvPr>
          <p:cNvSpPr txBox="1"/>
          <p:nvPr/>
        </p:nvSpPr>
        <p:spPr>
          <a:xfrm>
            <a:off x="3701054" y="2751397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21,119 Data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7C7C8-6AE5-AEF6-C221-6F03B5CDACB8}"/>
              </a:ext>
            </a:extLst>
          </p:cNvPr>
          <p:cNvSpPr txBox="1"/>
          <p:nvPr/>
        </p:nvSpPr>
        <p:spPr>
          <a:xfrm>
            <a:off x="929399" y="296924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31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67033-17B8-1483-BB2B-CBE0D3D9540A}"/>
              </a:ext>
            </a:extLst>
          </p:cNvPr>
          <p:cNvSpPr txBox="1"/>
          <p:nvPr/>
        </p:nvSpPr>
        <p:spPr>
          <a:xfrm>
            <a:off x="3713301" y="2982837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22 Categories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EEF17-7D0D-2EA2-D1E7-3F54FE610A26}"/>
              </a:ext>
            </a:extLst>
          </p:cNvPr>
          <p:cNvSpPr txBox="1"/>
          <p:nvPr/>
        </p:nvSpPr>
        <p:spPr>
          <a:xfrm>
            <a:off x="6307563" y="297175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15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FE81-3FA3-CE5F-A1BE-9EFA0B75BE03}"/>
              </a:ext>
            </a:extLst>
          </p:cNvPr>
          <p:cNvSpPr txBox="1"/>
          <p:nvPr/>
        </p:nvSpPr>
        <p:spPr>
          <a:xfrm>
            <a:off x="6285671" y="274563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15,781 Data Points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DB675A-0F10-1A7F-8A90-AE5C6AA5A600}"/>
              </a:ext>
            </a:extLst>
          </p:cNvPr>
          <p:cNvCxnSpPr/>
          <p:nvPr/>
        </p:nvCxnSpPr>
        <p:spPr>
          <a:xfrm>
            <a:off x="2338224" y="3016836"/>
            <a:ext cx="130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6BF99D-0097-021D-9569-CCD0B4DF2EF3}"/>
              </a:ext>
            </a:extLst>
          </p:cNvPr>
          <p:cNvCxnSpPr/>
          <p:nvPr/>
        </p:nvCxnSpPr>
        <p:spPr>
          <a:xfrm>
            <a:off x="5000213" y="3053412"/>
            <a:ext cx="130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AC11B2AA-EA21-D6A8-0D03-1C9BB5B3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7" y="3260034"/>
            <a:ext cx="1001574" cy="159340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2DF60C6-50B6-03B2-9CB0-B6FF2C98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204" y="3260034"/>
            <a:ext cx="1001575" cy="14899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DC12829-3EBA-777C-3C0D-4C92252D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40" y="3270917"/>
            <a:ext cx="1001574" cy="15934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F970ED3-725B-8216-0F04-D0B673EA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67" y="3270917"/>
            <a:ext cx="1001575" cy="148994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F8DFEC-28D2-7750-BD7D-95DCD4FB346E}"/>
              </a:ext>
            </a:extLst>
          </p:cNvPr>
          <p:cNvCxnSpPr>
            <a:cxnSpLocks/>
          </p:cNvCxnSpPr>
          <p:nvPr/>
        </p:nvCxnSpPr>
        <p:spPr>
          <a:xfrm>
            <a:off x="3106627" y="3321050"/>
            <a:ext cx="3848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AB1E66-6919-90E2-A642-11EE23108940}"/>
              </a:ext>
            </a:extLst>
          </p:cNvPr>
          <p:cNvCxnSpPr>
            <a:cxnSpLocks/>
          </p:cNvCxnSpPr>
          <p:nvPr/>
        </p:nvCxnSpPr>
        <p:spPr>
          <a:xfrm>
            <a:off x="3106627" y="3819525"/>
            <a:ext cx="3848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027B09-A320-FF1B-FC3D-B71720365EC5}"/>
              </a:ext>
            </a:extLst>
          </p:cNvPr>
          <p:cNvCxnSpPr>
            <a:cxnSpLocks/>
          </p:cNvCxnSpPr>
          <p:nvPr/>
        </p:nvCxnSpPr>
        <p:spPr>
          <a:xfrm>
            <a:off x="3117970" y="3914775"/>
            <a:ext cx="3848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522048-32BF-C6CA-F410-8174702480C4}"/>
              </a:ext>
            </a:extLst>
          </p:cNvPr>
          <p:cNvCxnSpPr>
            <a:cxnSpLocks/>
          </p:cNvCxnSpPr>
          <p:nvPr/>
        </p:nvCxnSpPr>
        <p:spPr>
          <a:xfrm>
            <a:off x="3117970" y="4016375"/>
            <a:ext cx="43485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E8442-5D82-A4B6-75DA-FAC86B4FFD5A}"/>
              </a:ext>
            </a:extLst>
          </p:cNvPr>
          <p:cNvCxnSpPr>
            <a:cxnSpLocks/>
          </p:cNvCxnSpPr>
          <p:nvPr/>
        </p:nvCxnSpPr>
        <p:spPr>
          <a:xfrm>
            <a:off x="3117970" y="4114800"/>
            <a:ext cx="5830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33FDF31-B6A2-7431-221C-6DA58C845AB2}"/>
              </a:ext>
            </a:extLst>
          </p:cNvPr>
          <p:cNvCxnSpPr>
            <a:cxnSpLocks/>
          </p:cNvCxnSpPr>
          <p:nvPr/>
        </p:nvCxnSpPr>
        <p:spPr>
          <a:xfrm>
            <a:off x="3117970" y="4216400"/>
            <a:ext cx="5830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605E89-2E40-8C36-8562-FCED2A151D2A}"/>
              </a:ext>
            </a:extLst>
          </p:cNvPr>
          <p:cNvCxnSpPr>
            <a:cxnSpLocks/>
          </p:cNvCxnSpPr>
          <p:nvPr/>
        </p:nvCxnSpPr>
        <p:spPr>
          <a:xfrm>
            <a:off x="3117970" y="4318000"/>
            <a:ext cx="73330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BA2D3F-7AB4-65A7-B6DD-3393369F9CAD}"/>
              </a:ext>
            </a:extLst>
          </p:cNvPr>
          <p:cNvCxnSpPr>
            <a:cxnSpLocks/>
          </p:cNvCxnSpPr>
          <p:nvPr/>
        </p:nvCxnSpPr>
        <p:spPr>
          <a:xfrm>
            <a:off x="3117970" y="4521200"/>
            <a:ext cx="82220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045A22-D230-9AF2-3813-21AF0A1ED392}"/>
              </a:ext>
            </a:extLst>
          </p:cNvPr>
          <p:cNvCxnSpPr>
            <a:cxnSpLocks/>
          </p:cNvCxnSpPr>
          <p:nvPr/>
        </p:nvCxnSpPr>
        <p:spPr>
          <a:xfrm>
            <a:off x="3117970" y="4613275"/>
            <a:ext cx="90793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20A2B9-A46D-F91A-401E-DF1256CE12AA}"/>
              </a:ext>
            </a:extLst>
          </p:cNvPr>
          <p:cNvCxnSpPr>
            <a:cxnSpLocks/>
          </p:cNvCxnSpPr>
          <p:nvPr/>
        </p:nvCxnSpPr>
        <p:spPr>
          <a:xfrm>
            <a:off x="4298067" y="3296964"/>
            <a:ext cx="5941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9D6FE5C-8B41-0A4C-E97B-7AB7F85A40F3}"/>
              </a:ext>
            </a:extLst>
          </p:cNvPr>
          <p:cNvCxnSpPr>
            <a:cxnSpLocks/>
          </p:cNvCxnSpPr>
          <p:nvPr/>
        </p:nvCxnSpPr>
        <p:spPr>
          <a:xfrm>
            <a:off x="4304876" y="3714750"/>
            <a:ext cx="35919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3012A3-9A9F-F535-E9A3-AD2623ECE3CD}"/>
              </a:ext>
            </a:extLst>
          </p:cNvPr>
          <p:cNvCxnSpPr>
            <a:cxnSpLocks/>
          </p:cNvCxnSpPr>
          <p:nvPr/>
        </p:nvCxnSpPr>
        <p:spPr>
          <a:xfrm>
            <a:off x="4304876" y="3819525"/>
            <a:ext cx="77828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27FC162-75CF-AD87-9EF7-05855DF416CE}"/>
              </a:ext>
            </a:extLst>
          </p:cNvPr>
          <p:cNvCxnSpPr>
            <a:cxnSpLocks/>
          </p:cNvCxnSpPr>
          <p:nvPr/>
        </p:nvCxnSpPr>
        <p:spPr>
          <a:xfrm>
            <a:off x="4304876" y="3917950"/>
            <a:ext cx="4939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96CA70-7FD7-F3E2-5F64-14D163DF29A6}"/>
              </a:ext>
            </a:extLst>
          </p:cNvPr>
          <p:cNvCxnSpPr>
            <a:cxnSpLocks/>
          </p:cNvCxnSpPr>
          <p:nvPr/>
        </p:nvCxnSpPr>
        <p:spPr>
          <a:xfrm>
            <a:off x="4304876" y="4419600"/>
            <a:ext cx="7433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D7BF21-4CF4-7BA0-0205-ED96C27BB854}"/>
              </a:ext>
            </a:extLst>
          </p:cNvPr>
          <p:cNvCxnSpPr>
            <a:cxnSpLocks/>
          </p:cNvCxnSpPr>
          <p:nvPr/>
        </p:nvCxnSpPr>
        <p:spPr>
          <a:xfrm>
            <a:off x="4304876" y="4521200"/>
            <a:ext cx="9465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466F489-17BB-A104-5D75-41FAB1C04F59}"/>
              </a:ext>
            </a:extLst>
          </p:cNvPr>
          <p:cNvCxnSpPr>
            <a:cxnSpLocks/>
          </p:cNvCxnSpPr>
          <p:nvPr/>
        </p:nvCxnSpPr>
        <p:spPr>
          <a:xfrm>
            <a:off x="4304876" y="4619625"/>
            <a:ext cx="5873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9FD5EE-47DB-41B7-39E4-A62A210AC7E9}"/>
              </a:ext>
            </a:extLst>
          </p:cNvPr>
          <p:cNvCxnSpPr>
            <a:cxnSpLocks/>
          </p:cNvCxnSpPr>
          <p:nvPr/>
        </p:nvCxnSpPr>
        <p:spPr>
          <a:xfrm>
            <a:off x="4304876" y="4718050"/>
            <a:ext cx="7433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53448D-857B-60BB-D7AF-750B1938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86" y="3260717"/>
            <a:ext cx="3031415" cy="15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21;p17">
            <a:extLst>
              <a:ext uri="{FF2B5EF4-FFF2-40B4-BE49-F238E27FC236}">
                <a16:creationId xmlns:a16="http://schemas.microsoft.com/office/drawing/2014/main" id="{21EB1F36-41CE-A919-B11A-726F0A83BBFF}"/>
              </a:ext>
            </a:extLst>
          </p:cNvPr>
          <p:cNvSpPr/>
          <p:nvPr/>
        </p:nvSpPr>
        <p:spPr>
          <a:xfrm>
            <a:off x="2510631" y="3492080"/>
            <a:ext cx="1983047" cy="53322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21;p17">
            <a:extLst>
              <a:ext uri="{FF2B5EF4-FFF2-40B4-BE49-F238E27FC236}">
                <a16:creationId xmlns:a16="http://schemas.microsoft.com/office/drawing/2014/main" id="{142359E6-864E-02E6-3D9A-3B131315AF82}"/>
              </a:ext>
            </a:extLst>
          </p:cNvPr>
          <p:cNvSpPr/>
          <p:nvPr/>
        </p:nvSpPr>
        <p:spPr>
          <a:xfrm>
            <a:off x="2510631" y="2236278"/>
            <a:ext cx="1983047" cy="5332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9;p17">
            <a:extLst>
              <a:ext uri="{FF2B5EF4-FFF2-40B4-BE49-F238E27FC236}">
                <a16:creationId xmlns:a16="http://schemas.microsoft.com/office/drawing/2014/main" id="{180AF9F3-1742-5E96-313F-7BD21E020108}"/>
              </a:ext>
            </a:extLst>
          </p:cNvPr>
          <p:cNvSpPr/>
          <p:nvPr/>
        </p:nvSpPr>
        <p:spPr>
          <a:xfrm>
            <a:off x="2510631" y="1083127"/>
            <a:ext cx="1983047" cy="50797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7A159-6FA8-F6AA-B895-DE0A489D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2 - Safety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A8033A-3770-E168-4695-67637F71745E}"/>
                  </a:ext>
                </a:extLst>
              </p:cNvPr>
              <p:cNvSpPr txBox="1"/>
              <p:nvPr/>
            </p:nvSpPr>
            <p:spPr>
              <a:xfrm>
                <a:off x="596455" y="1616087"/>
                <a:ext cx="58113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𝐹𝑎𝑡𝑎𝑙𝑖𝑡𝑖𝑒𝑠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𝑆𝑒𝑟𝑖𝑜𝑢𝑠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𝐼𝑛𝑗𝑢𝑟𝑖𝑒𝑠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𝑀𝑖𝑛𝑜𝑟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𝐼𝑛𝑗𝑢𝑟𝑖𝑒𝑠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𝑈𝑛𝑖𝑛𝑗𝑢𝑟𝑒𝑑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A8033A-3770-E168-4695-67637F717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5" y="1616087"/>
                <a:ext cx="5811399" cy="215444"/>
              </a:xfrm>
              <a:prstGeom prst="rect">
                <a:avLst/>
              </a:prstGeom>
              <a:blipFill>
                <a:blip r:embed="rId2"/>
                <a:stretch>
                  <a:fillRect l="-105" r="-525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B902B-80B1-9609-D643-C6C56777E422}"/>
                  </a:ext>
                </a:extLst>
              </p:cNvPr>
              <p:cNvSpPr txBox="1"/>
              <p:nvPr/>
            </p:nvSpPr>
            <p:spPr>
              <a:xfrm>
                <a:off x="2595784" y="1914883"/>
                <a:ext cx="18127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𝑃𝑎𝑠𝑠𝑒𝑛𝑔𝑒𝑟𝑠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B902B-80B1-9609-D643-C6C56777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784" y="1914883"/>
                <a:ext cx="1812740" cy="215444"/>
              </a:xfrm>
              <a:prstGeom prst="rect">
                <a:avLst/>
              </a:prstGeom>
              <a:blipFill>
                <a:blip r:embed="rId3"/>
                <a:stretch>
                  <a:fillRect l="-1684" r="-269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1DEF6F-BBE2-43A7-14B4-36F507FA518E}"/>
              </a:ext>
            </a:extLst>
          </p:cNvPr>
          <p:cNvCxnSpPr/>
          <p:nvPr/>
        </p:nvCxnSpPr>
        <p:spPr>
          <a:xfrm>
            <a:off x="596455" y="1898069"/>
            <a:ext cx="5811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F4FED0-37E8-C4E7-6351-3D2EC2664269}"/>
                  </a:ext>
                </a:extLst>
              </p:cNvPr>
              <p:cNvSpPr txBox="1"/>
              <p:nvPr/>
            </p:nvSpPr>
            <p:spPr>
              <a:xfrm>
                <a:off x="129675" y="1790347"/>
                <a:ext cx="4037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F4FED0-37E8-C4E7-6351-3D2EC266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75" y="1790347"/>
                <a:ext cx="403764" cy="215444"/>
              </a:xfrm>
              <a:prstGeom prst="rect">
                <a:avLst/>
              </a:prstGeom>
              <a:blipFill>
                <a:blip r:embed="rId4"/>
                <a:stretch>
                  <a:fillRect l="-895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3660DED-3D96-BE53-E707-35D4DED278EB}"/>
              </a:ext>
            </a:extLst>
          </p:cNvPr>
          <p:cNvSpPr txBox="1"/>
          <p:nvPr/>
        </p:nvSpPr>
        <p:spPr>
          <a:xfrm>
            <a:off x="2715720" y="1185419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Fatality/Injury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0DF730-64C4-D9AA-1912-D968438686B0}"/>
                  </a:ext>
                </a:extLst>
              </p:cNvPr>
              <p:cNvSpPr txBox="1"/>
              <p:nvPr/>
            </p:nvSpPr>
            <p:spPr>
              <a:xfrm>
                <a:off x="1693216" y="2894706"/>
                <a:ext cx="35058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𝐷𝑒𝑠𝑡𝑟𝑜𝑦𝑒𝑑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𝑆𝑢𝑏𝑠𝑡𝑎𝑛𝑡𝑖𝑎𝑙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0DF730-64C4-D9AA-1912-D9684386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16" y="2894706"/>
                <a:ext cx="3505832" cy="215444"/>
              </a:xfrm>
              <a:prstGeom prst="rect">
                <a:avLst/>
              </a:prstGeom>
              <a:blipFill>
                <a:blip r:embed="rId5"/>
                <a:stretch>
                  <a:fillRect l="-522" r="-1043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FBC0C5D-9729-2ED8-6FF7-BFA696FE67AA}"/>
              </a:ext>
            </a:extLst>
          </p:cNvPr>
          <p:cNvSpPr txBox="1"/>
          <p:nvPr/>
        </p:nvSpPr>
        <p:spPr>
          <a:xfrm>
            <a:off x="2725339" y="2358200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Plane Damage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70C79B-2BEB-B6B4-C65E-9305A72525BF}"/>
                  </a:ext>
                </a:extLst>
              </p:cNvPr>
              <p:cNvSpPr txBox="1"/>
              <p:nvPr/>
            </p:nvSpPr>
            <p:spPr>
              <a:xfrm>
                <a:off x="3371592" y="3165995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70C79B-2BEB-B6B4-C65E-9305A725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592" y="3165995"/>
                <a:ext cx="149079" cy="215444"/>
              </a:xfrm>
              <a:prstGeom prst="rect">
                <a:avLst/>
              </a:prstGeom>
              <a:blipFill>
                <a:blip r:embed="rId6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49F050-5FE7-FA4A-8D19-DFA18100B665}"/>
              </a:ext>
            </a:extLst>
          </p:cNvPr>
          <p:cNvCxnSpPr/>
          <p:nvPr/>
        </p:nvCxnSpPr>
        <p:spPr>
          <a:xfrm>
            <a:off x="1617648" y="3153872"/>
            <a:ext cx="358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98AFE-9E51-CB64-CAC3-60C18CADA5BA}"/>
                  </a:ext>
                </a:extLst>
              </p:cNvPr>
              <p:cNvSpPr txBox="1"/>
              <p:nvPr/>
            </p:nvSpPr>
            <p:spPr>
              <a:xfrm>
                <a:off x="1147382" y="3046150"/>
                <a:ext cx="4037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98AFE-9E51-CB64-CAC3-60C18CADA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82" y="3046150"/>
                <a:ext cx="403764" cy="215444"/>
              </a:xfrm>
              <a:prstGeom prst="rect">
                <a:avLst/>
              </a:prstGeom>
              <a:blipFill>
                <a:blip r:embed="rId7"/>
                <a:stretch>
                  <a:fillRect l="-909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2A757A5-17C6-217D-175A-0B321831D8BB}"/>
              </a:ext>
            </a:extLst>
          </p:cNvPr>
          <p:cNvSpPr txBox="1"/>
          <p:nvPr/>
        </p:nvSpPr>
        <p:spPr>
          <a:xfrm>
            <a:off x="2870298" y="3598031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Prevention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FA02E2-01D4-2B7E-DC86-092F197FA981}"/>
              </a:ext>
            </a:extLst>
          </p:cNvPr>
          <p:cNvSpPr txBox="1"/>
          <p:nvPr/>
        </p:nvSpPr>
        <p:spPr>
          <a:xfrm>
            <a:off x="1871766" y="4278066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0.9 (Accident)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EF154-854C-38F1-212D-FB9523A4CF8A}"/>
              </a:ext>
            </a:extLst>
          </p:cNvPr>
          <p:cNvSpPr txBox="1"/>
          <p:nvPr/>
        </p:nvSpPr>
        <p:spPr>
          <a:xfrm>
            <a:off x="4048590" y="425703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1.0 (Incident)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2D3531-3538-AC44-E9F5-06EFB867A8CF}"/>
              </a:ext>
            </a:extLst>
          </p:cNvPr>
          <p:cNvCxnSpPr>
            <a:stCxn id="24" idx="2"/>
          </p:cNvCxnSpPr>
          <p:nvPr/>
        </p:nvCxnSpPr>
        <p:spPr>
          <a:xfrm flipH="1">
            <a:off x="3502154" y="4025306"/>
            <a:ext cx="1" cy="14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24CB89-66F3-467D-7DDB-63696A137C5D}"/>
              </a:ext>
            </a:extLst>
          </p:cNvPr>
          <p:cNvCxnSpPr/>
          <p:nvPr/>
        </p:nvCxnSpPr>
        <p:spPr>
          <a:xfrm>
            <a:off x="2424963" y="4169702"/>
            <a:ext cx="215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4EA230-CC1B-1AB5-8789-AEBE74AB41D6}"/>
              </a:ext>
            </a:extLst>
          </p:cNvPr>
          <p:cNvCxnSpPr>
            <a:endCxn id="17" idx="0"/>
          </p:cNvCxnSpPr>
          <p:nvPr/>
        </p:nvCxnSpPr>
        <p:spPr>
          <a:xfrm>
            <a:off x="2424962" y="4169702"/>
            <a:ext cx="1" cy="10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56C471-21D2-141B-3347-247BC47FA200}"/>
              </a:ext>
            </a:extLst>
          </p:cNvPr>
          <p:cNvCxnSpPr/>
          <p:nvPr/>
        </p:nvCxnSpPr>
        <p:spPr>
          <a:xfrm>
            <a:off x="4579344" y="4169702"/>
            <a:ext cx="1" cy="10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219;p17">
            <a:extLst>
              <a:ext uri="{FF2B5EF4-FFF2-40B4-BE49-F238E27FC236}">
                <a16:creationId xmlns:a16="http://schemas.microsoft.com/office/drawing/2014/main" id="{7FFBB695-A7D3-4D5E-0461-21E91F147133}"/>
              </a:ext>
            </a:extLst>
          </p:cNvPr>
          <p:cNvSpPr/>
          <p:nvPr/>
        </p:nvSpPr>
        <p:spPr>
          <a:xfrm>
            <a:off x="5760191" y="2043403"/>
            <a:ext cx="2948058" cy="253713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706599-DF9A-CEFE-850F-E4C487F9D291}"/>
              </a:ext>
            </a:extLst>
          </p:cNvPr>
          <p:cNvSpPr txBox="1"/>
          <p:nvPr/>
        </p:nvSpPr>
        <p:spPr>
          <a:xfrm>
            <a:off x="6438358" y="2349002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Overall Safety Score</a:t>
            </a:r>
          </a:p>
        </p:txBody>
      </p:sp>
      <p:sp>
        <p:nvSpPr>
          <p:cNvPr id="34" name="Google Shape;219;p17">
            <a:extLst>
              <a:ext uri="{FF2B5EF4-FFF2-40B4-BE49-F238E27FC236}">
                <a16:creationId xmlns:a16="http://schemas.microsoft.com/office/drawing/2014/main" id="{E05A5011-38F4-14C3-3D30-1442708D7B8C}"/>
              </a:ext>
            </a:extLst>
          </p:cNvPr>
          <p:cNvSpPr/>
          <p:nvPr/>
        </p:nvSpPr>
        <p:spPr>
          <a:xfrm>
            <a:off x="5940348" y="2704748"/>
            <a:ext cx="1178369" cy="31113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A6FE6F-6410-E0CA-650D-311FC2B5FDBF}"/>
              </a:ext>
            </a:extLst>
          </p:cNvPr>
          <p:cNvSpPr txBox="1"/>
          <p:nvPr/>
        </p:nvSpPr>
        <p:spPr>
          <a:xfrm>
            <a:off x="5940348" y="2720373"/>
            <a:ext cx="1233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Fatality/Injury Score</a:t>
            </a:r>
          </a:p>
        </p:txBody>
      </p:sp>
      <p:sp>
        <p:nvSpPr>
          <p:cNvPr id="36" name="Google Shape;221;p17">
            <a:extLst>
              <a:ext uri="{FF2B5EF4-FFF2-40B4-BE49-F238E27FC236}">
                <a16:creationId xmlns:a16="http://schemas.microsoft.com/office/drawing/2014/main" id="{A0E3B79C-6B4A-65C5-D91A-CCF89B62983B}"/>
              </a:ext>
            </a:extLst>
          </p:cNvPr>
          <p:cNvSpPr/>
          <p:nvPr/>
        </p:nvSpPr>
        <p:spPr>
          <a:xfrm>
            <a:off x="6302703" y="3165529"/>
            <a:ext cx="1169350" cy="3111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8A61C8-19F9-9D4D-F68F-B90D5FEFF7CF}"/>
              </a:ext>
            </a:extLst>
          </p:cNvPr>
          <p:cNvSpPr txBox="1"/>
          <p:nvPr/>
        </p:nvSpPr>
        <p:spPr>
          <a:xfrm>
            <a:off x="6302703" y="3194579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Plane Damage Score</a:t>
            </a:r>
          </a:p>
        </p:txBody>
      </p:sp>
      <p:sp>
        <p:nvSpPr>
          <p:cNvPr id="38" name="Google Shape;221;p17">
            <a:extLst>
              <a:ext uri="{FF2B5EF4-FFF2-40B4-BE49-F238E27FC236}">
                <a16:creationId xmlns:a16="http://schemas.microsoft.com/office/drawing/2014/main" id="{27DACEF3-9E48-4850-0CC9-0B724A2D298D}"/>
              </a:ext>
            </a:extLst>
          </p:cNvPr>
          <p:cNvSpPr/>
          <p:nvPr/>
        </p:nvSpPr>
        <p:spPr>
          <a:xfrm>
            <a:off x="6615030" y="3619227"/>
            <a:ext cx="1195477" cy="31113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850E79-016B-16EA-459C-663C79D5A337}"/>
              </a:ext>
            </a:extLst>
          </p:cNvPr>
          <p:cNvSpPr txBox="1"/>
          <p:nvPr/>
        </p:nvSpPr>
        <p:spPr>
          <a:xfrm>
            <a:off x="6705301" y="3644626"/>
            <a:ext cx="10502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Prevention Score</a:t>
            </a:r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8A38A16C-34CD-6ADA-CD2C-8FEDF56FC6B8}"/>
              </a:ext>
            </a:extLst>
          </p:cNvPr>
          <p:cNvSpPr/>
          <p:nvPr/>
        </p:nvSpPr>
        <p:spPr>
          <a:xfrm>
            <a:off x="7192621" y="2710282"/>
            <a:ext cx="305331" cy="30559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8F7C73F2-684C-B1D7-F763-B9FF73196F45}"/>
              </a:ext>
            </a:extLst>
          </p:cNvPr>
          <p:cNvSpPr/>
          <p:nvPr/>
        </p:nvSpPr>
        <p:spPr>
          <a:xfrm>
            <a:off x="7555054" y="3168295"/>
            <a:ext cx="305331" cy="30559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quals 41">
            <a:extLst>
              <a:ext uri="{FF2B5EF4-FFF2-40B4-BE49-F238E27FC236}">
                <a16:creationId xmlns:a16="http://schemas.microsoft.com/office/drawing/2014/main" id="{E9749796-2C07-4FD3-D479-626D4D37C2DA}"/>
              </a:ext>
            </a:extLst>
          </p:cNvPr>
          <p:cNvSpPr/>
          <p:nvPr/>
        </p:nvSpPr>
        <p:spPr>
          <a:xfrm>
            <a:off x="7901654" y="3619227"/>
            <a:ext cx="317696" cy="31113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Google Shape;219;p17">
            <a:extLst>
              <a:ext uri="{FF2B5EF4-FFF2-40B4-BE49-F238E27FC236}">
                <a16:creationId xmlns:a16="http://schemas.microsoft.com/office/drawing/2014/main" id="{5A53DE56-2DF3-F66A-8565-5E6A5AA4A807}"/>
              </a:ext>
            </a:extLst>
          </p:cNvPr>
          <p:cNvSpPr/>
          <p:nvPr/>
        </p:nvSpPr>
        <p:spPr>
          <a:xfrm flipH="1">
            <a:off x="7174135" y="4011694"/>
            <a:ext cx="1195477" cy="32455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0DC032-5F74-5376-B24D-A61618168C8A}"/>
              </a:ext>
            </a:extLst>
          </p:cNvPr>
          <p:cNvSpPr txBox="1"/>
          <p:nvPr/>
        </p:nvSpPr>
        <p:spPr>
          <a:xfrm>
            <a:off x="7361377" y="4043875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Safety Score</a:t>
            </a:r>
          </a:p>
        </p:txBody>
      </p:sp>
      <p:grpSp>
        <p:nvGrpSpPr>
          <p:cNvPr id="46" name="Google Shape;360;p18">
            <a:extLst>
              <a:ext uri="{FF2B5EF4-FFF2-40B4-BE49-F238E27FC236}">
                <a16:creationId xmlns:a16="http://schemas.microsoft.com/office/drawing/2014/main" id="{9822C9A9-9269-608D-E1FD-955CE765BCAA}"/>
              </a:ext>
            </a:extLst>
          </p:cNvPr>
          <p:cNvGrpSpPr/>
          <p:nvPr/>
        </p:nvGrpSpPr>
        <p:grpSpPr>
          <a:xfrm>
            <a:off x="6700383" y="969741"/>
            <a:ext cx="1247200" cy="833625"/>
            <a:chOff x="6198325" y="1389800"/>
            <a:chExt cx="1247200" cy="833625"/>
          </a:xfrm>
        </p:grpSpPr>
        <p:sp>
          <p:nvSpPr>
            <p:cNvPr id="47" name="Google Shape;361;p18">
              <a:extLst>
                <a:ext uri="{FF2B5EF4-FFF2-40B4-BE49-F238E27FC236}">
                  <a16:creationId xmlns:a16="http://schemas.microsoft.com/office/drawing/2014/main" id="{E0AE82BE-47EB-1FCF-EDBE-2B7387891CE7}"/>
                </a:ext>
              </a:extLst>
            </p:cNvPr>
            <p:cNvSpPr/>
            <p:nvPr/>
          </p:nvSpPr>
          <p:spPr>
            <a:xfrm>
              <a:off x="6198325" y="1403600"/>
              <a:ext cx="1247200" cy="819800"/>
            </a:xfrm>
            <a:custGeom>
              <a:avLst/>
              <a:gdLst/>
              <a:ahLst/>
              <a:cxnLst/>
              <a:rect l="l" t="t" r="r" b="b"/>
              <a:pathLst>
                <a:path w="49888" h="32792" extrusionOk="0">
                  <a:moveTo>
                    <a:pt x="4320" y="15215"/>
                  </a:moveTo>
                  <a:lnTo>
                    <a:pt x="4320" y="15215"/>
                  </a:lnTo>
                  <a:cubicBezTo>
                    <a:pt x="3308" y="15838"/>
                    <a:pt x="2375" y="16577"/>
                    <a:pt x="1518" y="17394"/>
                  </a:cubicBezTo>
                  <a:cubicBezTo>
                    <a:pt x="1713" y="17083"/>
                    <a:pt x="1947" y="16811"/>
                    <a:pt x="2219" y="16538"/>
                  </a:cubicBezTo>
                  <a:cubicBezTo>
                    <a:pt x="2880" y="16032"/>
                    <a:pt x="3581" y="15604"/>
                    <a:pt x="4320" y="15215"/>
                  </a:cubicBezTo>
                  <a:close/>
                  <a:moveTo>
                    <a:pt x="13816" y="0"/>
                  </a:moveTo>
                  <a:cubicBezTo>
                    <a:pt x="12549" y="0"/>
                    <a:pt x="11265" y="307"/>
                    <a:pt x="10391" y="1206"/>
                  </a:cubicBezTo>
                  <a:cubicBezTo>
                    <a:pt x="9690" y="1868"/>
                    <a:pt x="20392" y="7160"/>
                    <a:pt x="19496" y="7510"/>
                  </a:cubicBezTo>
                  <a:cubicBezTo>
                    <a:pt x="18718" y="7860"/>
                    <a:pt x="17940" y="8211"/>
                    <a:pt x="17162" y="8561"/>
                  </a:cubicBezTo>
                  <a:cubicBezTo>
                    <a:pt x="13932" y="10001"/>
                    <a:pt x="10780" y="11518"/>
                    <a:pt x="7433" y="12608"/>
                  </a:cubicBezTo>
                  <a:cubicBezTo>
                    <a:pt x="7161" y="11596"/>
                    <a:pt x="6927" y="10545"/>
                    <a:pt x="6616" y="9534"/>
                  </a:cubicBezTo>
                  <a:cubicBezTo>
                    <a:pt x="6314" y="8591"/>
                    <a:pt x="5647" y="7429"/>
                    <a:pt x="4473" y="7429"/>
                  </a:cubicBezTo>
                  <a:cubicBezTo>
                    <a:pt x="4436" y="7429"/>
                    <a:pt x="4398" y="7430"/>
                    <a:pt x="4359" y="7432"/>
                  </a:cubicBezTo>
                  <a:cubicBezTo>
                    <a:pt x="3931" y="7471"/>
                    <a:pt x="2725" y="7744"/>
                    <a:pt x="2608" y="8288"/>
                  </a:cubicBezTo>
                  <a:cubicBezTo>
                    <a:pt x="2608" y="8639"/>
                    <a:pt x="2608" y="8989"/>
                    <a:pt x="2608" y="9339"/>
                  </a:cubicBezTo>
                  <a:lnTo>
                    <a:pt x="2608" y="10701"/>
                  </a:lnTo>
                  <a:cubicBezTo>
                    <a:pt x="2647" y="11402"/>
                    <a:pt x="2686" y="12141"/>
                    <a:pt x="2764" y="12841"/>
                  </a:cubicBezTo>
                  <a:lnTo>
                    <a:pt x="2297" y="12841"/>
                  </a:lnTo>
                  <a:cubicBezTo>
                    <a:pt x="1869" y="12841"/>
                    <a:pt x="1441" y="12919"/>
                    <a:pt x="1090" y="13114"/>
                  </a:cubicBezTo>
                  <a:cubicBezTo>
                    <a:pt x="935" y="13153"/>
                    <a:pt x="818" y="13269"/>
                    <a:pt x="818" y="13464"/>
                  </a:cubicBezTo>
                  <a:cubicBezTo>
                    <a:pt x="740" y="13892"/>
                    <a:pt x="974" y="14359"/>
                    <a:pt x="1402" y="14592"/>
                  </a:cubicBezTo>
                  <a:cubicBezTo>
                    <a:pt x="1655" y="14670"/>
                    <a:pt x="1927" y="14709"/>
                    <a:pt x="2199" y="14709"/>
                  </a:cubicBezTo>
                  <a:cubicBezTo>
                    <a:pt x="2472" y="14709"/>
                    <a:pt x="2744" y="14670"/>
                    <a:pt x="2997" y="14592"/>
                  </a:cubicBezTo>
                  <a:cubicBezTo>
                    <a:pt x="3075" y="14554"/>
                    <a:pt x="3153" y="14515"/>
                    <a:pt x="3192" y="14437"/>
                  </a:cubicBezTo>
                  <a:cubicBezTo>
                    <a:pt x="3270" y="14631"/>
                    <a:pt x="3386" y="14787"/>
                    <a:pt x="3542" y="14943"/>
                  </a:cubicBezTo>
                  <a:cubicBezTo>
                    <a:pt x="2725" y="15293"/>
                    <a:pt x="1947" y="15799"/>
                    <a:pt x="1324" y="16421"/>
                  </a:cubicBezTo>
                  <a:cubicBezTo>
                    <a:pt x="701" y="17005"/>
                    <a:pt x="1" y="18289"/>
                    <a:pt x="1052" y="18795"/>
                  </a:cubicBezTo>
                  <a:cubicBezTo>
                    <a:pt x="1336" y="18926"/>
                    <a:pt x="1657" y="18977"/>
                    <a:pt x="1991" y="18977"/>
                  </a:cubicBezTo>
                  <a:cubicBezTo>
                    <a:pt x="2753" y="18977"/>
                    <a:pt x="3581" y="18712"/>
                    <a:pt x="4204" y="18523"/>
                  </a:cubicBezTo>
                  <a:cubicBezTo>
                    <a:pt x="4982" y="18289"/>
                    <a:pt x="5760" y="18017"/>
                    <a:pt x="6460" y="17628"/>
                  </a:cubicBezTo>
                  <a:lnTo>
                    <a:pt x="6616" y="17589"/>
                  </a:lnTo>
                  <a:lnTo>
                    <a:pt x="6616" y="17589"/>
                  </a:lnTo>
                  <a:cubicBezTo>
                    <a:pt x="6422" y="18056"/>
                    <a:pt x="6227" y="18562"/>
                    <a:pt x="6110" y="19106"/>
                  </a:cubicBezTo>
                  <a:cubicBezTo>
                    <a:pt x="5920" y="19866"/>
                    <a:pt x="6509" y="20626"/>
                    <a:pt x="7297" y="20626"/>
                  </a:cubicBezTo>
                  <a:cubicBezTo>
                    <a:pt x="7316" y="20626"/>
                    <a:pt x="7336" y="20625"/>
                    <a:pt x="7355" y="20624"/>
                  </a:cubicBezTo>
                  <a:cubicBezTo>
                    <a:pt x="8251" y="20546"/>
                    <a:pt x="8873" y="19690"/>
                    <a:pt x="9340" y="19029"/>
                  </a:cubicBezTo>
                  <a:cubicBezTo>
                    <a:pt x="9535" y="18795"/>
                    <a:pt x="9690" y="18523"/>
                    <a:pt x="9807" y="18289"/>
                  </a:cubicBezTo>
                  <a:lnTo>
                    <a:pt x="10002" y="18289"/>
                  </a:lnTo>
                  <a:cubicBezTo>
                    <a:pt x="12064" y="17783"/>
                    <a:pt x="14165" y="17472"/>
                    <a:pt x="16267" y="17316"/>
                  </a:cubicBezTo>
                  <a:cubicBezTo>
                    <a:pt x="18212" y="17200"/>
                    <a:pt x="20119" y="16966"/>
                    <a:pt x="22026" y="16538"/>
                  </a:cubicBezTo>
                  <a:lnTo>
                    <a:pt x="22026" y="16538"/>
                  </a:lnTo>
                  <a:cubicBezTo>
                    <a:pt x="21287" y="18873"/>
                    <a:pt x="20430" y="21169"/>
                    <a:pt x="19613" y="23465"/>
                  </a:cubicBezTo>
                  <a:cubicBezTo>
                    <a:pt x="18601" y="26267"/>
                    <a:pt x="17590" y="29185"/>
                    <a:pt x="17434" y="32220"/>
                  </a:cubicBezTo>
                  <a:cubicBezTo>
                    <a:pt x="17395" y="32493"/>
                    <a:pt x="17629" y="32726"/>
                    <a:pt x="17901" y="32765"/>
                  </a:cubicBezTo>
                  <a:cubicBezTo>
                    <a:pt x="18079" y="32783"/>
                    <a:pt x="18254" y="32791"/>
                    <a:pt x="18426" y="32791"/>
                  </a:cubicBezTo>
                  <a:cubicBezTo>
                    <a:pt x="21694" y="32791"/>
                    <a:pt x="23720" y="29715"/>
                    <a:pt x="25606" y="27201"/>
                  </a:cubicBezTo>
                  <a:cubicBezTo>
                    <a:pt x="26121" y="27249"/>
                    <a:pt x="26750" y="27317"/>
                    <a:pt x="27377" y="27317"/>
                  </a:cubicBezTo>
                  <a:cubicBezTo>
                    <a:pt x="28263" y="27317"/>
                    <a:pt x="29145" y="27180"/>
                    <a:pt x="29692" y="26656"/>
                  </a:cubicBezTo>
                  <a:cubicBezTo>
                    <a:pt x="30276" y="26111"/>
                    <a:pt x="30392" y="25216"/>
                    <a:pt x="30003" y="24554"/>
                  </a:cubicBezTo>
                  <a:cubicBezTo>
                    <a:pt x="29663" y="24112"/>
                    <a:pt x="29174" y="23878"/>
                    <a:pt x="28667" y="23878"/>
                  </a:cubicBezTo>
                  <a:cubicBezTo>
                    <a:pt x="28594" y="23878"/>
                    <a:pt x="28520" y="23883"/>
                    <a:pt x="28447" y="23893"/>
                  </a:cubicBezTo>
                  <a:cubicBezTo>
                    <a:pt x="29342" y="22881"/>
                    <a:pt x="30198" y="21869"/>
                    <a:pt x="31054" y="20780"/>
                  </a:cubicBezTo>
                  <a:cubicBezTo>
                    <a:pt x="31054" y="20819"/>
                    <a:pt x="31093" y="20819"/>
                    <a:pt x="31093" y="20819"/>
                  </a:cubicBezTo>
                  <a:cubicBezTo>
                    <a:pt x="31309" y="20878"/>
                    <a:pt x="31527" y="20906"/>
                    <a:pt x="31742" y="20906"/>
                  </a:cubicBezTo>
                  <a:cubicBezTo>
                    <a:pt x="33072" y="20906"/>
                    <a:pt x="34310" y="19840"/>
                    <a:pt x="34712" y="18601"/>
                  </a:cubicBezTo>
                  <a:cubicBezTo>
                    <a:pt x="34906" y="18173"/>
                    <a:pt x="34867" y="17628"/>
                    <a:pt x="34595" y="17239"/>
                  </a:cubicBezTo>
                  <a:cubicBezTo>
                    <a:pt x="34416" y="17059"/>
                    <a:pt x="34186" y="16947"/>
                    <a:pt x="33950" y="16947"/>
                  </a:cubicBezTo>
                  <a:cubicBezTo>
                    <a:pt x="33827" y="16947"/>
                    <a:pt x="33703" y="16978"/>
                    <a:pt x="33583" y="17044"/>
                  </a:cubicBezTo>
                  <a:cubicBezTo>
                    <a:pt x="34128" y="16032"/>
                    <a:pt x="34595" y="15021"/>
                    <a:pt x="34984" y="13931"/>
                  </a:cubicBezTo>
                  <a:cubicBezTo>
                    <a:pt x="35023" y="13814"/>
                    <a:pt x="34984" y="13659"/>
                    <a:pt x="34906" y="13542"/>
                  </a:cubicBezTo>
                  <a:lnTo>
                    <a:pt x="35373" y="12919"/>
                  </a:lnTo>
                  <a:cubicBezTo>
                    <a:pt x="38875" y="12608"/>
                    <a:pt x="42300" y="11363"/>
                    <a:pt x="45646" y="10195"/>
                  </a:cubicBezTo>
                  <a:cubicBezTo>
                    <a:pt x="46736" y="9806"/>
                    <a:pt x="48604" y="9534"/>
                    <a:pt x="49304" y="8483"/>
                  </a:cubicBezTo>
                  <a:cubicBezTo>
                    <a:pt x="49888" y="7666"/>
                    <a:pt x="48954" y="6927"/>
                    <a:pt x="48331" y="6537"/>
                  </a:cubicBezTo>
                  <a:cubicBezTo>
                    <a:pt x="46892" y="5720"/>
                    <a:pt x="45374" y="5020"/>
                    <a:pt x="43817" y="4475"/>
                  </a:cubicBezTo>
                  <a:cubicBezTo>
                    <a:pt x="42339" y="3813"/>
                    <a:pt x="40782" y="3424"/>
                    <a:pt x="39187" y="3230"/>
                  </a:cubicBezTo>
                  <a:cubicBezTo>
                    <a:pt x="38871" y="3203"/>
                    <a:pt x="38554" y="3192"/>
                    <a:pt x="38238" y="3192"/>
                  </a:cubicBezTo>
                  <a:cubicBezTo>
                    <a:pt x="36688" y="3192"/>
                    <a:pt x="35141" y="3477"/>
                    <a:pt x="33622" y="3736"/>
                  </a:cubicBezTo>
                  <a:cubicBezTo>
                    <a:pt x="32104" y="4008"/>
                    <a:pt x="30587" y="4319"/>
                    <a:pt x="29108" y="4670"/>
                  </a:cubicBezTo>
                  <a:cubicBezTo>
                    <a:pt x="29097" y="4672"/>
                    <a:pt x="29085" y="4673"/>
                    <a:pt x="29070" y="4673"/>
                  </a:cubicBezTo>
                  <a:cubicBezTo>
                    <a:pt x="28272" y="4673"/>
                    <a:pt x="21533" y="1647"/>
                    <a:pt x="15994" y="272"/>
                  </a:cubicBezTo>
                  <a:cubicBezTo>
                    <a:pt x="15336" y="111"/>
                    <a:pt x="14579" y="0"/>
                    <a:pt x="1381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2;p18">
              <a:extLst>
                <a:ext uri="{FF2B5EF4-FFF2-40B4-BE49-F238E27FC236}">
                  <a16:creationId xmlns:a16="http://schemas.microsoft.com/office/drawing/2014/main" id="{D45EFCD9-6CBB-1B2C-332B-1F4E142F900A}"/>
                </a:ext>
              </a:extLst>
            </p:cNvPr>
            <p:cNvSpPr/>
            <p:nvPr/>
          </p:nvSpPr>
          <p:spPr>
            <a:xfrm>
              <a:off x="6198325" y="1772950"/>
              <a:ext cx="186000" cy="105075"/>
            </a:xfrm>
            <a:custGeom>
              <a:avLst/>
              <a:gdLst/>
              <a:ahLst/>
              <a:cxnLst/>
              <a:rect l="l" t="t" r="r" b="b"/>
              <a:pathLst>
                <a:path w="7440" h="4203" extrusionOk="0">
                  <a:moveTo>
                    <a:pt x="4137" y="1"/>
                  </a:moveTo>
                  <a:cubicBezTo>
                    <a:pt x="4107" y="1"/>
                    <a:pt x="4077" y="5"/>
                    <a:pt x="4048" y="13"/>
                  </a:cubicBezTo>
                  <a:cubicBezTo>
                    <a:pt x="2997" y="324"/>
                    <a:pt x="2063" y="908"/>
                    <a:pt x="1324" y="1647"/>
                  </a:cubicBezTo>
                  <a:cubicBezTo>
                    <a:pt x="701" y="2231"/>
                    <a:pt x="1" y="3515"/>
                    <a:pt x="1052" y="4021"/>
                  </a:cubicBezTo>
                  <a:cubicBezTo>
                    <a:pt x="1336" y="4152"/>
                    <a:pt x="1657" y="4203"/>
                    <a:pt x="1991" y="4203"/>
                  </a:cubicBezTo>
                  <a:cubicBezTo>
                    <a:pt x="2753" y="4203"/>
                    <a:pt x="3581" y="3938"/>
                    <a:pt x="4204" y="3749"/>
                  </a:cubicBezTo>
                  <a:cubicBezTo>
                    <a:pt x="5137" y="3437"/>
                    <a:pt x="6344" y="3087"/>
                    <a:pt x="7122" y="2426"/>
                  </a:cubicBezTo>
                  <a:cubicBezTo>
                    <a:pt x="7440" y="2166"/>
                    <a:pt x="7114" y="1884"/>
                    <a:pt x="6797" y="1884"/>
                  </a:cubicBezTo>
                  <a:cubicBezTo>
                    <a:pt x="6688" y="1884"/>
                    <a:pt x="6579" y="1918"/>
                    <a:pt x="6499" y="1998"/>
                  </a:cubicBezTo>
                  <a:cubicBezTo>
                    <a:pt x="5877" y="2426"/>
                    <a:pt x="5176" y="2698"/>
                    <a:pt x="4476" y="2893"/>
                  </a:cubicBezTo>
                  <a:cubicBezTo>
                    <a:pt x="3620" y="3282"/>
                    <a:pt x="2686" y="3437"/>
                    <a:pt x="1752" y="3437"/>
                  </a:cubicBezTo>
                  <a:cubicBezTo>
                    <a:pt x="662" y="3360"/>
                    <a:pt x="1947" y="2037"/>
                    <a:pt x="2219" y="1764"/>
                  </a:cubicBezTo>
                  <a:cubicBezTo>
                    <a:pt x="2880" y="1258"/>
                    <a:pt x="3581" y="830"/>
                    <a:pt x="4320" y="441"/>
                  </a:cubicBezTo>
                  <a:cubicBezTo>
                    <a:pt x="4633" y="267"/>
                    <a:pt x="4387" y="1"/>
                    <a:pt x="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3;p18">
              <a:extLst>
                <a:ext uri="{FF2B5EF4-FFF2-40B4-BE49-F238E27FC236}">
                  <a16:creationId xmlns:a16="http://schemas.microsoft.com/office/drawing/2014/main" id="{E2B6DCC5-3B12-B686-599E-651C38D95F3E}"/>
                </a:ext>
              </a:extLst>
            </p:cNvPr>
            <p:cNvSpPr/>
            <p:nvPr/>
          </p:nvSpPr>
          <p:spPr>
            <a:xfrm>
              <a:off x="6263525" y="1590275"/>
              <a:ext cx="125300" cy="190525"/>
            </a:xfrm>
            <a:custGeom>
              <a:avLst/>
              <a:gdLst/>
              <a:ahLst/>
              <a:cxnLst/>
              <a:rect l="l" t="t" r="r" b="b"/>
              <a:pathLst>
                <a:path w="5012" h="7621" extrusionOk="0">
                  <a:moveTo>
                    <a:pt x="1907" y="1"/>
                  </a:moveTo>
                  <a:cubicBezTo>
                    <a:pt x="1869" y="1"/>
                    <a:pt x="1830" y="2"/>
                    <a:pt x="1790" y="4"/>
                  </a:cubicBezTo>
                  <a:cubicBezTo>
                    <a:pt x="1323" y="43"/>
                    <a:pt x="156" y="316"/>
                    <a:pt x="39" y="821"/>
                  </a:cubicBezTo>
                  <a:cubicBezTo>
                    <a:pt x="0" y="1211"/>
                    <a:pt x="0" y="1561"/>
                    <a:pt x="39" y="1911"/>
                  </a:cubicBezTo>
                  <a:lnTo>
                    <a:pt x="39" y="3234"/>
                  </a:lnTo>
                  <a:cubicBezTo>
                    <a:pt x="39" y="4168"/>
                    <a:pt x="117" y="5063"/>
                    <a:pt x="272" y="5997"/>
                  </a:cubicBezTo>
                  <a:cubicBezTo>
                    <a:pt x="389" y="6581"/>
                    <a:pt x="584" y="7320"/>
                    <a:pt x="1167" y="7592"/>
                  </a:cubicBezTo>
                  <a:cubicBezTo>
                    <a:pt x="1213" y="7611"/>
                    <a:pt x="1274" y="7621"/>
                    <a:pt x="1339" y="7621"/>
                  </a:cubicBezTo>
                  <a:cubicBezTo>
                    <a:pt x="1546" y="7621"/>
                    <a:pt x="1783" y="7519"/>
                    <a:pt x="1634" y="7281"/>
                  </a:cubicBezTo>
                  <a:cubicBezTo>
                    <a:pt x="549" y="5521"/>
                    <a:pt x="904" y="3113"/>
                    <a:pt x="932" y="1096"/>
                  </a:cubicBezTo>
                  <a:lnTo>
                    <a:pt x="932" y="1096"/>
                  </a:lnTo>
                  <a:cubicBezTo>
                    <a:pt x="1222" y="931"/>
                    <a:pt x="1522" y="801"/>
                    <a:pt x="1826" y="801"/>
                  </a:cubicBezTo>
                  <a:cubicBezTo>
                    <a:pt x="1995" y="801"/>
                    <a:pt x="2165" y="841"/>
                    <a:pt x="2335" y="938"/>
                  </a:cubicBezTo>
                  <a:cubicBezTo>
                    <a:pt x="2724" y="1327"/>
                    <a:pt x="2996" y="1794"/>
                    <a:pt x="3113" y="2300"/>
                  </a:cubicBezTo>
                  <a:cubicBezTo>
                    <a:pt x="3502" y="3429"/>
                    <a:pt x="3502" y="4752"/>
                    <a:pt x="4008" y="5841"/>
                  </a:cubicBezTo>
                  <a:cubicBezTo>
                    <a:pt x="4088" y="5985"/>
                    <a:pt x="4278" y="6056"/>
                    <a:pt x="4467" y="6056"/>
                  </a:cubicBezTo>
                  <a:cubicBezTo>
                    <a:pt x="4740" y="6056"/>
                    <a:pt x="5011" y="5907"/>
                    <a:pt x="4942" y="5608"/>
                  </a:cubicBezTo>
                  <a:cubicBezTo>
                    <a:pt x="4631" y="4440"/>
                    <a:pt x="4397" y="3273"/>
                    <a:pt x="4047" y="2106"/>
                  </a:cubicBezTo>
                  <a:cubicBezTo>
                    <a:pt x="3708" y="1126"/>
                    <a:pt x="3077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4;p18">
              <a:extLst>
                <a:ext uri="{FF2B5EF4-FFF2-40B4-BE49-F238E27FC236}">
                  <a16:creationId xmlns:a16="http://schemas.microsoft.com/office/drawing/2014/main" id="{44DCB249-23A7-58AC-658B-BD2BF9346B87}"/>
                </a:ext>
              </a:extLst>
            </p:cNvPr>
            <p:cNvSpPr/>
            <p:nvPr/>
          </p:nvSpPr>
          <p:spPr>
            <a:xfrm>
              <a:off x="6373325" y="1389800"/>
              <a:ext cx="1072200" cy="343050"/>
            </a:xfrm>
            <a:custGeom>
              <a:avLst/>
              <a:gdLst/>
              <a:ahLst/>
              <a:cxnLst/>
              <a:rect l="l" t="t" r="r" b="b"/>
              <a:pathLst>
                <a:path w="42888" h="13722" extrusionOk="0">
                  <a:moveTo>
                    <a:pt x="6241" y="985"/>
                  </a:moveTo>
                  <a:cubicBezTo>
                    <a:pt x="8691" y="985"/>
                    <a:pt x="12512" y="2274"/>
                    <a:pt x="13430" y="2536"/>
                  </a:cubicBezTo>
                  <a:cubicBezTo>
                    <a:pt x="14209" y="2770"/>
                    <a:pt x="14987" y="3003"/>
                    <a:pt x="15804" y="3276"/>
                  </a:cubicBezTo>
                  <a:cubicBezTo>
                    <a:pt x="16582" y="3548"/>
                    <a:pt x="17322" y="3937"/>
                    <a:pt x="18100" y="4249"/>
                  </a:cubicBezTo>
                  <a:cubicBezTo>
                    <a:pt x="18878" y="4560"/>
                    <a:pt x="19618" y="4871"/>
                    <a:pt x="20396" y="5144"/>
                  </a:cubicBezTo>
                  <a:cubicBezTo>
                    <a:pt x="20707" y="5260"/>
                    <a:pt x="21019" y="5377"/>
                    <a:pt x="21291" y="5455"/>
                  </a:cubicBezTo>
                  <a:lnTo>
                    <a:pt x="20396" y="5650"/>
                  </a:lnTo>
                  <a:cubicBezTo>
                    <a:pt x="18645" y="6039"/>
                    <a:pt x="16933" y="6506"/>
                    <a:pt x="15220" y="7050"/>
                  </a:cubicBezTo>
                  <a:cubicBezTo>
                    <a:pt x="14598" y="7284"/>
                    <a:pt x="14014" y="7517"/>
                    <a:pt x="13430" y="7751"/>
                  </a:cubicBezTo>
                  <a:cubicBezTo>
                    <a:pt x="11913" y="6778"/>
                    <a:pt x="10356" y="5922"/>
                    <a:pt x="8839" y="4988"/>
                  </a:cubicBezTo>
                  <a:cubicBezTo>
                    <a:pt x="8021" y="4521"/>
                    <a:pt x="7204" y="4015"/>
                    <a:pt x="6348" y="3548"/>
                  </a:cubicBezTo>
                  <a:cubicBezTo>
                    <a:pt x="5492" y="3081"/>
                    <a:pt x="4869" y="2575"/>
                    <a:pt x="4130" y="2147"/>
                  </a:cubicBezTo>
                  <a:cubicBezTo>
                    <a:pt x="4193" y="1286"/>
                    <a:pt x="5057" y="985"/>
                    <a:pt x="6241" y="985"/>
                  </a:cubicBezTo>
                  <a:close/>
                  <a:moveTo>
                    <a:pt x="6282" y="0"/>
                  </a:moveTo>
                  <a:cubicBezTo>
                    <a:pt x="5460" y="0"/>
                    <a:pt x="4563" y="158"/>
                    <a:pt x="3974" y="746"/>
                  </a:cubicBezTo>
                  <a:cubicBezTo>
                    <a:pt x="3507" y="1174"/>
                    <a:pt x="3002" y="2264"/>
                    <a:pt x="3663" y="2692"/>
                  </a:cubicBezTo>
                  <a:cubicBezTo>
                    <a:pt x="4091" y="2926"/>
                    <a:pt x="4558" y="3120"/>
                    <a:pt x="5064" y="3315"/>
                  </a:cubicBezTo>
                  <a:cubicBezTo>
                    <a:pt x="5609" y="3587"/>
                    <a:pt x="6193" y="3898"/>
                    <a:pt x="6737" y="4249"/>
                  </a:cubicBezTo>
                  <a:cubicBezTo>
                    <a:pt x="7866" y="4949"/>
                    <a:pt x="8994" y="5611"/>
                    <a:pt x="10084" y="6350"/>
                  </a:cubicBezTo>
                  <a:cubicBezTo>
                    <a:pt x="10940" y="6934"/>
                    <a:pt x="11718" y="7517"/>
                    <a:pt x="12535" y="8062"/>
                  </a:cubicBezTo>
                  <a:cubicBezTo>
                    <a:pt x="11757" y="8412"/>
                    <a:pt x="10940" y="8763"/>
                    <a:pt x="10162" y="9113"/>
                  </a:cubicBezTo>
                  <a:cubicBezTo>
                    <a:pt x="6932" y="10553"/>
                    <a:pt x="3741" y="12109"/>
                    <a:pt x="317" y="13199"/>
                  </a:cubicBezTo>
                  <a:cubicBezTo>
                    <a:pt x="0" y="13269"/>
                    <a:pt x="97" y="13721"/>
                    <a:pt x="377" y="13721"/>
                  </a:cubicBezTo>
                  <a:cubicBezTo>
                    <a:pt x="407" y="13721"/>
                    <a:pt x="439" y="13716"/>
                    <a:pt x="472" y="13705"/>
                  </a:cubicBezTo>
                  <a:cubicBezTo>
                    <a:pt x="4480" y="12849"/>
                    <a:pt x="8255" y="11020"/>
                    <a:pt x="11991" y="9424"/>
                  </a:cubicBezTo>
                  <a:cubicBezTo>
                    <a:pt x="13858" y="8568"/>
                    <a:pt x="15804" y="7868"/>
                    <a:pt x="17828" y="7362"/>
                  </a:cubicBezTo>
                  <a:cubicBezTo>
                    <a:pt x="19968" y="6856"/>
                    <a:pt x="22108" y="6311"/>
                    <a:pt x="24248" y="5883"/>
                  </a:cubicBezTo>
                  <a:cubicBezTo>
                    <a:pt x="26233" y="5416"/>
                    <a:pt x="28256" y="5105"/>
                    <a:pt x="30319" y="4910"/>
                  </a:cubicBezTo>
                  <a:cubicBezTo>
                    <a:pt x="30502" y="4902"/>
                    <a:pt x="30684" y="4897"/>
                    <a:pt x="30867" y="4897"/>
                  </a:cubicBezTo>
                  <a:cubicBezTo>
                    <a:pt x="32317" y="4897"/>
                    <a:pt x="33757" y="5170"/>
                    <a:pt x="35105" y="5688"/>
                  </a:cubicBezTo>
                  <a:cubicBezTo>
                    <a:pt x="36740" y="6233"/>
                    <a:pt x="38257" y="7012"/>
                    <a:pt x="39853" y="7673"/>
                  </a:cubicBezTo>
                  <a:cubicBezTo>
                    <a:pt x="40359" y="7829"/>
                    <a:pt x="40864" y="8062"/>
                    <a:pt x="41292" y="8412"/>
                  </a:cubicBezTo>
                  <a:cubicBezTo>
                    <a:pt x="41565" y="8646"/>
                    <a:pt x="40942" y="8879"/>
                    <a:pt x="40787" y="8996"/>
                  </a:cubicBezTo>
                  <a:cubicBezTo>
                    <a:pt x="39853" y="9424"/>
                    <a:pt x="38880" y="9774"/>
                    <a:pt x="37907" y="10086"/>
                  </a:cubicBezTo>
                  <a:cubicBezTo>
                    <a:pt x="36856" y="10475"/>
                    <a:pt x="35806" y="10864"/>
                    <a:pt x="34755" y="11214"/>
                  </a:cubicBezTo>
                  <a:cubicBezTo>
                    <a:pt x="32537" y="12031"/>
                    <a:pt x="30241" y="12537"/>
                    <a:pt x="27945" y="12771"/>
                  </a:cubicBezTo>
                  <a:cubicBezTo>
                    <a:pt x="27415" y="12809"/>
                    <a:pt x="27438" y="13473"/>
                    <a:pt x="27977" y="13473"/>
                  </a:cubicBezTo>
                  <a:cubicBezTo>
                    <a:pt x="27992" y="13473"/>
                    <a:pt x="28007" y="13472"/>
                    <a:pt x="28023" y="13471"/>
                  </a:cubicBezTo>
                  <a:cubicBezTo>
                    <a:pt x="31681" y="13238"/>
                    <a:pt x="35222" y="11915"/>
                    <a:pt x="38646" y="10708"/>
                  </a:cubicBezTo>
                  <a:cubicBezTo>
                    <a:pt x="39775" y="10319"/>
                    <a:pt x="41604" y="10047"/>
                    <a:pt x="42343" y="8996"/>
                  </a:cubicBezTo>
                  <a:cubicBezTo>
                    <a:pt x="42888" y="8179"/>
                    <a:pt x="41915" y="7440"/>
                    <a:pt x="41292" y="7050"/>
                  </a:cubicBezTo>
                  <a:cubicBezTo>
                    <a:pt x="39853" y="6233"/>
                    <a:pt x="38335" y="5572"/>
                    <a:pt x="36778" y="4988"/>
                  </a:cubicBezTo>
                  <a:cubicBezTo>
                    <a:pt x="35339" y="4365"/>
                    <a:pt x="33782" y="3976"/>
                    <a:pt x="32187" y="3782"/>
                  </a:cubicBezTo>
                  <a:cubicBezTo>
                    <a:pt x="31871" y="3755"/>
                    <a:pt x="31554" y="3744"/>
                    <a:pt x="31238" y="3744"/>
                  </a:cubicBezTo>
                  <a:cubicBezTo>
                    <a:pt x="29688" y="3744"/>
                    <a:pt x="28141" y="4029"/>
                    <a:pt x="26622" y="4288"/>
                  </a:cubicBezTo>
                  <a:cubicBezTo>
                    <a:pt x="25533" y="4482"/>
                    <a:pt x="24482" y="4716"/>
                    <a:pt x="23392" y="4949"/>
                  </a:cubicBezTo>
                  <a:cubicBezTo>
                    <a:pt x="23392" y="4910"/>
                    <a:pt x="23353" y="4871"/>
                    <a:pt x="23314" y="4832"/>
                  </a:cubicBezTo>
                  <a:cubicBezTo>
                    <a:pt x="22419" y="4093"/>
                    <a:pt x="21291" y="3743"/>
                    <a:pt x="20201" y="3354"/>
                  </a:cubicBezTo>
                  <a:cubicBezTo>
                    <a:pt x="19657" y="3159"/>
                    <a:pt x="19112" y="3042"/>
                    <a:pt x="18567" y="2887"/>
                  </a:cubicBezTo>
                  <a:cubicBezTo>
                    <a:pt x="18022" y="2770"/>
                    <a:pt x="17400" y="2692"/>
                    <a:pt x="16816" y="2536"/>
                  </a:cubicBezTo>
                  <a:cubicBezTo>
                    <a:pt x="14520" y="1914"/>
                    <a:pt x="12263" y="1174"/>
                    <a:pt x="10006" y="591"/>
                  </a:cubicBezTo>
                  <a:cubicBezTo>
                    <a:pt x="8878" y="279"/>
                    <a:pt x="7749" y="85"/>
                    <a:pt x="6582" y="7"/>
                  </a:cubicBezTo>
                  <a:cubicBezTo>
                    <a:pt x="6483" y="3"/>
                    <a:pt x="6383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5;p18">
              <a:extLst>
                <a:ext uri="{FF2B5EF4-FFF2-40B4-BE49-F238E27FC236}">
                  <a16:creationId xmlns:a16="http://schemas.microsoft.com/office/drawing/2014/main" id="{3C8928AE-3671-003E-A09B-55C18EF23798}"/>
                </a:ext>
              </a:extLst>
            </p:cNvPr>
            <p:cNvSpPr/>
            <p:nvPr/>
          </p:nvSpPr>
          <p:spPr>
            <a:xfrm>
              <a:off x="6772600" y="1655575"/>
              <a:ext cx="308125" cy="108925"/>
            </a:xfrm>
            <a:custGeom>
              <a:avLst/>
              <a:gdLst/>
              <a:ahLst/>
              <a:cxnLst/>
              <a:rect l="l" t="t" r="r" b="b"/>
              <a:pathLst>
                <a:path w="12325" h="4357" extrusionOk="0">
                  <a:moveTo>
                    <a:pt x="8621" y="1"/>
                  </a:moveTo>
                  <a:cubicBezTo>
                    <a:pt x="7780" y="1"/>
                    <a:pt x="6939" y="113"/>
                    <a:pt x="6098" y="350"/>
                  </a:cubicBezTo>
                  <a:cubicBezTo>
                    <a:pt x="4814" y="622"/>
                    <a:pt x="3569" y="1128"/>
                    <a:pt x="2440" y="1790"/>
                  </a:cubicBezTo>
                  <a:cubicBezTo>
                    <a:pt x="1584" y="2295"/>
                    <a:pt x="495" y="3074"/>
                    <a:pt x="106" y="4008"/>
                  </a:cubicBezTo>
                  <a:cubicBezTo>
                    <a:pt x="0" y="4244"/>
                    <a:pt x="179" y="4356"/>
                    <a:pt x="366" y="4356"/>
                  </a:cubicBezTo>
                  <a:cubicBezTo>
                    <a:pt x="456" y="4356"/>
                    <a:pt x="548" y="4331"/>
                    <a:pt x="611" y="4280"/>
                  </a:cubicBezTo>
                  <a:lnTo>
                    <a:pt x="572" y="4241"/>
                  </a:lnTo>
                  <a:cubicBezTo>
                    <a:pt x="2168" y="2918"/>
                    <a:pt x="4036" y="1945"/>
                    <a:pt x="6020" y="1400"/>
                  </a:cubicBezTo>
                  <a:cubicBezTo>
                    <a:pt x="6876" y="1137"/>
                    <a:pt x="7786" y="1041"/>
                    <a:pt x="8682" y="1041"/>
                  </a:cubicBezTo>
                  <a:cubicBezTo>
                    <a:pt x="8846" y="1041"/>
                    <a:pt x="9010" y="1044"/>
                    <a:pt x="9172" y="1050"/>
                  </a:cubicBezTo>
                  <a:cubicBezTo>
                    <a:pt x="9600" y="1089"/>
                    <a:pt x="10067" y="1206"/>
                    <a:pt x="10495" y="1361"/>
                  </a:cubicBezTo>
                  <a:cubicBezTo>
                    <a:pt x="10903" y="1547"/>
                    <a:pt x="11170" y="1909"/>
                    <a:pt x="11666" y="1909"/>
                  </a:cubicBezTo>
                  <a:cubicBezTo>
                    <a:pt x="11690" y="1909"/>
                    <a:pt x="11715" y="1908"/>
                    <a:pt x="11741" y="1906"/>
                  </a:cubicBezTo>
                  <a:cubicBezTo>
                    <a:pt x="11974" y="1906"/>
                    <a:pt x="12169" y="1751"/>
                    <a:pt x="12208" y="1556"/>
                  </a:cubicBezTo>
                  <a:cubicBezTo>
                    <a:pt x="12324" y="583"/>
                    <a:pt x="10534" y="194"/>
                    <a:pt x="9834" y="77"/>
                  </a:cubicBezTo>
                  <a:cubicBezTo>
                    <a:pt x="9430" y="27"/>
                    <a:pt x="9026" y="1"/>
                    <a:pt x="8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6;p18">
              <a:extLst>
                <a:ext uri="{FF2B5EF4-FFF2-40B4-BE49-F238E27FC236}">
                  <a16:creationId xmlns:a16="http://schemas.microsoft.com/office/drawing/2014/main" id="{22E7E3C9-893E-3BC6-5BA9-B53661781AB4}"/>
                </a:ext>
              </a:extLst>
            </p:cNvPr>
            <p:cNvSpPr/>
            <p:nvPr/>
          </p:nvSpPr>
          <p:spPr>
            <a:xfrm>
              <a:off x="6633200" y="1738475"/>
              <a:ext cx="442000" cy="484950"/>
            </a:xfrm>
            <a:custGeom>
              <a:avLst/>
              <a:gdLst/>
              <a:ahLst/>
              <a:cxnLst/>
              <a:rect l="l" t="t" r="r" b="b"/>
              <a:pathLst>
                <a:path w="17680" h="19398" extrusionOk="0">
                  <a:moveTo>
                    <a:pt x="17048" y="0"/>
                  </a:moveTo>
                  <a:cubicBezTo>
                    <a:pt x="16786" y="0"/>
                    <a:pt x="16508" y="121"/>
                    <a:pt x="16422" y="380"/>
                  </a:cubicBezTo>
                  <a:cubicBezTo>
                    <a:pt x="14904" y="4778"/>
                    <a:pt x="11674" y="8163"/>
                    <a:pt x="8678" y="11587"/>
                  </a:cubicBezTo>
                  <a:cubicBezTo>
                    <a:pt x="7472" y="12988"/>
                    <a:pt x="6538" y="14584"/>
                    <a:pt x="5331" y="16024"/>
                  </a:cubicBezTo>
                  <a:cubicBezTo>
                    <a:pt x="4229" y="17339"/>
                    <a:pt x="2932" y="18427"/>
                    <a:pt x="1203" y="18427"/>
                  </a:cubicBezTo>
                  <a:cubicBezTo>
                    <a:pt x="1192" y="18427"/>
                    <a:pt x="1181" y="18427"/>
                    <a:pt x="1170" y="18427"/>
                  </a:cubicBezTo>
                  <a:lnTo>
                    <a:pt x="1170" y="18427"/>
                  </a:lnTo>
                  <a:cubicBezTo>
                    <a:pt x="1424" y="15689"/>
                    <a:pt x="2232" y="13020"/>
                    <a:pt x="3074" y="10420"/>
                  </a:cubicBezTo>
                  <a:cubicBezTo>
                    <a:pt x="4047" y="7502"/>
                    <a:pt x="5253" y="4583"/>
                    <a:pt x="5759" y="1548"/>
                  </a:cubicBezTo>
                  <a:cubicBezTo>
                    <a:pt x="5799" y="1367"/>
                    <a:pt x="5664" y="1280"/>
                    <a:pt x="5513" y="1280"/>
                  </a:cubicBezTo>
                  <a:cubicBezTo>
                    <a:pt x="5370" y="1280"/>
                    <a:pt x="5213" y="1358"/>
                    <a:pt x="5176" y="1509"/>
                  </a:cubicBezTo>
                  <a:lnTo>
                    <a:pt x="5176" y="1470"/>
                  </a:lnTo>
                  <a:cubicBezTo>
                    <a:pt x="4281" y="4388"/>
                    <a:pt x="3230" y="7190"/>
                    <a:pt x="2218" y="10070"/>
                  </a:cubicBezTo>
                  <a:cubicBezTo>
                    <a:pt x="1168" y="12911"/>
                    <a:pt x="195" y="15790"/>
                    <a:pt x="39" y="18825"/>
                  </a:cubicBezTo>
                  <a:cubicBezTo>
                    <a:pt x="0" y="19098"/>
                    <a:pt x="195" y="19331"/>
                    <a:pt x="467" y="19370"/>
                  </a:cubicBezTo>
                  <a:cubicBezTo>
                    <a:pt x="651" y="19389"/>
                    <a:pt x="831" y="19398"/>
                    <a:pt x="1007" y="19398"/>
                  </a:cubicBezTo>
                  <a:cubicBezTo>
                    <a:pt x="4898" y="19398"/>
                    <a:pt x="6989" y="15014"/>
                    <a:pt x="9223" y="12482"/>
                  </a:cubicBezTo>
                  <a:cubicBezTo>
                    <a:pt x="12491" y="8825"/>
                    <a:pt x="15916" y="5245"/>
                    <a:pt x="17550" y="536"/>
                  </a:cubicBezTo>
                  <a:cubicBezTo>
                    <a:pt x="17680" y="190"/>
                    <a:pt x="17377" y="0"/>
                    <a:pt x="17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7;p18">
              <a:extLst>
                <a:ext uri="{FF2B5EF4-FFF2-40B4-BE49-F238E27FC236}">
                  <a16:creationId xmlns:a16="http://schemas.microsoft.com/office/drawing/2014/main" id="{7CA50BA5-F646-6E88-B0B3-37F12E9A6987}"/>
                </a:ext>
              </a:extLst>
            </p:cNvPr>
            <p:cNvSpPr/>
            <p:nvPr/>
          </p:nvSpPr>
          <p:spPr>
            <a:xfrm>
              <a:off x="6963950" y="1825875"/>
              <a:ext cx="107050" cy="99425"/>
            </a:xfrm>
            <a:custGeom>
              <a:avLst/>
              <a:gdLst/>
              <a:ahLst/>
              <a:cxnLst/>
              <a:rect l="l" t="t" r="r" b="b"/>
              <a:pathLst>
                <a:path w="4282" h="3977" extrusionOk="0">
                  <a:moveTo>
                    <a:pt x="3273" y="1"/>
                  </a:moveTo>
                  <a:cubicBezTo>
                    <a:pt x="2986" y="1"/>
                    <a:pt x="2700" y="118"/>
                    <a:pt x="2491" y="348"/>
                  </a:cubicBezTo>
                  <a:cubicBezTo>
                    <a:pt x="2346" y="530"/>
                    <a:pt x="2506" y="779"/>
                    <a:pt x="2719" y="779"/>
                  </a:cubicBezTo>
                  <a:cubicBezTo>
                    <a:pt x="2733" y="779"/>
                    <a:pt x="2748" y="778"/>
                    <a:pt x="2764" y="776"/>
                  </a:cubicBezTo>
                  <a:lnTo>
                    <a:pt x="2803" y="776"/>
                  </a:lnTo>
                  <a:cubicBezTo>
                    <a:pt x="2925" y="751"/>
                    <a:pt x="3079" y="680"/>
                    <a:pt x="3196" y="680"/>
                  </a:cubicBezTo>
                  <a:cubicBezTo>
                    <a:pt x="3264" y="680"/>
                    <a:pt x="3319" y="704"/>
                    <a:pt x="3347" y="776"/>
                  </a:cubicBezTo>
                  <a:cubicBezTo>
                    <a:pt x="3425" y="1087"/>
                    <a:pt x="3347" y="1437"/>
                    <a:pt x="3192" y="1710"/>
                  </a:cubicBezTo>
                  <a:cubicBezTo>
                    <a:pt x="2997" y="2138"/>
                    <a:pt x="2686" y="2488"/>
                    <a:pt x="2297" y="2721"/>
                  </a:cubicBezTo>
                  <a:cubicBezTo>
                    <a:pt x="1853" y="2994"/>
                    <a:pt x="1350" y="3118"/>
                    <a:pt x="839" y="3118"/>
                  </a:cubicBezTo>
                  <a:cubicBezTo>
                    <a:pt x="767" y="3118"/>
                    <a:pt x="695" y="3115"/>
                    <a:pt x="623" y="3110"/>
                  </a:cubicBezTo>
                  <a:cubicBezTo>
                    <a:pt x="195" y="3149"/>
                    <a:pt x="1" y="3733"/>
                    <a:pt x="468" y="3889"/>
                  </a:cubicBezTo>
                  <a:cubicBezTo>
                    <a:pt x="684" y="3948"/>
                    <a:pt x="901" y="3976"/>
                    <a:pt x="1115" y="3976"/>
                  </a:cubicBezTo>
                  <a:cubicBezTo>
                    <a:pt x="2437" y="3976"/>
                    <a:pt x="3651" y="2910"/>
                    <a:pt x="4087" y="1671"/>
                  </a:cubicBezTo>
                  <a:cubicBezTo>
                    <a:pt x="4281" y="1204"/>
                    <a:pt x="4242" y="698"/>
                    <a:pt x="3970" y="270"/>
                  </a:cubicBezTo>
                  <a:cubicBezTo>
                    <a:pt x="3771" y="89"/>
                    <a:pt x="3522" y="1"/>
                    <a:pt x="3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8;p18">
              <a:extLst>
                <a:ext uri="{FF2B5EF4-FFF2-40B4-BE49-F238E27FC236}">
                  <a16:creationId xmlns:a16="http://schemas.microsoft.com/office/drawing/2014/main" id="{DA8D8570-0D9A-C736-9202-A41E19B88ADF}"/>
                </a:ext>
              </a:extLst>
            </p:cNvPr>
            <p:cNvSpPr/>
            <p:nvPr/>
          </p:nvSpPr>
          <p:spPr>
            <a:xfrm>
              <a:off x="6821925" y="1999200"/>
              <a:ext cx="136225" cy="85700"/>
            </a:xfrm>
            <a:custGeom>
              <a:avLst/>
              <a:gdLst/>
              <a:ahLst/>
              <a:cxnLst/>
              <a:rect l="l" t="t" r="r" b="b"/>
              <a:pathLst>
                <a:path w="5449" h="3428" extrusionOk="0">
                  <a:moveTo>
                    <a:pt x="3635" y="1"/>
                  </a:moveTo>
                  <a:cubicBezTo>
                    <a:pt x="3346" y="1"/>
                    <a:pt x="3056" y="53"/>
                    <a:pt x="2802" y="147"/>
                  </a:cubicBezTo>
                  <a:cubicBezTo>
                    <a:pt x="2467" y="296"/>
                    <a:pt x="2595" y="694"/>
                    <a:pt x="2914" y="694"/>
                  </a:cubicBezTo>
                  <a:cubicBezTo>
                    <a:pt x="2928" y="694"/>
                    <a:pt x="2943" y="693"/>
                    <a:pt x="2958" y="691"/>
                  </a:cubicBezTo>
                  <a:cubicBezTo>
                    <a:pt x="3037" y="688"/>
                    <a:pt x="3116" y="685"/>
                    <a:pt x="3194" y="685"/>
                  </a:cubicBezTo>
                  <a:cubicBezTo>
                    <a:pt x="3885" y="685"/>
                    <a:pt x="4502" y="868"/>
                    <a:pt x="4398" y="1742"/>
                  </a:cubicBezTo>
                  <a:cubicBezTo>
                    <a:pt x="4281" y="2287"/>
                    <a:pt x="3775" y="2482"/>
                    <a:pt x="3269" y="2559"/>
                  </a:cubicBezTo>
                  <a:cubicBezTo>
                    <a:pt x="3129" y="2577"/>
                    <a:pt x="2986" y="2584"/>
                    <a:pt x="2843" y="2584"/>
                  </a:cubicBezTo>
                  <a:cubicBezTo>
                    <a:pt x="2283" y="2584"/>
                    <a:pt x="1706" y="2477"/>
                    <a:pt x="1151" y="2477"/>
                  </a:cubicBezTo>
                  <a:cubicBezTo>
                    <a:pt x="905" y="2477"/>
                    <a:pt x="663" y="2498"/>
                    <a:pt x="428" y="2559"/>
                  </a:cubicBezTo>
                  <a:cubicBezTo>
                    <a:pt x="0" y="2676"/>
                    <a:pt x="78" y="3299"/>
                    <a:pt x="506" y="3299"/>
                  </a:cubicBezTo>
                  <a:cubicBezTo>
                    <a:pt x="1040" y="3349"/>
                    <a:pt x="1709" y="3427"/>
                    <a:pt x="2377" y="3427"/>
                  </a:cubicBezTo>
                  <a:cubicBezTo>
                    <a:pt x="3267" y="3427"/>
                    <a:pt x="4153" y="3288"/>
                    <a:pt x="4709" y="2754"/>
                  </a:cubicBezTo>
                  <a:cubicBezTo>
                    <a:pt x="5293" y="2209"/>
                    <a:pt x="5448" y="1353"/>
                    <a:pt x="5020" y="653"/>
                  </a:cubicBezTo>
                  <a:cubicBezTo>
                    <a:pt x="4739" y="192"/>
                    <a:pt x="4189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9;p18">
              <a:extLst>
                <a:ext uri="{FF2B5EF4-FFF2-40B4-BE49-F238E27FC236}">
                  <a16:creationId xmlns:a16="http://schemas.microsoft.com/office/drawing/2014/main" id="{47D0101B-7AC0-4143-98D4-FCC87CA891FC}"/>
                </a:ext>
              </a:extLst>
            </p:cNvPr>
            <p:cNvSpPr/>
            <p:nvPr/>
          </p:nvSpPr>
          <p:spPr>
            <a:xfrm>
              <a:off x="6369550" y="1792100"/>
              <a:ext cx="94300" cy="31875"/>
            </a:xfrm>
            <a:custGeom>
              <a:avLst/>
              <a:gdLst/>
              <a:ahLst/>
              <a:cxnLst/>
              <a:rect l="l" t="t" r="r" b="b"/>
              <a:pathLst>
                <a:path w="3772" h="1275" extrusionOk="0">
                  <a:moveTo>
                    <a:pt x="1614" y="1"/>
                  </a:moveTo>
                  <a:cubicBezTo>
                    <a:pt x="1183" y="1"/>
                    <a:pt x="752" y="97"/>
                    <a:pt x="351" y="298"/>
                  </a:cubicBezTo>
                  <a:cubicBezTo>
                    <a:pt x="1" y="453"/>
                    <a:pt x="312" y="804"/>
                    <a:pt x="584" y="804"/>
                  </a:cubicBezTo>
                  <a:cubicBezTo>
                    <a:pt x="973" y="726"/>
                    <a:pt x="1402" y="726"/>
                    <a:pt x="1830" y="726"/>
                  </a:cubicBezTo>
                  <a:cubicBezTo>
                    <a:pt x="2219" y="804"/>
                    <a:pt x="2608" y="959"/>
                    <a:pt x="2919" y="1193"/>
                  </a:cubicBezTo>
                  <a:cubicBezTo>
                    <a:pt x="3001" y="1250"/>
                    <a:pt x="3089" y="1274"/>
                    <a:pt x="3174" y="1274"/>
                  </a:cubicBezTo>
                  <a:cubicBezTo>
                    <a:pt x="3496" y="1274"/>
                    <a:pt x="3771" y="925"/>
                    <a:pt x="3464" y="648"/>
                  </a:cubicBezTo>
                  <a:cubicBezTo>
                    <a:pt x="2924" y="225"/>
                    <a:pt x="2270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0;p18">
              <a:extLst>
                <a:ext uri="{FF2B5EF4-FFF2-40B4-BE49-F238E27FC236}">
                  <a16:creationId xmlns:a16="http://schemas.microsoft.com/office/drawing/2014/main" id="{A86E0C6C-89D2-A24C-C2F2-7F094EE5D242}"/>
                </a:ext>
              </a:extLst>
            </p:cNvPr>
            <p:cNvSpPr/>
            <p:nvPr/>
          </p:nvSpPr>
          <p:spPr>
            <a:xfrm>
              <a:off x="6346325" y="1807250"/>
              <a:ext cx="116850" cy="112000"/>
            </a:xfrm>
            <a:custGeom>
              <a:avLst/>
              <a:gdLst/>
              <a:ahLst/>
              <a:cxnLst/>
              <a:rect l="l" t="t" r="r" b="b"/>
              <a:pathLst>
                <a:path w="4674" h="4480" extrusionOk="0">
                  <a:moveTo>
                    <a:pt x="1691" y="1"/>
                  </a:moveTo>
                  <a:cubicBezTo>
                    <a:pt x="1587" y="1"/>
                    <a:pt x="1483" y="41"/>
                    <a:pt x="1435" y="120"/>
                  </a:cubicBezTo>
                  <a:cubicBezTo>
                    <a:pt x="852" y="1015"/>
                    <a:pt x="424" y="1949"/>
                    <a:pt x="190" y="2960"/>
                  </a:cubicBezTo>
                  <a:cubicBezTo>
                    <a:pt x="0" y="3720"/>
                    <a:pt x="589" y="4480"/>
                    <a:pt x="1377" y="4480"/>
                  </a:cubicBezTo>
                  <a:cubicBezTo>
                    <a:pt x="1396" y="4480"/>
                    <a:pt x="1416" y="4479"/>
                    <a:pt x="1435" y="4478"/>
                  </a:cubicBezTo>
                  <a:cubicBezTo>
                    <a:pt x="2331" y="4400"/>
                    <a:pt x="2953" y="3544"/>
                    <a:pt x="3420" y="2883"/>
                  </a:cubicBezTo>
                  <a:cubicBezTo>
                    <a:pt x="3926" y="2182"/>
                    <a:pt x="4354" y="1365"/>
                    <a:pt x="4587" y="548"/>
                  </a:cubicBezTo>
                  <a:cubicBezTo>
                    <a:pt x="4673" y="270"/>
                    <a:pt x="4441" y="121"/>
                    <a:pt x="4189" y="121"/>
                  </a:cubicBezTo>
                  <a:cubicBezTo>
                    <a:pt x="3983" y="121"/>
                    <a:pt x="3763" y="221"/>
                    <a:pt x="3692" y="431"/>
                  </a:cubicBezTo>
                  <a:cubicBezTo>
                    <a:pt x="3381" y="1521"/>
                    <a:pt x="2564" y="3077"/>
                    <a:pt x="1552" y="3661"/>
                  </a:cubicBezTo>
                  <a:cubicBezTo>
                    <a:pt x="1502" y="3686"/>
                    <a:pt x="1456" y="3697"/>
                    <a:pt x="1413" y="3697"/>
                  </a:cubicBezTo>
                  <a:cubicBezTo>
                    <a:pt x="1254" y="3697"/>
                    <a:pt x="1138" y="3550"/>
                    <a:pt x="1046" y="3427"/>
                  </a:cubicBezTo>
                  <a:cubicBezTo>
                    <a:pt x="891" y="3233"/>
                    <a:pt x="1163" y="2688"/>
                    <a:pt x="1202" y="2532"/>
                  </a:cubicBezTo>
                  <a:cubicBezTo>
                    <a:pt x="1513" y="1793"/>
                    <a:pt x="1786" y="1015"/>
                    <a:pt x="1980" y="275"/>
                  </a:cubicBezTo>
                  <a:cubicBezTo>
                    <a:pt x="2004" y="90"/>
                    <a:pt x="1847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1;p18">
              <a:extLst>
                <a:ext uri="{FF2B5EF4-FFF2-40B4-BE49-F238E27FC236}">
                  <a16:creationId xmlns:a16="http://schemas.microsoft.com/office/drawing/2014/main" id="{EC55C909-EDBB-2705-05E1-CDCAB72CD548}"/>
                </a:ext>
              </a:extLst>
            </p:cNvPr>
            <p:cNvSpPr/>
            <p:nvPr/>
          </p:nvSpPr>
          <p:spPr>
            <a:xfrm>
              <a:off x="6431300" y="1793175"/>
              <a:ext cx="348300" cy="68725"/>
            </a:xfrm>
            <a:custGeom>
              <a:avLst/>
              <a:gdLst/>
              <a:ahLst/>
              <a:cxnLst/>
              <a:rect l="l" t="t" r="r" b="b"/>
              <a:pathLst>
                <a:path w="13932" h="2749" extrusionOk="0">
                  <a:moveTo>
                    <a:pt x="13133" y="1"/>
                  </a:moveTo>
                  <a:cubicBezTo>
                    <a:pt x="13083" y="1"/>
                    <a:pt x="13032" y="7"/>
                    <a:pt x="12979" y="21"/>
                  </a:cubicBezTo>
                  <a:cubicBezTo>
                    <a:pt x="10800" y="605"/>
                    <a:pt x="8582" y="722"/>
                    <a:pt x="6364" y="916"/>
                  </a:cubicBezTo>
                  <a:cubicBezTo>
                    <a:pt x="4340" y="1111"/>
                    <a:pt x="2200" y="1344"/>
                    <a:pt x="332" y="2239"/>
                  </a:cubicBezTo>
                  <a:cubicBezTo>
                    <a:pt x="0" y="2424"/>
                    <a:pt x="298" y="2748"/>
                    <a:pt x="595" y="2748"/>
                  </a:cubicBezTo>
                  <a:cubicBezTo>
                    <a:pt x="611" y="2748"/>
                    <a:pt x="628" y="2747"/>
                    <a:pt x="644" y="2745"/>
                  </a:cubicBezTo>
                  <a:lnTo>
                    <a:pt x="644" y="2706"/>
                  </a:lnTo>
                  <a:cubicBezTo>
                    <a:pt x="2706" y="2200"/>
                    <a:pt x="4807" y="1889"/>
                    <a:pt x="6948" y="1733"/>
                  </a:cubicBezTo>
                  <a:cubicBezTo>
                    <a:pt x="9088" y="1617"/>
                    <a:pt x="11228" y="1305"/>
                    <a:pt x="13329" y="800"/>
                  </a:cubicBezTo>
                  <a:cubicBezTo>
                    <a:pt x="13931" y="658"/>
                    <a:pt x="13631" y="1"/>
                    <a:pt x="13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2;p18">
              <a:extLst>
                <a:ext uri="{FF2B5EF4-FFF2-40B4-BE49-F238E27FC236}">
                  <a16:creationId xmlns:a16="http://schemas.microsoft.com/office/drawing/2014/main" id="{B7D2CD54-310B-AA6D-F183-42DFE0E01EFA}"/>
                </a:ext>
              </a:extLst>
            </p:cNvPr>
            <p:cNvSpPr/>
            <p:nvPr/>
          </p:nvSpPr>
          <p:spPr>
            <a:xfrm>
              <a:off x="6216825" y="1724575"/>
              <a:ext cx="66250" cy="46775"/>
            </a:xfrm>
            <a:custGeom>
              <a:avLst/>
              <a:gdLst/>
              <a:ahLst/>
              <a:cxnLst/>
              <a:rect l="l" t="t" r="r" b="b"/>
              <a:pathLst>
                <a:path w="2650" h="1871" extrusionOk="0">
                  <a:moveTo>
                    <a:pt x="1757" y="0"/>
                  </a:moveTo>
                  <a:cubicBezTo>
                    <a:pt x="1685" y="0"/>
                    <a:pt x="1617" y="2"/>
                    <a:pt x="1557" y="2"/>
                  </a:cubicBezTo>
                  <a:cubicBezTo>
                    <a:pt x="1129" y="41"/>
                    <a:pt x="701" y="119"/>
                    <a:pt x="350" y="275"/>
                  </a:cubicBezTo>
                  <a:cubicBezTo>
                    <a:pt x="195" y="314"/>
                    <a:pt x="78" y="469"/>
                    <a:pt x="78" y="625"/>
                  </a:cubicBezTo>
                  <a:cubicBezTo>
                    <a:pt x="0" y="1092"/>
                    <a:pt x="234" y="1520"/>
                    <a:pt x="662" y="1753"/>
                  </a:cubicBezTo>
                  <a:cubicBezTo>
                    <a:pt x="915" y="1831"/>
                    <a:pt x="1187" y="1870"/>
                    <a:pt x="1459" y="1870"/>
                  </a:cubicBezTo>
                  <a:cubicBezTo>
                    <a:pt x="1732" y="1870"/>
                    <a:pt x="2004" y="1831"/>
                    <a:pt x="2257" y="1753"/>
                  </a:cubicBezTo>
                  <a:cubicBezTo>
                    <a:pt x="2607" y="1637"/>
                    <a:pt x="2568" y="1131"/>
                    <a:pt x="2179" y="1131"/>
                  </a:cubicBezTo>
                  <a:cubicBezTo>
                    <a:pt x="2105" y="1123"/>
                    <a:pt x="2031" y="1120"/>
                    <a:pt x="1957" y="1120"/>
                  </a:cubicBezTo>
                  <a:cubicBezTo>
                    <a:pt x="1755" y="1120"/>
                    <a:pt x="1553" y="1142"/>
                    <a:pt x="1351" y="1142"/>
                  </a:cubicBezTo>
                  <a:cubicBezTo>
                    <a:pt x="1277" y="1142"/>
                    <a:pt x="1203" y="1139"/>
                    <a:pt x="1129" y="1131"/>
                  </a:cubicBezTo>
                  <a:cubicBezTo>
                    <a:pt x="889" y="1104"/>
                    <a:pt x="850" y="951"/>
                    <a:pt x="849" y="769"/>
                  </a:cubicBezTo>
                  <a:lnTo>
                    <a:pt x="849" y="769"/>
                  </a:lnTo>
                  <a:cubicBezTo>
                    <a:pt x="1149" y="666"/>
                    <a:pt x="1476" y="615"/>
                    <a:pt x="1810" y="615"/>
                  </a:cubicBezTo>
                  <a:cubicBezTo>
                    <a:pt x="1894" y="615"/>
                    <a:pt x="1978" y="619"/>
                    <a:pt x="2063" y="625"/>
                  </a:cubicBezTo>
                  <a:cubicBezTo>
                    <a:pt x="2098" y="637"/>
                    <a:pt x="2137" y="642"/>
                    <a:pt x="2176" y="642"/>
                  </a:cubicBezTo>
                  <a:cubicBezTo>
                    <a:pt x="2399" y="642"/>
                    <a:pt x="2650" y="467"/>
                    <a:pt x="2452" y="236"/>
                  </a:cubicBezTo>
                  <a:cubicBezTo>
                    <a:pt x="2300" y="24"/>
                    <a:pt x="2008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3;p18">
              <a:extLst>
                <a:ext uri="{FF2B5EF4-FFF2-40B4-BE49-F238E27FC236}">
                  <a16:creationId xmlns:a16="http://schemas.microsoft.com/office/drawing/2014/main" id="{7A1E600D-B9F1-B468-8E8D-D966ED304F06}"/>
                </a:ext>
              </a:extLst>
            </p:cNvPr>
            <p:cNvSpPr/>
            <p:nvPr/>
          </p:nvSpPr>
          <p:spPr>
            <a:xfrm>
              <a:off x="7198150" y="1514050"/>
              <a:ext cx="112150" cy="52775"/>
            </a:xfrm>
            <a:custGeom>
              <a:avLst/>
              <a:gdLst/>
              <a:ahLst/>
              <a:cxnLst/>
              <a:rect l="l" t="t" r="r" b="b"/>
              <a:pathLst>
                <a:path w="4486" h="2111" extrusionOk="0">
                  <a:moveTo>
                    <a:pt x="712" y="1"/>
                  </a:moveTo>
                  <a:cubicBezTo>
                    <a:pt x="583" y="1"/>
                    <a:pt x="443" y="83"/>
                    <a:pt x="400" y="213"/>
                  </a:cubicBezTo>
                  <a:cubicBezTo>
                    <a:pt x="0" y="1544"/>
                    <a:pt x="1406" y="2110"/>
                    <a:pt x="2682" y="2110"/>
                  </a:cubicBezTo>
                  <a:cubicBezTo>
                    <a:pt x="3270" y="2110"/>
                    <a:pt x="3831" y="1990"/>
                    <a:pt x="4175" y="1769"/>
                  </a:cubicBezTo>
                  <a:cubicBezTo>
                    <a:pt x="4486" y="1575"/>
                    <a:pt x="4369" y="1108"/>
                    <a:pt x="4019" y="1108"/>
                  </a:cubicBezTo>
                  <a:cubicBezTo>
                    <a:pt x="3945" y="1098"/>
                    <a:pt x="3871" y="1094"/>
                    <a:pt x="3796" y="1094"/>
                  </a:cubicBezTo>
                  <a:cubicBezTo>
                    <a:pt x="3319" y="1094"/>
                    <a:pt x="2822" y="1267"/>
                    <a:pt x="2347" y="1267"/>
                  </a:cubicBezTo>
                  <a:cubicBezTo>
                    <a:pt x="2308" y="1267"/>
                    <a:pt x="2268" y="1266"/>
                    <a:pt x="2229" y="1263"/>
                  </a:cubicBezTo>
                  <a:cubicBezTo>
                    <a:pt x="1451" y="1263"/>
                    <a:pt x="1256" y="796"/>
                    <a:pt x="945" y="174"/>
                  </a:cubicBezTo>
                  <a:cubicBezTo>
                    <a:pt x="910" y="53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4;p18">
              <a:extLst>
                <a:ext uri="{FF2B5EF4-FFF2-40B4-BE49-F238E27FC236}">
                  <a16:creationId xmlns:a16="http://schemas.microsoft.com/office/drawing/2014/main" id="{51E5C758-851B-5BF1-BBFE-83F2CEADF6D2}"/>
                </a:ext>
              </a:extLst>
            </p:cNvPr>
            <p:cNvSpPr/>
            <p:nvPr/>
          </p:nvSpPr>
          <p:spPr>
            <a:xfrm>
              <a:off x="6539300" y="1711075"/>
              <a:ext cx="49225" cy="28175"/>
            </a:xfrm>
            <a:custGeom>
              <a:avLst/>
              <a:gdLst/>
              <a:ahLst/>
              <a:cxnLst/>
              <a:rect l="l" t="t" r="r" b="b"/>
              <a:pathLst>
                <a:path w="1969" h="1127" extrusionOk="0">
                  <a:moveTo>
                    <a:pt x="1570" y="1"/>
                  </a:moveTo>
                  <a:cubicBezTo>
                    <a:pt x="1392" y="1"/>
                    <a:pt x="1203" y="89"/>
                    <a:pt x="1149" y="270"/>
                  </a:cubicBezTo>
                  <a:cubicBezTo>
                    <a:pt x="1149" y="348"/>
                    <a:pt x="1110" y="387"/>
                    <a:pt x="1071" y="465"/>
                  </a:cubicBezTo>
                  <a:cubicBezTo>
                    <a:pt x="1071" y="493"/>
                    <a:pt x="1050" y="501"/>
                    <a:pt x="1054" y="503"/>
                  </a:cubicBezTo>
                  <a:lnTo>
                    <a:pt x="1054" y="503"/>
                  </a:lnTo>
                  <a:cubicBezTo>
                    <a:pt x="863" y="486"/>
                    <a:pt x="639" y="189"/>
                    <a:pt x="487" y="75"/>
                  </a:cubicBezTo>
                  <a:cubicBezTo>
                    <a:pt x="450" y="57"/>
                    <a:pt x="400" y="47"/>
                    <a:pt x="349" y="47"/>
                  </a:cubicBezTo>
                  <a:cubicBezTo>
                    <a:pt x="187" y="47"/>
                    <a:pt x="0" y="142"/>
                    <a:pt x="59" y="348"/>
                  </a:cubicBezTo>
                  <a:cubicBezTo>
                    <a:pt x="215" y="815"/>
                    <a:pt x="643" y="1126"/>
                    <a:pt x="1149" y="1126"/>
                  </a:cubicBezTo>
                  <a:cubicBezTo>
                    <a:pt x="1538" y="1048"/>
                    <a:pt x="1849" y="737"/>
                    <a:pt x="1927" y="348"/>
                  </a:cubicBezTo>
                  <a:cubicBezTo>
                    <a:pt x="1969" y="119"/>
                    <a:pt x="1776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5;p18">
              <a:extLst>
                <a:ext uri="{FF2B5EF4-FFF2-40B4-BE49-F238E27FC236}">
                  <a16:creationId xmlns:a16="http://schemas.microsoft.com/office/drawing/2014/main" id="{DD1B7AD6-305A-8932-0DA3-DE61EB2E0400}"/>
                </a:ext>
              </a:extLst>
            </p:cNvPr>
            <p:cNvSpPr/>
            <p:nvPr/>
          </p:nvSpPr>
          <p:spPr>
            <a:xfrm>
              <a:off x="6635125" y="1678125"/>
              <a:ext cx="55900" cy="39075"/>
            </a:xfrm>
            <a:custGeom>
              <a:avLst/>
              <a:gdLst/>
              <a:ahLst/>
              <a:cxnLst/>
              <a:rect l="l" t="t" r="r" b="b"/>
              <a:pathLst>
                <a:path w="2236" h="1563" extrusionOk="0">
                  <a:moveTo>
                    <a:pt x="507" y="498"/>
                  </a:moveTo>
                  <a:cubicBezTo>
                    <a:pt x="551" y="498"/>
                    <a:pt x="589" y="504"/>
                    <a:pt x="622" y="515"/>
                  </a:cubicBezTo>
                  <a:lnTo>
                    <a:pt x="622" y="515"/>
                  </a:lnTo>
                  <a:cubicBezTo>
                    <a:pt x="587" y="504"/>
                    <a:pt x="548" y="498"/>
                    <a:pt x="507" y="498"/>
                  </a:cubicBezTo>
                  <a:close/>
                  <a:moveTo>
                    <a:pt x="1727" y="1"/>
                  </a:moveTo>
                  <a:cubicBezTo>
                    <a:pt x="1608" y="1"/>
                    <a:pt x="1488" y="36"/>
                    <a:pt x="1402" y="109"/>
                  </a:cubicBezTo>
                  <a:cubicBezTo>
                    <a:pt x="1246" y="304"/>
                    <a:pt x="1129" y="498"/>
                    <a:pt x="1013" y="732"/>
                  </a:cubicBezTo>
                  <a:cubicBezTo>
                    <a:pt x="955" y="829"/>
                    <a:pt x="906" y="868"/>
                    <a:pt x="843" y="878"/>
                  </a:cubicBezTo>
                  <a:lnTo>
                    <a:pt x="843" y="878"/>
                  </a:lnTo>
                  <a:cubicBezTo>
                    <a:pt x="839" y="829"/>
                    <a:pt x="830" y="780"/>
                    <a:pt x="818" y="732"/>
                  </a:cubicBezTo>
                  <a:cubicBezTo>
                    <a:pt x="799" y="656"/>
                    <a:pt x="762" y="599"/>
                    <a:pt x="711" y="560"/>
                  </a:cubicBezTo>
                  <a:lnTo>
                    <a:pt x="711" y="560"/>
                  </a:lnTo>
                  <a:cubicBezTo>
                    <a:pt x="644" y="442"/>
                    <a:pt x="553" y="337"/>
                    <a:pt x="438" y="337"/>
                  </a:cubicBezTo>
                  <a:cubicBezTo>
                    <a:pt x="423" y="337"/>
                    <a:pt x="407" y="339"/>
                    <a:pt x="390" y="343"/>
                  </a:cubicBezTo>
                  <a:cubicBezTo>
                    <a:pt x="196" y="343"/>
                    <a:pt x="79" y="498"/>
                    <a:pt x="79" y="693"/>
                  </a:cubicBezTo>
                  <a:cubicBezTo>
                    <a:pt x="79" y="696"/>
                    <a:pt x="80" y="699"/>
                    <a:pt x="80" y="702"/>
                  </a:cubicBezTo>
                  <a:lnTo>
                    <a:pt x="80" y="702"/>
                  </a:lnTo>
                  <a:cubicBezTo>
                    <a:pt x="79" y="712"/>
                    <a:pt x="79" y="722"/>
                    <a:pt x="79" y="732"/>
                  </a:cubicBezTo>
                  <a:cubicBezTo>
                    <a:pt x="79" y="849"/>
                    <a:pt x="79" y="965"/>
                    <a:pt x="40" y="1121"/>
                  </a:cubicBezTo>
                  <a:cubicBezTo>
                    <a:pt x="1" y="1277"/>
                    <a:pt x="118" y="1432"/>
                    <a:pt x="273" y="1471"/>
                  </a:cubicBezTo>
                  <a:cubicBezTo>
                    <a:pt x="423" y="1531"/>
                    <a:pt x="585" y="1562"/>
                    <a:pt x="747" y="1562"/>
                  </a:cubicBezTo>
                  <a:cubicBezTo>
                    <a:pt x="1005" y="1562"/>
                    <a:pt x="1264" y="1483"/>
                    <a:pt x="1480" y="1316"/>
                  </a:cubicBezTo>
                  <a:cubicBezTo>
                    <a:pt x="1713" y="1082"/>
                    <a:pt x="1947" y="771"/>
                    <a:pt x="2102" y="459"/>
                  </a:cubicBezTo>
                  <a:cubicBezTo>
                    <a:pt x="2236" y="166"/>
                    <a:pt x="1985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6;p18">
              <a:extLst>
                <a:ext uri="{FF2B5EF4-FFF2-40B4-BE49-F238E27FC236}">
                  <a16:creationId xmlns:a16="http://schemas.microsoft.com/office/drawing/2014/main" id="{29FE9C07-1588-A27D-2A9E-FB468303A2F7}"/>
                </a:ext>
              </a:extLst>
            </p:cNvPr>
            <p:cNvSpPr/>
            <p:nvPr/>
          </p:nvSpPr>
          <p:spPr>
            <a:xfrm>
              <a:off x="6734375" y="1651050"/>
              <a:ext cx="46700" cy="31775"/>
            </a:xfrm>
            <a:custGeom>
              <a:avLst/>
              <a:gdLst/>
              <a:ahLst/>
              <a:cxnLst/>
              <a:rect l="l" t="t" r="r" b="b"/>
              <a:pathLst>
                <a:path w="1868" h="1271" extrusionOk="0">
                  <a:moveTo>
                    <a:pt x="576" y="0"/>
                  </a:moveTo>
                  <a:cubicBezTo>
                    <a:pt x="449" y="0"/>
                    <a:pt x="330" y="69"/>
                    <a:pt x="311" y="219"/>
                  </a:cubicBezTo>
                  <a:cubicBezTo>
                    <a:pt x="311" y="453"/>
                    <a:pt x="0" y="609"/>
                    <a:pt x="78" y="881"/>
                  </a:cubicBezTo>
                  <a:cubicBezTo>
                    <a:pt x="117" y="1114"/>
                    <a:pt x="311" y="1270"/>
                    <a:pt x="545" y="1270"/>
                  </a:cubicBezTo>
                  <a:cubicBezTo>
                    <a:pt x="740" y="1270"/>
                    <a:pt x="934" y="1231"/>
                    <a:pt x="1129" y="1192"/>
                  </a:cubicBezTo>
                  <a:cubicBezTo>
                    <a:pt x="1362" y="1114"/>
                    <a:pt x="1596" y="959"/>
                    <a:pt x="1751" y="764"/>
                  </a:cubicBezTo>
                  <a:cubicBezTo>
                    <a:pt x="1868" y="570"/>
                    <a:pt x="1868" y="336"/>
                    <a:pt x="1751" y="142"/>
                  </a:cubicBezTo>
                  <a:cubicBezTo>
                    <a:pt x="1667" y="58"/>
                    <a:pt x="1561" y="17"/>
                    <a:pt x="1459" y="17"/>
                  </a:cubicBezTo>
                  <a:cubicBezTo>
                    <a:pt x="1324" y="17"/>
                    <a:pt x="1195" y="87"/>
                    <a:pt x="1129" y="219"/>
                  </a:cubicBezTo>
                  <a:cubicBezTo>
                    <a:pt x="1090" y="258"/>
                    <a:pt x="1051" y="336"/>
                    <a:pt x="1051" y="414"/>
                  </a:cubicBezTo>
                  <a:lnTo>
                    <a:pt x="1051" y="453"/>
                  </a:lnTo>
                  <a:cubicBezTo>
                    <a:pt x="1051" y="483"/>
                    <a:pt x="1028" y="512"/>
                    <a:pt x="1017" y="542"/>
                  </a:cubicBezTo>
                  <a:lnTo>
                    <a:pt x="1017" y="542"/>
                  </a:lnTo>
                  <a:cubicBezTo>
                    <a:pt x="1017" y="542"/>
                    <a:pt x="1017" y="542"/>
                    <a:pt x="1017" y="542"/>
                  </a:cubicBezTo>
                  <a:lnTo>
                    <a:pt x="1017" y="542"/>
                  </a:lnTo>
                  <a:cubicBezTo>
                    <a:pt x="1008" y="542"/>
                    <a:pt x="983" y="567"/>
                    <a:pt x="985" y="575"/>
                  </a:cubicBezTo>
                  <a:lnTo>
                    <a:pt x="985" y="575"/>
                  </a:lnTo>
                  <a:cubicBezTo>
                    <a:pt x="955" y="586"/>
                    <a:pt x="925" y="609"/>
                    <a:pt x="895" y="609"/>
                  </a:cubicBezTo>
                  <a:cubicBezTo>
                    <a:pt x="874" y="616"/>
                    <a:pt x="852" y="622"/>
                    <a:pt x="830" y="626"/>
                  </a:cubicBezTo>
                  <a:lnTo>
                    <a:pt x="830" y="626"/>
                  </a:lnTo>
                  <a:cubicBezTo>
                    <a:pt x="895" y="512"/>
                    <a:pt x="895" y="366"/>
                    <a:pt x="895" y="219"/>
                  </a:cubicBezTo>
                  <a:cubicBezTo>
                    <a:pt x="855" y="79"/>
                    <a:pt x="711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7;p18">
              <a:extLst>
                <a:ext uri="{FF2B5EF4-FFF2-40B4-BE49-F238E27FC236}">
                  <a16:creationId xmlns:a16="http://schemas.microsoft.com/office/drawing/2014/main" id="{422F2106-6688-5C2F-5389-3CC0185BF2C2}"/>
                </a:ext>
              </a:extLst>
            </p:cNvPr>
            <p:cNvSpPr/>
            <p:nvPr/>
          </p:nvSpPr>
          <p:spPr>
            <a:xfrm>
              <a:off x="6840400" y="1616475"/>
              <a:ext cx="58950" cy="38800"/>
            </a:xfrm>
            <a:custGeom>
              <a:avLst/>
              <a:gdLst/>
              <a:ahLst/>
              <a:cxnLst/>
              <a:rect l="l" t="t" r="r" b="b"/>
              <a:pathLst>
                <a:path w="2358" h="1552" extrusionOk="0">
                  <a:moveTo>
                    <a:pt x="1946" y="0"/>
                  </a:moveTo>
                  <a:cubicBezTo>
                    <a:pt x="1787" y="0"/>
                    <a:pt x="1617" y="69"/>
                    <a:pt x="1518" y="202"/>
                  </a:cubicBezTo>
                  <a:cubicBezTo>
                    <a:pt x="1402" y="396"/>
                    <a:pt x="1402" y="668"/>
                    <a:pt x="1246" y="863"/>
                  </a:cubicBezTo>
                  <a:cubicBezTo>
                    <a:pt x="1244" y="865"/>
                    <a:pt x="1242" y="867"/>
                    <a:pt x="1241" y="869"/>
                  </a:cubicBezTo>
                  <a:lnTo>
                    <a:pt x="1241" y="869"/>
                  </a:lnTo>
                  <a:cubicBezTo>
                    <a:pt x="1237" y="866"/>
                    <a:pt x="1227" y="863"/>
                    <a:pt x="1207" y="863"/>
                  </a:cubicBezTo>
                  <a:cubicBezTo>
                    <a:pt x="1088" y="816"/>
                    <a:pt x="970" y="768"/>
                    <a:pt x="860" y="712"/>
                  </a:cubicBezTo>
                  <a:lnTo>
                    <a:pt x="860" y="712"/>
                  </a:lnTo>
                  <a:cubicBezTo>
                    <a:pt x="900" y="654"/>
                    <a:pt x="951" y="611"/>
                    <a:pt x="1012" y="591"/>
                  </a:cubicBezTo>
                  <a:cubicBezTo>
                    <a:pt x="1045" y="558"/>
                    <a:pt x="1185" y="472"/>
                    <a:pt x="1164" y="466"/>
                  </a:cubicBezTo>
                  <a:lnTo>
                    <a:pt x="1164" y="466"/>
                  </a:lnTo>
                  <a:cubicBezTo>
                    <a:pt x="1398" y="397"/>
                    <a:pt x="1350" y="7"/>
                    <a:pt x="1090" y="7"/>
                  </a:cubicBezTo>
                  <a:cubicBezTo>
                    <a:pt x="1062" y="5"/>
                    <a:pt x="1034" y="4"/>
                    <a:pt x="1005" y="4"/>
                  </a:cubicBezTo>
                  <a:cubicBezTo>
                    <a:pt x="533" y="4"/>
                    <a:pt x="113" y="308"/>
                    <a:pt x="40" y="785"/>
                  </a:cubicBezTo>
                  <a:cubicBezTo>
                    <a:pt x="1" y="902"/>
                    <a:pt x="40" y="1058"/>
                    <a:pt x="156" y="1097"/>
                  </a:cubicBezTo>
                  <a:cubicBezTo>
                    <a:pt x="497" y="1324"/>
                    <a:pt x="859" y="1551"/>
                    <a:pt x="1242" y="1551"/>
                  </a:cubicBezTo>
                  <a:cubicBezTo>
                    <a:pt x="1383" y="1551"/>
                    <a:pt x="1527" y="1520"/>
                    <a:pt x="1674" y="1447"/>
                  </a:cubicBezTo>
                  <a:cubicBezTo>
                    <a:pt x="2024" y="1213"/>
                    <a:pt x="2258" y="824"/>
                    <a:pt x="2336" y="396"/>
                  </a:cubicBezTo>
                  <a:cubicBezTo>
                    <a:pt x="2358" y="127"/>
                    <a:pt x="2161" y="0"/>
                    <a:pt x="1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8;p18">
              <a:extLst>
                <a:ext uri="{FF2B5EF4-FFF2-40B4-BE49-F238E27FC236}">
                  <a16:creationId xmlns:a16="http://schemas.microsoft.com/office/drawing/2014/main" id="{A53522AA-4E09-ACF8-A512-5E17166CE076}"/>
                </a:ext>
              </a:extLst>
            </p:cNvPr>
            <p:cNvSpPr/>
            <p:nvPr/>
          </p:nvSpPr>
          <p:spPr>
            <a:xfrm>
              <a:off x="6987300" y="1589025"/>
              <a:ext cx="47700" cy="36775"/>
            </a:xfrm>
            <a:custGeom>
              <a:avLst/>
              <a:gdLst/>
              <a:ahLst/>
              <a:cxnLst/>
              <a:rect l="l" t="t" r="r" b="b"/>
              <a:pathLst>
                <a:path w="1908" h="1471" extrusionOk="0">
                  <a:moveTo>
                    <a:pt x="974" y="860"/>
                  </a:moveTo>
                  <a:cubicBezTo>
                    <a:pt x="974" y="864"/>
                    <a:pt x="974" y="868"/>
                    <a:pt x="974" y="871"/>
                  </a:cubicBezTo>
                  <a:cubicBezTo>
                    <a:pt x="957" y="888"/>
                    <a:pt x="941" y="897"/>
                    <a:pt x="936" y="897"/>
                  </a:cubicBezTo>
                  <a:cubicBezTo>
                    <a:pt x="931" y="897"/>
                    <a:pt x="938" y="886"/>
                    <a:pt x="974" y="860"/>
                  </a:cubicBezTo>
                  <a:close/>
                  <a:moveTo>
                    <a:pt x="1290" y="1"/>
                  </a:moveTo>
                  <a:cubicBezTo>
                    <a:pt x="1248" y="1"/>
                    <a:pt x="1207" y="6"/>
                    <a:pt x="1168" y="15"/>
                  </a:cubicBezTo>
                  <a:cubicBezTo>
                    <a:pt x="1012" y="54"/>
                    <a:pt x="935" y="210"/>
                    <a:pt x="935" y="366"/>
                  </a:cubicBezTo>
                  <a:cubicBezTo>
                    <a:pt x="935" y="521"/>
                    <a:pt x="974" y="638"/>
                    <a:pt x="974" y="794"/>
                  </a:cubicBezTo>
                  <a:cubicBezTo>
                    <a:pt x="974" y="794"/>
                    <a:pt x="974" y="810"/>
                    <a:pt x="974" y="833"/>
                  </a:cubicBezTo>
                  <a:cubicBezTo>
                    <a:pt x="920" y="806"/>
                    <a:pt x="866" y="760"/>
                    <a:pt x="876" y="760"/>
                  </a:cubicBezTo>
                  <a:lnTo>
                    <a:pt x="876" y="760"/>
                  </a:lnTo>
                  <a:cubicBezTo>
                    <a:pt x="881" y="760"/>
                    <a:pt x="898" y="770"/>
                    <a:pt x="935" y="794"/>
                  </a:cubicBezTo>
                  <a:lnTo>
                    <a:pt x="857" y="716"/>
                  </a:lnTo>
                  <a:lnTo>
                    <a:pt x="818" y="677"/>
                  </a:lnTo>
                  <a:lnTo>
                    <a:pt x="818" y="622"/>
                  </a:lnTo>
                  <a:cubicBezTo>
                    <a:pt x="818" y="622"/>
                    <a:pt x="818" y="606"/>
                    <a:pt x="818" y="560"/>
                  </a:cubicBezTo>
                  <a:cubicBezTo>
                    <a:pt x="818" y="549"/>
                    <a:pt x="821" y="531"/>
                    <a:pt x="825" y="514"/>
                  </a:cubicBezTo>
                  <a:lnTo>
                    <a:pt x="825" y="514"/>
                  </a:lnTo>
                  <a:cubicBezTo>
                    <a:pt x="857" y="477"/>
                    <a:pt x="857" y="441"/>
                    <a:pt x="857" y="405"/>
                  </a:cubicBezTo>
                  <a:cubicBezTo>
                    <a:pt x="887" y="374"/>
                    <a:pt x="894" y="344"/>
                    <a:pt x="877" y="314"/>
                  </a:cubicBezTo>
                  <a:lnTo>
                    <a:pt x="877" y="314"/>
                  </a:lnTo>
                  <a:cubicBezTo>
                    <a:pt x="924" y="142"/>
                    <a:pt x="748" y="47"/>
                    <a:pt x="583" y="47"/>
                  </a:cubicBezTo>
                  <a:cubicBezTo>
                    <a:pt x="557" y="47"/>
                    <a:pt x="531" y="49"/>
                    <a:pt x="507" y="54"/>
                  </a:cubicBezTo>
                  <a:lnTo>
                    <a:pt x="507" y="15"/>
                  </a:lnTo>
                  <a:lnTo>
                    <a:pt x="429" y="15"/>
                  </a:lnTo>
                  <a:cubicBezTo>
                    <a:pt x="351" y="54"/>
                    <a:pt x="312" y="54"/>
                    <a:pt x="273" y="93"/>
                  </a:cubicBezTo>
                  <a:cubicBezTo>
                    <a:pt x="195" y="171"/>
                    <a:pt x="117" y="249"/>
                    <a:pt x="78" y="327"/>
                  </a:cubicBezTo>
                  <a:cubicBezTo>
                    <a:pt x="1" y="482"/>
                    <a:pt x="1" y="677"/>
                    <a:pt x="78" y="833"/>
                  </a:cubicBezTo>
                  <a:cubicBezTo>
                    <a:pt x="195" y="1066"/>
                    <a:pt x="390" y="1300"/>
                    <a:pt x="701" y="1377"/>
                  </a:cubicBezTo>
                  <a:cubicBezTo>
                    <a:pt x="826" y="1440"/>
                    <a:pt x="956" y="1471"/>
                    <a:pt x="1086" y="1471"/>
                  </a:cubicBezTo>
                  <a:cubicBezTo>
                    <a:pt x="1280" y="1471"/>
                    <a:pt x="1472" y="1401"/>
                    <a:pt x="1635" y="1261"/>
                  </a:cubicBezTo>
                  <a:cubicBezTo>
                    <a:pt x="1907" y="910"/>
                    <a:pt x="1907" y="443"/>
                    <a:pt x="1635" y="132"/>
                  </a:cubicBezTo>
                  <a:cubicBezTo>
                    <a:pt x="1547" y="45"/>
                    <a:pt x="1416" y="1"/>
                    <a:pt x="1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9;p18">
              <a:extLst>
                <a:ext uri="{FF2B5EF4-FFF2-40B4-BE49-F238E27FC236}">
                  <a16:creationId xmlns:a16="http://schemas.microsoft.com/office/drawing/2014/main" id="{06C0663C-2420-9DCA-F022-1A482367F2FE}"/>
                </a:ext>
              </a:extLst>
            </p:cNvPr>
            <p:cNvSpPr/>
            <p:nvPr/>
          </p:nvSpPr>
          <p:spPr>
            <a:xfrm>
              <a:off x="7063175" y="1567850"/>
              <a:ext cx="49650" cy="32950"/>
            </a:xfrm>
            <a:custGeom>
              <a:avLst/>
              <a:gdLst/>
              <a:ahLst/>
              <a:cxnLst/>
              <a:rect l="l" t="t" r="r" b="b"/>
              <a:pathLst>
                <a:path w="1986" h="1318" extrusionOk="0">
                  <a:moveTo>
                    <a:pt x="507" y="551"/>
                  </a:moveTo>
                  <a:lnTo>
                    <a:pt x="507" y="590"/>
                  </a:lnTo>
                  <a:cubicBezTo>
                    <a:pt x="529" y="613"/>
                    <a:pt x="555" y="631"/>
                    <a:pt x="584" y="646"/>
                  </a:cubicBezTo>
                  <a:lnTo>
                    <a:pt x="584" y="646"/>
                  </a:lnTo>
                  <a:cubicBezTo>
                    <a:pt x="569" y="641"/>
                    <a:pt x="555" y="635"/>
                    <a:pt x="541" y="628"/>
                  </a:cubicBezTo>
                  <a:lnTo>
                    <a:pt x="541" y="628"/>
                  </a:lnTo>
                  <a:cubicBezTo>
                    <a:pt x="567" y="650"/>
                    <a:pt x="585" y="668"/>
                    <a:pt x="585" y="668"/>
                  </a:cubicBezTo>
                  <a:cubicBezTo>
                    <a:pt x="585" y="668"/>
                    <a:pt x="507" y="707"/>
                    <a:pt x="585" y="707"/>
                  </a:cubicBezTo>
                  <a:cubicBezTo>
                    <a:pt x="662" y="707"/>
                    <a:pt x="740" y="823"/>
                    <a:pt x="779" y="823"/>
                  </a:cubicBezTo>
                  <a:cubicBezTo>
                    <a:pt x="795" y="823"/>
                    <a:pt x="809" y="819"/>
                    <a:pt x="823" y="811"/>
                  </a:cubicBezTo>
                  <a:lnTo>
                    <a:pt x="823" y="811"/>
                  </a:lnTo>
                  <a:cubicBezTo>
                    <a:pt x="833" y="826"/>
                    <a:pt x="843" y="842"/>
                    <a:pt x="854" y="858"/>
                  </a:cubicBezTo>
                  <a:lnTo>
                    <a:pt x="854" y="858"/>
                  </a:lnTo>
                  <a:cubicBezTo>
                    <a:pt x="848" y="866"/>
                    <a:pt x="838" y="907"/>
                    <a:pt x="840" y="907"/>
                  </a:cubicBezTo>
                  <a:cubicBezTo>
                    <a:pt x="841" y="907"/>
                    <a:pt x="846" y="895"/>
                    <a:pt x="857" y="862"/>
                  </a:cubicBezTo>
                  <a:cubicBezTo>
                    <a:pt x="857" y="823"/>
                    <a:pt x="896" y="785"/>
                    <a:pt x="896" y="746"/>
                  </a:cubicBezTo>
                  <a:cubicBezTo>
                    <a:pt x="899" y="739"/>
                    <a:pt x="902" y="733"/>
                    <a:pt x="905" y="727"/>
                  </a:cubicBezTo>
                  <a:lnTo>
                    <a:pt x="905" y="727"/>
                  </a:lnTo>
                  <a:cubicBezTo>
                    <a:pt x="877" y="758"/>
                    <a:pt x="852" y="793"/>
                    <a:pt x="823" y="811"/>
                  </a:cubicBezTo>
                  <a:lnTo>
                    <a:pt x="823" y="811"/>
                  </a:lnTo>
                  <a:cubicBezTo>
                    <a:pt x="794" y="767"/>
                    <a:pt x="765" y="724"/>
                    <a:pt x="736" y="681"/>
                  </a:cubicBezTo>
                  <a:lnTo>
                    <a:pt x="736" y="681"/>
                  </a:lnTo>
                  <a:cubicBezTo>
                    <a:pt x="735" y="681"/>
                    <a:pt x="734" y="681"/>
                    <a:pt x="734" y="681"/>
                  </a:cubicBezTo>
                  <a:cubicBezTo>
                    <a:pt x="682" y="681"/>
                    <a:pt x="630" y="669"/>
                    <a:pt x="584" y="646"/>
                  </a:cubicBezTo>
                  <a:lnTo>
                    <a:pt x="584" y="646"/>
                  </a:lnTo>
                  <a:cubicBezTo>
                    <a:pt x="626" y="660"/>
                    <a:pt x="667" y="668"/>
                    <a:pt x="701" y="668"/>
                  </a:cubicBezTo>
                  <a:lnTo>
                    <a:pt x="507" y="551"/>
                  </a:lnTo>
                  <a:close/>
                  <a:moveTo>
                    <a:pt x="745" y="425"/>
                  </a:moveTo>
                  <a:cubicBezTo>
                    <a:pt x="840" y="425"/>
                    <a:pt x="937" y="462"/>
                    <a:pt x="1005" y="538"/>
                  </a:cubicBezTo>
                  <a:lnTo>
                    <a:pt x="1005" y="538"/>
                  </a:lnTo>
                  <a:cubicBezTo>
                    <a:pt x="1015" y="522"/>
                    <a:pt x="1024" y="506"/>
                    <a:pt x="1032" y="488"/>
                  </a:cubicBezTo>
                  <a:lnTo>
                    <a:pt x="1032" y="488"/>
                  </a:lnTo>
                  <a:cubicBezTo>
                    <a:pt x="1032" y="489"/>
                    <a:pt x="1032" y="491"/>
                    <a:pt x="1032" y="493"/>
                  </a:cubicBezTo>
                  <a:lnTo>
                    <a:pt x="1032" y="493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05" y="538"/>
                    <a:pt x="1005" y="538"/>
                    <a:pt x="1005" y="538"/>
                  </a:cubicBezTo>
                  <a:lnTo>
                    <a:pt x="1005" y="538"/>
                  </a:lnTo>
                  <a:cubicBezTo>
                    <a:pt x="998" y="548"/>
                    <a:pt x="990" y="558"/>
                    <a:pt x="983" y="567"/>
                  </a:cubicBezTo>
                  <a:lnTo>
                    <a:pt x="983" y="567"/>
                  </a:lnTo>
                  <a:cubicBezTo>
                    <a:pt x="981" y="565"/>
                    <a:pt x="980" y="564"/>
                    <a:pt x="979" y="564"/>
                  </a:cubicBezTo>
                  <a:lnTo>
                    <a:pt x="979" y="564"/>
                  </a:lnTo>
                  <a:cubicBezTo>
                    <a:pt x="977" y="564"/>
                    <a:pt x="975" y="568"/>
                    <a:pt x="974" y="577"/>
                  </a:cubicBezTo>
                  <a:lnTo>
                    <a:pt x="974" y="577"/>
                  </a:lnTo>
                  <a:cubicBezTo>
                    <a:pt x="968" y="583"/>
                    <a:pt x="962" y="589"/>
                    <a:pt x="956" y="595"/>
                  </a:cubicBezTo>
                  <a:lnTo>
                    <a:pt x="956" y="595"/>
                  </a:lnTo>
                  <a:cubicBezTo>
                    <a:pt x="845" y="569"/>
                    <a:pt x="734" y="534"/>
                    <a:pt x="624" y="512"/>
                  </a:cubicBezTo>
                  <a:lnTo>
                    <a:pt x="624" y="512"/>
                  </a:lnTo>
                  <a:cubicBezTo>
                    <a:pt x="661" y="568"/>
                    <a:pt x="699" y="625"/>
                    <a:pt x="736" y="681"/>
                  </a:cubicBezTo>
                  <a:lnTo>
                    <a:pt x="736" y="681"/>
                  </a:lnTo>
                  <a:cubicBezTo>
                    <a:pt x="815" y="680"/>
                    <a:pt x="894" y="652"/>
                    <a:pt x="956" y="595"/>
                  </a:cubicBezTo>
                  <a:lnTo>
                    <a:pt x="956" y="595"/>
                  </a:lnTo>
                  <a:cubicBezTo>
                    <a:pt x="960" y="596"/>
                    <a:pt x="963" y="597"/>
                    <a:pt x="967" y="597"/>
                  </a:cubicBezTo>
                  <a:lnTo>
                    <a:pt x="967" y="597"/>
                  </a:lnTo>
                  <a:cubicBezTo>
                    <a:pt x="938" y="631"/>
                    <a:pt x="933" y="666"/>
                    <a:pt x="905" y="727"/>
                  </a:cubicBezTo>
                  <a:lnTo>
                    <a:pt x="905" y="727"/>
                  </a:lnTo>
                  <a:cubicBezTo>
                    <a:pt x="926" y="703"/>
                    <a:pt x="947" y="681"/>
                    <a:pt x="974" y="668"/>
                  </a:cubicBezTo>
                  <a:cubicBezTo>
                    <a:pt x="989" y="653"/>
                    <a:pt x="992" y="625"/>
                    <a:pt x="991" y="603"/>
                  </a:cubicBezTo>
                  <a:lnTo>
                    <a:pt x="991" y="603"/>
                  </a:lnTo>
                  <a:cubicBezTo>
                    <a:pt x="1011" y="607"/>
                    <a:pt x="1032" y="611"/>
                    <a:pt x="1052" y="615"/>
                  </a:cubicBezTo>
                  <a:lnTo>
                    <a:pt x="1052" y="615"/>
                  </a:lnTo>
                  <a:cubicBezTo>
                    <a:pt x="1051" y="609"/>
                    <a:pt x="1049" y="604"/>
                    <a:pt x="1047" y="599"/>
                  </a:cubicBezTo>
                  <a:lnTo>
                    <a:pt x="1047" y="599"/>
                  </a:lnTo>
                  <a:cubicBezTo>
                    <a:pt x="1039" y="584"/>
                    <a:pt x="1030" y="569"/>
                    <a:pt x="1020" y="556"/>
                  </a:cubicBezTo>
                  <a:lnTo>
                    <a:pt x="1020" y="556"/>
                  </a:lnTo>
                  <a:cubicBezTo>
                    <a:pt x="1010" y="565"/>
                    <a:pt x="999" y="574"/>
                    <a:pt x="988" y="581"/>
                  </a:cubicBezTo>
                  <a:lnTo>
                    <a:pt x="988" y="581"/>
                  </a:lnTo>
                  <a:cubicBezTo>
                    <a:pt x="987" y="578"/>
                    <a:pt x="986" y="574"/>
                    <a:pt x="985" y="572"/>
                  </a:cubicBezTo>
                  <a:lnTo>
                    <a:pt x="985" y="572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10" y="544"/>
                    <a:pt x="1015" y="550"/>
                    <a:pt x="1020" y="556"/>
                  </a:cubicBezTo>
                  <a:lnTo>
                    <a:pt x="1020" y="556"/>
                  </a:lnTo>
                  <a:cubicBezTo>
                    <a:pt x="1025" y="552"/>
                    <a:pt x="1031" y="547"/>
                    <a:pt x="1035" y="542"/>
                  </a:cubicBezTo>
                  <a:lnTo>
                    <a:pt x="1035" y="542"/>
                  </a:lnTo>
                  <a:cubicBezTo>
                    <a:pt x="1038" y="560"/>
                    <a:pt x="1042" y="579"/>
                    <a:pt x="1047" y="599"/>
                  </a:cubicBezTo>
                  <a:lnTo>
                    <a:pt x="1047" y="599"/>
                  </a:lnTo>
                  <a:cubicBezTo>
                    <a:pt x="1050" y="604"/>
                    <a:pt x="1053" y="610"/>
                    <a:pt x="1056" y="615"/>
                  </a:cubicBezTo>
                  <a:lnTo>
                    <a:pt x="1056" y="615"/>
                  </a:lnTo>
                  <a:cubicBezTo>
                    <a:pt x="1055" y="615"/>
                    <a:pt x="1053" y="615"/>
                    <a:pt x="1052" y="615"/>
                  </a:cubicBezTo>
                  <a:lnTo>
                    <a:pt x="1052" y="615"/>
                  </a:lnTo>
                  <a:cubicBezTo>
                    <a:pt x="1060" y="638"/>
                    <a:pt x="1069" y="662"/>
                    <a:pt x="1081" y="687"/>
                  </a:cubicBezTo>
                  <a:lnTo>
                    <a:pt x="1081" y="687"/>
                  </a:lnTo>
                  <a:cubicBezTo>
                    <a:pt x="1081" y="688"/>
                    <a:pt x="1082" y="689"/>
                    <a:pt x="1082" y="690"/>
                  </a:cubicBezTo>
                  <a:lnTo>
                    <a:pt x="1082" y="690"/>
                  </a:lnTo>
                  <a:cubicBezTo>
                    <a:pt x="1078" y="683"/>
                    <a:pt x="1076" y="681"/>
                    <a:pt x="1074" y="681"/>
                  </a:cubicBezTo>
                  <a:lnTo>
                    <a:pt x="1074" y="681"/>
                  </a:lnTo>
                  <a:cubicBezTo>
                    <a:pt x="1070" y="681"/>
                    <a:pt x="1081" y="720"/>
                    <a:pt x="1087" y="753"/>
                  </a:cubicBezTo>
                  <a:lnTo>
                    <a:pt x="1087" y="753"/>
                  </a:lnTo>
                  <a:cubicBezTo>
                    <a:pt x="1088" y="751"/>
                    <a:pt x="1089" y="748"/>
                    <a:pt x="1090" y="746"/>
                  </a:cubicBezTo>
                  <a:lnTo>
                    <a:pt x="1090" y="746"/>
                  </a:lnTo>
                  <a:cubicBezTo>
                    <a:pt x="1090" y="751"/>
                    <a:pt x="1090" y="757"/>
                    <a:pt x="1088" y="763"/>
                  </a:cubicBezTo>
                  <a:lnTo>
                    <a:pt x="1088" y="763"/>
                  </a:lnTo>
                  <a:cubicBezTo>
                    <a:pt x="1088" y="760"/>
                    <a:pt x="1087" y="757"/>
                    <a:pt x="1087" y="753"/>
                  </a:cubicBezTo>
                  <a:lnTo>
                    <a:pt x="1087" y="753"/>
                  </a:lnTo>
                  <a:cubicBezTo>
                    <a:pt x="1074" y="780"/>
                    <a:pt x="1072" y="791"/>
                    <a:pt x="1074" y="791"/>
                  </a:cubicBezTo>
                  <a:cubicBezTo>
                    <a:pt x="1077" y="791"/>
                    <a:pt x="1084" y="778"/>
                    <a:pt x="1088" y="763"/>
                  </a:cubicBezTo>
                  <a:lnTo>
                    <a:pt x="1088" y="763"/>
                  </a:lnTo>
                  <a:cubicBezTo>
                    <a:pt x="1090" y="771"/>
                    <a:pt x="1090" y="779"/>
                    <a:pt x="1090" y="785"/>
                  </a:cubicBezTo>
                  <a:cubicBezTo>
                    <a:pt x="1072" y="989"/>
                    <a:pt x="920" y="1087"/>
                    <a:pt x="767" y="1087"/>
                  </a:cubicBezTo>
                  <a:cubicBezTo>
                    <a:pt x="599" y="1087"/>
                    <a:pt x="429" y="969"/>
                    <a:pt x="429" y="746"/>
                  </a:cubicBezTo>
                  <a:cubicBezTo>
                    <a:pt x="429" y="682"/>
                    <a:pt x="443" y="628"/>
                    <a:pt x="466" y="583"/>
                  </a:cubicBezTo>
                  <a:lnTo>
                    <a:pt x="466" y="583"/>
                  </a:lnTo>
                  <a:cubicBezTo>
                    <a:pt x="490" y="601"/>
                    <a:pt x="515" y="616"/>
                    <a:pt x="541" y="628"/>
                  </a:cubicBezTo>
                  <a:lnTo>
                    <a:pt x="541" y="628"/>
                  </a:lnTo>
                  <a:cubicBezTo>
                    <a:pt x="521" y="612"/>
                    <a:pt x="497" y="592"/>
                    <a:pt x="471" y="575"/>
                  </a:cubicBezTo>
                  <a:lnTo>
                    <a:pt x="471" y="575"/>
                  </a:lnTo>
                  <a:cubicBezTo>
                    <a:pt x="528" y="475"/>
                    <a:pt x="635" y="425"/>
                    <a:pt x="745" y="425"/>
                  </a:cubicBezTo>
                  <a:close/>
                  <a:moveTo>
                    <a:pt x="689" y="1"/>
                  </a:moveTo>
                  <a:cubicBezTo>
                    <a:pt x="579" y="1"/>
                    <a:pt x="473" y="40"/>
                    <a:pt x="390" y="123"/>
                  </a:cubicBezTo>
                  <a:cubicBezTo>
                    <a:pt x="273" y="279"/>
                    <a:pt x="157" y="473"/>
                    <a:pt x="118" y="668"/>
                  </a:cubicBezTo>
                  <a:cubicBezTo>
                    <a:pt x="1" y="823"/>
                    <a:pt x="118" y="1057"/>
                    <a:pt x="312" y="1096"/>
                  </a:cubicBezTo>
                  <a:cubicBezTo>
                    <a:pt x="576" y="1192"/>
                    <a:pt x="914" y="1317"/>
                    <a:pt x="1226" y="1317"/>
                  </a:cubicBezTo>
                  <a:cubicBezTo>
                    <a:pt x="1419" y="1317"/>
                    <a:pt x="1603" y="1269"/>
                    <a:pt x="1752" y="1135"/>
                  </a:cubicBezTo>
                  <a:cubicBezTo>
                    <a:pt x="1947" y="862"/>
                    <a:pt x="1986" y="512"/>
                    <a:pt x="1830" y="201"/>
                  </a:cubicBezTo>
                  <a:cubicBezTo>
                    <a:pt x="1745" y="64"/>
                    <a:pt x="1607" y="3"/>
                    <a:pt x="1473" y="3"/>
                  </a:cubicBezTo>
                  <a:cubicBezTo>
                    <a:pt x="1314" y="3"/>
                    <a:pt x="1160" y="89"/>
                    <a:pt x="1103" y="239"/>
                  </a:cubicBezTo>
                  <a:lnTo>
                    <a:pt x="1103" y="239"/>
                  </a:lnTo>
                  <a:cubicBezTo>
                    <a:pt x="1081" y="178"/>
                    <a:pt x="1038" y="123"/>
                    <a:pt x="974" y="84"/>
                  </a:cubicBezTo>
                  <a:cubicBezTo>
                    <a:pt x="883" y="30"/>
                    <a:pt x="785" y="1"/>
                    <a:pt x="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022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3" grpId="0"/>
      <p:bldP spid="5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 animBg="1"/>
      <p:bldP spid="42" grpId="0" animBg="1"/>
      <p:bldP spid="44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7648-710B-B009-62ED-983CEAC9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the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95F07-9A90-AA73-225F-BFA17E2F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3471"/>
            <a:ext cx="7618220" cy="2776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56CCB-E2B9-CC8B-9D5B-F651B850A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44" y="1183471"/>
            <a:ext cx="482848" cy="2776558"/>
          </a:xfrm>
          <a:prstGeom prst="rect">
            <a:avLst/>
          </a:prstGeom>
        </p:spPr>
      </p:pic>
      <p:sp>
        <p:nvSpPr>
          <p:cNvPr id="9" name="Circle: Hollow 8">
            <a:extLst>
              <a:ext uri="{FF2B5EF4-FFF2-40B4-BE49-F238E27FC236}">
                <a16:creationId xmlns:a16="http://schemas.microsoft.com/office/drawing/2014/main" id="{07AA5D34-A148-5FFC-2753-BF04F37027EB}"/>
              </a:ext>
            </a:extLst>
          </p:cNvPr>
          <p:cNvSpPr/>
          <p:nvPr/>
        </p:nvSpPr>
        <p:spPr>
          <a:xfrm>
            <a:off x="1123950" y="1581150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FAC9D41D-5EE3-398E-DBB8-0A9CB1C4B102}"/>
              </a:ext>
            </a:extLst>
          </p:cNvPr>
          <p:cNvSpPr/>
          <p:nvPr/>
        </p:nvSpPr>
        <p:spPr>
          <a:xfrm>
            <a:off x="8043794" y="1860550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B54CD3E1-BEBA-A20C-AD92-DCF550A79082}"/>
              </a:ext>
            </a:extLst>
          </p:cNvPr>
          <p:cNvSpPr/>
          <p:nvPr/>
        </p:nvSpPr>
        <p:spPr>
          <a:xfrm>
            <a:off x="8043794" y="218314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812D4CB4-5065-50B1-7F90-CB3265BCDC5B}"/>
              </a:ext>
            </a:extLst>
          </p:cNvPr>
          <p:cNvSpPr/>
          <p:nvPr/>
        </p:nvSpPr>
        <p:spPr>
          <a:xfrm>
            <a:off x="8080114" y="3488207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8FFACD43-7270-0DE6-02A8-EEBA53D93550}"/>
              </a:ext>
            </a:extLst>
          </p:cNvPr>
          <p:cNvSpPr/>
          <p:nvPr/>
        </p:nvSpPr>
        <p:spPr>
          <a:xfrm>
            <a:off x="6913246" y="2183146"/>
            <a:ext cx="573404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4FB3B15A-7510-2DDD-6A31-69F9EB1CD9C3}"/>
              </a:ext>
            </a:extLst>
          </p:cNvPr>
          <p:cNvSpPr/>
          <p:nvPr/>
        </p:nvSpPr>
        <p:spPr>
          <a:xfrm>
            <a:off x="6913246" y="3514725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D8B12FB4-12A6-C3D8-2427-63188EB2A3A1}"/>
              </a:ext>
            </a:extLst>
          </p:cNvPr>
          <p:cNvSpPr/>
          <p:nvPr/>
        </p:nvSpPr>
        <p:spPr>
          <a:xfrm>
            <a:off x="7510146" y="350146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6F84EA23-43A5-19C9-A13C-C529F8AE6A70}"/>
              </a:ext>
            </a:extLst>
          </p:cNvPr>
          <p:cNvSpPr/>
          <p:nvPr/>
        </p:nvSpPr>
        <p:spPr>
          <a:xfrm>
            <a:off x="7486650" y="218314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36946A23-2777-1FE7-E1FD-412E2C7C8C5A}"/>
              </a:ext>
            </a:extLst>
          </p:cNvPr>
          <p:cNvSpPr/>
          <p:nvPr/>
        </p:nvSpPr>
        <p:spPr>
          <a:xfrm>
            <a:off x="6234996" y="218314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67EF3C93-E535-A280-4E3D-0EB82DD83289}"/>
              </a:ext>
            </a:extLst>
          </p:cNvPr>
          <p:cNvSpPr/>
          <p:nvPr/>
        </p:nvSpPr>
        <p:spPr>
          <a:xfrm>
            <a:off x="6263199" y="350146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751C-C3D5-D32F-E729-2232AD07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– The Safety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CFA21-608B-5492-24BF-FC2E3A6B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15" y="974658"/>
            <a:ext cx="3509525" cy="1890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315A3-7261-BB6C-77D8-3346E308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9334"/>
            <a:ext cx="4012556" cy="3793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7B343-3349-2D08-44AB-235915C21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515" y="2871444"/>
            <a:ext cx="3611771" cy="1890953"/>
          </a:xfrm>
          <a:prstGeom prst="rect">
            <a:avLst/>
          </a:prstGeom>
        </p:spPr>
      </p:pic>
      <p:sp>
        <p:nvSpPr>
          <p:cNvPr id="3" name="Circle: Hollow 2">
            <a:extLst>
              <a:ext uri="{FF2B5EF4-FFF2-40B4-BE49-F238E27FC236}">
                <a16:creationId xmlns:a16="http://schemas.microsoft.com/office/drawing/2014/main" id="{40CD6AD1-91A0-784F-3BE5-FE22A1445670}"/>
              </a:ext>
            </a:extLst>
          </p:cNvPr>
          <p:cNvSpPr/>
          <p:nvPr/>
        </p:nvSpPr>
        <p:spPr>
          <a:xfrm>
            <a:off x="1027181" y="1258534"/>
            <a:ext cx="287590" cy="208276"/>
          </a:xfrm>
          <a:prstGeom prst="donut">
            <a:avLst>
              <a:gd name="adj" fmla="val 1134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BD3EFB02-4F74-BA09-361D-67E56DC9561B}"/>
              </a:ext>
            </a:extLst>
          </p:cNvPr>
          <p:cNvSpPr/>
          <p:nvPr/>
        </p:nvSpPr>
        <p:spPr>
          <a:xfrm>
            <a:off x="995431" y="1509057"/>
            <a:ext cx="351090" cy="208275"/>
          </a:xfrm>
          <a:prstGeom prst="donut">
            <a:avLst>
              <a:gd name="adj" fmla="val 1361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07B6118E-FC80-E0B9-9353-5431C97EA850}"/>
              </a:ext>
            </a:extLst>
          </p:cNvPr>
          <p:cNvSpPr/>
          <p:nvPr/>
        </p:nvSpPr>
        <p:spPr>
          <a:xfrm>
            <a:off x="1012643" y="1736650"/>
            <a:ext cx="420940" cy="244025"/>
          </a:xfrm>
          <a:prstGeom prst="donut">
            <a:avLst>
              <a:gd name="adj" fmla="val 1138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2C3333A0-23B1-4740-D42F-13CD6E7731FE}"/>
              </a:ext>
            </a:extLst>
          </p:cNvPr>
          <p:cNvSpPr/>
          <p:nvPr/>
        </p:nvSpPr>
        <p:spPr>
          <a:xfrm>
            <a:off x="995433" y="2323936"/>
            <a:ext cx="420940" cy="279775"/>
          </a:xfrm>
          <a:prstGeom prst="donut">
            <a:avLst>
              <a:gd name="adj" fmla="val 1348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53432F2-6879-F4BD-3F45-22146D4B8675}"/>
              </a:ext>
            </a:extLst>
          </p:cNvPr>
          <p:cNvSpPr/>
          <p:nvPr/>
        </p:nvSpPr>
        <p:spPr>
          <a:xfrm>
            <a:off x="995432" y="3537145"/>
            <a:ext cx="496817" cy="279775"/>
          </a:xfrm>
          <a:prstGeom prst="donut">
            <a:avLst>
              <a:gd name="adj" fmla="val 1310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805E2A49-B5B3-4B86-3FD1-EC5D12F05741}"/>
              </a:ext>
            </a:extLst>
          </p:cNvPr>
          <p:cNvSpPr/>
          <p:nvPr/>
        </p:nvSpPr>
        <p:spPr>
          <a:xfrm>
            <a:off x="995431" y="3781170"/>
            <a:ext cx="496817" cy="279775"/>
          </a:xfrm>
          <a:prstGeom prst="donut">
            <a:avLst>
              <a:gd name="adj" fmla="val 1351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8A0825FB-6BB8-95EB-E198-07190CFC2082}"/>
              </a:ext>
            </a:extLst>
          </p:cNvPr>
          <p:cNvSpPr/>
          <p:nvPr/>
        </p:nvSpPr>
        <p:spPr>
          <a:xfrm>
            <a:off x="944310" y="4025195"/>
            <a:ext cx="547938" cy="587286"/>
          </a:xfrm>
          <a:prstGeom prst="donut">
            <a:avLst>
              <a:gd name="adj" fmla="val 877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2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Right Choice</a:t>
            </a:r>
            <a:endParaRPr dirty="0"/>
          </a:p>
        </p:txBody>
      </p:sp>
      <p:sp>
        <p:nvSpPr>
          <p:cNvPr id="561" name="Google Shape;561;p22"/>
          <p:cNvSpPr/>
          <p:nvPr/>
        </p:nvSpPr>
        <p:spPr>
          <a:xfrm>
            <a:off x="2081700" y="32981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2"/>
          <p:cNvSpPr/>
          <p:nvPr/>
        </p:nvSpPr>
        <p:spPr>
          <a:xfrm>
            <a:off x="2081700" y="22460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2"/>
          <p:cNvSpPr/>
          <p:nvPr/>
        </p:nvSpPr>
        <p:spPr>
          <a:xfrm>
            <a:off x="2081700" y="11939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2"/>
          <p:cNvSpPr txBox="1"/>
          <p:nvPr/>
        </p:nvSpPr>
        <p:spPr>
          <a:xfrm>
            <a:off x="3763203" y="1100600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OST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5" name="Google Shape;565;p22"/>
          <p:cNvSpPr txBox="1"/>
          <p:nvPr/>
        </p:nvSpPr>
        <p:spPr>
          <a:xfrm>
            <a:off x="3773421" y="1600399"/>
            <a:ext cx="2929599" cy="37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plane is most financially viable?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22"/>
          <p:cNvSpPr txBox="1"/>
          <p:nvPr/>
        </p:nvSpPr>
        <p:spPr>
          <a:xfrm>
            <a:off x="3755250" y="2164902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-US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APACITY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7" name="Google Shape;567;p22"/>
          <p:cNvSpPr txBox="1"/>
          <p:nvPr/>
        </p:nvSpPr>
        <p:spPr>
          <a:xfrm>
            <a:off x="3755250" y="2607086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plane can carry the largest family/group sizes?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22"/>
          <p:cNvSpPr txBox="1"/>
          <p:nvPr/>
        </p:nvSpPr>
        <p:spPr>
          <a:xfrm>
            <a:off x="3755250" y="3219684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OMFORT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9" name="Google Shape;569;p22"/>
          <p:cNvSpPr txBox="1"/>
          <p:nvPr/>
        </p:nvSpPr>
        <p:spPr>
          <a:xfrm>
            <a:off x="3765161" y="3689193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plane provides the highest quality experience?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2"/>
          <p:cNvSpPr/>
          <p:nvPr/>
        </p:nvSpPr>
        <p:spPr>
          <a:xfrm>
            <a:off x="7580240" y="1319190"/>
            <a:ext cx="696059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22"/>
          <p:cNvSpPr/>
          <p:nvPr/>
        </p:nvSpPr>
        <p:spPr>
          <a:xfrm>
            <a:off x="7578589" y="2339561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2"/>
          <p:cNvSpPr/>
          <p:nvPr/>
        </p:nvSpPr>
        <p:spPr>
          <a:xfrm>
            <a:off x="7589032" y="3432700"/>
            <a:ext cx="685430" cy="68539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2"/>
          <p:cNvSpPr/>
          <p:nvPr/>
        </p:nvSpPr>
        <p:spPr>
          <a:xfrm>
            <a:off x="511300" y="1236050"/>
            <a:ext cx="3030900" cy="299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876" name="Google Shape;876;p22"/>
          <p:cNvGrpSpPr/>
          <p:nvPr/>
        </p:nvGrpSpPr>
        <p:grpSpPr>
          <a:xfrm>
            <a:off x="385679" y="1198876"/>
            <a:ext cx="3294572" cy="3050558"/>
            <a:chOff x="6015523" y="3714217"/>
            <a:chExt cx="557665" cy="516387"/>
          </a:xfrm>
        </p:grpSpPr>
        <p:grpSp>
          <p:nvGrpSpPr>
            <p:cNvPr id="877" name="Google Shape;877;p22"/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878" name="Google Shape;878;p22"/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8" name="Google Shape;888;p22"/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2"/>
          <p:cNvGrpSpPr/>
          <p:nvPr/>
        </p:nvGrpSpPr>
        <p:grpSpPr>
          <a:xfrm>
            <a:off x="1273113" y="1942000"/>
            <a:ext cx="1519700" cy="1456125"/>
            <a:chOff x="706675" y="-487312"/>
            <a:chExt cx="1519700" cy="1456125"/>
          </a:xfrm>
        </p:grpSpPr>
        <p:sp>
          <p:nvSpPr>
            <p:cNvPr id="890" name="Google Shape;890;p22"/>
            <p:cNvSpPr/>
            <p:nvPr/>
          </p:nvSpPr>
          <p:spPr>
            <a:xfrm>
              <a:off x="775850" y="-418237"/>
              <a:ext cx="1450525" cy="1387050"/>
            </a:xfrm>
            <a:custGeom>
              <a:avLst/>
              <a:gdLst/>
              <a:ahLst/>
              <a:cxnLst/>
              <a:rect l="l" t="t" r="r" b="b"/>
              <a:pathLst>
                <a:path w="58021" h="55482" extrusionOk="0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706675" y="-487312"/>
              <a:ext cx="1450525" cy="1387300"/>
            </a:xfrm>
            <a:custGeom>
              <a:avLst/>
              <a:gdLst/>
              <a:ahLst/>
              <a:cxnLst/>
              <a:rect l="l" t="t" r="r" b="b"/>
              <a:pathLst>
                <a:path w="58021" h="55492" extrusionOk="0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985575" y="181438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940875" y="158038"/>
              <a:ext cx="266525" cy="241400"/>
            </a:xfrm>
            <a:custGeom>
              <a:avLst/>
              <a:gdLst/>
              <a:ahLst/>
              <a:cxnLst/>
              <a:rect l="l" t="t" r="r" b="b"/>
              <a:pathLst>
                <a:path w="10661" h="9656" extrusionOk="0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925175" y="392263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883650" y="371638"/>
              <a:ext cx="263350" cy="238625"/>
            </a:xfrm>
            <a:custGeom>
              <a:avLst/>
              <a:gdLst/>
              <a:ahLst/>
              <a:cxnLst/>
              <a:rect l="l" t="t" r="r" b="b"/>
              <a:pathLst>
                <a:path w="10534" h="9545" extrusionOk="0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964700" y="12138"/>
              <a:ext cx="419475" cy="739625"/>
            </a:xfrm>
            <a:custGeom>
              <a:avLst/>
              <a:gdLst/>
              <a:ahLst/>
              <a:cxnLst/>
              <a:rect l="l" t="t" r="r" b="b"/>
              <a:pathLst>
                <a:path w="16779" h="29585" extrusionOk="0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943850" y="-5812"/>
              <a:ext cx="461200" cy="777475"/>
            </a:xfrm>
            <a:custGeom>
              <a:avLst/>
              <a:gdLst/>
              <a:ahLst/>
              <a:cxnLst/>
              <a:rect l="l" t="t" r="r" b="b"/>
              <a:pathLst>
                <a:path w="18448" h="31099" extrusionOk="0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1436875" y="-268762"/>
              <a:ext cx="193275" cy="190550"/>
            </a:xfrm>
            <a:custGeom>
              <a:avLst/>
              <a:gdLst/>
              <a:ahLst/>
              <a:cxnLst/>
              <a:rect l="l" t="t" r="r" b="b"/>
              <a:pathLst>
                <a:path w="7731" h="7622" extrusionOk="0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395075" y="-289387"/>
              <a:ext cx="262525" cy="238625"/>
            </a:xfrm>
            <a:custGeom>
              <a:avLst/>
              <a:gdLst/>
              <a:ahLst/>
              <a:cxnLst/>
              <a:rect l="l" t="t" r="r" b="b"/>
              <a:pathLst>
                <a:path w="10501" h="9545" extrusionOk="0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646600" y="-329962"/>
              <a:ext cx="194375" cy="191350"/>
            </a:xfrm>
            <a:custGeom>
              <a:avLst/>
              <a:gdLst/>
              <a:ahLst/>
              <a:cxnLst/>
              <a:rect l="l" t="t" r="r" b="b"/>
              <a:pathLst>
                <a:path w="7775" h="7654" extrusionOk="0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1608850" y="-348487"/>
              <a:ext cx="259575" cy="236225"/>
            </a:xfrm>
            <a:custGeom>
              <a:avLst/>
              <a:gdLst/>
              <a:ahLst/>
              <a:cxnLst/>
              <a:rect l="l" t="t" r="r" b="b"/>
              <a:pathLst>
                <a:path w="10383" h="9449" extrusionOk="0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1268875" y="-292062"/>
              <a:ext cx="745575" cy="417075"/>
            </a:xfrm>
            <a:custGeom>
              <a:avLst/>
              <a:gdLst/>
              <a:ahLst/>
              <a:cxnLst/>
              <a:rect l="l" t="t" r="r" b="b"/>
              <a:pathLst>
                <a:path w="29823" h="16683" extrusionOk="0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1250200" y="-311587"/>
              <a:ext cx="787325" cy="455175"/>
            </a:xfrm>
            <a:custGeom>
              <a:avLst/>
              <a:gdLst/>
              <a:ahLst/>
              <a:cxnLst/>
              <a:rect l="l" t="t" r="r" b="b"/>
              <a:pathLst>
                <a:path w="31493" h="18207" extrusionOk="0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842875" y="-370812"/>
              <a:ext cx="1064250" cy="1045800"/>
            </a:xfrm>
            <a:custGeom>
              <a:avLst/>
              <a:gdLst/>
              <a:ahLst/>
              <a:cxnLst/>
              <a:rect l="l" t="t" r="r" b="b"/>
              <a:pathLst>
                <a:path w="42570" h="41832" extrusionOk="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19625" y="-389937"/>
              <a:ext cx="1109175" cy="1084750"/>
            </a:xfrm>
            <a:custGeom>
              <a:avLst/>
              <a:gdLst/>
              <a:ahLst/>
              <a:cxnLst/>
              <a:rect l="l" t="t" r="r" b="b"/>
              <a:pathLst>
                <a:path w="44367" h="43390" extrusionOk="0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1609250" y="385463"/>
              <a:ext cx="403025" cy="396025"/>
            </a:xfrm>
            <a:custGeom>
              <a:avLst/>
              <a:gdLst/>
              <a:ahLst/>
              <a:cxnLst/>
              <a:rect l="l" t="t" r="r" b="b"/>
              <a:pathLst>
                <a:path w="16121" h="15841" extrusionOk="0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1588400" y="365938"/>
              <a:ext cx="445825" cy="435375"/>
            </a:xfrm>
            <a:custGeom>
              <a:avLst/>
              <a:gdLst/>
              <a:ahLst/>
              <a:cxnLst/>
              <a:rect l="l" t="t" r="r" b="b"/>
              <a:pathLst>
                <a:path w="17833" h="17415" extrusionOk="0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1229325" y="-83487"/>
              <a:ext cx="260275" cy="278425"/>
            </a:xfrm>
            <a:custGeom>
              <a:avLst/>
              <a:gdLst/>
              <a:ahLst/>
              <a:cxnLst/>
              <a:rect l="l" t="t" r="r" b="b"/>
              <a:pathLst>
                <a:path w="10411" h="11137" extrusionOk="0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1116250" y="-208662"/>
              <a:ext cx="102125" cy="104400"/>
            </a:xfrm>
            <a:custGeom>
              <a:avLst/>
              <a:gdLst/>
              <a:ahLst/>
              <a:cxnLst/>
              <a:rect l="l" t="t" r="r" b="b"/>
              <a:pathLst>
                <a:path w="4085" h="4176" extrusionOk="0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19;p19">
            <a:extLst>
              <a:ext uri="{FF2B5EF4-FFF2-40B4-BE49-F238E27FC236}">
                <a16:creationId xmlns:a16="http://schemas.microsoft.com/office/drawing/2014/main" id="{B8C80AB1-42E4-832D-DC04-9ED632116D30}"/>
              </a:ext>
            </a:extLst>
          </p:cNvPr>
          <p:cNvGrpSpPr/>
          <p:nvPr/>
        </p:nvGrpSpPr>
        <p:grpSpPr>
          <a:xfrm>
            <a:off x="7539395" y="2328020"/>
            <a:ext cx="754455" cy="707566"/>
            <a:chOff x="3661800" y="2911075"/>
            <a:chExt cx="655200" cy="655200"/>
          </a:xfrm>
        </p:grpSpPr>
        <p:sp>
          <p:nvSpPr>
            <p:cNvPr id="3" name="Google Shape;420;p19">
              <a:extLst>
                <a:ext uri="{FF2B5EF4-FFF2-40B4-BE49-F238E27FC236}">
                  <a16:creationId xmlns:a16="http://schemas.microsoft.com/office/drawing/2014/main" id="{2CA862F3-C8C6-105C-E99C-0826E0F93488}"/>
                </a:ext>
              </a:extLst>
            </p:cNvPr>
            <p:cNvSpPr/>
            <p:nvPr/>
          </p:nvSpPr>
          <p:spPr>
            <a:xfrm>
              <a:off x="3661800" y="2911075"/>
              <a:ext cx="655200" cy="65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421;p19">
              <a:extLst>
                <a:ext uri="{FF2B5EF4-FFF2-40B4-BE49-F238E27FC236}">
                  <a16:creationId xmlns:a16="http://schemas.microsoft.com/office/drawing/2014/main" id="{8886B8F6-7A33-2FCE-95A0-F2D64EBCE662}"/>
                </a:ext>
              </a:extLst>
            </p:cNvPr>
            <p:cNvGrpSpPr/>
            <p:nvPr/>
          </p:nvGrpSpPr>
          <p:grpSpPr>
            <a:xfrm>
              <a:off x="3758647" y="2984235"/>
              <a:ext cx="416261" cy="504289"/>
              <a:chOff x="3198793" y="2709327"/>
              <a:chExt cx="369287" cy="447382"/>
            </a:xfrm>
          </p:grpSpPr>
          <p:grpSp>
            <p:nvGrpSpPr>
              <p:cNvPr id="5" name="Google Shape;422;p19">
                <a:extLst>
                  <a:ext uri="{FF2B5EF4-FFF2-40B4-BE49-F238E27FC236}">
                    <a16:creationId xmlns:a16="http://schemas.microsoft.com/office/drawing/2014/main" id="{62FD7E78-54E7-1095-3651-5EEA61AF65A6}"/>
                  </a:ext>
                </a:extLst>
              </p:cNvPr>
              <p:cNvGrpSpPr/>
              <p:nvPr/>
            </p:nvGrpSpPr>
            <p:grpSpPr>
              <a:xfrm>
                <a:off x="3198793" y="2723559"/>
                <a:ext cx="219279" cy="433143"/>
                <a:chOff x="3527539" y="4476677"/>
                <a:chExt cx="159232" cy="314510"/>
              </a:xfrm>
            </p:grpSpPr>
            <p:sp>
              <p:nvSpPr>
                <p:cNvPr id="9" name="Google Shape;423;p19">
                  <a:extLst>
                    <a:ext uri="{FF2B5EF4-FFF2-40B4-BE49-F238E27FC236}">
                      <a16:creationId xmlns:a16="http://schemas.microsoft.com/office/drawing/2014/main" id="{25671929-F653-752D-E6D4-3B9D3E98D1BD}"/>
                    </a:ext>
                  </a:extLst>
                </p:cNvPr>
                <p:cNvSpPr/>
                <p:nvPr/>
              </p:nvSpPr>
              <p:spPr>
                <a:xfrm>
                  <a:off x="3527539" y="4536716"/>
                  <a:ext cx="159232" cy="25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41" h="155402" extrusionOk="0">
                      <a:moveTo>
                        <a:pt x="35360" y="0"/>
                      </a:moveTo>
                      <a:cubicBezTo>
                        <a:pt x="27173" y="0"/>
                        <a:pt x="21268" y="5220"/>
                        <a:pt x="17713" y="15527"/>
                      </a:cubicBezTo>
                      <a:cubicBezTo>
                        <a:pt x="15527" y="21921"/>
                        <a:pt x="1533" y="61750"/>
                        <a:pt x="1403" y="62174"/>
                      </a:cubicBezTo>
                      <a:cubicBezTo>
                        <a:pt x="0" y="66121"/>
                        <a:pt x="2088" y="70492"/>
                        <a:pt x="6068" y="71895"/>
                      </a:cubicBezTo>
                      <a:cubicBezTo>
                        <a:pt x="6895" y="72179"/>
                        <a:pt x="7739" y="72315"/>
                        <a:pt x="8570" y="72315"/>
                      </a:cubicBezTo>
                      <a:cubicBezTo>
                        <a:pt x="11735" y="72315"/>
                        <a:pt x="14703" y="70350"/>
                        <a:pt x="15788" y="67197"/>
                      </a:cubicBezTo>
                      <a:cubicBezTo>
                        <a:pt x="16245" y="65925"/>
                        <a:pt x="24661" y="42569"/>
                        <a:pt x="29358" y="29130"/>
                      </a:cubicBezTo>
                      <a:lnTo>
                        <a:pt x="29358" y="29130"/>
                      </a:lnTo>
                      <a:cubicBezTo>
                        <a:pt x="28869" y="33142"/>
                        <a:pt x="30272" y="24824"/>
                        <a:pt x="18431" y="85856"/>
                      </a:cubicBezTo>
                      <a:cubicBezTo>
                        <a:pt x="17941" y="88498"/>
                        <a:pt x="19964" y="90912"/>
                        <a:pt x="22606" y="90912"/>
                      </a:cubicBezTo>
                      <a:lnTo>
                        <a:pt x="28412" y="90912"/>
                      </a:lnTo>
                      <a:lnTo>
                        <a:pt x="28412" y="146235"/>
                      </a:lnTo>
                      <a:cubicBezTo>
                        <a:pt x="28412" y="151291"/>
                        <a:pt x="32522" y="155401"/>
                        <a:pt x="37578" y="155401"/>
                      </a:cubicBezTo>
                      <a:cubicBezTo>
                        <a:pt x="42634" y="155401"/>
                        <a:pt x="46745" y="151291"/>
                        <a:pt x="46745" y="146235"/>
                      </a:cubicBezTo>
                      <a:lnTo>
                        <a:pt x="46745" y="90912"/>
                      </a:lnTo>
                      <a:lnTo>
                        <a:pt x="50692" y="90912"/>
                      </a:lnTo>
                      <a:lnTo>
                        <a:pt x="50692" y="146235"/>
                      </a:lnTo>
                      <a:cubicBezTo>
                        <a:pt x="50692" y="151291"/>
                        <a:pt x="54769" y="155401"/>
                        <a:pt x="59825" y="155401"/>
                      </a:cubicBezTo>
                      <a:cubicBezTo>
                        <a:pt x="64881" y="155401"/>
                        <a:pt x="68991" y="151291"/>
                        <a:pt x="68991" y="146235"/>
                      </a:cubicBezTo>
                      <a:lnTo>
                        <a:pt x="68991" y="90912"/>
                      </a:lnTo>
                      <a:lnTo>
                        <a:pt x="74798" y="90912"/>
                      </a:lnTo>
                      <a:cubicBezTo>
                        <a:pt x="77472" y="90912"/>
                        <a:pt x="79462" y="88498"/>
                        <a:pt x="78973" y="85856"/>
                      </a:cubicBezTo>
                      <a:cubicBezTo>
                        <a:pt x="67262" y="25379"/>
                        <a:pt x="68535" y="32392"/>
                        <a:pt x="68143" y="29130"/>
                      </a:cubicBezTo>
                      <a:lnTo>
                        <a:pt x="68143" y="29130"/>
                      </a:lnTo>
                      <a:cubicBezTo>
                        <a:pt x="72873" y="42667"/>
                        <a:pt x="81028" y="65958"/>
                        <a:pt x="81485" y="67197"/>
                      </a:cubicBezTo>
                      <a:cubicBezTo>
                        <a:pt x="82570" y="70350"/>
                        <a:pt x="85538" y="72315"/>
                        <a:pt x="88687" y="72315"/>
                      </a:cubicBezTo>
                      <a:cubicBezTo>
                        <a:pt x="89513" y="72315"/>
                        <a:pt x="90352" y="72179"/>
                        <a:pt x="91173" y="71895"/>
                      </a:cubicBezTo>
                      <a:cubicBezTo>
                        <a:pt x="95152" y="70492"/>
                        <a:pt x="97240" y="66121"/>
                        <a:pt x="95870" y="62174"/>
                      </a:cubicBezTo>
                      <a:cubicBezTo>
                        <a:pt x="95707" y="61750"/>
                        <a:pt x="81746" y="21921"/>
                        <a:pt x="79560" y="15527"/>
                      </a:cubicBezTo>
                      <a:cubicBezTo>
                        <a:pt x="76005" y="5220"/>
                        <a:pt x="70068" y="0"/>
                        <a:pt x="619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424;p19">
                  <a:extLst>
                    <a:ext uri="{FF2B5EF4-FFF2-40B4-BE49-F238E27FC236}">
                      <a16:creationId xmlns:a16="http://schemas.microsoft.com/office/drawing/2014/main" id="{4BC314C1-2161-F99D-CA0E-B2D5DF306BD2}"/>
                    </a:ext>
                  </a:extLst>
                </p:cNvPr>
                <p:cNvSpPr/>
                <p:nvPr/>
              </p:nvSpPr>
              <p:spPr>
                <a:xfrm>
                  <a:off x="3581381" y="4476677"/>
                  <a:ext cx="51814" cy="5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2" h="31610" extrusionOk="0">
                      <a:moveTo>
                        <a:pt x="15821" y="1"/>
                      </a:moveTo>
                      <a:cubicBezTo>
                        <a:pt x="7079" y="1"/>
                        <a:pt x="0" y="7079"/>
                        <a:pt x="0" y="15821"/>
                      </a:cubicBezTo>
                      <a:cubicBezTo>
                        <a:pt x="0" y="24531"/>
                        <a:pt x="7079" y="31609"/>
                        <a:pt x="15821" y="31609"/>
                      </a:cubicBezTo>
                      <a:cubicBezTo>
                        <a:pt x="24563" y="31609"/>
                        <a:pt x="31641" y="24531"/>
                        <a:pt x="31641" y="15821"/>
                      </a:cubicBezTo>
                      <a:cubicBezTo>
                        <a:pt x="31641" y="7079"/>
                        <a:pt x="24563" y="1"/>
                        <a:pt x="158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" name="Google Shape;425;p19">
                <a:extLst>
                  <a:ext uri="{FF2B5EF4-FFF2-40B4-BE49-F238E27FC236}">
                    <a16:creationId xmlns:a16="http://schemas.microsoft.com/office/drawing/2014/main" id="{2814E79D-9250-8E1A-B493-272E3FB96255}"/>
                  </a:ext>
                </a:extLst>
              </p:cNvPr>
              <p:cNvGrpSpPr/>
              <p:nvPr/>
            </p:nvGrpSpPr>
            <p:grpSpPr>
              <a:xfrm>
                <a:off x="3387719" y="2709327"/>
                <a:ext cx="180362" cy="447382"/>
                <a:chOff x="3343310" y="4475555"/>
                <a:chExt cx="127717" cy="316753"/>
              </a:xfrm>
            </p:grpSpPr>
            <p:sp>
              <p:nvSpPr>
                <p:cNvPr id="7" name="Google Shape;426;p19">
                  <a:extLst>
                    <a:ext uri="{FF2B5EF4-FFF2-40B4-BE49-F238E27FC236}">
                      <a16:creationId xmlns:a16="http://schemas.microsoft.com/office/drawing/2014/main" id="{2EC3E003-ACA0-215B-6C7D-B7108963A689}"/>
                    </a:ext>
                  </a:extLst>
                </p:cNvPr>
                <p:cNvSpPr/>
                <p:nvPr/>
              </p:nvSpPr>
              <p:spPr>
                <a:xfrm>
                  <a:off x="3343310" y="4535967"/>
                  <a:ext cx="127717" cy="25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95" h="156544" extrusionOk="0">
                      <a:moveTo>
                        <a:pt x="18496" y="1"/>
                      </a:moveTo>
                      <a:cubicBezTo>
                        <a:pt x="8514" y="1"/>
                        <a:pt x="359" y="8123"/>
                        <a:pt x="327" y="18105"/>
                      </a:cubicBezTo>
                      <a:lnTo>
                        <a:pt x="33" y="74537"/>
                      </a:lnTo>
                      <a:cubicBezTo>
                        <a:pt x="0" y="78778"/>
                        <a:pt x="3425" y="82235"/>
                        <a:pt x="7666" y="82268"/>
                      </a:cubicBezTo>
                      <a:lnTo>
                        <a:pt x="7731" y="82268"/>
                      </a:lnTo>
                      <a:cubicBezTo>
                        <a:pt x="11939" y="82268"/>
                        <a:pt x="15364" y="78843"/>
                        <a:pt x="15397" y="74635"/>
                      </a:cubicBezTo>
                      <a:lnTo>
                        <a:pt x="15691" y="18170"/>
                      </a:lnTo>
                      <a:cubicBezTo>
                        <a:pt x="15691" y="17341"/>
                        <a:pt x="16344" y="16668"/>
                        <a:pt x="17166" y="16668"/>
                      </a:cubicBezTo>
                      <a:cubicBezTo>
                        <a:pt x="17185" y="16668"/>
                        <a:pt x="17204" y="16669"/>
                        <a:pt x="17224" y="16669"/>
                      </a:cubicBezTo>
                      <a:cubicBezTo>
                        <a:pt x="18039" y="16669"/>
                        <a:pt x="18724" y="17355"/>
                        <a:pt x="18724" y="18170"/>
                      </a:cubicBezTo>
                      <a:lnTo>
                        <a:pt x="18724" y="147345"/>
                      </a:lnTo>
                      <a:cubicBezTo>
                        <a:pt x="18724" y="152433"/>
                        <a:pt x="22867" y="156543"/>
                        <a:pt x="27956" y="156543"/>
                      </a:cubicBezTo>
                      <a:cubicBezTo>
                        <a:pt x="33044" y="156543"/>
                        <a:pt x="37187" y="152433"/>
                        <a:pt x="37187" y="147345"/>
                      </a:cubicBezTo>
                      <a:lnTo>
                        <a:pt x="37187" y="73656"/>
                      </a:lnTo>
                      <a:lnTo>
                        <a:pt x="41167" y="73656"/>
                      </a:lnTo>
                      <a:lnTo>
                        <a:pt x="41167" y="147345"/>
                      </a:lnTo>
                      <a:cubicBezTo>
                        <a:pt x="41167" y="152433"/>
                        <a:pt x="45277" y="156543"/>
                        <a:pt x="50365" y="156543"/>
                      </a:cubicBezTo>
                      <a:cubicBezTo>
                        <a:pt x="55454" y="156543"/>
                        <a:pt x="59597" y="152433"/>
                        <a:pt x="59597" y="147345"/>
                      </a:cubicBezTo>
                      <a:cubicBezTo>
                        <a:pt x="59597" y="25477"/>
                        <a:pt x="59434" y="95153"/>
                        <a:pt x="59434" y="18300"/>
                      </a:cubicBezTo>
                      <a:cubicBezTo>
                        <a:pt x="59434" y="17420"/>
                        <a:pt x="60119" y="16702"/>
                        <a:pt x="60967" y="16669"/>
                      </a:cubicBezTo>
                      <a:cubicBezTo>
                        <a:pt x="60988" y="16669"/>
                        <a:pt x="61009" y="16668"/>
                        <a:pt x="61030" y="16668"/>
                      </a:cubicBezTo>
                      <a:cubicBezTo>
                        <a:pt x="61882" y="16668"/>
                        <a:pt x="62567" y="17310"/>
                        <a:pt x="62631" y="18170"/>
                      </a:cubicBezTo>
                      <a:lnTo>
                        <a:pt x="62598" y="74570"/>
                      </a:lnTo>
                      <a:cubicBezTo>
                        <a:pt x="62598" y="78810"/>
                        <a:pt x="66023" y="82268"/>
                        <a:pt x="70264" y="82268"/>
                      </a:cubicBezTo>
                      <a:cubicBezTo>
                        <a:pt x="74504" y="82268"/>
                        <a:pt x="77962" y="78843"/>
                        <a:pt x="77962" y="74602"/>
                      </a:cubicBezTo>
                      <a:lnTo>
                        <a:pt x="77994" y="18137"/>
                      </a:lnTo>
                      <a:cubicBezTo>
                        <a:pt x="77994" y="18137"/>
                        <a:pt x="77994" y="18105"/>
                        <a:pt x="77994" y="18105"/>
                      </a:cubicBezTo>
                      <a:cubicBezTo>
                        <a:pt x="77962" y="8123"/>
                        <a:pt x="69807" y="1"/>
                        <a:pt x="59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427;p19">
                  <a:extLst>
                    <a:ext uri="{FF2B5EF4-FFF2-40B4-BE49-F238E27FC236}">
                      <a16:creationId xmlns:a16="http://schemas.microsoft.com/office/drawing/2014/main" id="{21107715-8828-299D-18FB-041019AF2991}"/>
                    </a:ext>
                  </a:extLst>
                </p:cNvPr>
                <p:cNvSpPr/>
                <p:nvPr/>
              </p:nvSpPr>
              <p:spPr>
                <a:xfrm>
                  <a:off x="3381341" y="4475555"/>
                  <a:ext cx="52189" cy="52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1" h="31838" extrusionOk="0">
                      <a:moveTo>
                        <a:pt x="15952" y="1"/>
                      </a:moveTo>
                      <a:cubicBezTo>
                        <a:pt x="7144" y="1"/>
                        <a:pt x="1" y="7112"/>
                        <a:pt x="1" y="15919"/>
                      </a:cubicBezTo>
                      <a:cubicBezTo>
                        <a:pt x="1" y="24694"/>
                        <a:pt x="7144" y="31838"/>
                        <a:pt x="15952" y="31838"/>
                      </a:cubicBezTo>
                      <a:cubicBezTo>
                        <a:pt x="24727" y="31838"/>
                        <a:pt x="31870" y="24694"/>
                        <a:pt x="31870" y="15919"/>
                      </a:cubicBezTo>
                      <a:cubicBezTo>
                        <a:pt x="31870" y="7112"/>
                        <a:pt x="24727" y="1"/>
                        <a:pt x="159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5CA93686-1410-1871-C9A5-2ADF5812EDD1}"/>
              </a:ext>
            </a:extLst>
          </p:cNvPr>
          <p:cNvSpPr/>
          <p:nvPr/>
        </p:nvSpPr>
        <p:spPr>
          <a:xfrm>
            <a:off x="7552187" y="1276023"/>
            <a:ext cx="752163" cy="7784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Dollar outline">
            <a:extLst>
              <a:ext uri="{FF2B5EF4-FFF2-40B4-BE49-F238E27FC236}">
                <a16:creationId xmlns:a16="http://schemas.microsoft.com/office/drawing/2014/main" id="{41EBA029-6B4B-919E-3DB0-3C3362B63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201" y="1281310"/>
            <a:ext cx="747371" cy="747371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0CBC581-ADE8-DB9C-992A-86228576105D}"/>
              </a:ext>
            </a:extLst>
          </p:cNvPr>
          <p:cNvSpPr/>
          <p:nvPr/>
        </p:nvSpPr>
        <p:spPr>
          <a:xfrm>
            <a:off x="7556726" y="3377335"/>
            <a:ext cx="757606" cy="7784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Heart with solid fill">
            <a:extLst>
              <a:ext uri="{FF2B5EF4-FFF2-40B4-BE49-F238E27FC236}">
                <a16:creationId xmlns:a16="http://schemas.microsoft.com/office/drawing/2014/main" id="{C6BAA8A6-9E3A-AF43-3A04-3B4713C40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3678" y="3404094"/>
            <a:ext cx="763702" cy="763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/>
      <p:bldP spid="565" grpId="0"/>
      <p:bldP spid="566" grpId="0"/>
      <p:bldP spid="567" grpId="0"/>
      <p:bldP spid="568" grpId="0"/>
      <p:bldP spid="569" grpId="0"/>
    </p:bldLst>
  </p:timing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414</Words>
  <Application>Microsoft Office PowerPoint</Application>
  <PresentationFormat>On-screen Show (16:9)</PresentationFormat>
  <Paragraphs>115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Fira Sans Extra Condensed Medium</vt:lpstr>
      <vt:lpstr>Fira Sans Extra Condensed</vt:lpstr>
      <vt:lpstr>Roboto</vt:lpstr>
      <vt:lpstr>Fira Sans Extra Condensed SemiBold</vt:lpstr>
      <vt:lpstr>Cambria Math</vt:lpstr>
      <vt:lpstr>Arial</vt:lpstr>
      <vt:lpstr>Vivaldi</vt:lpstr>
      <vt:lpstr>Travels Infographics “by Slidego”</vt:lpstr>
      <vt:lpstr>White Lotus Martha’s Vineyard</vt:lpstr>
      <vt:lpstr>The Problem:  VIP Transportation</vt:lpstr>
      <vt:lpstr>The Solution:  White Lotus Charter Flights</vt:lpstr>
      <vt:lpstr>The Data</vt:lpstr>
      <vt:lpstr>Analysis Part 1 – Zeroing In</vt:lpstr>
      <vt:lpstr>Analysis Part 2 - Safety Score</vt:lpstr>
      <vt:lpstr>A Look at the Numbers</vt:lpstr>
      <vt:lpstr>Visualizations – The Safety Score</vt:lpstr>
      <vt:lpstr>The Right Choice</vt:lpstr>
      <vt:lpstr>Visualizations – Aircraft Specifications</vt:lpstr>
      <vt:lpstr>Interiors</vt:lpstr>
      <vt:lpstr>Conclusion – Aircraft Recommendations</vt:lpstr>
      <vt:lpstr>Next Steps</vt:lpstr>
      <vt:lpstr>Questions?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Lotus Martha’s Vineyard</dc:title>
  <dc:creator>Norman Jen</dc:creator>
  <cp:lastModifiedBy>Norman Jen</cp:lastModifiedBy>
  <cp:revision>1</cp:revision>
  <dcterms:modified xsi:type="dcterms:W3CDTF">2024-01-26T16:02:53Z</dcterms:modified>
</cp:coreProperties>
</file>