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69" r:id="rId4"/>
    <p:sldId id="257" r:id="rId5"/>
    <p:sldId id="290" r:id="rId6"/>
    <p:sldId id="294" r:id="rId7"/>
    <p:sldId id="296" r:id="rId8"/>
    <p:sldId id="295" r:id="rId9"/>
    <p:sldId id="263" r:id="rId10"/>
    <p:sldId id="293" r:id="rId11"/>
    <p:sldId id="292" r:id="rId12"/>
    <p:sldId id="258" r:id="rId13"/>
    <p:sldId id="291" r:id="rId14"/>
    <p:sldId id="286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Fira Sans Extra Condensed Medium" panose="020B0604020202020204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  <p:embeddedFont>
      <p:font typeface="Vivaldi" panose="03020602050506090804" pitchFamily="66" charset="0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04A82C-FB3A-4582-93E0-5B571E8CACA3}" v="319" dt="2024-01-25T20:16:41.706"/>
  </p1510:revLst>
</p1510:revInfo>
</file>

<file path=ppt/tableStyles.xml><?xml version="1.0" encoding="utf-8"?>
<a:tblStyleLst xmlns:a="http://schemas.openxmlformats.org/drawingml/2006/main" def="{E2126617-2387-4BE8-B759-0B07DF4724AC}">
  <a:tblStyle styleId="{E2126617-2387-4BE8-B759-0B07DF4724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man Jen" userId="9c31dc5bf6bf3ccf" providerId="LiveId" clId="{E904A82C-FB3A-4582-93E0-5B571E8CACA3}"/>
    <pc:docChg chg="undo custSel addSld delSld modSld sldOrd addMainMaster delMainMaster">
      <pc:chgData name="Norman Jen" userId="9c31dc5bf6bf3ccf" providerId="LiveId" clId="{E904A82C-FB3A-4582-93E0-5B571E8CACA3}" dt="2024-01-26T01:23:03.919" v="4413" actId="2696"/>
      <pc:docMkLst>
        <pc:docMk/>
      </pc:docMkLst>
      <pc:sldChg chg="modSp mod">
        <pc:chgData name="Norman Jen" userId="9c31dc5bf6bf3ccf" providerId="LiveId" clId="{E904A82C-FB3A-4582-93E0-5B571E8CACA3}" dt="2024-01-25T19:44:31.496" v="3944" actId="1076"/>
        <pc:sldMkLst>
          <pc:docMk/>
          <pc:sldMk cId="0" sldId="257"/>
        </pc:sldMkLst>
        <pc:spChg chg="mod">
          <ac:chgData name="Norman Jen" userId="9c31dc5bf6bf3ccf" providerId="LiveId" clId="{E904A82C-FB3A-4582-93E0-5B571E8CACA3}" dt="2024-01-25T19:43:46.115" v="3875" actId="1076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4:31.496" v="3944" actId="1076"/>
          <ac:spMkLst>
            <pc:docMk/>
            <pc:sldMk cId="0" sldId="257"/>
            <ac:spMk id="208" creationId="{00000000-0000-0000-0000-000000000000}"/>
          </ac:spMkLst>
        </pc:spChg>
      </pc:sldChg>
      <pc:sldChg chg="addSp delSp modSp mod ord">
        <pc:chgData name="Norman Jen" userId="9c31dc5bf6bf3ccf" providerId="LiveId" clId="{E904A82C-FB3A-4582-93E0-5B571E8CACA3}" dt="2024-01-25T00:28:27.989" v="2481" actId="20577"/>
        <pc:sldMkLst>
          <pc:docMk/>
          <pc:sldMk cId="0" sldId="258"/>
        </pc:sldMkLst>
        <pc:spChg chg="add mod">
          <ac:chgData name="Norman Jen" userId="9c31dc5bf6bf3ccf" providerId="LiveId" clId="{E904A82C-FB3A-4582-93E0-5B571E8CACA3}" dt="2024-01-25T00:12:20.287" v="2183" actId="1076"/>
          <ac:spMkLst>
            <pc:docMk/>
            <pc:sldMk cId="0" sldId="258"/>
            <ac:spMk id="2" creationId="{2BDF1D22-D668-931B-C74E-8239B6D74EE3}"/>
          </ac:spMkLst>
        </pc:spChg>
        <pc:spChg chg="add del mod">
          <ac:chgData name="Norman Jen" userId="9c31dc5bf6bf3ccf" providerId="LiveId" clId="{E904A82C-FB3A-4582-93E0-5B571E8CACA3}" dt="2024-01-25T00:11:44.929" v="2159" actId="478"/>
          <ac:spMkLst>
            <pc:docMk/>
            <pc:sldMk cId="0" sldId="258"/>
            <ac:spMk id="3" creationId="{1E06940C-B618-C6D9-2BDB-CD1563537E94}"/>
          </ac:spMkLst>
        </pc:spChg>
        <pc:spChg chg="add mod">
          <ac:chgData name="Norman Jen" userId="9c31dc5bf6bf3ccf" providerId="LiveId" clId="{E904A82C-FB3A-4582-93E0-5B571E8CACA3}" dt="2024-01-25T00:12:12.633" v="2182" actId="1076"/>
          <ac:spMkLst>
            <pc:docMk/>
            <pc:sldMk cId="0" sldId="258"/>
            <ac:spMk id="4" creationId="{9FD6DDBD-28E8-4BB6-1858-35180D3CF4EB}"/>
          </ac:spMkLst>
        </pc:spChg>
        <pc:spChg chg="add del mod">
          <ac:chgData name="Norman Jen" userId="9c31dc5bf6bf3ccf" providerId="LiveId" clId="{E904A82C-FB3A-4582-93E0-5B571E8CACA3}" dt="2024-01-25T00:11:46.940" v="2160" actId="478"/>
          <ac:spMkLst>
            <pc:docMk/>
            <pc:sldMk cId="0" sldId="258"/>
            <ac:spMk id="5" creationId="{B0DCD827-6AE9-6370-F664-29572299066A}"/>
          </ac:spMkLst>
        </pc:spChg>
        <pc:spChg chg="add del mod">
          <ac:chgData name="Norman Jen" userId="9c31dc5bf6bf3ccf" providerId="LiveId" clId="{E904A82C-FB3A-4582-93E0-5B571E8CACA3}" dt="2024-01-24T22:58:41.920" v="1781"/>
          <ac:spMkLst>
            <pc:docMk/>
            <pc:sldMk cId="0" sldId="258"/>
            <ac:spMk id="6" creationId="{86DE2C7B-C15B-A7CB-DF96-89B1A556D2ED}"/>
          </ac:spMkLst>
        </pc:spChg>
        <pc:spChg chg="add mod">
          <ac:chgData name="Norman Jen" userId="9c31dc5bf6bf3ccf" providerId="LiveId" clId="{E904A82C-FB3A-4582-93E0-5B571E8CACA3}" dt="2024-01-25T00:18:51.063" v="2277" actId="1076"/>
          <ac:spMkLst>
            <pc:docMk/>
            <pc:sldMk cId="0" sldId="258"/>
            <ac:spMk id="7" creationId="{A99510E7-4481-0E61-0E0D-AE3D2A2552D3}"/>
          </ac:spMkLst>
        </pc:spChg>
        <pc:spChg chg="add del mod">
          <ac:chgData name="Norman Jen" userId="9c31dc5bf6bf3ccf" providerId="LiveId" clId="{E904A82C-FB3A-4582-93E0-5B571E8CACA3}" dt="2024-01-25T00:18:47.253" v="2276" actId="478"/>
          <ac:spMkLst>
            <pc:docMk/>
            <pc:sldMk cId="0" sldId="258"/>
            <ac:spMk id="8" creationId="{3273759C-1CBD-1F3A-22CB-3D020D3DB49F}"/>
          </ac:spMkLst>
        </pc:spChg>
        <pc:spChg chg="add mod">
          <ac:chgData name="Norman Jen" userId="9c31dc5bf6bf3ccf" providerId="LiveId" clId="{E904A82C-FB3A-4582-93E0-5B571E8CACA3}" dt="2024-01-25T00:07:12.855" v="2142" actId="1076"/>
          <ac:spMkLst>
            <pc:docMk/>
            <pc:sldMk cId="0" sldId="258"/>
            <ac:spMk id="9" creationId="{121A5306-D9E5-093A-4459-B3701115EC8F}"/>
          </ac:spMkLst>
        </pc:spChg>
        <pc:spChg chg="add mod">
          <ac:chgData name="Norman Jen" userId="9c31dc5bf6bf3ccf" providerId="LiveId" clId="{E904A82C-FB3A-4582-93E0-5B571E8CACA3}" dt="2024-01-25T00:07:15.191" v="2143" actId="1076"/>
          <ac:spMkLst>
            <pc:docMk/>
            <pc:sldMk cId="0" sldId="258"/>
            <ac:spMk id="10" creationId="{F4D0A333-1FA7-3F1B-712D-93DFEBB43981}"/>
          </ac:spMkLst>
        </pc:spChg>
        <pc:spChg chg="add mod">
          <ac:chgData name="Norman Jen" userId="9c31dc5bf6bf3ccf" providerId="LiveId" clId="{E904A82C-FB3A-4582-93E0-5B571E8CACA3}" dt="2024-01-25T00:14:06.487" v="2242" actId="207"/>
          <ac:spMkLst>
            <pc:docMk/>
            <pc:sldMk cId="0" sldId="258"/>
            <ac:spMk id="11" creationId="{A87354FE-4D2C-7F7F-ABF2-62F6BC0E4F07}"/>
          </ac:spMkLst>
        </pc:spChg>
        <pc:spChg chg="add mod">
          <ac:chgData name="Norman Jen" userId="9c31dc5bf6bf3ccf" providerId="LiveId" clId="{E904A82C-FB3A-4582-93E0-5B571E8CACA3}" dt="2024-01-25T00:12:45.485" v="2197" actId="1076"/>
          <ac:spMkLst>
            <pc:docMk/>
            <pc:sldMk cId="0" sldId="258"/>
            <ac:spMk id="12" creationId="{C1D97C7D-EC92-E305-81C9-9E00CAE3EAB4}"/>
          </ac:spMkLst>
        </pc:spChg>
        <pc:spChg chg="add mod">
          <ac:chgData name="Norman Jen" userId="9c31dc5bf6bf3ccf" providerId="LiveId" clId="{E904A82C-FB3A-4582-93E0-5B571E8CACA3}" dt="2024-01-25T00:13:19.860" v="2222" actId="1076"/>
          <ac:spMkLst>
            <pc:docMk/>
            <pc:sldMk cId="0" sldId="258"/>
            <ac:spMk id="13" creationId="{742D1FD1-C95A-7B6A-5AD0-2C00374B903C}"/>
          </ac:spMkLst>
        </pc:spChg>
        <pc:spChg chg="add mod">
          <ac:chgData name="Norman Jen" userId="9c31dc5bf6bf3ccf" providerId="LiveId" clId="{E904A82C-FB3A-4582-93E0-5B571E8CACA3}" dt="2024-01-25T00:13:58.275" v="2241" actId="1076"/>
          <ac:spMkLst>
            <pc:docMk/>
            <pc:sldMk cId="0" sldId="258"/>
            <ac:spMk id="14" creationId="{9D63105A-6590-CCDF-FECB-01122C014081}"/>
          </ac:spMkLst>
        </pc:spChg>
        <pc:spChg chg="add mod">
          <ac:chgData name="Norman Jen" userId="9c31dc5bf6bf3ccf" providerId="LiveId" clId="{E904A82C-FB3A-4582-93E0-5B571E8CACA3}" dt="2024-01-25T00:07:25.869" v="2145" actId="1076"/>
          <ac:spMkLst>
            <pc:docMk/>
            <pc:sldMk cId="0" sldId="258"/>
            <ac:spMk id="15" creationId="{D80D0978-793E-3E0F-270B-49437234AD76}"/>
          </ac:spMkLst>
        </pc:spChg>
        <pc:spChg chg="add mod">
          <ac:chgData name="Norman Jen" userId="9c31dc5bf6bf3ccf" providerId="LiveId" clId="{E904A82C-FB3A-4582-93E0-5B571E8CACA3}" dt="2024-01-25T00:14:37.764" v="2260" actId="1076"/>
          <ac:spMkLst>
            <pc:docMk/>
            <pc:sldMk cId="0" sldId="258"/>
            <ac:spMk id="16" creationId="{F5398CE9-944B-D4CA-75D7-D0D71856F69A}"/>
          </ac:spMkLst>
        </pc:spChg>
        <pc:spChg chg="add mod">
          <ac:chgData name="Norman Jen" userId="9c31dc5bf6bf3ccf" providerId="LiveId" clId="{E904A82C-FB3A-4582-93E0-5B571E8CACA3}" dt="2024-01-25T00:20:16.592" v="2289" actId="1076"/>
          <ac:spMkLst>
            <pc:docMk/>
            <pc:sldMk cId="0" sldId="258"/>
            <ac:spMk id="17" creationId="{3AB2C453-13BE-8480-161B-023C874DBF88}"/>
          </ac:spMkLst>
        </pc:spChg>
        <pc:spChg chg="add mod">
          <ac:chgData name="Norman Jen" userId="9c31dc5bf6bf3ccf" providerId="LiveId" clId="{E904A82C-FB3A-4582-93E0-5B571E8CACA3}" dt="2024-01-25T00:20:54.187" v="2307" actId="1076"/>
          <ac:spMkLst>
            <pc:docMk/>
            <pc:sldMk cId="0" sldId="258"/>
            <ac:spMk id="18" creationId="{C7A00A7B-926F-B443-3DD3-987321703A4C}"/>
          </ac:spMkLst>
        </pc:spChg>
        <pc:spChg chg="add mod">
          <ac:chgData name="Norman Jen" userId="9c31dc5bf6bf3ccf" providerId="LiveId" clId="{E904A82C-FB3A-4582-93E0-5B571E8CACA3}" dt="2024-01-25T00:21:17.234" v="2326" actId="1076"/>
          <ac:spMkLst>
            <pc:docMk/>
            <pc:sldMk cId="0" sldId="258"/>
            <ac:spMk id="19" creationId="{1911406B-2617-1428-CC98-EFF8FA1CCB79}"/>
          </ac:spMkLst>
        </pc:spChg>
        <pc:spChg chg="add mod">
          <ac:chgData name="Norman Jen" userId="9c31dc5bf6bf3ccf" providerId="LiveId" clId="{E904A82C-FB3A-4582-93E0-5B571E8CACA3}" dt="2024-01-25T00:21:49.402" v="2343" actId="1076"/>
          <ac:spMkLst>
            <pc:docMk/>
            <pc:sldMk cId="0" sldId="258"/>
            <ac:spMk id="20" creationId="{B6E71BAC-7402-266E-89DE-1773157D6F7E}"/>
          </ac:spMkLst>
        </pc:spChg>
        <pc:spChg chg="add mod">
          <ac:chgData name="Norman Jen" userId="9c31dc5bf6bf3ccf" providerId="LiveId" clId="{E904A82C-FB3A-4582-93E0-5B571E8CACA3}" dt="2024-01-25T00:05:52.803" v="2104"/>
          <ac:spMkLst>
            <pc:docMk/>
            <pc:sldMk cId="0" sldId="258"/>
            <ac:spMk id="22" creationId="{D4BDAF35-6DB4-9BDF-5E43-0AD7C292FDD7}"/>
          </ac:spMkLst>
        </pc:spChg>
        <pc:spChg chg="add mod">
          <ac:chgData name="Norman Jen" userId="9c31dc5bf6bf3ccf" providerId="LiveId" clId="{E904A82C-FB3A-4582-93E0-5B571E8CACA3}" dt="2024-01-25T00:20:38.642" v="2293"/>
          <ac:spMkLst>
            <pc:docMk/>
            <pc:sldMk cId="0" sldId="258"/>
            <ac:spMk id="32" creationId="{66A11307-54E9-9119-4D91-D163DFAAB196}"/>
          </ac:spMkLst>
        </pc:spChg>
        <pc:spChg chg="mod">
          <ac:chgData name="Norman Jen" userId="9c31dc5bf6bf3ccf" providerId="LiveId" clId="{E904A82C-FB3A-4582-93E0-5B571E8CACA3}" dt="2024-01-25T00:28:27.989" v="2481" actId="20577"/>
          <ac:spMkLst>
            <pc:docMk/>
            <pc:sldMk cId="0" sldId="258"/>
            <ac:spMk id="218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7:56.531" v="2263" actId="14100"/>
          <ac:spMkLst>
            <pc:docMk/>
            <pc:sldMk cId="0" sldId="258"/>
            <ac:spMk id="219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7:54.168" v="2262" actId="478"/>
          <ac:spMkLst>
            <pc:docMk/>
            <pc:sldMk cId="0" sldId="258"/>
            <ac:spMk id="220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04.891" v="2266" actId="14100"/>
          <ac:spMkLst>
            <pc:docMk/>
            <pc:sldMk cId="0" sldId="258"/>
            <ac:spMk id="221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0.155" v="2265" actId="478"/>
          <ac:spMkLst>
            <pc:docMk/>
            <pc:sldMk cId="0" sldId="258"/>
            <ac:spMk id="222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15.435" v="2269" actId="14100"/>
          <ac:spMkLst>
            <pc:docMk/>
            <pc:sldMk cId="0" sldId="258"/>
            <ac:spMk id="223" creationId="{00000000-0000-0000-0000-000000000000}"/>
          </ac:spMkLst>
        </pc:spChg>
        <pc:spChg chg="del mod">
          <ac:chgData name="Norman Jen" userId="9c31dc5bf6bf3ccf" providerId="LiveId" clId="{E904A82C-FB3A-4582-93E0-5B571E8CACA3}" dt="2024-01-25T00:18:06.283" v="2267" actId="478"/>
          <ac:spMkLst>
            <pc:docMk/>
            <pc:sldMk cId="0" sldId="258"/>
            <ac:spMk id="224" creationId="{00000000-0000-0000-0000-000000000000}"/>
          </ac:spMkLst>
        </pc:spChg>
        <pc:spChg chg="mod">
          <ac:chgData name="Norman Jen" userId="9c31dc5bf6bf3ccf" providerId="LiveId" clId="{E904A82C-FB3A-4582-93E0-5B571E8CACA3}" dt="2024-01-25T00:08:18.502" v="2151" actId="1076"/>
          <ac:spMkLst>
            <pc:docMk/>
            <pc:sldMk cId="0" sldId="258"/>
            <ac:spMk id="225" creationId="{00000000-0000-0000-0000-000000000000}"/>
          </ac:spMkLst>
        </pc:spChg>
        <pc:spChg chg="mod">
          <ac:chgData name="Norman Jen" userId="9c31dc5bf6bf3ccf" providerId="LiveId" clId="{E904A82C-FB3A-4582-93E0-5B571E8CACA3}" dt="2024-01-24T22:53:21.471" v="1669" actId="1076"/>
          <ac:spMkLst>
            <pc:docMk/>
            <pc:sldMk cId="0" sldId="258"/>
            <ac:spMk id="226" creationId="{00000000-0000-0000-0000-000000000000}"/>
          </ac:spMkLst>
        </pc:spChg>
        <pc:spChg chg="mod">
          <ac:chgData name="Norman Jen" userId="9c31dc5bf6bf3ccf" providerId="LiveId" clId="{E904A82C-FB3A-4582-93E0-5B571E8CACA3}" dt="2024-01-25T00:18:23.911" v="2270" actId="1076"/>
          <ac:spMkLst>
            <pc:docMk/>
            <pc:sldMk cId="0" sldId="258"/>
            <ac:spMk id="227" creationId="{00000000-0000-0000-0000-000000000000}"/>
          </ac:spMkLst>
        </pc:spChg>
        <pc:grpChg chg="del mod">
          <ac:chgData name="Norman Jen" userId="9c31dc5bf6bf3ccf" providerId="LiveId" clId="{E904A82C-FB3A-4582-93E0-5B571E8CACA3}" dt="2024-01-24T22:54:06.762" v="1688" actId="478"/>
          <ac:grpSpMkLst>
            <pc:docMk/>
            <pc:sldMk cId="0" sldId="258"/>
            <ac:grpSpMk id="234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5.466" v="1687" actId="478"/>
          <ac:grpSpMkLst>
            <pc:docMk/>
            <pc:sldMk cId="0" sldId="258"/>
            <ac:grpSpMk id="250" creationId="{00000000-0000-0000-0000-000000000000}"/>
          </ac:grpSpMkLst>
        </pc:grpChg>
        <pc:grpChg chg="del mod">
          <ac:chgData name="Norman Jen" userId="9c31dc5bf6bf3ccf" providerId="LiveId" clId="{E904A82C-FB3A-4582-93E0-5B571E8CACA3}" dt="2024-01-24T22:54:04.448" v="1686" actId="478"/>
          <ac:grpSpMkLst>
            <pc:docMk/>
            <pc:sldMk cId="0" sldId="258"/>
            <ac:grpSpMk id="291" creationId="{00000000-0000-0000-0000-000000000000}"/>
          </ac:grpSpMkLst>
        </pc:grpChg>
        <pc:graphicFrameChg chg="add mod">
          <ac:chgData name="Norman Jen" userId="9c31dc5bf6bf3ccf" providerId="LiveId" clId="{E904A82C-FB3A-4582-93E0-5B571E8CACA3}" dt="2024-01-25T00:05:51.227" v="2103"/>
          <ac:graphicFrameMkLst>
            <pc:docMk/>
            <pc:sldMk cId="0" sldId="258"/>
            <ac:graphicFrameMk id="21" creationId="{C76EE7EC-BDA5-E45B-8978-00342FE318A8}"/>
          </ac:graphicFrameMkLst>
        </pc:graphicFrameChg>
        <pc:graphicFrameChg chg="add mod">
          <ac:chgData name="Norman Jen" userId="9c31dc5bf6bf3ccf" providerId="LiveId" clId="{E904A82C-FB3A-4582-93E0-5B571E8CACA3}" dt="2024-01-25T00:20:36.878" v="2292"/>
          <ac:graphicFrameMkLst>
            <pc:docMk/>
            <pc:sldMk cId="0" sldId="258"/>
            <ac:graphicFrameMk id="31" creationId="{D1807C90-90FC-B295-5A57-0EB6230EBA7E}"/>
          </ac:graphicFrameMkLst>
        </pc:graphicFrameChg>
        <pc:picChg chg="add mod">
          <ac:chgData name="Norman Jen" userId="9c31dc5bf6bf3ccf" providerId="LiveId" clId="{E904A82C-FB3A-4582-93E0-5B571E8CACA3}" dt="2024-01-25T00:22:26.813" v="2350" actId="1076"/>
          <ac:picMkLst>
            <pc:docMk/>
            <pc:sldMk cId="0" sldId="258"/>
            <ac:picMk id="33" creationId="{E4BDC9FD-CC82-FCC3-0FCD-A72203FB92D3}"/>
          </ac:picMkLst>
        </pc:picChg>
        <pc:picChg chg="add mod">
          <ac:chgData name="Norman Jen" userId="9c31dc5bf6bf3ccf" providerId="LiveId" clId="{E904A82C-FB3A-4582-93E0-5B571E8CACA3}" dt="2024-01-25T00:23:05.819" v="2355" actId="14100"/>
          <ac:picMkLst>
            <pc:docMk/>
            <pc:sldMk cId="0" sldId="258"/>
            <ac:picMk id="34" creationId="{23FE740C-11B7-9ECA-74ED-F689755B7030}"/>
          </ac:picMkLst>
        </pc:picChg>
        <pc:picChg chg="add mod">
          <ac:chgData name="Norman Jen" userId="9c31dc5bf6bf3ccf" providerId="LiveId" clId="{E904A82C-FB3A-4582-93E0-5B571E8CACA3}" dt="2024-01-25T00:23:45.855" v="2360" actId="14100"/>
          <ac:picMkLst>
            <pc:docMk/>
            <pc:sldMk cId="0" sldId="258"/>
            <ac:picMk id="35" creationId="{A4FA652D-DB2D-DDFC-CD7B-AC81E972103B}"/>
          </ac:picMkLst>
        </pc:picChg>
        <pc:cxnChg chg="mod">
          <ac:chgData name="Norman Jen" userId="9c31dc5bf6bf3ccf" providerId="LiveId" clId="{E904A82C-FB3A-4582-93E0-5B571E8CACA3}" dt="2024-01-25T00:07:08.314" v="2141" actId="14100"/>
          <ac:cxnSpMkLst>
            <pc:docMk/>
            <pc:sldMk cId="0" sldId="258"/>
            <ac:cxnSpMk id="228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3.169" v="2179" actId="14100"/>
          <ac:cxnSpMkLst>
            <pc:docMk/>
            <pc:sldMk cId="0" sldId="258"/>
            <ac:cxnSpMk id="229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28.103" v="2271" actId="14100"/>
          <ac:cxnSpMkLst>
            <pc:docMk/>
            <pc:sldMk cId="0" sldId="258"/>
            <ac:cxnSpMk id="230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07:05.075" v="2140" actId="14100"/>
          <ac:cxnSpMkLst>
            <pc:docMk/>
            <pc:sldMk cId="0" sldId="258"/>
            <ac:cxnSpMk id="231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2:09.120" v="2181" actId="14100"/>
          <ac:cxnSpMkLst>
            <pc:docMk/>
            <pc:sldMk cId="0" sldId="258"/>
            <ac:cxnSpMk id="232" creationId="{00000000-0000-0000-0000-000000000000}"/>
          </ac:cxnSpMkLst>
        </pc:cxnChg>
        <pc:cxnChg chg="mod">
          <ac:chgData name="Norman Jen" userId="9c31dc5bf6bf3ccf" providerId="LiveId" clId="{E904A82C-FB3A-4582-93E0-5B571E8CACA3}" dt="2024-01-25T00:18:31.675" v="2272" actId="14100"/>
          <ac:cxnSpMkLst>
            <pc:docMk/>
            <pc:sldMk cId="0" sldId="258"/>
            <ac:cxnSpMk id="233" creationId="{00000000-0000-0000-0000-000000000000}"/>
          </ac:cxnSpMkLst>
        </pc:cxnChg>
      </pc:sldChg>
      <pc:sldChg chg="addSp delSp modSp 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59"/>
        </pc:sldMkLst>
        <pc:spChg chg="add del mod">
          <ac:chgData name="Norman Jen" userId="9c31dc5bf6bf3ccf" providerId="LiveId" clId="{E904A82C-FB3A-4582-93E0-5B571E8CACA3}" dt="2024-01-25T18:25:47.253" v="2910" actId="478"/>
          <ac:spMkLst>
            <pc:docMk/>
            <pc:sldMk cId="0" sldId="259"/>
            <ac:spMk id="2" creationId="{D60CD292-708D-2EE2-A54C-1742D912FE02}"/>
          </ac:spMkLst>
        </pc:spChg>
        <pc:spChg chg="add del mod">
          <ac:chgData name="Norman Jen" userId="9c31dc5bf6bf3ccf" providerId="LiveId" clId="{E904A82C-FB3A-4582-93E0-5B571E8CACA3}" dt="2024-01-25T18:25:45.631" v="2909" actId="478"/>
          <ac:spMkLst>
            <pc:docMk/>
            <pc:sldMk cId="0" sldId="259"/>
            <ac:spMk id="3" creationId="{288A0374-8CEF-BBED-7129-6F6AD361F6C0}"/>
          </ac:spMkLst>
        </pc:spChg>
        <pc:spChg chg="add mod">
          <ac:chgData name="Norman Jen" userId="9c31dc5bf6bf3ccf" providerId="LiveId" clId="{E904A82C-FB3A-4582-93E0-5B571E8CACA3}" dt="2024-01-24T21:25:30.627" v="832" actId="113"/>
          <ac:spMkLst>
            <pc:docMk/>
            <pc:sldMk cId="0" sldId="259"/>
            <ac:spMk id="4" creationId="{197DD8C6-6ECD-741C-A540-D7C5ED1697C9}"/>
          </ac:spMkLst>
        </pc:spChg>
        <pc:spChg chg="add del mod">
          <ac:chgData name="Norman Jen" userId="9c31dc5bf6bf3ccf" providerId="LiveId" clId="{E904A82C-FB3A-4582-93E0-5B571E8CACA3}" dt="2024-01-24T21:25:52.316" v="836" actId="478"/>
          <ac:spMkLst>
            <pc:docMk/>
            <pc:sldMk cId="0" sldId="259"/>
            <ac:spMk id="5" creationId="{FC61932F-691A-B04E-1A3F-16BC5C212C98}"/>
          </ac:spMkLst>
        </pc:spChg>
        <pc:spChg chg="add mod">
          <ac:chgData name="Norman Jen" userId="9c31dc5bf6bf3ccf" providerId="LiveId" clId="{E904A82C-FB3A-4582-93E0-5B571E8CACA3}" dt="2024-01-24T21:26:49.861" v="979" actId="1076"/>
          <ac:spMkLst>
            <pc:docMk/>
            <pc:sldMk cId="0" sldId="259"/>
            <ac:spMk id="6" creationId="{D75F5846-1B54-3D79-D52A-E725FDF1AB6A}"/>
          </ac:spMkLst>
        </pc:spChg>
        <pc:spChg chg="add mod">
          <ac:chgData name="Norman Jen" userId="9c31dc5bf6bf3ccf" providerId="LiveId" clId="{E904A82C-FB3A-4582-93E0-5B571E8CACA3}" dt="2024-01-24T21:27:42.430" v="1079" actId="1076"/>
          <ac:spMkLst>
            <pc:docMk/>
            <pc:sldMk cId="0" sldId="259"/>
            <ac:spMk id="7" creationId="{2789B51A-D59C-DA04-D07A-4E3D88607B9B}"/>
          </ac:spMkLst>
        </pc:spChg>
        <pc:spChg chg="add mod">
          <ac:chgData name="Norman Jen" userId="9c31dc5bf6bf3ccf" providerId="LiveId" clId="{E904A82C-FB3A-4582-93E0-5B571E8CACA3}" dt="2024-01-24T21:34:12.370" v="1178" actId="1076"/>
          <ac:spMkLst>
            <pc:docMk/>
            <pc:sldMk cId="0" sldId="259"/>
            <ac:spMk id="8" creationId="{62989E9B-339D-D1B2-0EF4-C8C87AF2E0C5}"/>
          </ac:spMkLst>
        </pc:spChg>
        <pc:spChg chg="mod">
          <ac:chgData name="Norman Jen" userId="9c31dc5bf6bf3ccf" providerId="LiveId" clId="{E904A82C-FB3A-4582-93E0-5B571E8CACA3}" dt="2024-01-25T18:52:32.641" v="3293" actId="20577"/>
          <ac:spMkLst>
            <pc:docMk/>
            <pc:sldMk cId="0" sldId="259"/>
            <ac:spMk id="331" creationId="{00000000-0000-0000-0000-000000000000}"/>
          </ac:spMkLst>
        </pc:spChg>
        <pc:grpChg chg="del">
          <ac:chgData name="Norman Jen" userId="9c31dc5bf6bf3ccf" providerId="LiveId" clId="{E904A82C-FB3A-4582-93E0-5B571E8CACA3}" dt="2024-01-24T21:15:51.851" v="635" actId="478"/>
          <ac:grpSpMkLst>
            <pc:docMk/>
            <pc:sldMk cId="0" sldId="259"/>
            <ac:grpSpMk id="335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16:13.273" v="638" actId="478"/>
          <ac:grpSpMkLst>
            <pc:docMk/>
            <pc:sldMk cId="0" sldId="259"/>
            <ac:grpSpMk id="360" creationId="{00000000-0000-0000-0000-000000000000}"/>
          </ac:grpSpMkLst>
        </pc:grpChg>
        <pc:graphicFrameChg chg="add del">
          <ac:chgData name="Norman Jen" userId="9c31dc5bf6bf3ccf" providerId="LiveId" clId="{E904A82C-FB3A-4582-93E0-5B571E8CACA3}" dt="2024-01-24T21:16:46.208" v="643" actId="478"/>
          <ac:graphicFrameMkLst>
            <pc:docMk/>
            <pc:sldMk cId="0" sldId="259"/>
            <ac:graphicFrameMk id="332" creationId="{00000000-0000-0000-0000-000000000000}"/>
          </ac:graphicFrameMkLst>
        </pc:graphicFrameChg>
        <pc:graphicFrameChg chg="mod modGraphic">
          <ac:chgData name="Norman Jen" userId="9c31dc5bf6bf3ccf" providerId="LiveId" clId="{E904A82C-FB3A-4582-93E0-5B571E8CACA3}" dt="2024-01-25T18:52:47.021" v="3301" actId="20577"/>
          <ac:graphicFrameMkLst>
            <pc:docMk/>
            <pc:sldMk cId="0" sldId="259"/>
            <ac:graphicFrameMk id="333" creationId="{00000000-0000-0000-0000-000000000000}"/>
          </ac:graphicFrameMkLst>
        </pc:graphicFrame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0"/>
        </pc:sldMkLst>
      </pc:sldChg>
      <pc:sldChg chg="mod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1"/>
        </pc:sldMkLst>
        <pc:spChg chg="mod">
          <ac:chgData name="Norman Jen" userId="9c31dc5bf6bf3ccf" providerId="LiveId" clId="{E904A82C-FB3A-4582-93E0-5B571E8CACA3}" dt="2024-01-25T19:38:53.414" v="3604" actId="14100"/>
          <ac:spMkLst>
            <pc:docMk/>
            <pc:sldMk cId="0" sldId="261"/>
            <ac:spMk id="448" creationId="{00000000-0000-0000-0000-000000000000}"/>
          </ac:spMkLst>
        </pc:spChg>
      </pc:sldChg>
      <pc:sldChg chg="modSp mod">
        <pc:chgData name="Norman Jen" userId="9c31dc5bf6bf3ccf" providerId="LiveId" clId="{E904A82C-FB3A-4582-93E0-5B571E8CACA3}" dt="2024-01-24T21:39:41.995" v="1270" actId="207"/>
        <pc:sldMkLst>
          <pc:docMk/>
          <pc:sldMk cId="0" sldId="262"/>
        </pc:sldMkLst>
        <pc:spChg chg="mod">
          <ac:chgData name="Norman Jen" userId="9c31dc5bf6bf3ccf" providerId="LiveId" clId="{E904A82C-FB3A-4582-93E0-5B571E8CACA3}" dt="2024-01-24T21:39:41.995" v="1270" actId="207"/>
          <ac:spMkLst>
            <pc:docMk/>
            <pc:sldMk cId="0" sldId="262"/>
            <ac:spMk id="501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3.947" v="1268" actId="207"/>
          <ac:spMkLst>
            <pc:docMk/>
            <pc:sldMk cId="0" sldId="262"/>
            <ac:spMk id="504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24.106" v="1267" actId="207"/>
          <ac:spMkLst>
            <pc:docMk/>
            <pc:sldMk cId="0" sldId="262"/>
            <ac:spMk id="505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37.499" v="1269" actId="207"/>
          <ac:spMkLst>
            <pc:docMk/>
            <pc:sldMk cId="0" sldId="262"/>
            <ac:spMk id="507" creationId="{00000000-0000-0000-0000-000000000000}"/>
          </ac:spMkLst>
        </pc:spChg>
        <pc:spChg chg="mod">
          <ac:chgData name="Norman Jen" userId="9c31dc5bf6bf3ccf" providerId="LiveId" clId="{E904A82C-FB3A-4582-93E0-5B571E8CACA3}" dt="2024-01-24T21:39:14.531" v="1264" actId="207"/>
          <ac:spMkLst>
            <pc:docMk/>
            <pc:sldMk cId="0" sldId="262"/>
            <ac:spMk id="508" creationId="{00000000-0000-0000-0000-000000000000}"/>
          </ac:spMkLst>
        </pc:spChg>
      </pc:sldChg>
      <pc:sldChg chg="addSp delSp modSp mod ord">
        <pc:chgData name="Norman Jen" userId="9c31dc5bf6bf3ccf" providerId="LiveId" clId="{E904A82C-FB3A-4582-93E0-5B571E8CACA3}" dt="2024-01-25T20:23:17.244" v="4391" actId="20577"/>
        <pc:sldMkLst>
          <pc:docMk/>
          <pc:sldMk cId="0" sldId="263"/>
        </pc:sldMkLst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3" creationId="{2CA862F3-C8C6-105C-E99C-0826E0F93488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7" creationId="{2EC3E003-ACA0-215B-6C7D-B7108963A689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8" creationId="{21107715-8828-299D-18FB-041019AF2991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9" creationId="{25671929-F653-752D-E6D4-3B9D3E98D1BD}"/>
          </ac:spMkLst>
        </pc:spChg>
        <pc:spChg chg="mod">
          <ac:chgData name="Norman Jen" userId="9c31dc5bf6bf3ccf" providerId="LiveId" clId="{E904A82C-FB3A-4582-93E0-5B571E8CACA3}" dt="2024-01-25T19:59:41.305" v="4292"/>
          <ac:spMkLst>
            <pc:docMk/>
            <pc:sldMk cId="0" sldId="263"/>
            <ac:spMk id="10" creationId="{4BC314C1-2161-F99D-CA0E-B2D5DF306BD2}"/>
          </ac:spMkLst>
        </pc:spChg>
        <pc:spChg chg="add mod">
          <ac:chgData name="Norman Jen" userId="9c31dc5bf6bf3ccf" providerId="LiveId" clId="{E904A82C-FB3A-4582-93E0-5B571E8CACA3}" dt="2024-01-25T20:03:52.568" v="4326" actId="1076"/>
          <ac:spMkLst>
            <pc:docMk/>
            <pc:sldMk cId="0" sldId="263"/>
            <ac:spMk id="11" creationId="{5CA93686-1410-1871-C9A5-2ADF5812EDD1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17" creationId="{B5A30B96-C3CA-10FA-84DD-642802DD84D7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1" creationId="{5B2AA917-897C-9E6D-AB1E-76AF6F6783A9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2" creationId="{0B6DAABE-1A74-E6DF-6081-F08BCFE20B4F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3" creationId="{ACEE3FFC-859B-77A4-EEB1-37270B325872}"/>
          </ac:spMkLst>
        </pc:spChg>
        <pc:spChg chg="mod">
          <ac:chgData name="Norman Jen" userId="9c31dc5bf6bf3ccf" providerId="LiveId" clId="{E904A82C-FB3A-4582-93E0-5B571E8CACA3}" dt="2024-01-25T20:03:57.346" v="4327"/>
          <ac:spMkLst>
            <pc:docMk/>
            <pc:sldMk cId="0" sldId="263"/>
            <ac:spMk id="24" creationId="{AF72E6C7-AE8E-B287-9018-D0232FB1E5DD}"/>
          </ac:spMkLst>
        </pc:spChg>
        <pc:spChg chg="add mod ord">
          <ac:chgData name="Norman Jen" userId="9c31dc5bf6bf3ccf" providerId="LiveId" clId="{E904A82C-FB3A-4582-93E0-5B571E8CACA3}" dt="2024-01-25T20:05:26.448" v="4338" actId="167"/>
          <ac:spMkLst>
            <pc:docMk/>
            <pc:sldMk cId="0" sldId="263"/>
            <ac:spMk id="25" creationId="{40CBC581-ADE8-DB9C-992A-86228576105D}"/>
          </ac:spMkLst>
        </pc:spChg>
        <pc:spChg chg="mod">
          <ac:chgData name="Norman Jen" userId="9c31dc5bf6bf3ccf" providerId="LiveId" clId="{E904A82C-FB3A-4582-93E0-5B571E8CACA3}" dt="2024-01-25T19:54:39.312" v="4000" actId="20577"/>
          <ac:spMkLst>
            <pc:docMk/>
            <pc:sldMk cId="0" sldId="263"/>
            <ac:spMk id="56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03.982" v="4232" actId="207"/>
          <ac:spMkLst>
            <pc:docMk/>
            <pc:sldMk cId="0" sldId="263"/>
            <ac:spMk id="562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6:13.263" v="4117" actId="1076"/>
          <ac:spMkLst>
            <pc:docMk/>
            <pc:sldMk cId="0" sldId="263"/>
            <ac:spMk id="564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7:08.573" v="4165" actId="1076"/>
          <ac:spMkLst>
            <pc:docMk/>
            <pc:sldMk cId="0" sldId="263"/>
            <ac:spMk id="565" creationId="{00000000-0000-0000-0000-000000000000}"/>
          </ac:spMkLst>
        </pc:spChg>
        <pc:spChg chg="mod">
          <ac:chgData name="Norman Jen" userId="9c31dc5bf6bf3ccf" providerId="LiveId" clId="{E904A82C-FB3A-4582-93E0-5B571E8CACA3}" dt="2024-01-25T20:23:17.244" v="4391" actId="20577"/>
          <ac:spMkLst>
            <pc:docMk/>
            <pc:sldMk cId="0" sldId="263"/>
            <ac:spMk id="5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7:45.329" v="4231" actId="1076"/>
          <ac:spMkLst>
            <pc:docMk/>
            <pc:sldMk cId="0" sldId="263"/>
            <ac:spMk id="5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6:38.704" v="4121" actId="1076"/>
          <ac:spMkLst>
            <pc:docMk/>
            <pc:sldMk cId="0" sldId="263"/>
            <ac:spMk id="5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58:26.112" v="4291" actId="1076"/>
          <ac:spMkLst>
            <pc:docMk/>
            <pc:sldMk cId="0" sldId="263"/>
            <ac:spMk id="569" creationId="{00000000-0000-0000-0000-000000000000}"/>
          </ac:spMkLst>
        </pc:spChg>
        <pc:spChg chg="add del mod">
          <ac:chgData name="Norman Jen" userId="9c31dc5bf6bf3ccf" providerId="LiveId" clId="{E904A82C-FB3A-4582-93E0-5B571E8CACA3}" dt="2024-01-24T21:51:26.805" v="1561" actId="1076"/>
          <ac:spMkLst>
            <pc:docMk/>
            <pc:sldMk cId="0" sldId="263"/>
            <ac:spMk id="57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9.813" v="1508" actId="478"/>
          <ac:spMkLst>
            <pc:docMk/>
            <pc:sldMk cId="0" sldId="263"/>
            <ac:spMk id="79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8.561" v="1507" actId="478"/>
          <ac:spMkLst>
            <pc:docMk/>
            <pc:sldMk cId="0" sldId="263"/>
            <ac:spMk id="79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7.286" v="1506" actId="478"/>
          <ac:spMkLst>
            <pc:docMk/>
            <pc:sldMk cId="0" sldId="263"/>
            <ac:spMk id="79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3.354" v="1503" actId="478"/>
          <ac:spMkLst>
            <pc:docMk/>
            <pc:sldMk cId="0" sldId="263"/>
            <ac:spMk id="79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6.032" v="1505" actId="478"/>
          <ac:spMkLst>
            <pc:docMk/>
            <pc:sldMk cId="0" sldId="263"/>
            <ac:spMk id="80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1.607" v="1502" actId="478"/>
          <ac:spMkLst>
            <pc:docMk/>
            <pc:sldMk cId="0" sldId="263"/>
            <ac:spMk id="80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1.450" v="1550" actId="478"/>
          <ac:spMkLst>
            <pc:docMk/>
            <pc:sldMk cId="0" sldId="263"/>
            <ac:spMk id="80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2.361" v="1556" actId="478"/>
          <ac:spMkLst>
            <pc:docMk/>
            <pc:sldMk cId="0" sldId="263"/>
            <ac:spMk id="80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8.014" v="1549" actId="478"/>
          <ac:spMkLst>
            <pc:docMk/>
            <pc:sldMk cId="0" sldId="263"/>
            <ac:spMk id="80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34.759" v="1504" actId="478"/>
          <ac:spMkLst>
            <pc:docMk/>
            <pc:sldMk cId="0" sldId="263"/>
            <ac:spMk id="80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6.739" v="1548" actId="478"/>
          <ac:spMkLst>
            <pc:docMk/>
            <pc:sldMk cId="0" sldId="263"/>
            <ac:spMk id="80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1.439" v="1544" actId="478"/>
          <ac:spMkLst>
            <pc:docMk/>
            <pc:sldMk cId="0" sldId="263"/>
            <ac:spMk id="80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0.120" v="1543" actId="478"/>
          <ac:spMkLst>
            <pc:docMk/>
            <pc:sldMk cId="0" sldId="263"/>
            <ac:spMk id="80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5.471" v="1547" actId="478"/>
          <ac:spMkLst>
            <pc:docMk/>
            <pc:sldMk cId="0" sldId="263"/>
            <ac:spMk id="80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49:58.721" v="1514" actId="478"/>
          <ac:spMkLst>
            <pc:docMk/>
            <pc:sldMk cId="0" sldId="263"/>
            <ac:spMk id="81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2.961" v="1545" actId="478"/>
          <ac:spMkLst>
            <pc:docMk/>
            <pc:sldMk cId="0" sldId="263"/>
            <ac:spMk id="81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54.205" v="1546" actId="478"/>
          <ac:spMkLst>
            <pc:docMk/>
            <pc:sldMk cId="0" sldId="263"/>
            <ac:spMk id="81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9.714" v="1531" actId="478"/>
          <ac:spMkLst>
            <pc:docMk/>
            <pc:sldMk cId="0" sldId="263"/>
            <ac:spMk id="81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6.192" v="1535" actId="478"/>
          <ac:spMkLst>
            <pc:docMk/>
            <pc:sldMk cId="0" sldId="263"/>
            <ac:spMk id="81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3.626" v="1539" actId="478"/>
          <ac:spMkLst>
            <pc:docMk/>
            <pc:sldMk cId="0" sldId="263"/>
            <ac:spMk id="81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4.351" v="1528" actId="478"/>
          <ac:spMkLst>
            <pc:docMk/>
            <pc:sldMk cId="0" sldId="263"/>
            <ac:spMk id="81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2.332" v="1533" actId="478"/>
          <ac:spMkLst>
            <pc:docMk/>
            <pc:sldMk cId="0" sldId="263"/>
            <ac:spMk id="81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5.745" v="1529" actId="478"/>
          <ac:spMkLst>
            <pc:docMk/>
            <pc:sldMk cId="0" sldId="263"/>
            <ac:spMk id="81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5.223" v="1540" actId="478"/>
          <ac:spMkLst>
            <pc:docMk/>
            <pc:sldMk cId="0" sldId="263"/>
            <ac:spMk id="81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1.029" v="1532" actId="478"/>
          <ac:spMkLst>
            <pc:docMk/>
            <pc:sldMk cId="0" sldId="263"/>
            <ac:spMk id="82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3.646" v="1534" actId="478"/>
          <ac:spMkLst>
            <pc:docMk/>
            <pc:sldMk cId="0" sldId="263"/>
            <ac:spMk id="82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7.352" v="1536" actId="478"/>
          <ac:spMkLst>
            <pc:docMk/>
            <pc:sldMk cId="0" sldId="263"/>
            <ac:spMk id="82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6.545" v="1522" actId="478"/>
          <ac:spMkLst>
            <pc:docMk/>
            <pc:sldMk cId="0" sldId="263"/>
            <ac:spMk id="82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3.313" v="1517" actId="478"/>
          <ac:spMkLst>
            <pc:docMk/>
            <pc:sldMk cId="0" sldId="263"/>
            <ac:spMk id="82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8.033" v="1530" actId="478"/>
          <ac:spMkLst>
            <pc:docMk/>
            <pc:sldMk cId="0" sldId="263"/>
            <ac:spMk id="82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4.429" v="1518" actId="478"/>
          <ac:spMkLst>
            <pc:docMk/>
            <pc:sldMk cId="0" sldId="263"/>
            <ac:spMk id="82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7.841" v="1523" actId="478"/>
          <ac:spMkLst>
            <pc:docMk/>
            <pc:sldMk cId="0" sldId="263"/>
            <ac:spMk id="82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3.558" v="1527" actId="478"/>
          <ac:spMkLst>
            <pc:docMk/>
            <pc:sldMk cId="0" sldId="263"/>
            <ac:spMk id="82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0.880" v="1525" actId="478"/>
          <ac:spMkLst>
            <pc:docMk/>
            <pc:sldMk cId="0" sldId="263"/>
            <ac:spMk id="82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0.669" v="1515" actId="478"/>
          <ac:spMkLst>
            <pc:docMk/>
            <pc:sldMk cId="0" sldId="263"/>
            <ac:spMk id="83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8.889" v="1542" actId="478"/>
          <ac:spMkLst>
            <pc:docMk/>
            <pc:sldMk cId="0" sldId="263"/>
            <ac:spMk id="83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0.288" v="1519" actId="478"/>
          <ac:spMkLst>
            <pc:docMk/>
            <pc:sldMk cId="0" sldId="263"/>
            <ac:spMk id="83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39.557" v="1537" actId="478"/>
          <ac:spMkLst>
            <pc:docMk/>
            <pc:sldMk cId="0" sldId="263"/>
            <ac:spMk id="83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01.927" v="1516" actId="478"/>
          <ac:spMkLst>
            <pc:docMk/>
            <pc:sldMk cId="0" sldId="263"/>
            <ac:spMk id="83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9.181" v="1524" actId="478"/>
          <ac:spMkLst>
            <pc:docMk/>
            <pc:sldMk cId="0" sldId="263"/>
            <ac:spMk id="83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0.900" v="1538" actId="478"/>
          <ac:spMkLst>
            <pc:docMk/>
            <pc:sldMk cId="0" sldId="263"/>
            <ac:spMk id="83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1.642" v="1520" actId="478"/>
          <ac:spMkLst>
            <pc:docMk/>
            <pc:sldMk cId="0" sldId="263"/>
            <ac:spMk id="837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46.436" v="1541" actId="478"/>
          <ac:spMkLst>
            <pc:docMk/>
            <pc:sldMk cId="0" sldId="263"/>
            <ac:spMk id="83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12.919" v="1521" actId="478"/>
          <ac:spMkLst>
            <pc:docMk/>
            <pc:sldMk cId="0" sldId="263"/>
            <ac:spMk id="839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0:22.189" v="1526" actId="478"/>
          <ac:spMkLst>
            <pc:docMk/>
            <pc:sldMk cId="0" sldId="263"/>
            <ac:spMk id="840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7.113" v="1559" actId="478"/>
          <ac:spMkLst>
            <pc:docMk/>
            <pc:sldMk cId="0" sldId="263"/>
            <ac:spMk id="841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5.855" v="1558" actId="478"/>
          <ac:spMkLst>
            <pc:docMk/>
            <pc:sldMk cId="0" sldId="263"/>
            <ac:spMk id="842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4.448" v="1557" actId="478"/>
          <ac:spMkLst>
            <pc:docMk/>
            <pc:sldMk cId="0" sldId="263"/>
            <ac:spMk id="843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6.903" v="1553" actId="478"/>
          <ac:spMkLst>
            <pc:docMk/>
            <pc:sldMk cId="0" sldId="263"/>
            <ac:spMk id="844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8.286" v="1554" actId="478"/>
          <ac:spMkLst>
            <pc:docMk/>
            <pc:sldMk cId="0" sldId="263"/>
            <ac:spMk id="845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2.744" v="1551" actId="478"/>
          <ac:spMkLst>
            <pc:docMk/>
            <pc:sldMk cId="0" sldId="263"/>
            <ac:spMk id="846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03.982" v="1552" actId="478"/>
          <ac:spMkLst>
            <pc:docMk/>
            <pc:sldMk cId="0" sldId="263"/>
            <ac:spMk id="848" creationId="{00000000-0000-0000-0000-000000000000}"/>
          </ac:spMkLst>
        </pc:spChg>
        <pc:spChg chg="del">
          <ac:chgData name="Norman Jen" userId="9c31dc5bf6bf3ccf" providerId="LiveId" clId="{E904A82C-FB3A-4582-93E0-5B571E8CACA3}" dt="2024-01-24T21:51:11.126" v="1555" actId="478"/>
          <ac:spMkLst>
            <pc:docMk/>
            <pc:sldMk cId="0" sldId="263"/>
            <ac:spMk id="84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59:59.421" v="4297" actId="1076"/>
          <ac:grpSpMkLst>
            <pc:docMk/>
            <pc:sldMk cId="0" sldId="263"/>
            <ac:grpSpMk id="2" creationId="{B8C80AB1-42E4-832D-DC04-9ED632116D30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4" creationId="{8886B8F6-7A33-2FCE-95A0-F2D64EBCE662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5" creationId="{62FD7E78-54E7-1095-3651-5EEA61AF65A6}"/>
          </ac:grpSpMkLst>
        </pc:grpChg>
        <pc:grpChg chg="mod">
          <ac:chgData name="Norman Jen" userId="9c31dc5bf6bf3ccf" providerId="LiveId" clId="{E904A82C-FB3A-4582-93E0-5B571E8CACA3}" dt="2024-01-25T19:59:41.305" v="4292"/>
          <ac:grpSpMkLst>
            <pc:docMk/>
            <pc:sldMk cId="0" sldId="263"/>
            <ac:grpSpMk id="6" creationId="{2814E79D-9250-8E1A-B493-272E3FB96255}"/>
          </ac:grpSpMkLst>
        </pc:grpChg>
        <pc:grpChg chg="add del mod">
          <ac:chgData name="Norman Jen" userId="9c31dc5bf6bf3ccf" providerId="LiveId" clId="{E904A82C-FB3A-4582-93E0-5B571E8CACA3}" dt="2024-01-25T20:04:01.728" v="4329" actId="478"/>
          <ac:grpSpMkLst>
            <pc:docMk/>
            <pc:sldMk cId="0" sldId="263"/>
            <ac:grpSpMk id="16" creationId="{310330EB-EE15-C021-8879-69717CDA9420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8" creationId="{7DDE3351-8122-E0AF-AB59-D1902DE08855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19" creationId="{E41F8605-73B1-8DF5-A06F-6856C6AED1EF}"/>
          </ac:grpSpMkLst>
        </pc:grpChg>
        <pc:grpChg chg="mod">
          <ac:chgData name="Norman Jen" userId="9c31dc5bf6bf3ccf" providerId="LiveId" clId="{E904A82C-FB3A-4582-93E0-5B571E8CACA3}" dt="2024-01-25T20:03:57.346" v="4327"/>
          <ac:grpSpMkLst>
            <pc:docMk/>
            <pc:sldMk cId="0" sldId="263"/>
            <ac:grpSpMk id="20" creationId="{C5B38C48-C658-082C-1721-4C9C339DA0E2}"/>
          </ac:grpSpMkLst>
        </pc:grpChg>
        <pc:grpChg chg="del">
          <ac:chgData name="Norman Jen" userId="9c31dc5bf6bf3ccf" providerId="LiveId" clId="{E904A82C-FB3A-4582-93E0-5B571E8CACA3}" dt="2024-01-24T21:51:33.914" v="1563" actId="478"/>
          <ac:grpSpMkLst>
            <pc:docMk/>
            <pc:sldMk cId="0" sldId="263"/>
            <ac:grpSpMk id="57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4T21:51:32.158" v="1562" actId="478"/>
          <ac:grpSpMkLst>
            <pc:docMk/>
            <pc:sldMk cId="0" sldId="263"/>
            <ac:grpSpMk id="850" creationId="{00000000-0000-0000-0000-000000000000}"/>
          </ac:grpSpMkLst>
        </pc:grpChg>
        <pc:picChg chg="add mod ord">
          <ac:chgData name="Norman Jen" userId="9c31dc5bf6bf3ccf" providerId="LiveId" clId="{E904A82C-FB3A-4582-93E0-5B571E8CACA3}" dt="2024-01-25T20:05:42.788" v="4343" actId="1076"/>
          <ac:picMkLst>
            <pc:docMk/>
            <pc:sldMk cId="0" sldId="263"/>
            <ac:picMk id="13" creationId="{C6BAA8A6-9E3A-AF43-3A04-3B4713C40D43}"/>
          </ac:picMkLst>
        </pc:picChg>
        <pc:picChg chg="add mod">
          <ac:chgData name="Norman Jen" userId="9c31dc5bf6bf3ccf" providerId="LiveId" clId="{E904A82C-FB3A-4582-93E0-5B571E8CACA3}" dt="2024-01-25T20:03:45.501" v="4325" actId="1076"/>
          <ac:picMkLst>
            <pc:docMk/>
            <pc:sldMk cId="0" sldId="263"/>
            <ac:picMk id="15" creationId="{41EBA029-6B4B-919E-3DB0-3C3362B634A5}"/>
          </ac:picMkLst>
        </pc:pic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67"/>
        </pc:sldMkLst>
      </pc:sldChg>
      <pc:sldChg chg="add del mod ord modShow">
        <pc:chgData name="Norman Jen" userId="9c31dc5bf6bf3ccf" providerId="LiveId" clId="{E904A82C-FB3A-4582-93E0-5B571E8CACA3}" dt="2024-01-26T01:23:03.919" v="4413" actId="2696"/>
        <pc:sldMkLst>
          <pc:docMk/>
          <pc:sldMk cId="0" sldId="268"/>
        </pc:sldMkLst>
      </pc:sldChg>
      <pc:sldChg chg="addSp delSp modSp mod ord modNotes">
        <pc:chgData name="Norman Jen" userId="9c31dc5bf6bf3ccf" providerId="LiveId" clId="{E904A82C-FB3A-4582-93E0-5B571E8CACA3}" dt="2024-01-25T19:43:08.378" v="3860"/>
        <pc:sldMkLst>
          <pc:docMk/>
          <pc:sldMk cId="0" sldId="269"/>
        </pc:sldMkLst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3" creationId="{48843A37-08DE-FEC6-46FB-CE62EC44F9B4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4" creationId="{02E6AFD6-3D6E-F8A8-3985-902D46582DC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5" creationId="{5A0584EC-0DD0-6951-B830-8CD5994F30FE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6" creationId="{22FEFBD5-B3CC-5D66-C68B-243AEB3ACD8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7" creationId="{0623FF0E-A39D-768F-D1B5-1F404939885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8" creationId="{E914634E-8A05-35FC-5C65-23373449B75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9" creationId="{075198D4-900B-D290-67ED-B99CA665564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0" creationId="{0254CAEB-263F-FFE1-42EC-0AF76E2A397B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1" creationId="{10A72D94-5728-54C9-4CC2-9CF7388F0493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2" creationId="{3B815E26-36DE-DEA7-929B-0679212A6E2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3" creationId="{3394E240-5F3A-2667-366C-0D88E2D2ED10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4" creationId="{81997251-ED76-DB70-11B2-8857F1C641F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5" creationId="{DEB153FB-38FF-FF00-3959-F068AEE028FA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6" creationId="{3C1D615C-2534-93A6-1D73-727281E4568F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7" creationId="{59742E46-9EE6-D9C2-D845-6BC11AACE899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8" creationId="{1084AF4D-B591-80B9-022D-2981F74BE60D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19" creationId="{550F1E22-2185-7774-03B4-56B7602E4A12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0" creationId="{E8B7B056-15D8-2B25-F2A4-C7DC1F4CE965}"/>
          </ac:spMkLst>
        </pc:spChg>
        <pc:spChg chg="mod">
          <ac:chgData name="Norman Jen" userId="9c31dc5bf6bf3ccf" providerId="LiveId" clId="{E904A82C-FB3A-4582-93E0-5B571E8CACA3}" dt="2024-01-24T21:16:01.994" v="636"/>
          <ac:spMkLst>
            <pc:docMk/>
            <pc:sldMk cId="0" sldId="269"/>
            <ac:spMk id="21" creationId="{06D688CA-D523-D6C1-411B-5EF299E54078}"/>
          </ac:spMkLst>
        </pc:spChg>
        <pc:spChg chg="mod">
          <ac:chgData name="Norman Jen" userId="9c31dc5bf6bf3ccf" providerId="LiveId" clId="{E904A82C-FB3A-4582-93E0-5B571E8CACA3}" dt="2024-01-25T19:39:20.214" v="3620"/>
          <ac:spMkLst>
            <pc:docMk/>
            <pc:sldMk cId="0" sldId="269"/>
            <ac:spMk id="1365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2:07.457" v="3772" actId="1076"/>
          <ac:spMkLst>
            <pc:docMk/>
            <pc:sldMk cId="0" sldId="269"/>
            <ac:spMk id="1366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3:01.971" v="3858" actId="1076"/>
          <ac:spMkLst>
            <pc:docMk/>
            <pc:sldMk cId="0" sldId="269"/>
            <ac:spMk id="1367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05.313" v="3644" actId="1076"/>
          <ac:spMkLst>
            <pc:docMk/>
            <pc:sldMk cId="0" sldId="269"/>
            <ac:spMk id="1368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0:48.692" v="3701" actId="1076"/>
          <ac:spMkLst>
            <pc:docMk/>
            <pc:sldMk cId="0" sldId="269"/>
            <ac:spMk id="1369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03.661" v="3708" actId="207"/>
          <ac:spMkLst>
            <pc:docMk/>
            <pc:sldMk cId="0" sldId="269"/>
            <ac:spMk id="1370" creationId="{00000000-0000-0000-0000-000000000000}"/>
          </ac:spMkLst>
        </pc:spChg>
        <pc:spChg chg="mod">
          <ac:chgData name="Norman Jen" userId="9c31dc5bf6bf3ccf" providerId="LiveId" clId="{E904A82C-FB3A-4582-93E0-5B571E8CACA3}" dt="2024-01-25T19:41:51.942" v="3762" actId="1076"/>
          <ac:spMkLst>
            <pc:docMk/>
            <pc:sldMk cId="0" sldId="269"/>
            <ac:spMk id="1371" creationId="{00000000-0000-0000-0000-000000000000}"/>
          </ac:spMkLst>
        </pc:spChg>
        <pc:spChg chg="del">
          <ac:chgData name="Norman Jen" userId="9c31dc5bf6bf3ccf" providerId="LiveId" clId="{E904A82C-FB3A-4582-93E0-5B571E8CACA3}" dt="2024-01-25T19:39:26.697" v="3621" actId="478"/>
          <ac:spMkLst>
            <pc:docMk/>
            <pc:sldMk cId="0" sldId="269"/>
            <ac:spMk id="1389" creationId="{00000000-0000-0000-0000-000000000000}"/>
          </ac:spMkLst>
        </pc:spChg>
        <pc:grpChg chg="add mod">
          <ac:chgData name="Norman Jen" userId="9c31dc5bf6bf3ccf" providerId="LiveId" clId="{E904A82C-FB3A-4582-93E0-5B571E8CACA3}" dt="2024-01-25T19:39:35.816" v="3625" actId="1076"/>
          <ac:grpSpMkLst>
            <pc:docMk/>
            <pc:sldMk cId="0" sldId="269"/>
            <ac:grpSpMk id="2" creationId="{CF917790-A79F-DB2B-9F1B-E4C108FE4C02}"/>
          </ac:grpSpMkLst>
        </pc:grpChg>
        <pc:grpChg chg="del">
          <ac:chgData name="Norman Jen" userId="9c31dc5bf6bf3ccf" providerId="LiveId" clId="{E904A82C-FB3A-4582-93E0-5B571E8CACA3}" dt="2024-01-25T19:39:28.398" v="3622" actId="478"/>
          <ac:grpSpMkLst>
            <pc:docMk/>
            <pc:sldMk cId="0" sldId="269"/>
            <ac:grpSpMk id="1390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2"/>
        </pc:sldMkLst>
      </pc:sldChg>
      <pc:sldChg chg="delSp 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3"/>
        </pc:sldMkLst>
        <pc:grpChg chg="del">
          <ac:chgData name="Norman Jen" userId="9c31dc5bf6bf3ccf" providerId="LiveId" clId="{E904A82C-FB3A-4582-93E0-5B571E8CACA3}" dt="2024-01-25T00:29:50.258" v="2484" actId="478"/>
          <ac:grpSpMkLst>
            <pc:docMk/>
            <pc:sldMk cId="0" sldId="273"/>
            <ac:grpSpMk id="1820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51.122" v="2485" actId="478"/>
          <ac:grpSpMkLst>
            <pc:docMk/>
            <pc:sldMk cId="0" sldId="273"/>
            <ac:grpSpMk id="1823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9.056" v="2483" actId="478"/>
          <ac:grpSpMkLst>
            <pc:docMk/>
            <pc:sldMk cId="0" sldId="273"/>
            <ac:grpSpMk id="1826" creationId="{00000000-0000-0000-0000-000000000000}"/>
          </ac:grpSpMkLst>
        </pc:grpChg>
        <pc:grpChg chg="del">
          <ac:chgData name="Norman Jen" userId="9c31dc5bf6bf3ccf" providerId="LiveId" clId="{E904A82C-FB3A-4582-93E0-5B571E8CACA3}" dt="2024-01-25T00:29:47.936" v="2482" actId="478"/>
          <ac:grpSpMkLst>
            <pc:docMk/>
            <pc:sldMk cId="0" sldId="273"/>
            <ac:grpSpMk id="1829" creationId="{00000000-0000-0000-0000-000000000000}"/>
          </ac:grpSpMkLst>
        </pc:grpChg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5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79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0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1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2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3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4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5"/>
        </pc:sldMkLst>
      </pc:sldChg>
      <pc:sldChg chg="add del mod ord modShow">
        <pc:chgData name="Norman Jen" userId="9c31dc5bf6bf3ccf" providerId="LiveId" clId="{E904A82C-FB3A-4582-93E0-5B571E8CACA3}" dt="2024-01-25T20:30:41.892" v="4398" actId="729"/>
        <pc:sldMkLst>
          <pc:docMk/>
          <pc:sldMk cId="0" sldId="286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7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8"/>
        </pc:sldMkLst>
      </pc:sldChg>
      <pc:sldChg chg="add del mod modShow">
        <pc:chgData name="Norman Jen" userId="9c31dc5bf6bf3ccf" providerId="LiveId" clId="{E904A82C-FB3A-4582-93E0-5B571E8CACA3}" dt="2024-01-26T01:23:03.919" v="4413" actId="2696"/>
        <pc:sldMkLst>
          <pc:docMk/>
          <pc:sldMk cId="0" sldId="289"/>
        </pc:sldMkLst>
      </pc:sldChg>
      <pc:sldChg chg="addSp delSp modSp new mod">
        <pc:chgData name="Norman Jen" userId="9c31dc5bf6bf3ccf" providerId="LiveId" clId="{E904A82C-FB3A-4582-93E0-5B571E8CACA3}" dt="2024-01-25T19:24:44.291" v="3598" actId="14100"/>
        <pc:sldMkLst>
          <pc:docMk/>
          <pc:sldMk cId="251151915" sldId="290"/>
        </pc:sldMkLst>
        <pc:spChg chg="mod">
          <ac:chgData name="Norman Jen" userId="9c31dc5bf6bf3ccf" providerId="LiveId" clId="{E904A82C-FB3A-4582-93E0-5B571E8CACA3}" dt="2024-01-24T21:01:31.293" v="41" actId="20577"/>
          <ac:spMkLst>
            <pc:docMk/>
            <pc:sldMk cId="251151915" sldId="290"/>
            <ac:spMk id="2" creationId="{1CAA0F8B-4E13-F424-AC8E-2D62AD9954EA}"/>
          </ac:spMkLst>
        </pc:spChg>
        <pc:spChg chg="mod">
          <ac:chgData name="Norman Jen" userId="9c31dc5bf6bf3ccf" providerId="LiveId" clId="{E904A82C-FB3A-4582-93E0-5B571E8CACA3}" dt="2024-01-24T21:09:41.218" v="436" actId="1076"/>
          <ac:spMkLst>
            <pc:docMk/>
            <pc:sldMk cId="251151915" sldId="290"/>
            <ac:spMk id="4" creationId="{52F7792C-CD6E-B672-50F6-19F583C811B2}"/>
          </ac:spMkLst>
        </pc:spChg>
        <pc:spChg chg="mod">
          <ac:chgData name="Norman Jen" userId="9c31dc5bf6bf3ccf" providerId="LiveId" clId="{E904A82C-FB3A-4582-93E0-5B571E8CACA3}" dt="2024-01-24T21:06:21.200" v="288" actId="1076"/>
          <ac:spMkLst>
            <pc:docMk/>
            <pc:sldMk cId="251151915" sldId="290"/>
            <ac:spMk id="5" creationId="{0314FBD6-5473-DCCE-0276-14687C4EB7E3}"/>
          </ac:spMkLst>
        </pc:spChg>
        <pc:spChg chg="mod">
          <ac:chgData name="Norman Jen" userId="9c31dc5bf6bf3ccf" providerId="LiveId" clId="{E904A82C-FB3A-4582-93E0-5B571E8CACA3}" dt="2024-01-24T21:03:19.569" v="87" actId="1076"/>
          <ac:spMkLst>
            <pc:docMk/>
            <pc:sldMk cId="251151915" sldId="290"/>
            <ac:spMk id="6" creationId="{1A8C4800-5246-04F4-17CE-F34786236622}"/>
          </ac:spMkLst>
        </pc:spChg>
        <pc:spChg chg="mod">
          <ac:chgData name="Norman Jen" userId="9c31dc5bf6bf3ccf" providerId="LiveId" clId="{E904A82C-FB3A-4582-93E0-5B571E8CACA3}" dt="2024-01-24T21:12:13.130" v="596" actId="1076"/>
          <ac:spMkLst>
            <pc:docMk/>
            <pc:sldMk cId="251151915" sldId="290"/>
            <ac:spMk id="7" creationId="{F4634943-4D0E-8128-E64C-31657D2A59E7}"/>
          </ac:spMkLst>
        </pc:spChg>
        <pc:spChg chg="mod">
          <ac:chgData name="Norman Jen" userId="9c31dc5bf6bf3ccf" providerId="LiveId" clId="{E904A82C-FB3A-4582-93E0-5B571E8CACA3}" dt="2024-01-25T19:05:17.533" v="3431" actId="5793"/>
          <ac:spMkLst>
            <pc:docMk/>
            <pc:sldMk cId="251151915" sldId="290"/>
            <ac:spMk id="8" creationId="{68C02E70-56D7-D0C4-9563-33231CF9F7E1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9" creationId="{E6EFDF6F-949E-0DA4-3294-68ACF8291135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10" creationId="{25E22CB2-EC1D-0A22-C709-7DCD9160A67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1" creationId="{DD8FBFCF-FDA6-5354-F685-A8F87D877C3F}"/>
          </ac:spMkLst>
        </pc:spChg>
        <pc:spChg chg="mod">
          <ac:chgData name="Norman Jen" userId="9c31dc5bf6bf3ccf" providerId="LiveId" clId="{E904A82C-FB3A-4582-93E0-5B571E8CACA3}" dt="2024-01-24T21:05:35.698" v="273" actId="1076"/>
          <ac:spMkLst>
            <pc:docMk/>
            <pc:sldMk cId="251151915" sldId="290"/>
            <ac:spMk id="12" creationId="{CE3B6390-CDF4-A5C3-1688-3AB5918B3257}"/>
          </ac:spMkLst>
        </pc:spChg>
        <pc:spChg chg="mod">
          <ac:chgData name="Norman Jen" userId="9c31dc5bf6bf3ccf" providerId="LiveId" clId="{E904A82C-FB3A-4582-93E0-5B571E8CACA3}" dt="2024-01-25T19:05:00.627" v="3381" actId="1076"/>
          <ac:spMkLst>
            <pc:docMk/>
            <pc:sldMk cId="251151915" sldId="290"/>
            <ac:spMk id="13" creationId="{879B1D9B-2DF2-96BA-75E0-F2B568FF2644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4" creationId="{023BE688-3027-63A9-5D5A-22A3DF9A9074}"/>
          </ac:spMkLst>
        </pc:spChg>
        <pc:spChg chg="mod">
          <ac:chgData name="Norman Jen" userId="9c31dc5bf6bf3ccf" providerId="LiveId" clId="{E904A82C-FB3A-4582-93E0-5B571E8CACA3}" dt="2024-01-24T21:02:27.264" v="71" actId="20577"/>
          <ac:spMkLst>
            <pc:docMk/>
            <pc:sldMk cId="251151915" sldId="290"/>
            <ac:spMk id="15" creationId="{94744628-CC6B-F541-2A3C-822D4D22266E}"/>
          </ac:spMkLst>
        </pc:spChg>
        <pc:spChg chg="mod">
          <ac:chgData name="Norman Jen" userId="9c31dc5bf6bf3ccf" providerId="LiveId" clId="{E904A82C-FB3A-4582-93E0-5B571E8CACA3}" dt="2024-01-25T19:04:55.723" v="3380" actId="1076"/>
          <ac:spMkLst>
            <pc:docMk/>
            <pc:sldMk cId="251151915" sldId="290"/>
            <ac:spMk id="16" creationId="{3D21E72C-EB20-6C98-A17D-113CA02EDE7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7" creationId="{5AC7C7C8-6AE5-AEF6-C221-6F03B5CDACB8}"/>
          </ac:spMkLst>
        </pc:spChg>
        <pc:spChg chg="del mod">
          <ac:chgData name="Norman Jen" userId="9c31dc5bf6bf3ccf" providerId="LiveId" clId="{E904A82C-FB3A-4582-93E0-5B571E8CACA3}" dt="2024-01-24T21:02:30.615" v="72" actId="478"/>
          <ac:spMkLst>
            <pc:docMk/>
            <pc:sldMk cId="251151915" sldId="290"/>
            <ac:spMk id="18" creationId="{92640FDB-B253-18FF-0884-4A75248C7C05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8" creationId="{EC267033-17B8-1483-BB2B-CBE0D3D9540A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19" creationId="{409EEF17-7D0D-2EA2-D1E7-3F54FE610A26}"/>
          </ac:spMkLst>
        </pc:spChg>
        <pc:spChg chg="del mod">
          <ac:chgData name="Norman Jen" userId="9c31dc5bf6bf3ccf" providerId="LiveId" clId="{E904A82C-FB3A-4582-93E0-5B571E8CACA3}" dt="2024-01-24T21:02:42.021" v="75" actId="478"/>
          <ac:spMkLst>
            <pc:docMk/>
            <pc:sldMk cId="251151915" sldId="290"/>
            <ac:spMk id="19" creationId="{BB7C784C-B5BD-0022-68AF-BECBCC6979DE}"/>
          </ac:spMkLst>
        </pc:spChg>
        <pc:spChg chg="del mod">
          <ac:chgData name="Norman Jen" userId="9c31dc5bf6bf3ccf" providerId="LiveId" clId="{E904A82C-FB3A-4582-93E0-5B571E8CACA3}" dt="2024-01-24T21:02:44.947" v="76" actId="478"/>
          <ac:spMkLst>
            <pc:docMk/>
            <pc:sldMk cId="251151915" sldId="290"/>
            <ac:spMk id="20" creationId="{7D93F205-E7EA-67CF-54EE-ECA1445BB12E}"/>
          </ac:spMkLst>
        </pc:spChg>
        <pc:spChg chg="add mod">
          <ac:chgData name="Norman Jen" userId="9c31dc5bf6bf3ccf" providerId="LiveId" clId="{E904A82C-FB3A-4582-93E0-5B571E8CACA3}" dt="2024-01-25T19:05:10.158" v="3382" actId="1076"/>
          <ac:spMkLst>
            <pc:docMk/>
            <pc:sldMk cId="251151915" sldId="290"/>
            <ac:spMk id="20" creationId="{CD13FE81-3FA3-CE5F-A1BE-9EFA0B75BE03}"/>
          </ac:spMkLst>
        </pc:spChg>
        <pc:spChg chg="del mod">
          <ac:chgData name="Norman Jen" userId="9c31dc5bf6bf3ccf" providerId="LiveId" clId="{E904A82C-FB3A-4582-93E0-5B571E8CACA3}" dt="2024-01-24T21:02:53.402" v="78" actId="478"/>
          <ac:spMkLst>
            <pc:docMk/>
            <pc:sldMk cId="251151915" sldId="290"/>
            <ac:spMk id="21" creationId="{8D7B2AA2-A552-1FA3-7E5C-3792D8BE14ED}"/>
          </ac:spMkLst>
        </pc:spChg>
        <pc:spChg chg="del mod">
          <ac:chgData name="Norman Jen" userId="9c31dc5bf6bf3ccf" providerId="LiveId" clId="{E904A82C-FB3A-4582-93E0-5B571E8CACA3}" dt="2024-01-24T21:02:58.646" v="81" actId="478"/>
          <ac:spMkLst>
            <pc:docMk/>
            <pc:sldMk cId="251151915" sldId="290"/>
            <ac:spMk id="22" creationId="{1BDDE987-FCCE-85A0-6924-9769700D5735}"/>
          </ac:spMkLst>
        </pc:spChg>
        <pc:spChg chg="del mod">
          <ac:chgData name="Norman Jen" userId="9c31dc5bf6bf3ccf" providerId="LiveId" clId="{E904A82C-FB3A-4582-93E0-5B571E8CACA3}" dt="2024-01-24T21:02:51.580" v="77" actId="478"/>
          <ac:spMkLst>
            <pc:docMk/>
            <pc:sldMk cId="251151915" sldId="290"/>
            <ac:spMk id="23" creationId="{3BF4ADCA-2920-9382-E4BB-56736D86E513}"/>
          </ac:spMkLst>
        </pc:spChg>
        <pc:spChg chg="del mod">
          <ac:chgData name="Norman Jen" userId="9c31dc5bf6bf3ccf" providerId="LiveId" clId="{E904A82C-FB3A-4582-93E0-5B571E8CACA3}" dt="2024-01-24T21:02:56.572" v="80" actId="478"/>
          <ac:spMkLst>
            <pc:docMk/>
            <pc:sldMk cId="251151915" sldId="290"/>
            <ac:spMk id="24" creationId="{951EEF0E-89B6-3C36-8197-5558280836C8}"/>
          </ac:spMkLst>
        </pc:spChg>
        <pc:spChg chg="del mod">
          <ac:chgData name="Norman Jen" userId="9c31dc5bf6bf3ccf" providerId="LiveId" clId="{E904A82C-FB3A-4582-93E0-5B571E8CACA3}" dt="2024-01-24T21:02:55.028" v="79" actId="478"/>
          <ac:spMkLst>
            <pc:docMk/>
            <pc:sldMk cId="251151915" sldId="290"/>
            <ac:spMk id="25" creationId="{149D8E00-ABE7-1587-3A9A-017273957448}"/>
          </ac:spMkLst>
        </pc:spChg>
        <pc:spChg chg="del mod">
          <ac:chgData name="Norman Jen" userId="9c31dc5bf6bf3ccf" providerId="LiveId" clId="{E904A82C-FB3A-4582-93E0-5B571E8CACA3}" dt="2024-01-24T21:03:06.071" v="84" actId="478"/>
          <ac:spMkLst>
            <pc:docMk/>
            <pc:sldMk cId="251151915" sldId="290"/>
            <ac:spMk id="26" creationId="{C2B371E3-59E2-8012-4331-28611C535956}"/>
          </ac:spMkLst>
        </pc:spChg>
        <pc:spChg chg="del mod">
          <ac:chgData name="Norman Jen" userId="9c31dc5bf6bf3ccf" providerId="LiveId" clId="{E904A82C-FB3A-4582-93E0-5B571E8CACA3}" dt="2024-01-24T21:03:02.067" v="83" actId="478"/>
          <ac:spMkLst>
            <pc:docMk/>
            <pc:sldMk cId="251151915" sldId="290"/>
            <ac:spMk id="27" creationId="{A67DE0C5-2827-1D37-9D18-49D4B52B267C}"/>
          </ac:spMkLst>
        </pc:spChg>
        <pc:spChg chg="del mod">
          <ac:chgData name="Norman Jen" userId="9c31dc5bf6bf3ccf" providerId="LiveId" clId="{E904A82C-FB3A-4582-93E0-5B571E8CACA3}" dt="2024-01-24T21:03:00.327" v="82" actId="478"/>
          <ac:spMkLst>
            <pc:docMk/>
            <pc:sldMk cId="251151915" sldId="290"/>
            <ac:spMk id="28" creationId="{4A870548-1BCF-7046-A3DF-AC89702EB51D}"/>
          </ac:spMkLst>
        </pc:spChg>
        <pc:spChg chg="del mod">
          <ac:chgData name="Norman Jen" userId="9c31dc5bf6bf3ccf" providerId="LiveId" clId="{E904A82C-FB3A-4582-93E0-5B571E8CACA3}" dt="2024-01-24T21:03:07.575" v="85" actId="478"/>
          <ac:spMkLst>
            <pc:docMk/>
            <pc:sldMk cId="251151915" sldId="290"/>
            <ac:spMk id="29" creationId="{EE74EAA2-EF5F-2EF1-8253-0F1B10867124}"/>
          </ac:spMkLst>
        </pc:spChg>
        <pc:spChg chg="del mod">
          <ac:chgData name="Norman Jen" userId="9c31dc5bf6bf3ccf" providerId="LiveId" clId="{E904A82C-FB3A-4582-93E0-5B571E8CACA3}" dt="2024-01-24T21:05:38.254" v="274" actId="478"/>
          <ac:spMkLst>
            <pc:docMk/>
            <pc:sldMk cId="251151915" sldId="290"/>
            <ac:spMk id="30" creationId="{90FBE0B5-A74F-67D9-B4EC-493389762001}"/>
          </ac:spMkLst>
        </pc:spChg>
        <pc:spChg chg="del mod">
          <ac:chgData name="Norman Jen" userId="9c31dc5bf6bf3ccf" providerId="LiveId" clId="{E904A82C-FB3A-4582-93E0-5B571E8CACA3}" dt="2024-01-24T21:05:39.913" v="275" actId="478"/>
          <ac:spMkLst>
            <pc:docMk/>
            <pc:sldMk cId="251151915" sldId="290"/>
            <ac:spMk id="31" creationId="{32B6B035-D697-B0CF-3731-85BDFC12B59D}"/>
          </ac:spMkLst>
        </pc:spChg>
        <pc:spChg chg="del mod">
          <ac:chgData name="Norman Jen" userId="9c31dc5bf6bf3ccf" providerId="LiveId" clId="{E904A82C-FB3A-4582-93E0-5B571E8CACA3}" dt="2024-01-24T21:05:51.083" v="280" actId="478"/>
          <ac:spMkLst>
            <pc:docMk/>
            <pc:sldMk cId="251151915" sldId="290"/>
            <ac:spMk id="32" creationId="{64EA7BF0-738D-5353-67E2-5F237C875266}"/>
          </ac:spMkLst>
        </pc:spChg>
        <pc:spChg chg="del mod">
          <ac:chgData name="Norman Jen" userId="9c31dc5bf6bf3ccf" providerId="LiveId" clId="{E904A82C-FB3A-4582-93E0-5B571E8CACA3}" dt="2024-01-24T21:05:57.177" v="282" actId="478"/>
          <ac:spMkLst>
            <pc:docMk/>
            <pc:sldMk cId="251151915" sldId="290"/>
            <ac:spMk id="33" creationId="{DA290EA3-C8C6-9061-AFD6-4D21EE30C6F8}"/>
          </ac:spMkLst>
        </pc:spChg>
        <pc:spChg chg="del mod">
          <ac:chgData name="Norman Jen" userId="9c31dc5bf6bf3ccf" providerId="LiveId" clId="{E904A82C-FB3A-4582-93E0-5B571E8CACA3}" dt="2024-01-24T21:05:55.616" v="281" actId="478"/>
          <ac:spMkLst>
            <pc:docMk/>
            <pc:sldMk cId="251151915" sldId="290"/>
            <ac:spMk id="34" creationId="{23857AD0-73CB-B61B-C10E-80FB4BE27120}"/>
          </ac:spMkLst>
        </pc:spChg>
        <pc:spChg chg="del mod">
          <ac:chgData name="Norman Jen" userId="9c31dc5bf6bf3ccf" providerId="LiveId" clId="{E904A82C-FB3A-4582-93E0-5B571E8CACA3}" dt="2024-01-24T21:05:49.614" v="279" actId="478"/>
          <ac:spMkLst>
            <pc:docMk/>
            <pc:sldMk cId="251151915" sldId="290"/>
            <ac:spMk id="35" creationId="{B14A575C-D4A1-CB36-2701-BD9AC2E23252}"/>
          </ac:spMkLst>
        </pc:spChg>
        <pc:spChg chg="del mod">
          <ac:chgData name="Norman Jen" userId="9c31dc5bf6bf3ccf" providerId="LiveId" clId="{E904A82C-FB3A-4582-93E0-5B571E8CACA3}" dt="2024-01-24T21:06:09.644" v="286" actId="478"/>
          <ac:spMkLst>
            <pc:docMk/>
            <pc:sldMk cId="251151915" sldId="290"/>
            <ac:spMk id="36" creationId="{571DCC00-E30F-E5D3-ECD8-6D4A9492C1A7}"/>
          </ac:spMkLst>
        </pc:spChg>
        <pc:spChg chg="del mod">
          <ac:chgData name="Norman Jen" userId="9c31dc5bf6bf3ccf" providerId="LiveId" clId="{E904A82C-FB3A-4582-93E0-5B571E8CACA3}" dt="2024-01-24T21:05:59.707" v="283" actId="478"/>
          <ac:spMkLst>
            <pc:docMk/>
            <pc:sldMk cId="251151915" sldId="290"/>
            <ac:spMk id="37" creationId="{4D4A34F5-1995-DA1A-AF9F-F51D9A11A31E}"/>
          </ac:spMkLst>
        </pc:spChg>
        <pc:spChg chg="del mod">
          <ac:chgData name="Norman Jen" userId="9c31dc5bf6bf3ccf" providerId="LiveId" clId="{E904A82C-FB3A-4582-93E0-5B571E8CACA3}" dt="2024-01-24T21:06:05.280" v="284" actId="478"/>
          <ac:spMkLst>
            <pc:docMk/>
            <pc:sldMk cId="251151915" sldId="290"/>
            <ac:spMk id="38" creationId="{411FF1E3-A84F-BB73-148D-4CB45790F4B0}"/>
          </ac:spMkLst>
        </pc:spChg>
        <pc:spChg chg="del mod">
          <ac:chgData name="Norman Jen" userId="9c31dc5bf6bf3ccf" providerId="LiveId" clId="{E904A82C-FB3A-4582-93E0-5B571E8CACA3}" dt="2024-01-24T21:06:07.482" v="285" actId="478"/>
          <ac:spMkLst>
            <pc:docMk/>
            <pc:sldMk cId="251151915" sldId="290"/>
            <ac:spMk id="39" creationId="{2C449A23-3A6D-5557-90D1-2E19EE781AEA}"/>
          </ac:spMkLst>
        </pc:spChg>
        <pc:spChg chg="mod">
          <ac:chgData name="Norman Jen" userId="9c31dc5bf6bf3ccf" providerId="LiveId" clId="{E904A82C-FB3A-4582-93E0-5B571E8CACA3}" dt="2024-01-24T21:02:06.415" v="42"/>
          <ac:spMkLst>
            <pc:docMk/>
            <pc:sldMk cId="251151915" sldId="290"/>
            <ac:spMk id="40" creationId="{3047492B-1E85-CC26-9F59-48CC6F513048}"/>
          </ac:spMkLst>
        </pc:spChg>
        <pc:spChg chg="del mod">
          <ac:chgData name="Norman Jen" userId="9c31dc5bf6bf3ccf" providerId="LiveId" clId="{E904A82C-FB3A-4582-93E0-5B571E8CACA3}" dt="2024-01-24T21:08:54.583" v="421" actId="478"/>
          <ac:spMkLst>
            <pc:docMk/>
            <pc:sldMk cId="251151915" sldId="290"/>
            <ac:spMk id="41" creationId="{510D243A-0323-E4FA-44CF-F7215B1FFBB8}"/>
          </ac:spMkLst>
        </pc:spChg>
        <pc:spChg chg="del mod">
          <ac:chgData name="Norman Jen" userId="9c31dc5bf6bf3ccf" providerId="LiveId" clId="{E904A82C-FB3A-4582-93E0-5B571E8CACA3}" dt="2024-01-24T21:09:03.090" v="424" actId="478"/>
          <ac:spMkLst>
            <pc:docMk/>
            <pc:sldMk cId="251151915" sldId="290"/>
            <ac:spMk id="42" creationId="{2D30AE68-7116-3F9F-6D1F-A3F79D1ED181}"/>
          </ac:spMkLst>
        </pc:spChg>
        <pc:spChg chg="del mod">
          <ac:chgData name="Norman Jen" userId="9c31dc5bf6bf3ccf" providerId="LiveId" clId="{E904A82C-FB3A-4582-93E0-5B571E8CACA3}" dt="2024-01-24T21:09:19.759" v="431" actId="478"/>
          <ac:spMkLst>
            <pc:docMk/>
            <pc:sldMk cId="251151915" sldId="290"/>
            <ac:spMk id="43" creationId="{532D3FF2-A575-A5A0-A15E-D32185F76464}"/>
          </ac:spMkLst>
        </pc:spChg>
        <pc:spChg chg="del mod">
          <ac:chgData name="Norman Jen" userId="9c31dc5bf6bf3ccf" providerId="LiveId" clId="{E904A82C-FB3A-4582-93E0-5B571E8CACA3}" dt="2024-01-24T21:09:00.743" v="423" actId="478"/>
          <ac:spMkLst>
            <pc:docMk/>
            <pc:sldMk cId="251151915" sldId="290"/>
            <ac:spMk id="44" creationId="{2FE2C326-AB59-556D-078C-112DC9D20953}"/>
          </ac:spMkLst>
        </pc:spChg>
        <pc:spChg chg="del mod">
          <ac:chgData name="Norman Jen" userId="9c31dc5bf6bf3ccf" providerId="LiveId" clId="{E904A82C-FB3A-4582-93E0-5B571E8CACA3}" dt="2024-01-24T21:09:15.872" v="430" actId="478"/>
          <ac:spMkLst>
            <pc:docMk/>
            <pc:sldMk cId="251151915" sldId="290"/>
            <ac:spMk id="45" creationId="{A9DE7CEC-641B-DA98-99E2-D68BF95206A2}"/>
          </ac:spMkLst>
        </pc:spChg>
        <pc:spChg chg="del mod">
          <ac:chgData name="Norman Jen" userId="9c31dc5bf6bf3ccf" providerId="LiveId" clId="{E904A82C-FB3A-4582-93E0-5B571E8CACA3}" dt="2024-01-24T21:09:12.920" v="429" actId="478"/>
          <ac:spMkLst>
            <pc:docMk/>
            <pc:sldMk cId="251151915" sldId="290"/>
            <ac:spMk id="46" creationId="{C1B74BFA-62DA-3881-E6C7-E03CCBBFDE3B}"/>
          </ac:spMkLst>
        </pc:spChg>
        <pc:spChg chg="del mod">
          <ac:chgData name="Norman Jen" userId="9c31dc5bf6bf3ccf" providerId="LiveId" clId="{E904A82C-FB3A-4582-93E0-5B571E8CACA3}" dt="2024-01-24T21:09:33.795" v="434" actId="478"/>
          <ac:spMkLst>
            <pc:docMk/>
            <pc:sldMk cId="251151915" sldId="290"/>
            <ac:spMk id="47" creationId="{9A82C13E-81B3-E978-29B1-02997442D372}"/>
          </ac:spMkLst>
        </pc:spChg>
        <pc:spChg chg="del mod">
          <ac:chgData name="Norman Jen" userId="9c31dc5bf6bf3ccf" providerId="LiveId" clId="{E904A82C-FB3A-4582-93E0-5B571E8CACA3}" dt="2024-01-24T21:09:36.148" v="435" actId="478"/>
          <ac:spMkLst>
            <pc:docMk/>
            <pc:sldMk cId="251151915" sldId="290"/>
            <ac:spMk id="48" creationId="{6BDEF6A7-8070-203E-BE79-B60507B0977E}"/>
          </ac:spMkLst>
        </pc:spChg>
        <pc:spChg chg="del mod">
          <ac:chgData name="Norman Jen" userId="9c31dc5bf6bf3ccf" providerId="LiveId" clId="{E904A82C-FB3A-4582-93E0-5B571E8CACA3}" dt="2024-01-24T21:09:07.754" v="426" actId="478"/>
          <ac:spMkLst>
            <pc:docMk/>
            <pc:sldMk cId="251151915" sldId="290"/>
            <ac:spMk id="49" creationId="{EF5144FF-E1EB-5B70-AD79-484B8B6473F2}"/>
          </ac:spMkLst>
        </pc:spChg>
        <pc:spChg chg="del mod">
          <ac:chgData name="Norman Jen" userId="9c31dc5bf6bf3ccf" providerId="LiveId" clId="{E904A82C-FB3A-4582-93E0-5B571E8CACA3}" dt="2024-01-24T21:09:11.417" v="428" actId="478"/>
          <ac:spMkLst>
            <pc:docMk/>
            <pc:sldMk cId="251151915" sldId="290"/>
            <ac:spMk id="50" creationId="{8B6476F2-96BE-5E5E-02F0-187417A4C1C1}"/>
          </ac:spMkLst>
        </pc:spChg>
        <pc:spChg chg="del mod">
          <ac:chgData name="Norman Jen" userId="9c31dc5bf6bf3ccf" providerId="LiveId" clId="{E904A82C-FB3A-4582-93E0-5B571E8CACA3}" dt="2024-01-24T21:09:04.565" v="425" actId="478"/>
          <ac:spMkLst>
            <pc:docMk/>
            <pc:sldMk cId="251151915" sldId="290"/>
            <ac:spMk id="51" creationId="{F614B666-AD3A-E0DD-43C2-2E1A670A426E}"/>
          </ac:spMkLst>
        </pc:spChg>
        <pc:spChg chg="del mod">
          <ac:chgData name="Norman Jen" userId="9c31dc5bf6bf3ccf" providerId="LiveId" clId="{E904A82C-FB3A-4582-93E0-5B571E8CACA3}" dt="2024-01-24T21:09:09.644" v="427" actId="478"/>
          <ac:spMkLst>
            <pc:docMk/>
            <pc:sldMk cId="251151915" sldId="290"/>
            <ac:spMk id="52" creationId="{83C2C43A-49C0-DB81-63A1-C8B50D7F8071}"/>
          </ac:spMkLst>
        </pc:spChg>
        <pc:grpChg chg="add del mod">
          <ac:chgData name="Norman Jen" userId="9c31dc5bf6bf3ccf" providerId="LiveId" clId="{E904A82C-FB3A-4582-93E0-5B571E8CACA3}" dt="2024-01-25T19:04:49.973" v="3379" actId="14100"/>
          <ac:grpSpMkLst>
            <pc:docMk/>
            <pc:sldMk cId="251151915" sldId="290"/>
            <ac:grpSpMk id="3" creationId="{B2267A48-B2CC-A12A-E9A9-BA1EE0E0CC6C}"/>
          </ac:grpSpMkLst>
        </pc:grpChg>
        <pc:grpChg chg="del mod">
          <ac:chgData name="Norman Jen" userId="9c31dc5bf6bf3ccf" providerId="LiveId" clId="{E904A82C-FB3A-4582-93E0-5B571E8CACA3}" dt="2024-01-24T21:09:33.795" v="434" actId="478"/>
          <ac:grpSpMkLst>
            <pc:docMk/>
            <pc:sldMk cId="251151915" sldId="290"/>
            <ac:grpSpMk id="11" creationId="{E4B42607-5AFE-629C-239E-93DA143DEB88}"/>
          </ac:grpSpMkLst>
        </pc:grpChg>
        <pc:grpChg chg="del mod">
          <ac:chgData name="Norman Jen" userId="9c31dc5bf6bf3ccf" providerId="LiveId" clId="{E904A82C-FB3A-4582-93E0-5B571E8CACA3}" dt="2024-01-24T21:06:09.644" v="286" actId="478"/>
          <ac:grpSpMkLst>
            <pc:docMk/>
            <pc:sldMk cId="251151915" sldId="290"/>
            <ac:grpSpMk id="14" creationId="{688DC12A-B320-5CFA-0427-5811BB177289}"/>
          </ac:grpSpMkLst>
        </pc:grpChg>
        <pc:grpChg chg="del mod">
          <ac:chgData name="Norman Jen" userId="9c31dc5bf6bf3ccf" providerId="LiveId" clId="{E904A82C-FB3A-4582-93E0-5B571E8CACA3}" dt="2024-01-24T21:03:06.071" v="84" actId="478"/>
          <ac:grpSpMkLst>
            <pc:docMk/>
            <pc:sldMk cId="251151915" sldId="290"/>
            <ac:grpSpMk id="17" creationId="{98BEA9B6-415D-67F7-FB43-A3E45205974B}"/>
          </ac:grpSpMkLst>
        </pc:grpChg>
        <pc:picChg chg="add mod">
          <ac:chgData name="Norman Jen" userId="9c31dc5bf6bf3ccf" providerId="LiveId" clId="{E904A82C-FB3A-4582-93E0-5B571E8CACA3}" dt="2024-01-25T19:20:32.001" v="3542" actId="1076"/>
          <ac:picMkLst>
            <pc:docMk/>
            <pc:sldMk cId="251151915" sldId="290"/>
            <ac:picMk id="24" creationId="{F9361A86-95A1-9991-0E69-A6AF7FBB9E31}"/>
          </ac:picMkLst>
        </pc:picChg>
        <pc:picChg chg="add del mod">
          <ac:chgData name="Norman Jen" userId="9c31dc5bf6bf3ccf" providerId="LiveId" clId="{E904A82C-FB3A-4582-93E0-5B571E8CACA3}" dt="2024-01-25T19:17:36.350" v="3506" actId="478"/>
          <ac:picMkLst>
            <pc:docMk/>
            <pc:sldMk cId="251151915" sldId="290"/>
            <ac:picMk id="26" creationId="{EE4E912D-B213-7A17-CD03-95B95A9977C3}"/>
          </ac:picMkLst>
        </pc:picChg>
        <pc:picChg chg="add del mod">
          <ac:chgData name="Norman Jen" userId="9c31dc5bf6bf3ccf" providerId="LiveId" clId="{E904A82C-FB3A-4582-93E0-5B571E8CACA3}" dt="2024-01-25T19:17:40.737" v="3512" actId="478"/>
          <ac:picMkLst>
            <pc:docMk/>
            <pc:sldMk cId="251151915" sldId="290"/>
            <ac:picMk id="28" creationId="{30EB73F2-4C6F-B827-74F2-1E009302ED5E}"/>
          </ac:picMkLst>
        </pc:picChg>
        <pc:picChg chg="add del mod">
          <ac:chgData name="Norman Jen" userId="9c31dc5bf6bf3ccf" providerId="LiveId" clId="{E904A82C-FB3A-4582-93E0-5B571E8CACA3}" dt="2024-01-25T19:18:14.241" v="3516" actId="22"/>
          <ac:picMkLst>
            <pc:docMk/>
            <pc:sldMk cId="251151915" sldId="290"/>
            <ac:picMk id="54" creationId="{A98502D4-C122-21EF-04B7-886980896AC3}"/>
          </ac:picMkLst>
        </pc:picChg>
        <pc:picChg chg="add mod">
          <ac:chgData name="Norman Jen" userId="9c31dc5bf6bf3ccf" providerId="LiveId" clId="{E904A82C-FB3A-4582-93E0-5B571E8CACA3}" dt="2024-01-25T19:21:43.184" v="3551" actId="1076"/>
          <ac:picMkLst>
            <pc:docMk/>
            <pc:sldMk cId="251151915" sldId="290"/>
            <ac:picMk id="56" creationId="{AC11B2AA-EA21-D6A8-0D03-1C9BB5B32F8C}"/>
          </ac:picMkLst>
        </pc:picChg>
        <pc:picChg chg="add del mod">
          <ac:chgData name="Norman Jen" userId="9c31dc5bf6bf3ccf" providerId="LiveId" clId="{E904A82C-FB3A-4582-93E0-5B571E8CACA3}" dt="2024-01-25T19:19:16.038" v="3534" actId="22"/>
          <ac:picMkLst>
            <pc:docMk/>
            <pc:sldMk cId="251151915" sldId="290"/>
            <ac:picMk id="58" creationId="{5E6CA0B8-8949-0524-CE10-6F7DF1BAB199}"/>
          </ac:picMkLst>
        </pc:picChg>
        <pc:picChg chg="add mod">
          <ac:chgData name="Norman Jen" userId="9c31dc5bf6bf3ccf" providerId="LiveId" clId="{E904A82C-FB3A-4582-93E0-5B571E8CACA3}" dt="2024-01-25T19:19:49.382" v="3538" actId="14100"/>
          <ac:picMkLst>
            <pc:docMk/>
            <pc:sldMk cId="251151915" sldId="290"/>
            <ac:picMk id="60" creationId="{82DF60C6-50B6-03B2-9CB0-B6FF2C9884B0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1" creationId="{FDC12829-3EBA-777C-3C0D-4C92252D9082}"/>
          </ac:picMkLst>
        </pc:picChg>
        <pc:picChg chg="add mod">
          <ac:chgData name="Norman Jen" userId="9c31dc5bf6bf3ccf" providerId="LiveId" clId="{E904A82C-FB3A-4582-93E0-5B571E8CACA3}" dt="2024-01-25T19:20:46.207" v="3544" actId="1076"/>
          <ac:picMkLst>
            <pc:docMk/>
            <pc:sldMk cId="251151915" sldId="290"/>
            <ac:picMk id="62" creationId="{FF970ED3-725B-8216-0F04-D0B673EAB78E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6" creationId="{2CE73C3A-172C-10DC-B16D-34A4596077F9}"/>
          </ac:picMkLst>
        </pc:picChg>
        <pc:picChg chg="add mod">
          <ac:chgData name="Norman Jen" userId="9c31dc5bf6bf3ccf" providerId="LiveId" clId="{E904A82C-FB3A-4582-93E0-5B571E8CACA3}" dt="2024-01-25T19:21:38.799" v="3549"/>
          <ac:picMkLst>
            <pc:docMk/>
            <pc:sldMk cId="251151915" sldId="290"/>
            <ac:picMk id="67" creationId="{951A30C4-F604-8CC4-37D9-60B0A3E82CFA}"/>
          </ac:picMkLst>
        </pc:pic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2" creationId="{1FDB675A-0F10-1A7F-8A90-AE5C6AA5A600}"/>
          </ac:cxnSpMkLst>
        </pc:cxnChg>
        <pc:cxnChg chg="add mod">
          <ac:chgData name="Norman Jen" userId="9c31dc5bf6bf3ccf" providerId="LiveId" clId="{E904A82C-FB3A-4582-93E0-5B571E8CACA3}" dt="2024-01-25T19:05:10.158" v="3382" actId="1076"/>
          <ac:cxnSpMkLst>
            <pc:docMk/>
            <pc:sldMk cId="251151915" sldId="290"/>
            <ac:cxnSpMk id="23" creationId="{426BF99D-0097-021D-9569-CCD0B4DF2EF3}"/>
          </ac:cxnSpMkLst>
        </pc:cxnChg>
        <pc:cxnChg chg="add del mod">
          <ac:chgData name="Norman Jen" userId="9c31dc5bf6bf3ccf" providerId="LiveId" clId="{E904A82C-FB3A-4582-93E0-5B571E8CACA3}" dt="2024-01-25T19:17:38.864" v="3509" actId="478"/>
          <ac:cxnSpMkLst>
            <pc:docMk/>
            <pc:sldMk cId="251151915" sldId="290"/>
            <ac:cxnSpMk id="30" creationId="{384E8596-E5E9-3B37-A529-15D8CD927F0B}"/>
          </ac:cxnSpMkLst>
        </pc:cxnChg>
        <pc:cxnChg chg="add del mod">
          <ac:chgData name="Norman Jen" userId="9c31dc5bf6bf3ccf" providerId="LiveId" clId="{E904A82C-FB3A-4582-93E0-5B571E8CACA3}" dt="2024-01-25T19:17:38.245" v="3508" actId="478"/>
          <ac:cxnSpMkLst>
            <pc:docMk/>
            <pc:sldMk cId="251151915" sldId="290"/>
            <ac:cxnSpMk id="33" creationId="{F66E518E-6797-B123-21A7-877B0FD1CDB1}"/>
          </ac:cxnSpMkLst>
        </pc:cxnChg>
        <pc:cxnChg chg="add del mod">
          <ac:chgData name="Norman Jen" userId="9c31dc5bf6bf3ccf" providerId="LiveId" clId="{E904A82C-FB3A-4582-93E0-5B571E8CACA3}" dt="2024-01-25T19:17:39.550" v="3510" actId="478"/>
          <ac:cxnSpMkLst>
            <pc:docMk/>
            <pc:sldMk cId="251151915" sldId="290"/>
            <ac:cxnSpMk id="35" creationId="{B255C26C-27EE-2777-FE90-F3E4B2FA4550}"/>
          </ac:cxnSpMkLst>
        </pc:cxnChg>
        <pc:cxnChg chg="add del mod">
          <ac:chgData name="Norman Jen" userId="9c31dc5bf6bf3ccf" providerId="LiveId" clId="{E904A82C-FB3A-4582-93E0-5B571E8CACA3}" dt="2024-01-25T19:17:40.244" v="3511" actId="478"/>
          <ac:cxnSpMkLst>
            <pc:docMk/>
            <pc:sldMk cId="251151915" sldId="290"/>
            <ac:cxnSpMk id="37" creationId="{AA1FB415-9D1D-92E4-709D-2A4AE4ACF38F}"/>
          </ac:cxnSpMkLst>
        </pc:cxnChg>
        <pc:cxnChg chg="add del mod">
          <ac:chgData name="Norman Jen" userId="9c31dc5bf6bf3ccf" providerId="LiveId" clId="{E904A82C-FB3A-4582-93E0-5B571E8CACA3}" dt="2024-01-25T19:17:37.587" v="3507" actId="478"/>
          <ac:cxnSpMkLst>
            <pc:docMk/>
            <pc:sldMk cId="251151915" sldId="290"/>
            <ac:cxnSpMk id="39" creationId="{D0F4C791-1E6F-D224-72AD-03739E8F02DF}"/>
          </ac:cxnSpMkLst>
        </pc:cxnChg>
        <pc:cxnChg chg="add mod">
          <ac:chgData name="Norman Jen" userId="9c31dc5bf6bf3ccf" providerId="LiveId" clId="{E904A82C-FB3A-4582-93E0-5B571E8CACA3}" dt="2024-01-25T19:17:32.998" v="3504" actId="1076"/>
          <ac:cxnSpMkLst>
            <pc:docMk/>
            <pc:sldMk cId="251151915" sldId="290"/>
            <ac:cxnSpMk id="41" creationId="{F142C728-DD62-A660-29F8-51BE2D385558}"/>
          </ac:cxnSpMkLst>
        </pc:cxnChg>
        <pc:cxnChg chg="add mod">
          <ac:chgData name="Norman Jen" userId="9c31dc5bf6bf3ccf" providerId="LiveId" clId="{E904A82C-FB3A-4582-93E0-5B571E8CACA3}" dt="2024-01-25T19:17:32.383" v="3501" actId="1076"/>
          <ac:cxnSpMkLst>
            <pc:docMk/>
            <pc:sldMk cId="251151915" sldId="290"/>
            <ac:cxnSpMk id="43" creationId="{08494BA8-28A3-1EB3-AD5A-6444A7932E6C}"/>
          </ac:cxnSpMkLst>
        </pc:cxnChg>
        <pc:cxnChg chg="add mod">
          <ac:chgData name="Norman Jen" userId="9c31dc5bf6bf3ccf" providerId="LiveId" clId="{E904A82C-FB3A-4582-93E0-5B571E8CACA3}" dt="2024-01-25T19:17:31.900" v="3499" actId="1076"/>
          <ac:cxnSpMkLst>
            <pc:docMk/>
            <pc:sldMk cId="251151915" sldId="290"/>
            <ac:cxnSpMk id="45" creationId="{FB766D5E-B35A-2877-F5C5-8D5AA011C1D9}"/>
          </ac:cxnSpMkLst>
        </pc:cxnChg>
        <pc:cxnChg chg="add mod">
          <ac:chgData name="Norman Jen" userId="9c31dc5bf6bf3ccf" providerId="LiveId" clId="{E904A82C-FB3A-4582-93E0-5B571E8CACA3}" dt="2024-01-25T19:17:31.463" v="3497" actId="1076"/>
          <ac:cxnSpMkLst>
            <pc:docMk/>
            <pc:sldMk cId="251151915" sldId="290"/>
            <ac:cxnSpMk id="47" creationId="{02DD67A2-77F7-4045-0525-B09905A1B69B}"/>
          </ac:cxnSpMkLst>
        </pc:cxnChg>
        <pc:cxnChg chg="add mod">
          <ac:chgData name="Norman Jen" userId="9c31dc5bf6bf3ccf" providerId="LiveId" clId="{E904A82C-FB3A-4582-93E0-5B571E8CACA3}" dt="2024-01-25T19:17:31.027" v="3495" actId="1076"/>
          <ac:cxnSpMkLst>
            <pc:docMk/>
            <pc:sldMk cId="251151915" sldId="290"/>
            <ac:cxnSpMk id="49" creationId="{A14D807D-B570-AC6C-38E7-9716CD29AAE3}"/>
          </ac:cxnSpMkLst>
        </pc:cxnChg>
        <pc:cxnChg chg="add mod">
          <ac:chgData name="Norman Jen" userId="9c31dc5bf6bf3ccf" providerId="LiveId" clId="{E904A82C-FB3A-4582-93E0-5B571E8CACA3}" dt="2024-01-25T19:17:30.573" v="3493" actId="1076"/>
          <ac:cxnSpMkLst>
            <pc:docMk/>
            <pc:sldMk cId="251151915" sldId="290"/>
            <ac:cxnSpMk id="51" creationId="{38490877-BC89-C5A1-3CC5-5CAC36831CA7}"/>
          </ac:cxnSpMkLst>
        </pc:cxnChg>
        <pc:cxnChg chg="add mod">
          <ac:chgData name="Norman Jen" userId="9c31dc5bf6bf3ccf" providerId="LiveId" clId="{E904A82C-FB3A-4582-93E0-5B571E8CACA3}" dt="2024-01-25T19:21:35.912" v="3548" actId="14100"/>
          <ac:cxnSpMkLst>
            <pc:docMk/>
            <pc:sldMk cId="251151915" sldId="290"/>
            <ac:cxnSpMk id="64" creationId="{DFF8DFEC-28D2-7750-BD7D-95DCD4FB346E}"/>
          </ac:cxnSpMkLst>
        </pc:cxnChg>
        <pc:cxnChg chg="add mod">
          <ac:chgData name="Norman Jen" userId="9c31dc5bf6bf3ccf" providerId="LiveId" clId="{E904A82C-FB3A-4582-93E0-5B571E8CACA3}" dt="2024-01-25T19:22:18.968" v="3553" actId="1076"/>
          <ac:cxnSpMkLst>
            <pc:docMk/>
            <pc:sldMk cId="251151915" sldId="290"/>
            <ac:cxnSpMk id="68" creationId="{26AB1E66-6919-90E2-A642-11EE23108940}"/>
          </ac:cxnSpMkLst>
        </pc:cxnChg>
        <pc:cxnChg chg="add mod">
          <ac:chgData name="Norman Jen" userId="9c31dc5bf6bf3ccf" providerId="LiveId" clId="{E904A82C-FB3A-4582-93E0-5B571E8CACA3}" dt="2024-01-25T19:22:24.925" v="3555" actId="1076"/>
          <ac:cxnSpMkLst>
            <pc:docMk/>
            <pc:sldMk cId="251151915" sldId="290"/>
            <ac:cxnSpMk id="69" creationId="{6A027B09-A320-FF1B-FC3D-B71720365EC5}"/>
          </ac:cxnSpMkLst>
        </pc:cxnChg>
        <pc:cxnChg chg="add mod">
          <ac:chgData name="Norman Jen" userId="9c31dc5bf6bf3ccf" providerId="LiveId" clId="{E904A82C-FB3A-4582-93E0-5B571E8CACA3}" dt="2024-01-25T19:22:30.947" v="3558" actId="14100"/>
          <ac:cxnSpMkLst>
            <pc:docMk/>
            <pc:sldMk cId="251151915" sldId="290"/>
            <ac:cxnSpMk id="70" creationId="{95522048-32BF-C6CA-F410-8174702480C4}"/>
          </ac:cxnSpMkLst>
        </pc:cxnChg>
        <pc:cxnChg chg="add mod">
          <ac:chgData name="Norman Jen" userId="9c31dc5bf6bf3ccf" providerId="LiveId" clId="{E904A82C-FB3A-4582-93E0-5B571E8CACA3}" dt="2024-01-25T19:22:38.975" v="3561" actId="14100"/>
          <ac:cxnSpMkLst>
            <pc:docMk/>
            <pc:sldMk cId="251151915" sldId="290"/>
            <ac:cxnSpMk id="72" creationId="{B1DE8442-5D82-A4B6-75DA-FAC86B4FFD5A}"/>
          </ac:cxnSpMkLst>
        </pc:cxnChg>
        <pc:cxnChg chg="add mod">
          <ac:chgData name="Norman Jen" userId="9c31dc5bf6bf3ccf" providerId="LiveId" clId="{E904A82C-FB3A-4582-93E0-5B571E8CACA3}" dt="2024-01-25T19:22:46.990" v="3564" actId="14100"/>
          <ac:cxnSpMkLst>
            <pc:docMk/>
            <pc:sldMk cId="251151915" sldId="290"/>
            <ac:cxnSpMk id="74" creationId="{933FDF31-B6A2-7431-221C-6DA58C845AB2}"/>
          </ac:cxnSpMkLst>
        </pc:cxnChg>
        <pc:cxnChg chg="add mod">
          <ac:chgData name="Norman Jen" userId="9c31dc5bf6bf3ccf" providerId="LiveId" clId="{E904A82C-FB3A-4582-93E0-5B571E8CACA3}" dt="2024-01-25T19:22:55.293" v="3567" actId="14100"/>
          <ac:cxnSpMkLst>
            <pc:docMk/>
            <pc:sldMk cId="251151915" sldId="290"/>
            <ac:cxnSpMk id="76" creationId="{BD605E89-2E40-8C36-8562-FCED2A151D2A}"/>
          </ac:cxnSpMkLst>
        </pc:cxnChg>
        <pc:cxnChg chg="add mod">
          <ac:chgData name="Norman Jen" userId="9c31dc5bf6bf3ccf" providerId="LiveId" clId="{E904A82C-FB3A-4582-93E0-5B571E8CACA3}" dt="2024-01-25T19:23:05.372" v="3570" actId="14100"/>
          <ac:cxnSpMkLst>
            <pc:docMk/>
            <pc:sldMk cId="251151915" sldId="290"/>
            <ac:cxnSpMk id="78" creationId="{D6BA2D3F-7AB4-65A7-B6DD-3393369F9CAD}"/>
          </ac:cxnSpMkLst>
        </pc:cxnChg>
        <pc:cxnChg chg="add mod">
          <ac:chgData name="Norman Jen" userId="9c31dc5bf6bf3ccf" providerId="LiveId" clId="{E904A82C-FB3A-4582-93E0-5B571E8CACA3}" dt="2024-01-25T19:23:13.941" v="3573" actId="14100"/>
          <ac:cxnSpMkLst>
            <pc:docMk/>
            <pc:sldMk cId="251151915" sldId="290"/>
            <ac:cxnSpMk id="80" creationId="{6E045A22-D230-9AF2-3813-21AF0A1ED392}"/>
          </ac:cxnSpMkLst>
        </pc:cxnChg>
        <pc:cxnChg chg="add mod">
          <ac:chgData name="Norman Jen" userId="9c31dc5bf6bf3ccf" providerId="LiveId" clId="{E904A82C-FB3A-4582-93E0-5B571E8CACA3}" dt="2024-01-25T19:23:35.929" v="3577" actId="1076"/>
          <ac:cxnSpMkLst>
            <pc:docMk/>
            <pc:sldMk cId="251151915" sldId="290"/>
            <ac:cxnSpMk id="82" creationId="{2720A2B9-A46D-F91A-401E-DF1256CE12AA}"/>
          </ac:cxnSpMkLst>
        </pc:cxnChg>
        <pc:cxnChg chg="add mod">
          <ac:chgData name="Norman Jen" userId="9c31dc5bf6bf3ccf" providerId="LiveId" clId="{E904A82C-FB3A-4582-93E0-5B571E8CACA3}" dt="2024-01-25T19:23:50.291" v="3580" actId="14100"/>
          <ac:cxnSpMkLst>
            <pc:docMk/>
            <pc:sldMk cId="251151915" sldId="290"/>
            <ac:cxnSpMk id="84" creationId="{99D6FE5C-8B41-0A4C-E97B-7AB7F85A40F3}"/>
          </ac:cxnSpMkLst>
        </pc:cxnChg>
        <pc:cxnChg chg="add mod">
          <ac:chgData name="Norman Jen" userId="9c31dc5bf6bf3ccf" providerId="LiveId" clId="{E904A82C-FB3A-4582-93E0-5B571E8CACA3}" dt="2024-01-25T19:23:57.508" v="3583" actId="14100"/>
          <ac:cxnSpMkLst>
            <pc:docMk/>
            <pc:sldMk cId="251151915" sldId="290"/>
            <ac:cxnSpMk id="86" creationId="{8C3012A3-9A9F-F535-E9A3-AD2623ECE3CD}"/>
          </ac:cxnSpMkLst>
        </pc:cxnChg>
        <pc:cxnChg chg="add mod">
          <ac:chgData name="Norman Jen" userId="9c31dc5bf6bf3ccf" providerId="LiveId" clId="{E904A82C-FB3A-4582-93E0-5B571E8CACA3}" dt="2024-01-25T19:24:03.979" v="3586" actId="14100"/>
          <ac:cxnSpMkLst>
            <pc:docMk/>
            <pc:sldMk cId="251151915" sldId="290"/>
            <ac:cxnSpMk id="88" creationId="{B27FC162-75CF-AD87-9EF7-05855DF416CE}"/>
          </ac:cxnSpMkLst>
        </pc:cxnChg>
        <pc:cxnChg chg="add mod">
          <ac:chgData name="Norman Jen" userId="9c31dc5bf6bf3ccf" providerId="LiveId" clId="{E904A82C-FB3A-4582-93E0-5B571E8CACA3}" dt="2024-01-25T19:24:13.392" v="3589" actId="14100"/>
          <ac:cxnSpMkLst>
            <pc:docMk/>
            <pc:sldMk cId="251151915" sldId="290"/>
            <ac:cxnSpMk id="90" creationId="{8596CA70-7FD7-F3E2-5F64-14D163DF29A6}"/>
          </ac:cxnSpMkLst>
        </pc:cxnChg>
        <pc:cxnChg chg="add mod">
          <ac:chgData name="Norman Jen" userId="9c31dc5bf6bf3ccf" providerId="LiveId" clId="{E904A82C-FB3A-4582-93E0-5B571E8CACA3}" dt="2024-01-25T19:24:20.722" v="3592" actId="14100"/>
          <ac:cxnSpMkLst>
            <pc:docMk/>
            <pc:sldMk cId="251151915" sldId="290"/>
            <ac:cxnSpMk id="92" creationId="{94D7BF21-4CF4-7BA0-0205-ED96C27BB854}"/>
          </ac:cxnSpMkLst>
        </pc:cxnChg>
        <pc:cxnChg chg="add mod">
          <ac:chgData name="Norman Jen" userId="9c31dc5bf6bf3ccf" providerId="LiveId" clId="{E904A82C-FB3A-4582-93E0-5B571E8CACA3}" dt="2024-01-25T19:24:34.357" v="3595" actId="14100"/>
          <ac:cxnSpMkLst>
            <pc:docMk/>
            <pc:sldMk cId="251151915" sldId="290"/>
            <ac:cxnSpMk id="94" creationId="{1466F489-17BB-A104-5D75-41FAB1C04F59}"/>
          </ac:cxnSpMkLst>
        </pc:cxnChg>
        <pc:cxnChg chg="add mod">
          <ac:chgData name="Norman Jen" userId="9c31dc5bf6bf3ccf" providerId="LiveId" clId="{E904A82C-FB3A-4582-93E0-5B571E8CACA3}" dt="2024-01-25T19:24:44.291" v="3598" actId="14100"/>
          <ac:cxnSpMkLst>
            <pc:docMk/>
            <pc:sldMk cId="251151915" sldId="290"/>
            <ac:cxnSpMk id="96" creationId="{5E9FD5EE-47DB-41B7-39E4-A62A210AC7E9}"/>
          </ac:cxnSpMkLst>
        </pc:cxnChg>
      </pc:sldChg>
      <pc:sldChg chg="addSp modSp new mod ord">
        <pc:chgData name="Norman Jen" userId="9c31dc5bf6bf3ccf" providerId="LiveId" clId="{E904A82C-FB3A-4582-93E0-5B571E8CACA3}" dt="2024-01-25T19:45:23.340" v="3946" actId="1076"/>
        <pc:sldMkLst>
          <pc:docMk/>
          <pc:sldMk cId="3463772693" sldId="291"/>
        </pc:sldMkLst>
        <pc:spChg chg="mod">
          <ac:chgData name="Norman Jen" userId="9c31dc5bf6bf3ccf" providerId="LiveId" clId="{E904A82C-FB3A-4582-93E0-5B571E8CACA3}" dt="2024-01-24T23:43:27.282" v="2050" actId="20577"/>
          <ac:spMkLst>
            <pc:docMk/>
            <pc:sldMk cId="3463772693" sldId="291"/>
            <ac:spMk id="2" creationId="{78B8F994-22D2-890C-2F8F-9C82644B39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" creationId="{80641F3F-566F-7661-2A65-43C4CCC8927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" creationId="{0D831673-BAE9-8D28-33B6-F9C4CB025A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" creationId="{9806AAC3-529B-3E5C-E239-1264B7013B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" creationId="{8DE988C3-B769-0BDE-99A9-DB8C3657774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" creationId="{4B96F78D-EE94-5A16-550F-521B13D439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" creationId="{0924BE44-148A-CB28-7392-BA6E74DBC3E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" creationId="{A7F9D389-1ED1-A899-363E-7623FEA2DB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" creationId="{195CB648-4E14-E689-354F-C243EB7496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" creationId="{F54B7777-F589-1C07-FC23-23937ADD9D9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" creationId="{6788458F-3751-21C2-79A3-E1AC4CB719E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7" creationId="{6D55387B-3BAA-CF18-07A5-8C779C0CE0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8" creationId="{C88C0300-349F-D700-0522-909CD1199A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9" creationId="{CE7C7972-7D44-BAE6-40BC-E806C6C26C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0" creationId="{317B82E9-8BB4-3B5C-75A2-F52D82829E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1" creationId="{2AD6E19F-2E91-BDEA-3914-12C75839B1F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2" creationId="{F6241920-D594-F836-13B1-EC7C018AA0E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3" creationId="{006E0F07-2243-A7CA-8C76-1511BD6674D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4" creationId="{023C254B-53B9-9BCA-EFEB-3C2DAD293F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5" creationId="{28B9A23F-2FE9-88DB-0AF0-702DD5AD5D2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6" creationId="{A59553CE-8A56-5AE9-C26D-D2E7DF33198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7" creationId="{FE97043F-646F-F739-4F60-92E43091E1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8" creationId="{66BB1F39-3B53-0A6A-E885-1CE366502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39" creationId="{E999893D-145E-9BAB-000E-F6A1E6202A6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0" creationId="{EBB193C6-6DD6-12FE-1EBC-1270420E66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1" creationId="{83143D12-3EAF-F036-CED9-27C7606022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3" creationId="{66D49EC3-FBD8-FEEA-CFB6-3D64DC4B46C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5" creationId="{7EBBAF44-0AB8-2909-B872-5F22EB7557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6" creationId="{726BA493-EEC7-A54F-71AC-4DF771A4ADE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7" creationId="{8D598CA6-898B-9CFA-41EA-AEE506807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8" creationId="{CEEBFD44-1176-D143-CCCB-407D729CEB0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49" creationId="{FA5D2EF3-6380-42C9-8446-CD1A3AD9734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0" creationId="{B0D1613A-E661-93C5-57D6-58134009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1" creationId="{C0375DBD-E5D7-70D6-537B-BFE24F2C68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3" creationId="{7B91CE44-12E7-1B23-0001-9E31154E62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4" creationId="{8C5E121A-894C-25E1-8204-8C10DE0A48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5" creationId="{7F9BFB2C-64C8-F82C-5231-3C292FE3659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6" creationId="{5091EA65-0212-5EBA-B501-BDD5862CFFE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7" creationId="{B09A9F61-B695-3FB9-DCE7-1B3A0E62F4B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8" creationId="{B5731F7F-8B1E-BE9A-EA8A-66DC009A45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59" creationId="{3C9D8098-5FF5-BBE3-CD70-E65F54A571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0" creationId="{BCC09489-ACA2-80FC-1BC4-703BA5A067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1" creationId="{FCE5F542-4960-5A3C-2059-E470249959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2" creationId="{DDDF9306-6456-9FCD-5AEA-6C45B7B15F3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3" creationId="{CF86CF17-D57F-16D6-AF4C-289973A6CA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4" creationId="{B60F1DEF-C67F-C8FC-B4C5-BA90CD936C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5" creationId="{F5257F17-63E1-BF05-DB14-C870ABFAA4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6" creationId="{91C9C64E-0AC1-9957-A47D-23755040F1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7" creationId="{ABE5A8E9-61B7-9EE2-3222-6C81786D7B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8" creationId="{70FAF4C9-5013-F992-0E4F-C4B1FDE324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69" creationId="{BE94988D-38E8-A271-62C3-3A2BCC611AF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0" creationId="{CAB9B72A-92C6-6B45-60C1-54A0186B8F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1" creationId="{EA7FACCE-8F41-584C-6B9D-227DB4F27B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2" creationId="{054DBD0C-24DF-8650-F09E-6F9D8E699B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3" creationId="{ECBB6426-756A-7DBB-4EB9-F1395584F54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4" creationId="{6F7EE808-A5AD-E2D1-74CE-925F5FC352C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5" creationId="{B1E26543-0915-8182-4840-F23AA9350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6" creationId="{4004A118-3E42-7900-6451-E84925E53A1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7" creationId="{212A5B86-4EB4-DFEF-4F61-15A5795D875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8" creationId="{D383251E-DFBD-6CB2-5E2D-ABF8C841AB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79" creationId="{7531BFBA-D0DE-EAE8-F9B9-EC9EED5433F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0" creationId="{2E6F8EE1-8DFC-58A0-532F-AE3AA7B99D3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1" creationId="{E88E1D9E-E4C4-71BA-6550-664C087B8D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3" creationId="{DCEC72DB-D34A-D270-81EC-BC9497BAB82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6" creationId="{03BF3F5A-2902-54B2-F838-8D718297F77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7" creationId="{1EF20930-4F0C-1961-60F0-4DBF44B46B3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8" creationId="{F1563D62-3097-1184-5ABB-659C17F61AC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89" creationId="{A5A12A6F-DAD1-8443-4D06-9EA616C4065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0" creationId="{E7A24376-2FC4-3009-9756-BCF8DFDDE51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1" creationId="{16DA0078-3EEA-25D1-7EE0-FA0F553C912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2" creationId="{5772A3F2-F908-E922-699C-B339192C627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3" creationId="{40864422-619B-7DCF-DC78-6AD8EE9E1DD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5" creationId="{8FF60E37-4385-7442-3C7C-EB7D78F09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6" creationId="{E8F74ADB-D11D-8D18-3848-2DF69D5510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7" creationId="{546FDCB6-94F2-E4FC-8D73-BDA26A154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8" creationId="{8A591D37-F8BE-723D-53A8-CB43329021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99" creationId="{E02E69E8-0762-031B-0807-FA049920F6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0" creationId="{68A8415A-7711-7158-B66D-D20AEE5B08B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1" creationId="{D44D817B-3CF0-E9EA-4F39-32D30E5367A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2" creationId="{65D489A8-9327-3721-79BD-E34514E05F6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4" creationId="{1B79CFBF-36FE-B374-1816-B2F9D4BADD8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5" creationId="{829B5B45-5BB6-B26C-4A6A-DA537126D3A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6" creationId="{B5946D3F-BF69-3F4E-2977-1EC957B15D6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7" creationId="{735B53C3-305A-EDFD-CF7E-997D8E5C615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8" creationId="{41C26FA8-FCD2-5441-040B-87314E8AD6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09" creationId="{34D01827-AFF8-E3CA-3022-DCA5B7CEB3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0" creationId="{7E9A0F52-229A-D7AE-A323-5DC61203FC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1" creationId="{6BD433F8-A2C7-497F-1DCF-D404954447C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2" creationId="{535879B3-CE76-EA64-946A-6D29856222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3" creationId="{B881AFF4-D754-30EB-5003-A89E1BDFEC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4" creationId="{A24201A6-A0AD-D086-2025-BCB19961926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5" creationId="{38236B3B-8B18-7F8C-E78F-600B03E4A0B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6" creationId="{4BC72272-3D1A-3C13-BB88-B8BC3C73A2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7" creationId="{692AC183-D562-DDDB-7A8C-EF8F8BE466E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8" creationId="{B3B9368F-80DB-E54D-761B-51E9D46928F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19" creationId="{F478BAFC-A866-405E-6491-C8A6C9EA656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0" creationId="{4C81EC0B-76C4-D22D-182A-61395B04763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1" creationId="{A3D881DD-E717-AE2B-81A1-3528F66BFA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2" creationId="{D1E4256A-CD41-4F43-CB36-1FCA1050F96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3" creationId="{C3BB216C-59DB-F3A6-6A20-4676FA725E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4" creationId="{ED90E51F-5DD7-3797-B907-F06BD3F273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5" creationId="{62AD7181-4C22-09CC-60F4-27A859F2375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6" creationId="{0AD2F310-1C88-B04D-309A-CF847E82AD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7" creationId="{6496B098-02C4-5D5B-CD7D-A81A13F6D7F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8" creationId="{E7485B02-ED5C-30EB-4597-F6731953945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29" creationId="{DD24BF8A-F342-70E4-3083-280993BDB13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0" creationId="{70996345-8687-7D50-B97C-8C10416662B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1" creationId="{F4BCAF4B-68AB-706C-4406-9279B7CD338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2" creationId="{B9F41EEF-CAF3-0D35-C4A3-6FFEFDAB045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3" creationId="{831F0483-B76C-4E00-7227-1AEDC309D6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4" creationId="{8B434A36-4E2F-E16E-1C39-9511D944593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5" creationId="{54A5AF63-607F-B47A-B373-D74DC0B0978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6" creationId="{D05A063B-96E6-AAF1-CA60-22FF919EBFC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7" creationId="{1B1D444D-8522-8A03-84C3-8003612593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8" creationId="{14D9AACB-8699-1560-C5D3-5926ED67DCB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39" creationId="{2F259378-137F-94AD-3A38-65D1311D997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0" creationId="{5DECE9C7-309B-18DD-15C9-EE223E54AA7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1" creationId="{ABD8D16E-7FC4-B724-B932-8F80EA34F21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2" creationId="{35850917-EAB1-FAF5-E667-2539F8AF690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3" creationId="{16961CC2-F570-AEFE-C38B-346003DB28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4" creationId="{6976C026-D83A-A114-9E11-FC250F3890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5" creationId="{20E6DF1C-7D49-DC6F-2DAE-F127ED22DE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7" creationId="{ED08CB79-4272-5296-2562-11A7B55E3C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8" creationId="{E4A5D043-CC73-DB58-0903-D895C0C313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49" creationId="{2D3DCE7A-0CE0-3EE9-69DD-8E204B1FAB9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0" creationId="{F18944C0-5473-A388-0A07-D42F91FFC82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1" creationId="{99A3C164-22DD-A32C-B86F-48606E0CF94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2" creationId="{AA79213B-85C6-4809-EE67-5E0E089AD5F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3" creationId="{C20D94E9-DC7C-C7FB-74F4-69A5B4C2DF1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4" creationId="{A216F228-22D8-6167-01D2-C6F4BA99CAE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5" creationId="{2BFAE0DC-49D5-3F77-F0BA-151D93040F5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6" creationId="{67FFA5A4-2379-B607-05B8-852AA289869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7" creationId="{B324FC19-DA8B-486C-3603-2992791AA4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8" creationId="{4D48FCCF-6A50-E81D-CB03-90B54D1476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59" creationId="{9A1DF9ED-AB3B-00B6-F040-4BD33B3DDED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0" creationId="{74F4B123-C71B-A25E-FE2F-F4F34DC25CE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1" creationId="{0D7BAE6C-58FC-547E-A5B4-80F527F8B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2" creationId="{7EDBA555-D81D-9A84-9DD7-06E79D10A9A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3" creationId="{E63EA1A9-61B6-D163-7CE2-F5F18DE96FB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4" creationId="{FCB652F6-B891-2BAB-A303-9EE84494650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5" creationId="{4A1D0C5D-13BC-34B8-164A-439F7AEF724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6" creationId="{0EA1E7E9-68CB-EB62-F390-A1DA45E8B0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7" creationId="{B5FE124E-A9CF-4589-9DDE-A7855B1AA4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8" creationId="{65F4140B-69F0-5CFE-9001-73FB2D09772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69" creationId="{E359829A-F6E1-2BBA-45D4-C8990998AE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0" creationId="{743C7FE9-244B-8B21-4C36-531DADD0CD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1" creationId="{6BE55DC2-3084-65E0-D5C8-61F2E9478E5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2" creationId="{22F92E70-FF28-089A-6E32-8B38663970D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3" creationId="{CB38DA3D-12BA-CD90-3410-9AEE3D1F6F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4" creationId="{8499FF4A-400C-C5B1-3837-DAA67BA890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5" creationId="{376A95F3-4E42-0BC5-67F2-510ACF2CA2A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6" creationId="{D478C1F3-DD45-57DE-98F8-B711851E07A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7" creationId="{0173F19B-C69B-91BC-D960-271C4807A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8" creationId="{500BDBD5-4484-7441-E210-0EF153E6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79" creationId="{4AC7AD45-DA4C-A310-2430-363FCDCF52B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0" creationId="{7CAADE27-B05A-08FE-0E2C-AA68471B08B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1" creationId="{E65F02A2-6EA1-3A5C-7197-80BEEEBBB2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2" creationId="{A2A99542-40D7-5617-EDDD-C522B83843C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3" creationId="{DD865427-153D-2963-16D5-AFC04ABDE18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4" creationId="{08A663A6-B84B-0609-2B70-A17CCA80705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5" creationId="{9121F6D4-222A-03C1-F93C-2D702DF5F28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6" creationId="{AA53A28A-41A1-E603-8895-B291847EE82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7" creationId="{6786AFF1-8289-C2D7-5ABD-C73C316F414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8" creationId="{40917B95-399E-1EDB-EE71-BBD071205A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89" creationId="{09DEA87E-AE50-1A1A-B82B-488C12218C6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0" creationId="{9FB23E92-DA25-BA0B-1EF6-2674F0D49C4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1" creationId="{DA9922AD-0215-C2F1-6A12-2D9AFADBB96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2" creationId="{E0C07B48-6B14-E3F3-ADB8-13C4A8A130F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3" creationId="{7B14A76B-17D7-219C-3470-903490BD3E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4" creationId="{4CA2F366-53A7-58B6-8F9D-F63F6BFBEF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5" creationId="{BF4505D4-E347-3FE0-9514-2693BBC6DCA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6" creationId="{32977E5A-3DA4-DAE4-F5F0-9EE32455C90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7" creationId="{A627D831-181B-2942-06B2-A3F7B79E2B8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8" creationId="{2ACF1795-689C-6B62-C09E-888F7AB4BAF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199" creationId="{A0CF586C-DF99-9846-6CBD-F3BA1F8434F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0" creationId="{DC9EA29B-CBF6-A429-FBDD-8DC516AFF58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1" creationId="{04C55CB1-8525-4DBD-0B97-C39775A8779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2" creationId="{75D0427B-3887-1978-6004-74B751783D4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3" creationId="{C85E1600-EC56-8CCC-4939-E0817B03BAC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4" creationId="{B5C07C7C-0299-49D0-4FB7-FD74F2BDCE2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5" creationId="{48C208D2-261C-D3EF-7E51-722DF4DB38C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6" creationId="{E39A951A-9E79-B1AE-07D9-082657BB4F6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7" creationId="{3A3BAD9D-DAEE-D3A8-5652-9DEB62CA96B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8" creationId="{783364C3-A6C6-DADA-B4B1-04148FD23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09" creationId="{BBDA9B05-CC14-D8A3-5DE9-23B378C5D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0" creationId="{8DAA0C95-3BC5-025A-CC3A-2E599A226672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1" creationId="{DAE1D462-EE57-B508-6165-B95E3F9B4D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2" creationId="{DC04F5C1-592B-27DD-28C7-DC7590B1992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3" creationId="{495C8CBE-21D7-1F60-4AEE-D6ABDFAA85A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4" creationId="{4E6E30CC-3625-BA6C-CC2F-01537C9A37A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5" creationId="{7C6715AE-495B-86A5-14B4-C09E1557F8F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6" creationId="{E57A9309-895B-00E8-1423-F86F02D26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7" creationId="{356D8D21-1ECC-B4DC-1DBC-8B65DECBE06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8" creationId="{FE185B37-3998-4D79-5153-FC63AE21617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19" creationId="{7748038A-5799-2325-8F07-93A91FDEA49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0" creationId="{EFB366B0-76AD-CA6F-755F-37EA6293F27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1" creationId="{E13BBE17-B597-B5E6-3D7C-AE5F8631187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2" creationId="{9300E35E-87DF-9FE5-8784-4B62697EADD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3" creationId="{BCB9D617-1E94-4FD3-45E1-212D3267E87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4" creationId="{83D3A9FB-F512-AA30-871C-99C8A9B4D1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5" creationId="{96B1FB4F-D3A0-7FC0-7DAF-9BCFF5EC6E25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6" creationId="{0EDA6C37-23FB-7ED7-B693-93D0D1B5138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7" creationId="{DCE3BACB-B23A-B96C-9857-152ED9F85FF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8" creationId="{1D8E22D7-307E-3EF7-1F1F-FEA1C11D962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29" creationId="{C75B33A5-7B1A-723A-D3C8-9C8B9F5CEDE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0" creationId="{4C6F1758-0C67-1610-B325-21D7F5C929E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2" creationId="{1785A6A3-D6ED-DA19-AECA-54E25A2E18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3" creationId="{2095A734-3143-92B8-A5B3-346595466DE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4" creationId="{DBEDE1C6-B627-0501-B85A-3963537FC0C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5" creationId="{F609B8DB-EE20-5DE2-5F7E-C7654E5B6FA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6" creationId="{E4FD7CA3-73EB-B5A6-505F-856390B079C7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7" creationId="{AF43C766-83A9-D819-177C-0A27E2C7253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8" creationId="{A558B60D-FD98-E1F1-CDFB-0C8A0413E68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39" creationId="{946776A7-E6BB-1E2B-BC21-AB96C98AC81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0" creationId="{456BE3BA-561D-3D26-B16B-7ACFBF1F2C7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1" creationId="{D92ED8F8-1C43-CFF9-93D0-773DE0E9D54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2" creationId="{0245D4D4-7775-31C2-4A17-3574AF231FC8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3" creationId="{757571D1-DCAF-192C-6A76-96B0EE197081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4" creationId="{500F4BF2-670C-C922-540C-EED45D6C6CD9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5" creationId="{8EF57F52-228C-1453-6588-35B0CAF8E6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6" creationId="{68455532-FDAB-6668-F6EF-151259D7839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7" creationId="{47B739A3-FCC3-5EA9-E139-AD4DA783945E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8" creationId="{D65850A6-30B6-5397-DC71-4EF89FF86D1A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49" creationId="{38962FDA-27A5-876F-7275-987B6879D04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0" creationId="{13536CC6-EC1D-CAF6-CD1A-A3FB9D4DB94C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1" creationId="{6B2E5B8F-3743-15D4-300E-F8CF062FD210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3" creationId="{6180A0BF-B33E-EFAD-F5AB-3F9E91738E0B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4" creationId="{87D1D40C-B843-7F24-1DB2-BC5BD8A98954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5" creationId="{596B60BF-2D4E-3A94-1B08-6EC4956FF99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6" creationId="{D550B248-EE86-DE1E-CDDA-E98E5F7F220D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7" creationId="{D2DC9C57-70DF-8122-5604-C5D0327024C3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8" creationId="{1C4701C0-D578-EE3C-2F98-B21BB2AF7F3F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59" creationId="{0337D433-B031-D1DA-1F3D-2F510A2C3376}"/>
          </ac:spMkLst>
        </pc:spChg>
        <pc:spChg chg="mod">
          <ac:chgData name="Norman Jen" userId="9c31dc5bf6bf3ccf" providerId="LiveId" clId="{E904A82C-FB3A-4582-93E0-5B571E8CACA3}" dt="2024-01-25T00:29:58.786" v="2486"/>
          <ac:spMkLst>
            <pc:docMk/>
            <pc:sldMk cId="3463772693" sldId="291"/>
            <ac:spMk id="260" creationId="{F45F1DD0-596A-D88B-91B0-5E244A61FBFC}"/>
          </ac:spMkLst>
        </pc:spChg>
        <pc:grpChg chg="add mod">
          <ac:chgData name="Norman Jen" userId="9c31dc5bf6bf3ccf" providerId="LiveId" clId="{E904A82C-FB3A-4582-93E0-5B571E8CACA3}" dt="2024-01-25T19:45:23.340" v="3946" actId="1076"/>
          <ac:grpSpMkLst>
            <pc:docMk/>
            <pc:sldMk cId="3463772693" sldId="291"/>
            <ac:grpSpMk id="3" creationId="{2595DBD8-5D66-87CD-20BD-C528266DD4D9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" creationId="{2EDB00CB-D9CF-E528-772B-9DAFC4C0C0B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" creationId="{90147C90-5101-1FC1-23D2-97C5BFA40F86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6" creationId="{B206CD15-1E49-6282-4B03-A698CCB42480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7" creationId="{5EA28E70-4E22-1459-6F41-05AAE48E9F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" creationId="{E1CFD2E2-DEA2-5310-5BE1-EE657E9F1F3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" creationId="{2E601B15-392D-7B30-C398-4DFCC5DC27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" creationId="{930D5472-40FA-294D-949D-7D07EE3443D1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1" creationId="{4B288B9A-0498-AECF-1D4E-CD721E8D3B9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2" creationId="{62D9A9A3-7289-95C2-C47D-32ACEF25369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3" creationId="{3F36FAC5-79B8-B88D-439F-1D925F2A622D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" creationId="{51668B24-31AC-F5B2-A616-82654F4583F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5" creationId="{B4C72236-EAF8-E836-8A22-4B8E274FD88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9" creationId="{479A208C-C13F-AE78-6CC0-D2B51C76786E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2" creationId="{E156EF7D-0A0C-48D7-D664-0A4F055357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44" creationId="{E7F96D0B-643B-F66F-DF59-46B19EA824F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52" creationId="{64310172-17D3-95EA-9264-5D4417196534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2" creationId="{A1C945E3-32D9-4D32-E04C-4315B86B9FAF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4" creationId="{DC7E9AC2-D101-0417-24FB-8FFFE55D091A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85" creationId="{2D856148-2F5E-F2CA-73ED-B0ACE7414C47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94" creationId="{EAC9830F-E1BE-17F8-B391-2161FDFA31A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03" creationId="{BF943B33-3822-B095-2AFF-CD749B15584B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146" creationId="{DFA09973-48F6-BD04-7E47-EB1313553A48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31" creationId="{E26F1216-47A9-674E-9336-0BFDF316491C}"/>
          </ac:grpSpMkLst>
        </pc:grpChg>
        <pc:grpChg chg="mod">
          <ac:chgData name="Norman Jen" userId="9c31dc5bf6bf3ccf" providerId="LiveId" clId="{E904A82C-FB3A-4582-93E0-5B571E8CACA3}" dt="2024-01-25T00:29:58.786" v="2486"/>
          <ac:grpSpMkLst>
            <pc:docMk/>
            <pc:sldMk cId="3463772693" sldId="291"/>
            <ac:grpSpMk id="252" creationId="{2FD15AD3-0D9B-D4F3-7719-3B890E190749}"/>
          </ac:grpSpMkLst>
        </pc:grp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2" creationId="{56CAB9E5-9A83-0F0E-B731-F931C40FE719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3" creationId="{7C831434-740D-5639-4987-81A2110E860B}"/>
          </ac:picMkLst>
        </pc:picChg>
        <pc:picChg chg="add mod">
          <ac:chgData name="Norman Jen" userId="9c31dc5bf6bf3ccf" providerId="LiveId" clId="{E904A82C-FB3A-4582-93E0-5B571E8CACA3}" dt="2024-01-25T19:45:23.340" v="3946" actId="1076"/>
          <ac:picMkLst>
            <pc:docMk/>
            <pc:sldMk cId="3463772693" sldId="291"/>
            <ac:picMk id="264" creationId="{3FD6E6F8-E39E-ABE1-F943-7A8081C3EEDA}"/>
          </ac:picMkLst>
        </pc:picChg>
      </pc:sldChg>
      <pc:sldChg chg="addSp modSp new mod ord">
        <pc:chgData name="Norman Jen" userId="9c31dc5bf6bf3ccf" providerId="LiveId" clId="{E904A82C-FB3A-4582-93E0-5B571E8CACA3}" dt="2024-01-25T20:25:22.675" v="4393"/>
        <pc:sldMkLst>
          <pc:docMk/>
          <pc:sldMk cId="1999475030" sldId="292"/>
        </pc:sldMkLst>
        <pc:spChg chg="mod">
          <ac:chgData name="Norman Jen" userId="9c31dc5bf6bf3ccf" providerId="LiveId" clId="{E904A82C-FB3A-4582-93E0-5B571E8CACA3}" dt="2024-01-25T00:24:02.825" v="2369" actId="20577"/>
          <ac:spMkLst>
            <pc:docMk/>
            <pc:sldMk cId="1999475030" sldId="292"/>
            <ac:spMk id="2" creationId="{DF4A2AE2-8A7F-A972-8049-2353B666A522}"/>
          </ac:spMkLst>
        </pc:spChg>
        <pc:spChg chg="add mod">
          <ac:chgData name="Norman Jen" userId="9c31dc5bf6bf3ccf" providerId="LiveId" clId="{E904A82C-FB3A-4582-93E0-5B571E8CACA3}" dt="2024-01-25T00:24:14.955" v="2371" actId="14100"/>
          <ac:spMkLst>
            <pc:docMk/>
            <pc:sldMk cId="1999475030" sldId="292"/>
            <ac:spMk id="3" creationId="{7457B122-83FE-7B4D-7DD4-A599D5F89A5D}"/>
          </ac:spMkLst>
        </pc:spChg>
        <pc:spChg chg="add mod">
          <ac:chgData name="Norman Jen" userId="9c31dc5bf6bf3ccf" providerId="LiveId" clId="{E904A82C-FB3A-4582-93E0-5B571E8CACA3}" dt="2024-01-25T00:24:29.242" v="2374" actId="14100"/>
          <ac:spMkLst>
            <pc:docMk/>
            <pc:sldMk cId="1999475030" sldId="292"/>
            <ac:spMk id="5" creationId="{DDC73090-5665-597A-09EC-8DA2F7A93CE8}"/>
          </ac:spMkLst>
        </pc:spChg>
        <pc:spChg chg="add mod">
          <ac:chgData name="Norman Jen" userId="9c31dc5bf6bf3ccf" providerId="LiveId" clId="{E904A82C-FB3A-4582-93E0-5B571E8CACA3}" dt="2024-01-25T00:24:38.305" v="2376" actId="14100"/>
          <ac:spMkLst>
            <pc:docMk/>
            <pc:sldMk cId="1999475030" sldId="292"/>
            <ac:spMk id="6" creationId="{1E638663-C0A6-3EB5-A01B-720CCF0177BD}"/>
          </ac:spMkLst>
        </pc:spChg>
        <pc:spChg chg="add mod">
          <ac:chgData name="Norman Jen" userId="9c31dc5bf6bf3ccf" providerId="LiveId" clId="{E904A82C-FB3A-4582-93E0-5B571E8CACA3}" dt="2024-01-25T00:24:48.010" v="2378" actId="1076"/>
          <ac:spMkLst>
            <pc:docMk/>
            <pc:sldMk cId="1999475030" sldId="292"/>
            <ac:spMk id="7" creationId="{41961271-14CD-29B9-E6EC-60C6791D0AAB}"/>
          </ac:spMkLst>
        </pc:spChg>
        <pc:spChg chg="add mod">
          <ac:chgData name="Norman Jen" userId="9c31dc5bf6bf3ccf" providerId="LiveId" clId="{E904A82C-FB3A-4582-93E0-5B571E8CACA3}" dt="2024-01-25T00:24:55.864" v="2380" actId="14100"/>
          <ac:spMkLst>
            <pc:docMk/>
            <pc:sldMk cId="1999475030" sldId="292"/>
            <ac:spMk id="8" creationId="{0CDE3AA3-A14C-01C5-469D-69ACB44C98F8}"/>
          </ac:spMkLst>
        </pc:spChg>
        <pc:spChg chg="add mod">
          <ac:chgData name="Norman Jen" userId="9c31dc5bf6bf3ccf" providerId="LiveId" clId="{E904A82C-FB3A-4582-93E0-5B571E8CACA3}" dt="2024-01-25T00:25:15.858" v="2383" actId="14100"/>
          <ac:spMkLst>
            <pc:docMk/>
            <pc:sldMk cId="1999475030" sldId="292"/>
            <ac:spMk id="10" creationId="{B84189B5-5C0D-8289-D4C9-3AC205E95341}"/>
          </ac:spMkLst>
        </pc:spChg>
        <pc:picChg chg="add mod">
          <ac:chgData name="Norman Jen" userId="9c31dc5bf6bf3ccf" providerId="LiveId" clId="{E904A82C-FB3A-4582-93E0-5B571E8CACA3}" dt="2024-01-25T00:26:00.239" v="2388" actId="1076"/>
          <ac:picMkLst>
            <pc:docMk/>
            <pc:sldMk cId="1999475030" sldId="292"/>
            <ac:picMk id="2050" creationId="{3C14639D-3911-E825-36EC-ECD19AAA60CC}"/>
          </ac:picMkLst>
        </pc:picChg>
        <pc:picChg chg="add mod">
          <ac:chgData name="Norman Jen" userId="9c31dc5bf6bf3ccf" providerId="LiveId" clId="{E904A82C-FB3A-4582-93E0-5B571E8CACA3}" dt="2024-01-25T00:26:25.245" v="2393" actId="1076"/>
          <ac:picMkLst>
            <pc:docMk/>
            <pc:sldMk cId="1999475030" sldId="292"/>
            <ac:picMk id="2052" creationId="{0411B21C-DD4F-2D60-11F4-A9470F0BB197}"/>
          </ac:picMkLst>
        </pc:picChg>
        <pc:picChg chg="add mod">
          <ac:chgData name="Norman Jen" userId="9c31dc5bf6bf3ccf" providerId="LiveId" clId="{E904A82C-FB3A-4582-93E0-5B571E8CACA3}" dt="2024-01-25T00:27:11.023" v="2399" actId="14100"/>
          <ac:picMkLst>
            <pc:docMk/>
            <pc:sldMk cId="1999475030" sldId="292"/>
            <ac:picMk id="2054" creationId="{071E8C7D-3CAF-D76D-FF09-BC8236ACCC9F}"/>
          </ac:picMkLst>
        </pc:picChg>
      </pc:sldChg>
      <pc:sldChg chg="addSp delSp modSp new mod ord">
        <pc:chgData name="Norman Jen" userId="9c31dc5bf6bf3ccf" providerId="LiveId" clId="{E904A82C-FB3A-4582-93E0-5B571E8CACA3}" dt="2024-01-26T01:11:13.446" v="4412" actId="478"/>
        <pc:sldMkLst>
          <pc:docMk/>
          <pc:sldMk cId="4154257769" sldId="293"/>
        </pc:sldMkLst>
        <pc:spChg chg="mod">
          <ac:chgData name="Norman Jen" userId="9c31dc5bf6bf3ccf" providerId="LiveId" clId="{E904A82C-FB3A-4582-93E0-5B571E8CACA3}" dt="2024-01-25T00:28:08.505" v="2441" actId="20577"/>
          <ac:spMkLst>
            <pc:docMk/>
            <pc:sldMk cId="4154257769" sldId="293"/>
            <ac:spMk id="2" creationId="{745B49F1-380C-F307-56F6-A5490CB7E43A}"/>
          </ac:spMkLst>
        </pc:spChg>
        <pc:picChg chg="add del mod">
          <ac:chgData name="Norman Jen" userId="9c31dc5bf6bf3ccf" providerId="LiveId" clId="{E904A82C-FB3A-4582-93E0-5B571E8CACA3}" dt="2024-01-25T19:51:36.098" v="3950" actId="22"/>
          <ac:picMkLst>
            <pc:docMk/>
            <pc:sldMk cId="4154257769" sldId="293"/>
            <ac:picMk id="4" creationId="{1FA34509-F9FC-215A-87F7-30944EC07E43}"/>
          </ac:picMkLst>
        </pc:picChg>
        <pc:picChg chg="add del mod">
          <ac:chgData name="Norman Jen" userId="9c31dc5bf6bf3ccf" providerId="LiveId" clId="{E904A82C-FB3A-4582-93E0-5B571E8CACA3}" dt="2024-01-26T01:11:13.446" v="4412" actId="478"/>
          <ac:picMkLst>
            <pc:docMk/>
            <pc:sldMk cId="4154257769" sldId="293"/>
            <ac:picMk id="6" creationId="{A1E6DFFD-BED3-BA4B-AD58-0FC70BBF8A5C}"/>
          </ac:picMkLst>
        </pc:picChg>
        <pc:picChg chg="add del mod">
          <ac:chgData name="Norman Jen" userId="9c31dc5bf6bf3ccf" providerId="LiveId" clId="{E904A82C-FB3A-4582-93E0-5B571E8CACA3}" dt="2024-01-26T01:11:12.998" v="4411" actId="478"/>
          <ac:picMkLst>
            <pc:docMk/>
            <pc:sldMk cId="4154257769" sldId="293"/>
            <ac:picMk id="8" creationId="{E125B0D6-3A30-D348-C3D1-D699B368CABF}"/>
          </ac:picMkLst>
        </pc:picChg>
        <pc:picChg chg="add del mod">
          <ac:chgData name="Norman Jen" userId="9c31dc5bf6bf3ccf" providerId="LiveId" clId="{E904A82C-FB3A-4582-93E0-5B571E8CACA3}" dt="2024-01-26T01:11:12.665" v="4410" actId="22"/>
          <ac:picMkLst>
            <pc:docMk/>
            <pc:sldMk cId="4154257769" sldId="293"/>
            <ac:picMk id="10" creationId="{2D300CEC-D382-4842-CF2D-417884A80993}"/>
          </ac:picMkLst>
        </pc:picChg>
      </pc:sldChg>
      <pc:sldChg chg="addSp delSp modSp new mod ord">
        <pc:chgData name="Norman Jen" userId="9c31dc5bf6bf3ccf" providerId="LiveId" clId="{E904A82C-FB3A-4582-93E0-5B571E8CACA3}" dt="2024-01-25T18:43:54.695" v="3117"/>
        <pc:sldMkLst>
          <pc:docMk/>
          <pc:sldMk cId="3840221330" sldId="294"/>
        </pc:sldMkLst>
        <pc:spChg chg="mod">
          <ac:chgData name="Norman Jen" userId="9c31dc5bf6bf3ccf" providerId="LiveId" clId="{E904A82C-FB3A-4582-93E0-5B571E8CACA3}" dt="2024-01-25T18:43:52.175" v="3115" actId="20577"/>
          <ac:spMkLst>
            <pc:docMk/>
            <pc:sldMk cId="3840221330" sldId="294"/>
            <ac:spMk id="2" creationId="{29B7A159-6FA8-F6AA-B895-DE0A489DD466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3" creationId="{BFA8033A-3770-E168-4695-67637F71745E}"/>
          </ac:spMkLst>
        </pc:spChg>
        <pc:spChg chg="add mod">
          <ac:chgData name="Norman Jen" userId="9c31dc5bf6bf3ccf" providerId="LiveId" clId="{E904A82C-FB3A-4582-93E0-5B571E8CACA3}" dt="2024-01-25T18:19:58.798" v="2737"/>
          <ac:spMkLst>
            <pc:docMk/>
            <pc:sldMk cId="3840221330" sldId="294"/>
            <ac:spMk id="4" creationId="{7C101989-FD23-4F80-C1B0-2D9032C234F9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5" creationId="{492B902B-80B1-9609-D643-C6C56777E422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8" creationId="{7AF4FED0-37E8-C4E7-6351-3D2EC2664269}"/>
          </ac:spMkLst>
        </pc:spChg>
        <pc:spChg chg="add mo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9" creationId="{83660DED-3D96-BE53-E707-35D4DED278E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0" creationId="{3D0DF730-64C4-D9AA-1912-D968438686B0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1" creationId="{FFBC0C5D-9729-2ED8-6FF7-BFA696FE67A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2" creationId="{2E70C79B-2BEB-B6B4-C65E-9305A72525BF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5" creationId="{6A898AFE-9E51-CB64-CAC3-60C18CADA5BA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6" creationId="{12A757A5-17C6-217D-175A-0B321831D8BB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7" creationId="{9FFA02E2-01D4-2B7E-DC86-092F197FA981}"/>
          </ac:spMkLst>
        </pc:spChg>
        <pc:spChg chg="add mo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18" creationId="{F8DEF154-854C-38F1-212D-FB9523A4CF8A}"/>
          </ac:spMkLst>
        </pc:spChg>
        <pc:spChg chg="add del">
          <ac:chgData name="Norman Jen" userId="9c31dc5bf6bf3ccf" providerId="LiveId" clId="{E904A82C-FB3A-4582-93E0-5B571E8CACA3}" dt="2024-01-25T18:25:53.275" v="2912" actId="22"/>
          <ac:spMkLst>
            <pc:docMk/>
            <pc:sldMk cId="3840221330" sldId="294"/>
            <ac:spMk id="20" creationId="{E318A9C1-78C6-4E50-9432-68886AF21532}"/>
          </ac:spMkLst>
        </pc:spChg>
        <pc:spChg chg="add mod">
          <ac:chgData name="Norman Jen" userId="9c31dc5bf6bf3ccf" providerId="LiveId" clId="{E904A82C-FB3A-4582-93E0-5B571E8CACA3}" dt="2024-01-25T18:26:47.568" v="2925" actId="14100"/>
          <ac:spMkLst>
            <pc:docMk/>
            <pc:sldMk cId="3840221330" sldId="294"/>
            <ac:spMk id="21" creationId="{5C67B7AC-D57D-4805-C940-0F214BD03564}"/>
          </ac:spMkLst>
        </pc:spChg>
        <pc:spChg chg="add mod ord">
          <ac:chgData name="Norman Jen" userId="9c31dc5bf6bf3ccf" providerId="LiveId" clId="{E904A82C-FB3A-4582-93E0-5B571E8CACA3}" dt="2024-01-25T18:33:09.691" v="3019" actId="1076"/>
          <ac:spMkLst>
            <pc:docMk/>
            <pc:sldMk cId="3840221330" sldId="294"/>
            <ac:spMk id="22" creationId="{180AF9F3-1742-5E96-313F-7BD21E020108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3" creationId="{142359E6-864E-02E6-3D9A-3B131315AF82}"/>
          </ac:spMkLst>
        </pc:spChg>
        <pc:spChg chg="add mod ord">
          <ac:chgData name="Norman Jen" userId="9c31dc5bf6bf3ccf" providerId="LiveId" clId="{E904A82C-FB3A-4582-93E0-5B571E8CACA3}" dt="2024-01-25T18:32:36.694" v="2997" actId="1076"/>
          <ac:spMkLst>
            <pc:docMk/>
            <pc:sldMk cId="3840221330" sldId="294"/>
            <ac:spMk id="24" creationId="{21EB1F36-41CE-A919-B11A-726F0A83BBFF}"/>
          </ac:spMkLst>
        </pc:spChg>
        <pc:spChg chg="add mod">
          <ac:chgData name="Norman Jen" userId="9c31dc5bf6bf3ccf" providerId="LiveId" clId="{E904A82C-FB3A-4582-93E0-5B571E8CACA3}" dt="2024-01-25T18:36:42.530" v="3063" actId="1076"/>
          <ac:spMkLst>
            <pc:docMk/>
            <pc:sldMk cId="3840221330" sldId="294"/>
            <ac:spMk id="32" creationId="{7FFBB695-A7D3-4D5E-0461-21E91F147133}"/>
          </ac:spMkLst>
        </pc:spChg>
        <pc:spChg chg="add mod">
          <ac:chgData name="Norman Jen" userId="9c31dc5bf6bf3ccf" providerId="LiveId" clId="{E904A82C-FB3A-4582-93E0-5B571E8CACA3}" dt="2024-01-25T18:32:58.815" v="3017" actId="1076"/>
          <ac:spMkLst>
            <pc:docMk/>
            <pc:sldMk cId="3840221330" sldId="294"/>
            <ac:spMk id="33" creationId="{90706599-DF9A-CEFE-850F-E4C487F9D291}"/>
          </ac:spMkLst>
        </pc:spChg>
        <pc:spChg chg="add mod">
          <ac:chgData name="Norman Jen" userId="9c31dc5bf6bf3ccf" providerId="LiveId" clId="{E904A82C-FB3A-4582-93E0-5B571E8CACA3}" dt="2024-01-25T18:34:48.537" v="3041" actId="1076"/>
          <ac:spMkLst>
            <pc:docMk/>
            <pc:sldMk cId="3840221330" sldId="294"/>
            <ac:spMk id="34" creationId="{E05A5011-38F4-14C3-3D30-1442708D7B8C}"/>
          </ac:spMkLst>
        </pc:spChg>
        <pc:spChg chg="add mod">
          <ac:chgData name="Norman Jen" userId="9c31dc5bf6bf3ccf" providerId="LiveId" clId="{E904A82C-FB3A-4582-93E0-5B571E8CACA3}" dt="2024-01-25T18:37:42.841" v="3073" actId="1076"/>
          <ac:spMkLst>
            <pc:docMk/>
            <pc:sldMk cId="3840221330" sldId="294"/>
            <ac:spMk id="35" creationId="{E8A6FE6F-6410-E0CA-650D-311FC2B5FDBF}"/>
          </ac:spMkLst>
        </pc:spChg>
        <pc:spChg chg="add mod">
          <ac:chgData name="Norman Jen" userId="9c31dc5bf6bf3ccf" providerId="LiveId" clId="{E904A82C-FB3A-4582-93E0-5B571E8CACA3}" dt="2024-01-25T18:36:20.132" v="3056" actId="1076"/>
          <ac:spMkLst>
            <pc:docMk/>
            <pc:sldMk cId="3840221330" sldId="294"/>
            <ac:spMk id="36" creationId="{A0E3B79C-6B4A-65C5-D91A-CCF89B62983B}"/>
          </ac:spMkLst>
        </pc:spChg>
        <pc:spChg chg="add mod">
          <ac:chgData name="Norman Jen" userId="9c31dc5bf6bf3ccf" providerId="LiveId" clId="{E904A82C-FB3A-4582-93E0-5B571E8CACA3}" dt="2024-01-25T18:36:23.801" v="3057" actId="1076"/>
          <ac:spMkLst>
            <pc:docMk/>
            <pc:sldMk cId="3840221330" sldId="294"/>
            <ac:spMk id="37" creationId="{628A61C8-19F9-9D4D-F68F-B90D5FEFF7CF}"/>
          </ac:spMkLst>
        </pc:spChg>
        <pc:spChg chg="add mod">
          <ac:chgData name="Norman Jen" userId="9c31dc5bf6bf3ccf" providerId="LiveId" clId="{E904A82C-FB3A-4582-93E0-5B571E8CACA3}" dt="2024-01-25T18:36:52.405" v="3064" actId="1076"/>
          <ac:spMkLst>
            <pc:docMk/>
            <pc:sldMk cId="3840221330" sldId="294"/>
            <ac:spMk id="38" creationId="{27DACEF3-9E48-4850-0CC9-0B724A2D298D}"/>
          </ac:spMkLst>
        </pc:spChg>
        <pc:spChg chg="add mod">
          <ac:chgData name="Norman Jen" userId="9c31dc5bf6bf3ccf" providerId="LiveId" clId="{E904A82C-FB3A-4582-93E0-5B571E8CACA3}" dt="2024-01-25T18:37:52.765" v="3074" actId="1076"/>
          <ac:spMkLst>
            <pc:docMk/>
            <pc:sldMk cId="3840221330" sldId="294"/>
            <ac:spMk id="39" creationId="{32850E79-016B-16EA-459C-663C79D5A337}"/>
          </ac:spMkLst>
        </pc:spChg>
        <pc:spChg chg="add mod">
          <ac:chgData name="Norman Jen" userId="9c31dc5bf6bf3ccf" providerId="LiveId" clId="{E904A82C-FB3A-4582-93E0-5B571E8CACA3}" dt="2024-01-25T18:36:28.703" v="3059" actId="1076"/>
          <ac:spMkLst>
            <pc:docMk/>
            <pc:sldMk cId="3840221330" sldId="294"/>
            <ac:spMk id="40" creationId="{8A38A16C-34CD-6ADA-CD2C-8FEDF56FC6B8}"/>
          </ac:spMkLst>
        </pc:spChg>
        <pc:spChg chg="add mod">
          <ac:chgData name="Norman Jen" userId="9c31dc5bf6bf3ccf" providerId="LiveId" clId="{E904A82C-FB3A-4582-93E0-5B571E8CACA3}" dt="2024-01-25T18:36:38.854" v="3061" actId="1076"/>
          <ac:spMkLst>
            <pc:docMk/>
            <pc:sldMk cId="3840221330" sldId="294"/>
            <ac:spMk id="41" creationId="{8F7C73F2-684C-B1D7-F763-B9FF73196F45}"/>
          </ac:spMkLst>
        </pc:spChg>
        <pc:spChg chg="add mod">
          <ac:chgData name="Norman Jen" userId="9c31dc5bf6bf3ccf" providerId="LiveId" clId="{E904A82C-FB3A-4582-93E0-5B571E8CACA3}" dt="2024-01-25T18:37:25.698" v="3070" actId="1076"/>
          <ac:spMkLst>
            <pc:docMk/>
            <pc:sldMk cId="3840221330" sldId="294"/>
            <ac:spMk id="42" creationId="{E9749796-2C07-4FD3-D479-626D4D37C2DA}"/>
          </ac:spMkLst>
        </pc:spChg>
        <pc:spChg chg="add mod">
          <ac:chgData name="Norman Jen" userId="9c31dc5bf6bf3ccf" providerId="LiveId" clId="{E904A82C-FB3A-4582-93E0-5B571E8CACA3}" dt="2024-01-25T18:37:55.624" v="3075"/>
          <ac:spMkLst>
            <pc:docMk/>
            <pc:sldMk cId="3840221330" sldId="294"/>
            <ac:spMk id="43" creationId="{65656F22-E46F-4434-71BB-2FFEDD1BCBAB}"/>
          </ac:spMkLst>
        </pc:spChg>
        <pc:spChg chg="add mod">
          <ac:chgData name="Norman Jen" userId="9c31dc5bf6bf3ccf" providerId="LiveId" clId="{E904A82C-FB3A-4582-93E0-5B571E8CACA3}" dt="2024-01-25T18:38:44.216" v="3084" actId="1076"/>
          <ac:spMkLst>
            <pc:docMk/>
            <pc:sldMk cId="3840221330" sldId="294"/>
            <ac:spMk id="44" creationId="{5A53DE56-2DF3-F66A-8565-5E6A5AA4A807}"/>
          </ac:spMkLst>
        </pc:spChg>
        <pc:spChg chg="add mod">
          <ac:chgData name="Norman Jen" userId="9c31dc5bf6bf3ccf" providerId="LiveId" clId="{E904A82C-FB3A-4582-93E0-5B571E8CACA3}" dt="2024-01-25T18:39:00.267" v="3094" actId="1076"/>
          <ac:spMkLst>
            <pc:docMk/>
            <pc:sldMk cId="3840221330" sldId="294"/>
            <ac:spMk id="45" creationId="{AA0DC032-5F74-5376-B24D-A61618168C8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7" creationId="{E0AE82BE-47EB-1FCF-EDBE-2B7387891CE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8" creationId="{D45EFCD9-6CBB-1B2C-332B-1F4E142F900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49" creationId="{E2B6DCC5-3B12-B686-599E-651C38D95F3E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0" creationId="{44DCB249-23A7-58AC-658B-BD2BF9346B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1" creationId="{3C8928AE-3671-003E-A09B-55C18EF2379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2" creationId="{22E7E3C9-893E-3BC6-5BA9-B53661781AB4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3" creationId="{7CA50BA5-F646-6E88-B0B3-37F12E9A698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4" creationId="{DA8D8570-0D9A-C736-9202-A41E19B88ADF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5" creationId="{47D0101B-7AC0-4143-98D4-FCC87CA891FC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6" creationId="{A86E0C6C-89D2-A24C-C2F2-7F094EE5D24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7" creationId="{EC55C909-EDBB-2705-05E1-CDCAB72CD548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8" creationId="{B7D2CD54-310B-AA6D-F183-42DFE0E01EFA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59" creationId="{7A1E600D-B9F1-B468-8E8D-D966ED304F0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0" creationId="{51E5C758-851B-5BF1-BBFE-83F2CEADF6D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1" creationId="{DD1B7AD6-305A-8932-0DA3-DE61EB2E0400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2" creationId="{29FE9C07-1588-A27D-2A9E-FB468303A2F7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3" creationId="{422F2106-6688-5C2F-5389-3CC0185BF2C2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4" creationId="{A53522AA-4E09-ACF8-A512-5E17166CE076}"/>
          </ac:spMkLst>
        </pc:spChg>
        <pc:spChg chg="mod">
          <ac:chgData name="Norman Jen" userId="9c31dc5bf6bf3ccf" providerId="LiveId" clId="{E904A82C-FB3A-4582-93E0-5B571E8CACA3}" dt="2024-01-25T18:39:26.860" v="3095"/>
          <ac:spMkLst>
            <pc:docMk/>
            <pc:sldMk cId="3840221330" sldId="294"/>
            <ac:spMk id="65" creationId="{06C0663C-2420-9DCA-F022-1A482367F2FE}"/>
          </ac:spMkLst>
        </pc:spChg>
        <pc:grpChg chg="add mod">
          <ac:chgData name="Norman Jen" userId="9c31dc5bf6bf3ccf" providerId="LiveId" clId="{E904A82C-FB3A-4582-93E0-5B571E8CACA3}" dt="2024-01-25T18:39:32.245" v="3097" actId="1076"/>
          <ac:grpSpMkLst>
            <pc:docMk/>
            <pc:sldMk cId="3840221330" sldId="294"/>
            <ac:grpSpMk id="46" creationId="{9822C9A9-9269-608D-E1FD-955CE765BCAA}"/>
          </ac:grpSpMkLst>
        </pc:grp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7" creationId="{5B1DEF6F-BBE2-43A7-14B4-36F507FA518E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14" creationId="{C549F050-5FE7-FA4A-8D19-DFA18100B665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6" creationId="{B92D3531-3538-AC44-E9F5-06EFB867A8CF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28" creationId="{4024CB89-66F3-467D-7DDB-63696A137C5D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0" creationId="{C24EA230-CC1B-1AB5-8789-AEBE74AB41D6}"/>
          </ac:cxnSpMkLst>
        </pc:cxnChg>
        <pc:cxnChg chg="add mod">
          <ac:chgData name="Norman Jen" userId="9c31dc5bf6bf3ccf" providerId="LiveId" clId="{E904A82C-FB3A-4582-93E0-5B571E8CACA3}" dt="2024-01-25T18:32:36.694" v="2997" actId="1076"/>
          <ac:cxnSpMkLst>
            <pc:docMk/>
            <pc:sldMk cId="3840221330" sldId="294"/>
            <ac:cxnSpMk id="31" creationId="{6856C471-21D2-141B-3347-247BC47FA200}"/>
          </ac:cxnSpMkLst>
        </pc:cxnChg>
      </pc:sldChg>
      <pc:sldChg chg="addSp delSp modSp new mod">
        <pc:chgData name="Norman Jen" userId="9c31dc5bf6bf3ccf" providerId="LiveId" clId="{E904A82C-FB3A-4582-93E0-5B571E8CACA3}" dt="2024-01-25T18:51:31.897" v="3212" actId="1076"/>
        <pc:sldMkLst>
          <pc:docMk/>
          <pc:sldMk cId="3429227836" sldId="295"/>
        </pc:sldMkLst>
        <pc:spChg chg="mod">
          <ac:chgData name="Norman Jen" userId="9c31dc5bf6bf3ccf" providerId="LiveId" clId="{E904A82C-FB3A-4582-93E0-5B571E8CACA3}" dt="2024-01-25T18:47:16.871" v="3154" actId="20577"/>
          <ac:spMkLst>
            <pc:docMk/>
            <pc:sldMk cId="3429227836" sldId="295"/>
            <ac:spMk id="2" creationId="{B710751C-C3D5-D32F-E729-2232AD07670F}"/>
          </ac:spMkLst>
        </pc:spChg>
        <pc:spChg chg="add del mod">
          <ac:chgData name="Norman Jen" userId="9c31dc5bf6bf3ccf" providerId="LiveId" clId="{E904A82C-FB3A-4582-93E0-5B571E8CACA3}" dt="2024-01-25T18:51:04.709" v="3205" actId="478"/>
          <ac:spMkLst>
            <pc:docMk/>
            <pc:sldMk cId="3429227836" sldId="295"/>
            <ac:spMk id="7" creationId="{6A707117-B707-1E31-6D3F-EE34CD79FC4C}"/>
          </ac:spMkLst>
        </pc:spChg>
        <pc:picChg chg="add mod">
          <ac:chgData name="Norman Jen" userId="9c31dc5bf6bf3ccf" providerId="LiveId" clId="{E904A82C-FB3A-4582-93E0-5B571E8CACA3}" dt="2024-01-25T18:51:30.405" v="3211" actId="1076"/>
          <ac:picMkLst>
            <pc:docMk/>
            <pc:sldMk cId="3429227836" sldId="295"/>
            <ac:picMk id="4" creationId="{6FACFA21-608B-5492-24BF-FC2E3A6B16D3}"/>
          </ac:picMkLst>
        </pc:picChg>
        <pc:picChg chg="add mod">
          <ac:chgData name="Norman Jen" userId="9c31dc5bf6bf3ccf" providerId="LiveId" clId="{E904A82C-FB3A-4582-93E0-5B571E8CACA3}" dt="2024-01-25T18:47:59.218" v="3162" actId="1076"/>
          <ac:picMkLst>
            <pc:docMk/>
            <pc:sldMk cId="3429227836" sldId="295"/>
            <ac:picMk id="6" creationId="{BBA315A3-7261-BB6C-77D8-3346E3080525}"/>
          </ac:picMkLst>
        </pc:picChg>
        <pc:picChg chg="add mod">
          <ac:chgData name="Norman Jen" userId="9c31dc5bf6bf3ccf" providerId="LiveId" clId="{E904A82C-FB3A-4582-93E0-5B571E8CACA3}" dt="2024-01-25T18:51:31.897" v="3212" actId="1076"/>
          <ac:picMkLst>
            <pc:docMk/>
            <pc:sldMk cId="3429227836" sldId="295"/>
            <ac:picMk id="9" creationId="{F747B343-3349-2D08-44AB-235915C219D9}"/>
          </ac:picMkLst>
        </pc:picChg>
      </pc:sldChg>
      <pc:sldChg chg="addSp delSp modSp new mod ord">
        <pc:chgData name="Norman Jen" userId="9c31dc5bf6bf3ccf" providerId="LiveId" clId="{E904A82C-FB3A-4582-93E0-5B571E8CACA3}" dt="2024-01-25T20:16:59.034" v="4367"/>
        <pc:sldMkLst>
          <pc:docMk/>
          <pc:sldMk cId="1331927605" sldId="296"/>
        </pc:sldMkLst>
        <pc:spChg chg="mod">
          <ac:chgData name="Norman Jen" userId="9c31dc5bf6bf3ccf" providerId="LiveId" clId="{E904A82C-FB3A-4582-93E0-5B571E8CACA3}" dt="2024-01-25T18:57:33.944" v="3334" actId="20577"/>
          <ac:spMkLst>
            <pc:docMk/>
            <pc:sldMk cId="1331927605" sldId="296"/>
            <ac:spMk id="2" creationId="{6C9B7648-710B-B009-62ED-983CEAC9BD06}"/>
          </ac:spMkLst>
        </pc:spChg>
        <pc:spChg chg="add del">
          <ac:chgData name="Norman Jen" userId="9c31dc5bf6bf3ccf" providerId="LiveId" clId="{E904A82C-FB3A-4582-93E0-5B571E8CACA3}" dt="2024-01-25T18:57:56.485" v="3336" actId="478"/>
          <ac:spMkLst>
            <pc:docMk/>
            <pc:sldMk cId="1331927605" sldId="296"/>
            <ac:spMk id="7" creationId="{172E6453-53EE-0437-F273-ABFA63204FD2}"/>
          </ac:spMkLst>
        </pc:spChg>
        <pc:spChg chg="add del mod ord">
          <ac:chgData name="Norman Jen" userId="9c31dc5bf6bf3ccf" providerId="LiveId" clId="{E904A82C-FB3A-4582-93E0-5B571E8CACA3}" dt="2024-01-25T18:58:46.393" v="3344" actId="478"/>
          <ac:spMkLst>
            <pc:docMk/>
            <pc:sldMk cId="1331927605" sldId="296"/>
            <ac:spMk id="8" creationId="{DBD87174-62D6-0D71-9164-93632B61DE28}"/>
          </ac:spMkLst>
        </pc:spChg>
        <pc:spChg chg="add mod">
          <ac:chgData name="Norman Jen" userId="9c31dc5bf6bf3ccf" providerId="LiveId" clId="{E904A82C-FB3A-4582-93E0-5B571E8CACA3}" dt="2024-01-25T19:00:06.961" v="3347" actId="1076"/>
          <ac:spMkLst>
            <pc:docMk/>
            <pc:sldMk cId="1331927605" sldId="296"/>
            <ac:spMk id="9" creationId="{07AA5D34-A148-5FFC-2753-BF04F37027EB}"/>
          </ac:spMkLst>
        </pc:spChg>
        <pc:spChg chg="add del mod">
          <ac:chgData name="Norman Jen" userId="9c31dc5bf6bf3ccf" providerId="LiveId" clId="{E904A82C-FB3A-4582-93E0-5B571E8CACA3}" dt="2024-01-25T19:02:59.268" v="3365" actId="478"/>
          <ac:spMkLst>
            <pc:docMk/>
            <pc:sldMk cId="1331927605" sldId="296"/>
            <ac:spMk id="10" creationId="{4E03ADCE-D169-5177-C4D9-873413317BB4}"/>
          </ac:spMkLst>
        </pc:spChg>
        <pc:spChg chg="add mod">
          <ac:chgData name="Norman Jen" userId="9c31dc5bf6bf3ccf" providerId="LiveId" clId="{E904A82C-FB3A-4582-93E0-5B571E8CACA3}" dt="2024-01-25T19:02:13.340" v="3356" actId="1076"/>
          <ac:spMkLst>
            <pc:docMk/>
            <pc:sldMk cId="1331927605" sldId="296"/>
            <ac:spMk id="11" creationId="{FAC9D41D-5EE3-398E-DBB8-0A9CB1C4B102}"/>
          </ac:spMkLst>
        </pc:spChg>
        <pc:spChg chg="add mod">
          <ac:chgData name="Norman Jen" userId="9c31dc5bf6bf3ccf" providerId="LiveId" clId="{E904A82C-FB3A-4582-93E0-5B571E8CACA3}" dt="2024-01-25T19:02:19.211" v="3358" actId="1076"/>
          <ac:spMkLst>
            <pc:docMk/>
            <pc:sldMk cId="1331927605" sldId="296"/>
            <ac:spMk id="12" creationId="{B54CD3E1-BEBA-A20C-AD92-DCF550A79082}"/>
          </ac:spMkLst>
        </pc:spChg>
        <pc:spChg chg="add mod">
          <ac:chgData name="Norman Jen" userId="9c31dc5bf6bf3ccf" providerId="LiveId" clId="{E904A82C-FB3A-4582-93E0-5B571E8CACA3}" dt="2024-01-25T20:16:28.265" v="4359" actId="1076"/>
          <ac:spMkLst>
            <pc:docMk/>
            <pc:sldMk cId="1331927605" sldId="296"/>
            <ac:spMk id="13" creationId="{812D4CB4-5065-50B1-7F90-CB3265BCDC5B}"/>
          </ac:spMkLst>
        </pc:spChg>
        <pc:spChg chg="add del mod">
          <ac:chgData name="Norman Jen" userId="9c31dc5bf6bf3ccf" providerId="LiveId" clId="{E904A82C-FB3A-4582-93E0-5B571E8CACA3}" dt="2024-01-25T19:03:03.078" v="3366" actId="478"/>
          <ac:spMkLst>
            <pc:docMk/>
            <pc:sldMk cId="1331927605" sldId="296"/>
            <ac:spMk id="14" creationId="{AE8F8C3D-2C1C-2DE9-D87E-E043FF4E680A}"/>
          </ac:spMkLst>
        </pc:spChg>
        <pc:spChg chg="add del mod">
          <ac:chgData name="Norman Jen" userId="9c31dc5bf6bf3ccf" providerId="LiveId" clId="{E904A82C-FB3A-4582-93E0-5B571E8CACA3}" dt="2024-01-25T19:03:59.855" v="3368" actId="478"/>
          <ac:spMkLst>
            <pc:docMk/>
            <pc:sldMk cId="1331927605" sldId="296"/>
            <ac:spMk id="15" creationId="{8AEBAC2B-94E1-7215-2343-75093E5B6A77}"/>
          </ac:spMkLst>
        </pc:spChg>
        <pc:spChg chg="add mod">
          <ac:chgData name="Norman Jen" userId="9c31dc5bf6bf3ccf" providerId="LiveId" clId="{E904A82C-FB3A-4582-93E0-5B571E8CACA3}" dt="2024-01-25T20:15:37.976" v="4349" actId="14100"/>
          <ac:spMkLst>
            <pc:docMk/>
            <pc:sldMk cId="1331927605" sldId="296"/>
            <ac:spMk id="16" creationId="{8FFACD43-7270-0DE6-02A8-EEBA53D93550}"/>
          </ac:spMkLst>
        </pc:spChg>
        <pc:spChg chg="add mod">
          <ac:chgData name="Norman Jen" userId="9c31dc5bf6bf3ccf" providerId="LiveId" clId="{E904A82C-FB3A-4582-93E0-5B571E8CACA3}" dt="2024-01-25T20:15:59.021" v="4354" actId="1076"/>
          <ac:spMkLst>
            <pc:docMk/>
            <pc:sldMk cId="1331927605" sldId="296"/>
            <ac:spMk id="17" creationId="{4FB3B15A-7510-2DDD-6A31-69F9EB1CD9C3}"/>
          </ac:spMkLst>
        </pc:spChg>
        <pc:spChg chg="add mod">
          <ac:chgData name="Norman Jen" userId="9c31dc5bf6bf3ccf" providerId="LiveId" clId="{E904A82C-FB3A-4582-93E0-5B571E8CACA3}" dt="2024-01-25T20:16:13.244" v="4356" actId="1076"/>
          <ac:spMkLst>
            <pc:docMk/>
            <pc:sldMk cId="1331927605" sldId="296"/>
            <ac:spMk id="18" creationId="{D8B12FB4-12A6-C3D8-2427-63188EB2A3A1}"/>
          </ac:spMkLst>
        </pc:spChg>
        <pc:spChg chg="add mod">
          <ac:chgData name="Norman Jen" userId="9c31dc5bf6bf3ccf" providerId="LiveId" clId="{E904A82C-FB3A-4582-93E0-5B571E8CACA3}" dt="2024-01-25T20:16:35.933" v="4361" actId="1076"/>
          <ac:spMkLst>
            <pc:docMk/>
            <pc:sldMk cId="1331927605" sldId="296"/>
            <ac:spMk id="19" creationId="{6F84EA23-43A5-19C9-A13C-C529F8AE6A70}"/>
          </ac:spMkLst>
        </pc:spChg>
        <pc:spChg chg="add mod">
          <ac:chgData name="Norman Jen" userId="9c31dc5bf6bf3ccf" providerId="LiveId" clId="{E904A82C-FB3A-4582-93E0-5B571E8CACA3}" dt="2024-01-25T20:16:40.519" v="4363" actId="1076"/>
          <ac:spMkLst>
            <pc:docMk/>
            <pc:sldMk cId="1331927605" sldId="296"/>
            <ac:spMk id="20" creationId="{36946A23-2777-1FE7-E1FD-412E2C7C8C5A}"/>
          </ac:spMkLst>
        </pc:spChg>
        <pc:spChg chg="add mod">
          <ac:chgData name="Norman Jen" userId="9c31dc5bf6bf3ccf" providerId="LiveId" clId="{E904A82C-FB3A-4582-93E0-5B571E8CACA3}" dt="2024-01-25T20:16:45.722" v="4365" actId="1076"/>
          <ac:spMkLst>
            <pc:docMk/>
            <pc:sldMk cId="1331927605" sldId="296"/>
            <ac:spMk id="21" creationId="{67EF3C93-E535-A280-4E3D-0EB82DD83289}"/>
          </ac:spMkLst>
        </pc:spChg>
        <pc:picChg chg="add mod">
          <ac:chgData name="Norman Jen" userId="9c31dc5bf6bf3ccf" providerId="LiveId" clId="{E904A82C-FB3A-4582-93E0-5B571E8CACA3}" dt="2024-01-25T18:55:24.191" v="3305" actId="1076"/>
          <ac:picMkLst>
            <pc:docMk/>
            <pc:sldMk cId="1331927605" sldId="296"/>
            <ac:picMk id="4" creationId="{48195F07-9A90-AA73-225F-BFA17E2F3623}"/>
          </ac:picMkLst>
        </pc:picChg>
        <pc:picChg chg="add mod">
          <ac:chgData name="Norman Jen" userId="9c31dc5bf6bf3ccf" providerId="LiveId" clId="{E904A82C-FB3A-4582-93E0-5B571E8CACA3}" dt="2024-01-25T20:16:26.141" v="4358" actId="1076"/>
          <ac:picMkLst>
            <pc:docMk/>
            <pc:sldMk cId="1331927605" sldId="296"/>
            <ac:picMk id="6" creationId="{7FE56CCB-E2B9-CC8B-9D5B-F651B850AEED}"/>
          </ac:picMkLst>
        </pc:picChg>
      </pc:sldChg>
      <pc:sldChg chg="addSp modSp new del">
        <pc:chgData name="Norman Jen" userId="9c31dc5bf6bf3ccf" providerId="LiveId" clId="{E904A82C-FB3A-4582-93E0-5B571E8CACA3}" dt="2024-01-25T19:07:58.064" v="3435" actId="2696"/>
        <pc:sldMkLst>
          <pc:docMk/>
          <pc:sldMk cId="487490049" sldId="297"/>
        </pc:sldMkLst>
        <pc:picChg chg="add mod">
          <ac:chgData name="Norman Jen" userId="9c31dc5bf6bf3ccf" providerId="LiveId" clId="{E904A82C-FB3A-4582-93E0-5B571E8CACA3}" dt="2024-01-25T19:04:36.323" v="3377" actId="1076"/>
          <ac:picMkLst>
            <pc:docMk/>
            <pc:sldMk cId="487490049" sldId="297"/>
            <ac:picMk id="1026" creationId="{E1F3939D-7DDC-4C3E-0E59-1532E8B44698}"/>
          </ac:picMkLst>
        </pc:picChg>
      </pc:sldChg>
      <pc:sldChg chg="new del">
        <pc:chgData name="Norman Jen" userId="9c31dc5bf6bf3ccf" providerId="LiveId" clId="{E904A82C-FB3A-4582-93E0-5B571E8CACA3}" dt="2024-01-25T19:11:47.687" v="3439" actId="2696"/>
        <pc:sldMkLst>
          <pc:docMk/>
          <pc:sldMk cId="1830565484" sldId="297"/>
        </pc:sldMkLst>
      </pc:sldChg>
      <pc:sldMasterChg chg="add del addSldLayout delSldLayout">
        <pc:chgData name="Norman Jen" userId="9c31dc5bf6bf3ccf" providerId="LiveId" clId="{E904A82C-FB3A-4582-93E0-5B571E8CACA3}" dt="2024-01-26T01:23:03.919" v="4413" actId="2696"/>
        <pc:sldMasterMkLst>
          <pc:docMk/>
          <pc:sldMasterMk cId="0" sldId="2147483661"/>
        </pc:sldMasterMkLst>
        <pc:sldLayoutChg chg="add del">
          <pc:chgData name="Norman Jen" userId="9c31dc5bf6bf3ccf" providerId="LiveId" clId="{E904A82C-FB3A-4582-93E0-5B571E8CACA3}" dt="2024-01-26T01:23:03.919" v="4413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53a51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f053a51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b015b6a0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b015b6a0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9b015b6a0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9b015b6a0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1d1824d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1d1824d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9b015b6a0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9b015b6a0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91d1824d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91d1824d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g9b015b6a0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5" name="Google Shape;2675;g9b015b6a0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812477" y="1508413"/>
            <a:ext cx="3693600" cy="17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White Lotus</a:t>
            </a:r>
            <a:br>
              <a:rPr lang="en"/>
            </a:br>
            <a:r>
              <a:rPr lang="en" sz="4000"/>
              <a:t>Martha’s Vineyard</a:t>
            </a:r>
            <a:endParaRPr sz="40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12477" y="3239088"/>
            <a:ext cx="3693600" cy="586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Vivaldi" panose="03020602050506090804" pitchFamily="66" charset="0"/>
              </a:rPr>
              <a:t>“Luxury from Backyard to Beachfront”</a:t>
            </a:r>
            <a:endParaRPr sz="2000">
              <a:latin typeface="Vivaldi" panose="03020602050506090804" pitchFamily="66" charset="0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4335955" y="1869213"/>
            <a:ext cx="678594" cy="345616"/>
          </a:xfrm>
          <a:custGeom>
            <a:avLst/>
            <a:gdLst/>
            <a:ahLst/>
            <a:cxnLst/>
            <a:rect l="l" t="t" r="r" b="b"/>
            <a:pathLst>
              <a:path w="22444" h="11431" extrusionOk="0">
                <a:moveTo>
                  <a:pt x="3167" y="5977"/>
                </a:moveTo>
                <a:cubicBezTo>
                  <a:pt x="3131" y="5775"/>
                  <a:pt x="3120" y="5644"/>
                  <a:pt x="3096" y="5525"/>
                </a:cubicBezTo>
                <a:cubicBezTo>
                  <a:pt x="2989" y="5036"/>
                  <a:pt x="3155" y="4620"/>
                  <a:pt x="3477" y="4310"/>
                </a:cubicBezTo>
                <a:cubicBezTo>
                  <a:pt x="3703" y="4084"/>
                  <a:pt x="4024" y="3953"/>
                  <a:pt x="4370" y="3917"/>
                </a:cubicBezTo>
                <a:cubicBezTo>
                  <a:pt x="4715" y="3893"/>
                  <a:pt x="5025" y="3965"/>
                  <a:pt x="5298" y="4167"/>
                </a:cubicBezTo>
                <a:cubicBezTo>
                  <a:pt x="5382" y="4239"/>
                  <a:pt x="5489" y="4298"/>
                  <a:pt x="5608" y="4382"/>
                </a:cubicBezTo>
                <a:cubicBezTo>
                  <a:pt x="5667" y="4274"/>
                  <a:pt x="5739" y="4203"/>
                  <a:pt x="5775" y="4108"/>
                </a:cubicBezTo>
                <a:cubicBezTo>
                  <a:pt x="5846" y="3917"/>
                  <a:pt x="5918" y="3727"/>
                  <a:pt x="5977" y="3524"/>
                </a:cubicBezTo>
                <a:cubicBezTo>
                  <a:pt x="6144" y="2893"/>
                  <a:pt x="6572" y="2417"/>
                  <a:pt x="6906" y="1858"/>
                </a:cubicBezTo>
                <a:cubicBezTo>
                  <a:pt x="7037" y="1619"/>
                  <a:pt x="7263" y="1429"/>
                  <a:pt x="7465" y="1262"/>
                </a:cubicBezTo>
                <a:cubicBezTo>
                  <a:pt x="8013" y="869"/>
                  <a:pt x="8549" y="405"/>
                  <a:pt x="9227" y="226"/>
                </a:cubicBezTo>
                <a:cubicBezTo>
                  <a:pt x="9466" y="167"/>
                  <a:pt x="9704" y="119"/>
                  <a:pt x="9942" y="95"/>
                </a:cubicBezTo>
                <a:cubicBezTo>
                  <a:pt x="10097" y="72"/>
                  <a:pt x="10275" y="36"/>
                  <a:pt x="10442" y="36"/>
                </a:cubicBezTo>
                <a:cubicBezTo>
                  <a:pt x="10811" y="24"/>
                  <a:pt x="11192" y="83"/>
                  <a:pt x="11561" y="0"/>
                </a:cubicBezTo>
                <a:cubicBezTo>
                  <a:pt x="12275" y="155"/>
                  <a:pt x="12942" y="441"/>
                  <a:pt x="13526" y="881"/>
                </a:cubicBezTo>
                <a:cubicBezTo>
                  <a:pt x="13871" y="1155"/>
                  <a:pt x="14169" y="1465"/>
                  <a:pt x="14430" y="1786"/>
                </a:cubicBezTo>
                <a:cubicBezTo>
                  <a:pt x="14716" y="2119"/>
                  <a:pt x="14859" y="2536"/>
                  <a:pt x="14883" y="2965"/>
                </a:cubicBezTo>
                <a:cubicBezTo>
                  <a:pt x="14895" y="3203"/>
                  <a:pt x="14883" y="3441"/>
                  <a:pt x="14883" y="3691"/>
                </a:cubicBezTo>
                <a:lnTo>
                  <a:pt x="14883" y="4227"/>
                </a:lnTo>
                <a:cubicBezTo>
                  <a:pt x="15038" y="4274"/>
                  <a:pt x="15192" y="4203"/>
                  <a:pt x="15323" y="4203"/>
                </a:cubicBezTo>
                <a:cubicBezTo>
                  <a:pt x="15657" y="4191"/>
                  <a:pt x="15978" y="4144"/>
                  <a:pt x="16312" y="4144"/>
                </a:cubicBezTo>
                <a:cubicBezTo>
                  <a:pt x="17050" y="4155"/>
                  <a:pt x="17633" y="4632"/>
                  <a:pt x="17752" y="5358"/>
                </a:cubicBezTo>
                <a:cubicBezTo>
                  <a:pt x="17776" y="5525"/>
                  <a:pt x="17740" y="5691"/>
                  <a:pt x="17717" y="5870"/>
                </a:cubicBezTo>
                <a:cubicBezTo>
                  <a:pt x="18514" y="6072"/>
                  <a:pt x="19133" y="6489"/>
                  <a:pt x="19312" y="7346"/>
                </a:cubicBezTo>
                <a:cubicBezTo>
                  <a:pt x="19669" y="7430"/>
                  <a:pt x="20015" y="7489"/>
                  <a:pt x="20336" y="7596"/>
                </a:cubicBezTo>
                <a:cubicBezTo>
                  <a:pt x="20800" y="7739"/>
                  <a:pt x="21265" y="7906"/>
                  <a:pt x="21634" y="8215"/>
                </a:cubicBezTo>
                <a:cubicBezTo>
                  <a:pt x="21943" y="8465"/>
                  <a:pt x="22170" y="8799"/>
                  <a:pt x="22277" y="9180"/>
                </a:cubicBezTo>
                <a:cubicBezTo>
                  <a:pt x="22443" y="9823"/>
                  <a:pt x="22420" y="9823"/>
                  <a:pt x="22098" y="10597"/>
                </a:cubicBezTo>
                <a:cubicBezTo>
                  <a:pt x="21884" y="10716"/>
                  <a:pt x="21705" y="10835"/>
                  <a:pt x="21503" y="10942"/>
                </a:cubicBezTo>
                <a:cubicBezTo>
                  <a:pt x="21396" y="11002"/>
                  <a:pt x="21277" y="11037"/>
                  <a:pt x="21158" y="11073"/>
                </a:cubicBezTo>
                <a:cubicBezTo>
                  <a:pt x="20669" y="11240"/>
                  <a:pt x="20157" y="11323"/>
                  <a:pt x="19657" y="11382"/>
                </a:cubicBezTo>
                <a:cubicBezTo>
                  <a:pt x="19288" y="11430"/>
                  <a:pt x="18907" y="11371"/>
                  <a:pt x="18526" y="11359"/>
                </a:cubicBezTo>
                <a:cubicBezTo>
                  <a:pt x="18038" y="11347"/>
                  <a:pt x="17526" y="11335"/>
                  <a:pt x="17038" y="11347"/>
                </a:cubicBezTo>
                <a:cubicBezTo>
                  <a:pt x="16514" y="11359"/>
                  <a:pt x="16014" y="11430"/>
                  <a:pt x="15490" y="11347"/>
                </a:cubicBezTo>
                <a:cubicBezTo>
                  <a:pt x="15121" y="11287"/>
                  <a:pt x="14728" y="11299"/>
                  <a:pt x="14359" y="11287"/>
                </a:cubicBezTo>
                <a:cubicBezTo>
                  <a:pt x="14228" y="11287"/>
                  <a:pt x="14073" y="11263"/>
                  <a:pt x="13942" y="11252"/>
                </a:cubicBezTo>
                <a:cubicBezTo>
                  <a:pt x="13752" y="11240"/>
                  <a:pt x="13549" y="11216"/>
                  <a:pt x="13371" y="11228"/>
                </a:cubicBezTo>
                <a:cubicBezTo>
                  <a:pt x="12930" y="11287"/>
                  <a:pt x="12478" y="11252"/>
                  <a:pt x="12037" y="11216"/>
                </a:cubicBezTo>
                <a:cubicBezTo>
                  <a:pt x="11609" y="11168"/>
                  <a:pt x="11168" y="11168"/>
                  <a:pt x="10740" y="11180"/>
                </a:cubicBezTo>
                <a:cubicBezTo>
                  <a:pt x="10180" y="11192"/>
                  <a:pt x="9608" y="11109"/>
                  <a:pt x="9049" y="11061"/>
                </a:cubicBezTo>
                <a:cubicBezTo>
                  <a:pt x="8727" y="11049"/>
                  <a:pt x="8430" y="10990"/>
                  <a:pt x="8120" y="10930"/>
                </a:cubicBezTo>
                <a:cubicBezTo>
                  <a:pt x="7108" y="10740"/>
                  <a:pt x="6084" y="10621"/>
                  <a:pt x="5060" y="10501"/>
                </a:cubicBezTo>
                <a:cubicBezTo>
                  <a:pt x="4203" y="10394"/>
                  <a:pt x="3346" y="10287"/>
                  <a:pt x="2500" y="10168"/>
                </a:cubicBezTo>
                <a:cubicBezTo>
                  <a:pt x="1727" y="10049"/>
                  <a:pt x="1072" y="9704"/>
                  <a:pt x="536" y="9144"/>
                </a:cubicBezTo>
                <a:cubicBezTo>
                  <a:pt x="453" y="9073"/>
                  <a:pt x="393" y="8977"/>
                  <a:pt x="322" y="8918"/>
                </a:cubicBezTo>
                <a:cubicBezTo>
                  <a:pt x="191" y="8811"/>
                  <a:pt x="155" y="8680"/>
                  <a:pt x="119" y="8513"/>
                </a:cubicBezTo>
                <a:cubicBezTo>
                  <a:pt x="36" y="8215"/>
                  <a:pt x="0" y="7954"/>
                  <a:pt x="179" y="7680"/>
                </a:cubicBezTo>
                <a:lnTo>
                  <a:pt x="214" y="7596"/>
                </a:lnTo>
                <a:cubicBezTo>
                  <a:pt x="333" y="6882"/>
                  <a:pt x="845" y="6525"/>
                  <a:pt x="1453" y="6275"/>
                </a:cubicBezTo>
                <a:cubicBezTo>
                  <a:pt x="1667" y="6179"/>
                  <a:pt x="1846" y="6060"/>
                  <a:pt x="2084" y="6060"/>
                </a:cubicBezTo>
                <a:cubicBezTo>
                  <a:pt x="2238" y="6060"/>
                  <a:pt x="2417" y="5989"/>
                  <a:pt x="2584" y="5989"/>
                </a:cubicBezTo>
                <a:cubicBezTo>
                  <a:pt x="2798" y="5918"/>
                  <a:pt x="2941" y="5941"/>
                  <a:pt x="3167" y="5977"/>
                </a:cubicBezTo>
                <a:close/>
                <a:moveTo>
                  <a:pt x="18431" y="8275"/>
                </a:moveTo>
                <a:cubicBezTo>
                  <a:pt x="18419" y="8108"/>
                  <a:pt x="18431" y="7977"/>
                  <a:pt x="18514" y="7858"/>
                </a:cubicBezTo>
                <a:cubicBezTo>
                  <a:pt x="18574" y="7763"/>
                  <a:pt x="18610" y="7644"/>
                  <a:pt x="18657" y="7537"/>
                </a:cubicBezTo>
                <a:cubicBezTo>
                  <a:pt x="18752" y="7346"/>
                  <a:pt x="18705" y="7180"/>
                  <a:pt x="18598" y="7001"/>
                </a:cubicBezTo>
                <a:cubicBezTo>
                  <a:pt x="18348" y="6572"/>
                  <a:pt x="17979" y="6382"/>
                  <a:pt x="17467" y="6489"/>
                </a:cubicBezTo>
                <a:cubicBezTo>
                  <a:pt x="17359" y="6513"/>
                  <a:pt x="17264" y="6537"/>
                  <a:pt x="17157" y="6537"/>
                </a:cubicBezTo>
                <a:cubicBezTo>
                  <a:pt x="16919" y="6549"/>
                  <a:pt x="16800" y="6370"/>
                  <a:pt x="16919" y="6168"/>
                </a:cubicBezTo>
                <a:cubicBezTo>
                  <a:pt x="16931" y="6132"/>
                  <a:pt x="16943" y="6108"/>
                  <a:pt x="16978" y="6072"/>
                </a:cubicBezTo>
                <a:cubicBezTo>
                  <a:pt x="17133" y="5906"/>
                  <a:pt x="17157" y="5727"/>
                  <a:pt x="17157" y="5513"/>
                </a:cubicBezTo>
                <a:cubicBezTo>
                  <a:pt x="17157" y="5084"/>
                  <a:pt x="16978" y="4786"/>
                  <a:pt x="16574" y="4644"/>
                </a:cubicBezTo>
                <a:cubicBezTo>
                  <a:pt x="16205" y="4525"/>
                  <a:pt x="15824" y="4513"/>
                  <a:pt x="15443" y="4584"/>
                </a:cubicBezTo>
                <a:cubicBezTo>
                  <a:pt x="15133" y="4644"/>
                  <a:pt x="14800" y="4715"/>
                  <a:pt x="14609" y="5048"/>
                </a:cubicBezTo>
                <a:cubicBezTo>
                  <a:pt x="14573" y="5096"/>
                  <a:pt x="14538" y="5108"/>
                  <a:pt x="14490" y="5144"/>
                </a:cubicBezTo>
                <a:cubicBezTo>
                  <a:pt x="14430" y="5179"/>
                  <a:pt x="14300" y="5144"/>
                  <a:pt x="14264" y="5060"/>
                </a:cubicBezTo>
                <a:cubicBezTo>
                  <a:pt x="14252" y="4989"/>
                  <a:pt x="14216" y="4906"/>
                  <a:pt x="14240" y="4810"/>
                </a:cubicBezTo>
                <a:cubicBezTo>
                  <a:pt x="14323" y="4322"/>
                  <a:pt x="14383" y="3834"/>
                  <a:pt x="14335" y="3334"/>
                </a:cubicBezTo>
                <a:cubicBezTo>
                  <a:pt x="14276" y="2727"/>
                  <a:pt x="14121" y="2191"/>
                  <a:pt x="13657" y="1774"/>
                </a:cubicBezTo>
                <a:cubicBezTo>
                  <a:pt x="13383" y="1536"/>
                  <a:pt x="13109" y="1310"/>
                  <a:pt x="12787" y="1119"/>
                </a:cubicBezTo>
                <a:cubicBezTo>
                  <a:pt x="11942" y="595"/>
                  <a:pt x="11025" y="500"/>
                  <a:pt x="10049" y="655"/>
                </a:cubicBezTo>
                <a:cubicBezTo>
                  <a:pt x="9573" y="738"/>
                  <a:pt x="9132" y="941"/>
                  <a:pt x="8680" y="1096"/>
                </a:cubicBezTo>
                <a:cubicBezTo>
                  <a:pt x="8382" y="1191"/>
                  <a:pt x="8132" y="1357"/>
                  <a:pt x="7942" y="1631"/>
                </a:cubicBezTo>
                <a:cubicBezTo>
                  <a:pt x="7870" y="1750"/>
                  <a:pt x="7763" y="1834"/>
                  <a:pt x="7656" y="1929"/>
                </a:cubicBezTo>
                <a:cubicBezTo>
                  <a:pt x="7061" y="2441"/>
                  <a:pt x="6703" y="3131"/>
                  <a:pt x="6358" y="3834"/>
                </a:cubicBezTo>
                <a:cubicBezTo>
                  <a:pt x="6299" y="3953"/>
                  <a:pt x="6227" y="4084"/>
                  <a:pt x="6203" y="4203"/>
                </a:cubicBezTo>
                <a:cubicBezTo>
                  <a:pt x="6096" y="4560"/>
                  <a:pt x="6001" y="4929"/>
                  <a:pt x="5918" y="5287"/>
                </a:cubicBezTo>
                <a:cubicBezTo>
                  <a:pt x="5870" y="5417"/>
                  <a:pt x="5798" y="5525"/>
                  <a:pt x="5608" y="5513"/>
                </a:cubicBezTo>
                <a:cubicBezTo>
                  <a:pt x="5548" y="5382"/>
                  <a:pt x="5489" y="5227"/>
                  <a:pt x="5429" y="5096"/>
                </a:cubicBezTo>
                <a:cubicBezTo>
                  <a:pt x="5144" y="4465"/>
                  <a:pt x="4798" y="4322"/>
                  <a:pt x="4143" y="4501"/>
                </a:cubicBezTo>
                <a:cubicBezTo>
                  <a:pt x="3822" y="4584"/>
                  <a:pt x="3643" y="4822"/>
                  <a:pt x="3608" y="5167"/>
                </a:cubicBezTo>
                <a:cubicBezTo>
                  <a:pt x="3584" y="5465"/>
                  <a:pt x="3655" y="5751"/>
                  <a:pt x="3762" y="6037"/>
                </a:cubicBezTo>
                <a:cubicBezTo>
                  <a:pt x="3834" y="6239"/>
                  <a:pt x="3917" y="6453"/>
                  <a:pt x="4013" y="6656"/>
                </a:cubicBezTo>
                <a:cubicBezTo>
                  <a:pt x="4060" y="6763"/>
                  <a:pt x="4024" y="6870"/>
                  <a:pt x="3953" y="6941"/>
                </a:cubicBezTo>
                <a:cubicBezTo>
                  <a:pt x="3858" y="7013"/>
                  <a:pt x="3715" y="7049"/>
                  <a:pt x="3608" y="6989"/>
                </a:cubicBezTo>
                <a:cubicBezTo>
                  <a:pt x="3584" y="6965"/>
                  <a:pt x="3548" y="6953"/>
                  <a:pt x="3536" y="6930"/>
                </a:cubicBezTo>
                <a:cubicBezTo>
                  <a:pt x="3262" y="6572"/>
                  <a:pt x="2834" y="6489"/>
                  <a:pt x="2465" y="6358"/>
                </a:cubicBezTo>
                <a:cubicBezTo>
                  <a:pt x="2155" y="6239"/>
                  <a:pt x="1834" y="6299"/>
                  <a:pt x="1572" y="6489"/>
                </a:cubicBezTo>
                <a:cubicBezTo>
                  <a:pt x="1215" y="6751"/>
                  <a:pt x="917" y="7061"/>
                  <a:pt x="738" y="7465"/>
                </a:cubicBezTo>
                <a:cubicBezTo>
                  <a:pt x="512" y="7954"/>
                  <a:pt x="667" y="8370"/>
                  <a:pt x="1119" y="8632"/>
                </a:cubicBezTo>
                <a:cubicBezTo>
                  <a:pt x="1322" y="8751"/>
                  <a:pt x="1500" y="8870"/>
                  <a:pt x="1500" y="9144"/>
                </a:cubicBezTo>
                <a:cubicBezTo>
                  <a:pt x="1500" y="9168"/>
                  <a:pt x="1536" y="9227"/>
                  <a:pt x="1572" y="9251"/>
                </a:cubicBezTo>
                <a:cubicBezTo>
                  <a:pt x="1679" y="9299"/>
                  <a:pt x="1774" y="9370"/>
                  <a:pt x="1893" y="9394"/>
                </a:cubicBezTo>
                <a:cubicBezTo>
                  <a:pt x="2703" y="9644"/>
                  <a:pt x="3536" y="9787"/>
                  <a:pt x="4382" y="9811"/>
                </a:cubicBezTo>
                <a:cubicBezTo>
                  <a:pt x="4775" y="9823"/>
                  <a:pt x="5132" y="9906"/>
                  <a:pt x="5501" y="9966"/>
                </a:cubicBezTo>
                <a:cubicBezTo>
                  <a:pt x="6048" y="10037"/>
                  <a:pt x="6584" y="10168"/>
                  <a:pt x="7120" y="10240"/>
                </a:cubicBezTo>
                <a:cubicBezTo>
                  <a:pt x="7596" y="10323"/>
                  <a:pt x="8073" y="10347"/>
                  <a:pt x="8549" y="10418"/>
                </a:cubicBezTo>
                <a:cubicBezTo>
                  <a:pt x="9204" y="10513"/>
                  <a:pt x="9847" y="10573"/>
                  <a:pt x="10501" y="10585"/>
                </a:cubicBezTo>
                <a:cubicBezTo>
                  <a:pt x="10823" y="10585"/>
                  <a:pt x="11156" y="10644"/>
                  <a:pt x="11466" y="10644"/>
                </a:cubicBezTo>
                <a:cubicBezTo>
                  <a:pt x="12192" y="10656"/>
                  <a:pt x="12906" y="10668"/>
                  <a:pt x="13645" y="10692"/>
                </a:cubicBezTo>
                <a:cubicBezTo>
                  <a:pt x="14026" y="10704"/>
                  <a:pt x="14430" y="10597"/>
                  <a:pt x="14811" y="10740"/>
                </a:cubicBezTo>
                <a:cubicBezTo>
                  <a:pt x="14895" y="10763"/>
                  <a:pt x="14978" y="10716"/>
                  <a:pt x="15073" y="10716"/>
                </a:cubicBezTo>
                <a:cubicBezTo>
                  <a:pt x="15157" y="10716"/>
                  <a:pt x="15252" y="10704"/>
                  <a:pt x="15323" y="10716"/>
                </a:cubicBezTo>
                <a:cubicBezTo>
                  <a:pt x="15764" y="10835"/>
                  <a:pt x="16216" y="10775"/>
                  <a:pt x="16657" y="10751"/>
                </a:cubicBezTo>
                <a:cubicBezTo>
                  <a:pt x="16978" y="10716"/>
                  <a:pt x="17276" y="10763"/>
                  <a:pt x="17586" y="10775"/>
                </a:cubicBezTo>
                <a:cubicBezTo>
                  <a:pt x="17717" y="10787"/>
                  <a:pt x="17848" y="10811"/>
                  <a:pt x="17990" y="10811"/>
                </a:cubicBezTo>
                <a:cubicBezTo>
                  <a:pt x="18467" y="10811"/>
                  <a:pt x="18955" y="10823"/>
                  <a:pt x="19431" y="10811"/>
                </a:cubicBezTo>
                <a:cubicBezTo>
                  <a:pt x="19657" y="10811"/>
                  <a:pt x="19872" y="10823"/>
                  <a:pt x="20086" y="10704"/>
                </a:cubicBezTo>
                <a:cubicBezTo>
                  <a:pt x="20205" y="10632"/>
                  <a:pt x="20348" y="10597"/>
                  <a:pt x="20491" y="10597"/>
                </a:cubicBezTo>
                <a:cubicBezTo>
                  <a:pt x="20634" y="10597"/>
                  <a:pt x="20753" y="10537"/>
                  <a:pt x="20872" y="10466"/>
                </a:cubicBezTo>
                <a:cubicBezTo>
                  <a:pt x="21003" y="10394"/>
                  <a:pt x="21158" y="10335"/>
                  <a:pt x="21288" y="10263"/>
                </a:cubicBezTo>
                <a:cubicBezTo>
                  <a:pt x="21503" y="10168"/>
                  <a:pt x="21646" y="10001"/>
                  <a:pt x="21622" y="9787"/>
                </a:cubicBezTo>
                <a:cubicBezTo>
                  <a:pt x="21574" y="9216"/>
                  <a:pt x="21419" y="8680"/>
                  <a:pt x="20907" y="8370"/>
                </a:cubicBezTo>
                <a:cubicBezTo>
                  <a:pt x="20622" y="8204"/>
                  <a:pt x="20336" y="8025"/>
                  <a:pt x="20026" y="7942"/>
                </a:cubicBezTo>
                <a:cubicBezTo>
                  <a:pt x="19776" y="7858"/>
                  <a:pt x="19514" y="7823"/>
                  <a:pt x="19276" y="7858"/>
                </a:cubicBezTo>
                <a:cubicBezTo>
                  <a:pt x="18776" y="8382"/>
                  <a:pt x="18824" y="8335"/>
                  <a:pt x="18431" y="82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859526" y="2077120"/>
            <a:ext cx="520913" cy="250814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11"/>
                </a:moveTo>
                <a:cubicBezTo>
                  <a:pt x="20456" y="6835"/>
                  <a:pt x="20849" y="6847"/>
                  <a:pt x="21253" y="6859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8" y="8502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2"/>
                  <a:pt x="25123" y="12347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2"/>
                  <a:pt x="21480" y="12574"/>
                  <a:pt x="20872" y="12621"/>
                </a:cubicBezTo>
                <a:cubicBezTo>
                  <a:pt x="20015" y="12693"/>
                  <a:pt x="19158" y="12669"/>
                  <a:pt x="18313" y="12574"/>
                </a:cubicBezTo>
                <a:cubicBezTo>
                  <a:pt x="17693" y="12514"/>
                  <a:pt x="17098" y="12478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3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78"/>
                  <a:pt x="4442" y="12466"/>
                </a:cubicBezTo>
                <a:cubicBezTo>
                  <a:pt x="4144" y="12454"/>
                  <a:pt x="3858" y="12443"/>
                  <a:pt x="3561" y="12431"/>
                </a:cubicBezTo>
                <a:cubicBezTo>
                  <a:pt x="3442" y="12431"/>
                  <a:pt x="3335" y="12431"/>
                  <a:pt x="3215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9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692"/>
                </a:cubicBezTo>
                <a:cubicBezTo>
                  <a:pt x="60" y="10538"/>
                  <a:pt x="1" y="10347"/>
                  <a:pt x="1" y="10133"/>
                </a:cubicBezTo>
                <a:cubicBezTo>
                  <a:pt x="13" y="9787"/>
                  <a:pt x="13" y="9442"/>
                  <a:pt x="37" y="9121"/>
                </a:cubicBezTo>
                <a:cubicBezTo>
                  <a:pt x="37" y="9061"/>
                  <a:pt x="37" y="8966"/>
                  <a:pt x="60" y="8930"/>
                </a:cubicBezTo>
                <a:cubicBezTo>
                  <a:pt x="358" y="8454"/>
                  <a:pt x="537" y="7894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82"/>
                  <a:pt x="2918" y="6882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42"/>
                  <a:pt x="4466" y="6942"/>
                  <a:pt x="4692" y="6978"/>
                </a:cubicBezTo>
                <a:cubicBezTo>
                  <a:pt x="4918" y="7025"/>
                  <a:pt x="5120" y="7097"/>
                  <a:pt x="5371" y="7168"/>
                </a:cubicBezTo>
                <a:cubicBezTo>
                  <a:pt x="5371" y="7061"/>
                  <a:pt x="5394" y="6990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4"/>
                  <a:pt x="6430" y="4644"/>
                  <a:pt x="6895" y="4763"/>
                </a:cubicBezTo>
                <a:cubicBezTo>
                  <a:pt x="7323" y="4858"/>
                  <a:pt x="7776" y="4977"/>
                  <a:pt x="8097" y="5275"/>
                </a:cubicBezTo>
                <a:cubicBezTo>
                  <a:pt x="8288" y="5192"/>
                  <a:pt x="8204" y="5073"/>
                  <a:pt x="8192" y="4977"/>
                </a:cubicBezTo>
                <a:cubicBezTo>
                  <a:pt x="8085" y="4323"/>
                  <a:pt x="8157" y="3691"/>
                  <a:pt x="8407" y="3060"/>
                </a:cubicBezTo>
                <a:cubicBezTo>
                  <a:pt x="8621" y="2560"/>
                  <a:pt x="8847" y="2060"/>
                  <a:pt x="9181" y="1632"/>
                </a:cubicBezTo>
                <a:cubicBezTo>
                  <a:pt x="9585" y="1132"/>
                  <a:pt x="10097" y="751"/>
                  <a:pt x="10657" y="477"/>
                </a:cubicBezTo>
                <a:cubicBezTo>
                  <a:pt x="10835" y="382"/>
                  <a:pt x="11050" y="370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1"/>
                  <a:pt x="13276" y="310"/>
                  <a:pt x="14038" y="858"/>
                </a:cubicBezTo>
                <a:cubicBezTo>
                  <a:pt x="14419" y="1144"/>
                  <a:pt x="14776" y="1429"/>
                  <a:pt x="15098" y="1798"/>
                </a:cubicBezTo>
                <a:cubicBezTo>
                  <a:pt x="15717" y="2537"/>
                  <a:pt x="16003" y="3406"/>
                  <a:pt x="16169" y="4323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2"/>
                </a:cubicBezTo>
                <a:cubicBezTo>
                  <a:pt x="17717" y="4704"/>
                  <a:pt x="18444" y="4942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11"/>
                </a:cubicBezTo>
                <a:close/>
                <a:moveTo>
                  <a:pt x="6240" y="7763"/>
                </a:moveTo>
                <a:cubicBezTo>
                  <a:pt x="6013" y="7918"/>
                  <a:pt x="5835" y="7930"/>
                  <a:pt x="5704" y="7763"/>
                </a:cubicBezTo>
                <a:cubicBezTo>
                  <a:pt x="5597" y="7621"/>
                  <a:pt x="5442" y="7609"/>
                  <a:pt x="5287" y="7585"/>
                </a:cubicBezTo>
                <a:cubicBezTo>
                  <a:pt x="4323" y="7501"/>
                  <a:pt x="3335" y="7501"/>
                  <a:pt x="2382" y="7692"/>
                </a:cubicBezTo>
                <a:cubicBezTo>
                  <a:pt x="1799" y="7811"/>
                  <a:pt x="1310" y="8121"/>
                  <a:pt x="1001" y="8680"/>
                </a:cubicBezTo>
                <a:cubicBezTo>
                  <a:pt x="763" y="9073"/>
                  <a:pt x="715" y="9514"/>
                  <a:pt x="751" y="9907"/>
                </a:cubicBezTo>
                <a:cubicBezTo>
                  <a:pt x="787" y="10418"/>
                  <a:pt x="965" y="10942"/>
                  <a:pt x="1501" y="11192"/>
                </a:cubicBezTo>
                <a:cubicBezTo>
                  <a:pt x="1680" y="11276"/>
                  <a:pt x="1834" y="11431"/>
                  <a:pt x="2025" y="11561"/>
                </a:cubicBezTo>
                <a:cubicBezTo>
                  <a:pt x="2418" y="11490"/>
                  <a:pt x="2799" y="11538"/>
                  <a:pt x="3192" y="11728"/>
                </a:cubicBezTo>
                <a:cubicBezTo>
                  <a:pt x="3382" y="11835"/>
                  <a:pt x="3620" y="11835"/>
                  <a:pt x="3847" y="11847"/>
                </a:cubicBezTo>
                <a:cubicBezTo>
                  <a:pt x="4513" y="11895"/>
                  <a:pt x="5192" y="11871"/>
                  <a:pt x="5871" y="11847"/>
                </a:cubicBezTo>
                <a:cubicBezTo>
                  <a:pt x="6978" y="11800"/>
                  <a:pt x="8085" y="11788"/>
                  <a:pt x="9204" y="11776"/>
                </a:cubicBezTo>
                <a:cubicBezTo>
                  <a:pt x="10050" y="11752"/>
                  <a:pt x="10907" y="11657"/>
                  <a:pt x="11776" y="11728"/>
                </a:cubicBezTo>
                <a:cubicBezTo>
                  <a:pt x="12443" y="11788"/>
                  <a:pt x="13110" y="11812"/>
                  <a:pt x="13800" y="11871"/>
                </a:cubicBezTo>
                <a:cubicBezTo>
                  <a:pt x="14288" y="11919"/>
                  <a:pt x="14776" y="11978"/>
                  <a:pt x="15288" y="11966"/>
                </a:cubicBezTo>
                <a:cubicBezTo>
                  <a:pt x="16193" y="11919"/>
                  <a:pt x="17098" y="11931"/>
                  <a:pt x="17991" y="11966"/>
                </a:cubicBezTo>
                <a:cubicBezTo>
                  <a:pt x="18670" y="11978"/>
                  <a:pt x="19348" y="12073"/>
                  <a:pt x="20015" y="12050"/>
                </a:cubicBezTo>
                <a:cubicBezTo>
                  <a:pt x="21170" y="12026"/>
                  <a:pt x="22325" y="11978"/>
                  <a:pt x="23468" y="11931"/>
                </a:cubicBezTo>
                <a:cubicBezTo>
                  <a:pt x="23694" y="11931"/>
                  <a:pt x="23920" y="11954"/>
                  <a:pt x="24147" y="11954"/>
                </a:cubicBezTo>
                <a:cubicBezTo>
                  <a:pt x="24325" y="11954"/>
                  <a:pt x="24504" y="11919"/>
                  <a:pt x="24659" y="11871"/>
                </a:cubicBezTo>
                <a:cubicBezTo>
                  <a:pt x="24885" y="11812"/>
                  <a:pt x="25099" y="11728"/>
                  <a:pt x="25302" y="11633"/>
                </a:cubicBezTo>
                <a:cubicBezTo>
                  <a:pt x="25671" y="11490"/>
                  <a:pt x="25730" y="11180"/>
                  <a:pt x="25421" y="10907"/>
                </a:cubicBezTo>
                <a:cubicBezTo>
                  <a:pt x="25171" y="10680"/>
                  <a:pt x="24873" y="10526"/>
                  <a:pt x="24599" y="10323"/>
                </a:cubicBezTo>
                <a:cubicBezTo>
                  <a:pt x="23992" y="9847"/>
                  <a:pt x="23325" y="9657"/>
                  <a:pt x="22575" y="9895"/>
                </a:cubicBezTo>
                <a:cubicBezTo>
                  <a:pt x="22373" y="9966"/>
                  <a:pt x="22242" y="9871"/>
                  <a:pt x="22099" y="9752"/>
                </a:cubicBezTo>
                <a:cubicBezTo>
                  <a:pt x="22087" y="9395"/>
                  <a:pt x="22385" y="9252"/>
                  <a:pt x="22587" y="9073"/>
                </a:cubicBezTo>
                <a:cubicBezTo>
                  <a:pt x="22611" y="8942"/>
                  <a:pt x="22623" y="8835"/>
                  <a:pt x="22646" y="8716"/>
                </a:cubicBezTo>
                <a:cubicBezTo>
                  <a:pt x="22754" y="8394"/>
                  <a:pt x="22611" y="8168"/>
                  <a:pt x="22385" y="7942"/>
                </a:cubicBezTo>
                <a:cubicBezTo>
                  <a:pt x="22099" y="7644"/>
                  <a:pt x="21730" y="7525"/>
                  <a:pt x="21361" y="7454"/>
                </a:cubicBezTo>
                <a:cubicBezTo>
                  <a:pt x="20777" y="7335"/>
                  <a:pt x="20182" y="7275"/>
                  <a:pt x="19706" y="7752"/>
                </a:cubicBezTo>
                <a:cubicBezTo>
                  <a:pt x="19658" y="7799"/>
                  <a:pt x="19598" y="7859"/>
                  <a:pt x="19539" y="7859"/>
                </a:cubicBezTo>
                <a:cubicBezTo>
                  <a:pt x="19456" y="7859"/>
                  <a:pt x="19337" y="7859"/>
                  <a:pt x="19289" y="7799"/>
                </a:cubicBezTo>
                <a:cubicBezTo>
                  <a:pt x="19217" y="7728"/>
                  <a:pt x="19182" y="7609"/>
                  <a:pt x="19158" y="7501"/>
                </a:cubicBezTo>
                <a:cubicBezTo>
                  <a:pt x="19134" y="7454"/>
                  <a:pt x="19217" y="7382"/>
                  <a:pt x="19241" y="7323"/>
                </a:cubicBezTo>
                <a:cubicBezTo>
                  <a:pt x="19527" y="6692"/>
                  <a:pt x="19337" y="6025"/>
                  <a:pt x="18765" y="5763"/>
                </a:cubicBezTo>
                <a:cubicBezTo>
                  <a:pt x="17932" y="5370"/>
                  <a:pt x="17086" y="5263"/>
                  <a:pt x="16253" y="5775"/>
                </a:cubicBezTo>
                <a:cubicBezTo>
                  <a:pt x="15955" y="5954"/>
                  <a:pt x="15777" y="5882"/>
                  <a:pt x="15705" y="5561"/>
                </a:cubicBezTo>
                <a:cubicBezTo>
                  <a:pt x="15669" y="5418"/>
                  <a:pt x="15669" y="5251"/>
                  <a:pt x="15669" y="5085"/>
                </a:cubicBezTo>
                <a:cubicBezTo>
                  <a:pt x="15669" y="4954"/>
                  <a:pt x="15717" y="4811"/>
                  <a:pt x="15669" y="4692"/>
                </a:cubicBezTo>
                <a:cubicBezTo>
                  <a:pt x="15479" y="4037"/>
                  <a:pt x="15443" y="3334"/>
                  <a:pt x="15015" y="2763"/>
                </a:cubicBezTo>
                <a:cubicBezTo>
                  <a:pt x="14955" y="2679"/>
                  <a:pt x="14931" y="2560"/>
                  <a:pt x="14872" y="2465"/>
                </a:cubicBezTo>
                <a:cubicBezTo>
                  <a:pt x="14788" y="2346"/>
                  <a:pt x="14717" y="2227"/>
                  <a:pt x="14634" y="2144"/>
                </a:cubicBezTo>
                <a:cubicBezTo>
                  <a:pt x="14419" y="1929"/>
                  <a:pt x="14193" y="1739"/>
                  <a:pt x="13979" y="1548"/>
                </a:cubicBezTo>
                <a:cubicBezTo>
                  <a:pt x="13276" y="953"/>
                  <a:pt x="12455" y="727"/>
                  <a:pt x="11574" y="858"/>
                </a:cubicBezTo>
                <a:cubicBezTo>
                  <a:pt x="10835" y="977"/>
                  <a:pt x="10240" y="1382"/>
                  <a:pt x="9776" y="1977"/>
                </a:cubicBezTo>
                <a:cubicBezTo>
                  <a:pt x="9454" y="2394"/>
                  <a:pt x="9276" y="2882"/>
                  <a:pt x="9038" y="3334"/>
                </a:cubicBezTo>
                <a:cubicBezTo>
                  <a:pt x="8692" y="3989"/>
                  <a:pt x="8716" y="4668"/>
                  <a:pt x="8835" y="5370"/>
                </a:cubicBezTo>
                <a:cubicBezTo>
                  <a:pt x="9109" y="5704"/>
                  <a:pt x="8895" y="6025"/>
                  <a:pt x="8895" y="6370"/>
                </a:cubicBezTo>
                <a:cubicBezTo>
                  <a:pt x="8585" y="6394"/>
                  <a:pt x="8359" y="6311"/>
                  <a:pt x="8157" y="6156"/>
                </a:cubicBezTo>
                <a:cubicBezTo>
                  <a:pt x="7990" y="6037"/>
                  <a:pt x="7847" y="5906"/>
                  <a:pt x="7668" y="5787"/>
                </a:cubicBezTo>
                <a:cubicBezTo>
                  <a:pt x="7311" y="5549"/>
                  <a:pt x="6930" y="5430"/>
                  <a:pt x="6502" y="5549"/>
                </a:cubicBezTo>
                <a:cubicBezTo>
                  <a:pt x="6323" y="5596"/>
                  <a:pt x="6192" y="5704"/>
                  <a:pt x="6121" y="5894"/>
                </a:cubicBezTo>
                <a:cubicBezTo>
                  <a:pt x="5942" y="6382"/>
                  <a:pt x="5894" y="6859"/>
                  <a:pt x="6085" y="7347"/>
                </a:cubicBezTo>
                <a:cubicBezTo>
                  <a:pt x="6133" y="7490"/>
                  <a:pt x="6180" y="7609"/>
                  <a:pt x="6240" y="77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353420" y="1186991"/>
            <a:ext cx="797055" cy="383773"/>
          </a:xfrm>
          <a:custGeom>
            <a:avLst/>
            <a:gdLst/>
            <a:ahLst/>
            <a:cxnLst/>
            <a:rect l="l" t="t" r="r" b="b"/>
            <a:pathLst>
              <a:path w="26362" h="12693" extrusionOk="0">
                <a:moveTo>
                  <a:pt x="20039" y="6823"/>
                </a:moveTo>
                <a:cubicBezTo>
                  <a:pt x="20456" y="6835"/>
                  <a:pt x="20849" y="6846"/>
                  <a:pt x="21253" y="6858"/>
                </a:cubicBezTo>
                <a:cubicBezTo>
                  <a:pt x="21956" y="6894"/>
                  <a:pt x="22492" y="7251"/>
                  <a:pt x="22968" y="7728"/>
                </a:cubicBezTo>
                <a:cubicBezTo>
                  <a:pt x="23313" y="8061"/>
                  <a:pt x="23409" y="8501"/>
                  <a:pt x="23397" y="8978"/>
                </a:cubicBezTo>
                <a:cubicBezTo>
                  <a:pt x="23825" y="9192"/>
                  <a:pt x="24230" y="9430"/>
                  <a:pt x="24659" y="9633"/>
                </a:cubicBezTo>
                <a:cubicBezTo>
                  <a:pt x="25171" y="9847"/>
                  <a:pt x="25587" y="10192"/>
                  <a:pt x="25956" y="10597"/>
                </a:cubicBezTo>
                <a:cubicBezTo>
                  <a:pt x="26361" y="11014"/>
                  <a:pt x="26326" y="11561"/>
                  <a:pt x="25897" y="11966"/>
                </a:cubicBezTo>
                <a:cubicBezTo>
                  <a:pt x="25671" y="12169"/>
                  <a:pt x="25421" y="12311"/>
                  <a:pt x="25123" y="12359"/>
                </a:cubicBezTo>
                <a:cubicBezTo>
                  <a:pt x="24325" y="12454"/>
                  <a:pt x="23516" y="12550"/>
                  <a:pt x="22694" y="12550"/>
                </a:cubicBezTo>
                <a:cubicBezTo>
                  <a:pt x="22087" y="12561"/>
                  <a:pt x="21480" y="12573"/>
                  <a:pt x="20872" y="12621"/>
                </a:cubicBezTo>
                <a:cubicBezTo>
                  <a:pt x="20015" y="12692"/>
                  <a:pt x="19158" y="12669"/>
                  <a:pt x="18313" y="12573"/>
                </a:cubicBezTo>
                <a:cubicBezTo>
                  <a:pt x="17694" y="12502"/>
                  <a:pt x="17098" y="12490"/>
                  <a:pt x="16479" y="12550"/>
                </a:cubicBezTo>
                <a:cubicBezTo>
                  <a:pt x="16027" y="12585"/>
                  <a:pt x="15574" y="12550"/>
                  <a:pt x="15122" y="12514"/>
                </a:cubicBezTo>
                <a:cubicBezTo>
                  <a:pt x="14288" y="12466"/>
                  <a:pt x="13455" y="12490"/>
                  <a:pt x="12633" y="12371"/>
                </a:cubicBezTo>
                <a:cubicBezTo>
                  <a:pt x="11419" y="12192"/>
                  <a:pt x="10193" y="12347"/>
                  <a:pt x="8978" y="12347"/>
                </a:cubicBezTo>
                <a:cubicBezTo>
                  <a:pt x="7871" y="12347"/>
                  <a:pt x="6764" y="12454"/>
                  <a:pt x="5656" y="12502"/>
                </a:cubicBezTo>
                <a:cubicBezTo>
                  <a:pt x="5251" y="12514"/>
                  <a:pt x="4835" y="12490"/>
                  <a:pt x="4442" y="12466"/>
                </a:cubicBezTo>
                <a:cubicBezTo>
                  <a:pt x="4144" y="12454"/>
                  <a:pt x="3858" y="12442"/>
                  <a:pt x="3561" y="12430"/>
                </a:cubicBezTo>
                <a:cubicBezTo>
                  <a:pt x="3442" y="12430"/>
                  <a:pt x="3335" y="12430"/>
                  <a:pt x="3216" y="12395"/>
                </a:cubicBezTo>
                <a:cubicBezTo>
                  <a:pt x="2561" y="12228"/>
                  <a:pt x="1918" y="12038"/>
                  <a:pt x="1299" y="11776"/>
                </a:cubicBezTo>
                <a:cubicBezTo>
                  <a:pt x="1049" y="11668"/>
                  <a:pt x="822" y="11442"/>
                  <a:pt x="608" y="11240"/>
                </a:cubicBezTo>
                <a:cubicBezTo>
                  <a:pt x="453" y="11073"/>
                  <a:pt x="346" y="10883"/>
                  <a:pt x="191" y="10704"/>
                </a:cubicBezTo>
                <a:cubicBezTo>
                  <a:pt x="60" y="10537"/>
                  <a:pt x="1" y="10347"/>
                  <a:pt x="1" y="10133"/>
                </a:cubicBezTo>
                <a:cubicBezTo>
                  <a:pt x="13" y="9787"/>
                  <a:pt x="13" y="9454"/>
                  <a:pt x="37" y="9121"/>
                </a:cubicBezTo>
                <a:cubicBezTo>
                  <a:pt x="37" y="9049"/>
                  <a:pt x="37" y="8978"/>
                  <a:pt x="60" y="8930"/>
                </a:cubicBezTo>
                <a:cubicBezTo>
                  <a:pt x="358" y="8454"/>
                  <a:pt x="537" y="7906"/>
                  <a:pt x="1049" y="7573"/>
                </a:cubicBezTo>
                <a:cubicBezTo>
                  <a:pt x="1668" y="7168"/>
                  <a:pt x="1942" y="7037"/>
                  <a:pt x="2573" y="6906"/>
                </a:cubicBezTo>
                <a:cubicBezTo>
                  <a:pt x="2680" y="6870"/>
                  <a:pt x="2799" y="6894"/>
                  <a:pt x="2918" y="6894"/>
                </a:cubicBezTo>
                <a:cubicBezTo>
                  <a:pt x="3275" y="6906"/>
                  <a:pt x="3644" y="6918"/>
                  <a:pt x="4001" y="6930"/>
                </a:cubicBezTo>
                <a:cubicBezTo>
                  <a:pt x="4228" y="6954"/>
                  <a:pt x="4466" y="6954"/>
                  <a:pt x="4692" y="6977"/>
                </a:cubicBezTo>
                <a:cubicBezTo>
                  <a:pt x="4918" y="7025"/>
                  <a:pt x="5121" y="7096"/>
                  <a:pt x="5371" y="7168"/>
                </a:cubicBezTo>
                <a:cubicBezTo>
                  <a:pt x="5371" y="7073"/>
                  <a:pt x="5394" y="6989"/>
                  <a:pt x="5371" y="6918"/>
                </a:cubicBezTo>
                <a:cubicBezTo>
                  <a:pt x="5192" y="6263"/>
                  <a:pt x="5287" y="5656"/>
                  <a:pt x="5668" y="5120"/>
                </a:cubicBezTo>
                <a:cubicBezTo>
                  <a:pt x="5966" y="4703"/>
                  <a:pt x="6430" y="4644"/>
                  <a:pt x="6895" y="4763"/>
                </a:cubicBezTo>
                <a:cubicBezTo>
                  <a:pt x="7323" y="4870"/>
                  <a:pt x="7776" y="4989"/>
                  <a:pt x="8097" y="5287"/>
                </a:cubicBezTo>
                <a:cubicBezTo>
                  <a:pt x="8288" y="5191"/>
                  <a:pt x="8204" y="5072"/>
                  <a:pt x="8192" y="4989"/>
                </a:cubicBezTo>
                <a:cubicBezTo>
                  <a:pt x="8085" y="4334"/>
                  <a:pt x="8157" y="3691"/>
                  <a:pt x="8407" y="3060"/>
                </a:cubicBezTo>
                <a:cubicBezTo>
                  <a:pt x="8621" y="2560"/>
                  <a:pt x="8847" y="2072"/>
                  <a:pt x="9181" y="1632"/>
                </a:cubicBezTo>
                <a:cubicBezTo>
                  <a:pt x="9585" y="1131"/>
                  <a:pt x="10097" y="762"/>
                  <a:pt x="10657" y="477"/>
                </a:cubicBezTo>
                <a:cubicBezTo>
                  <a:pt x="10836" y="381"/>
                  <a:pt x="11050" y="369"/>
                  <a:pt x="11240" y="322"/>
                </a:cubicBezTo>
                <a:cubicBezTo>
                  <a:pt x="11324" y="310"/>
                  <a:pt x="11419" y="322"/>
                  <a:pt x="11502" y="298"/>
                </a:cubicBezTo>
                <a:cubicBezTo>
                  <a:pt x="12455" y="0"/>
                  <a:pt x="13276" y="310"/>
                  <a:pt x="14038" y="858"/>
                </a:cubicBezTo>
                <a:cubicBezTo>
                  <a:pt x="14419" y="1143"/>
                  <a:pt x="14776" y="1429"/>
                  <a:pt x="15098" y="1798"/>
                </a:cubicBezTo>
                <a:cubicBezTo>
                  <a:pt x="15717" y="2548"/>
                  <a:pt x="16003" y="3406"/>
                  <a:pt x="16170" y="4334"/>
                </a:cubicBezTo>
                <a:cubicBezTo>
                  <a:pt x="16205" y="4549"/>
                  <a:pt x="16241" y="4763"/>
                  <a:pt x="16289" y="5025"/>
                </a:cubicBezTo>
                <a:cubicBezTo>
                  <a:pt x="16527" y="5001"/>
                  <a:pt x="16729" y="5001"/>
                  <a:pt x="16908" y="4941"/>
                </a:cubicBezTo>
                <a:cubicBezTo>
                  <a:pt x="17717" y="4703"/>
                  <a:pt x="18444" y="4941"/>
                  <a:pt x="19146" y="5263"/>
                </a:cubicBezTo>
                <a:cubicBezTo>
                  <a:pt x="19575" y="5477"/>
                  <a:pt x="19837" y="5906"/>
                  <a:pt x="19956" y="6382"/>
                </a:cubicBezTo>
                <a:cubicBezTo>
                  <a:pt x="19991" y="6537"/>
                  <a:pt x="20003" y="6668"/>
                  <a:pt x="20039" y="6823"/>
                </a:cubicBezTo>
                <a:close/>
                <a:moveTo>
                  <a:pt x="6252" y="7751"/>
                </a:moveTo>
                <a:cubicBezTo>
                  <a:pt x="6025" y="7906"/>
                  <a:pt x="5847" y="7918"/>
                  <a:pt x="5716" y="7751"/>
                </a:cubicBezTo>
                <a:cubicBezTo>
                  <a:pt x="5609" y="7608"/>
                  <a:pt x="5466" y="7585"/>
                  <a:pt x="5299" y="7573"/>
                </a:cubicBezTo>
                <a:cubicBezTo>
                  <a:pt x="4335" y="7489"/>
                  <a:pt x="3346" y="7489"/>
                  <a:pt x="2394" y="7680"/>
                </a:cubicBezTo>
                <a:cubicBezTo>
                  <a:pt x="1822" y="7799"/>
                  <a:pt x="1322" y="8109"/>
                  <a:pt x="1013" y="8668"/>
                </a:cubicBezTo>
                <a:cubicBezTo>
                  <a:pt x="775" y="9061"/>
                  <a:pt x="727" y="9502"/>
                  <a:pt x="763" y="9894"/>
                </a:cubicBezTo>
                <a:cubicBezTo>
                  <a:pt x="810" y="10406"/>
                  <a:pt x="989" y="10918"/>
                  <a:pt x="1525" y="11180"/>
                </a:cubicBezTo>
                <a:cubicBezTo>
                  <a:pt x="1703" y="11264"/>
                  <a:pt x="1846" y="11418"/>
                  <a:pt x="2037" y="11549"/>
                </a:cubicBezTo>
                <a:cubicBezTo>
                  <a:pt x="2430" y="11478"/>
                  <a:pt x="2811" y="11514"/>
                  <a:pt x="3204" y="11716"/>
                </a:cubicBezTo>
                <a:cubicBezTo>
                  <a:pt x="3394" y="11823"/>
                  <a:pt x="3632" y="11823"/>
                  <a:pt x="3858" y="11835"/>
                </a:cubicBezTo>
                <a:cubicBezTo>
                  <a:pt x="4525" y="11871"/>
                  <a:pt x="5216" y="11859"/>
                  <a:pt x="5883" y="11835"/>
                </a:cubicBezTo>
                <a:cubicBezTo>
                  <a:pt x="7002" y="11788"/>
                  <a:pt x="8097" y="11776"/>
                  <a:pt x="9216" y="11764"/>
                </a:cubicBezTo>
                <a:cubicBezTo>
                  <a:pt x="10062" y="11740"/>
                  <a:pt x="10931" y="11645"/>
                  <a:pt x="11788" y="11716"/>
                </a:cubicBezTo>
                <a:cubicBezTo>
                  <a:pt x="12455" y="11776"/>
                  <a:pt x="13133" y="11799"/>
                  <a:pt x="13812" y="11859"/>
                </a:cubicBezTo>
                <a:cubicBezTo>
                  <a:pt x="14300" y="11907"/>
                  <a:pt x="14788" y="11966"/>
                  <a:pt x="15300" y="11954"/>
                </a:cubicBezTo>
                <a:cubicBezTo>
                  <a:pt x="16205" y="11907"/>
                  <a:pt x="17122" y="11919"/>
                  <a:pt x="18015" y="11954"/>
                </a:cubicBezTo>
                <a:cubicBezTo>
                  <a:pt x="18682" y="11966"/>
                  <a:pt x="19360" y="12061"/>
                  <a:pt x="20027" y="12038"/>
                </a:cubicBezTo>
                <a:cubicBezTo>
                  <a:pt x="21182" y="12014"/>
                  <a:pt x="22337" y="11966"/>
                  <a:pt x="23492" y="11919"/>
                </a:cubicBezTo>
                <a:cubicBezTo>
                  <a:pt x="23706" y="11919"/>
                  <a:pt x="23932" y="11942"/>
                  <a:pt x="24159" y="11942"/>
                </a:cubicBezTo>
                <a:cubicBezTo>
                  <a:pt x="24337" y="11942"/>
                  <a:pt x="24516" y="11907"/>
                  <a:pt x="24682" y="11859"/>
                </a:cubicBezTo>
                <a:cubicBezTo>
                  <a:pt x="24897" y="11799"/>
                  <a:pt x="25111" y="11716"/>
                  <a:pt x="25314" y="11621"/>
                </a:cubicBezTo>
                <a:cubicBezTo>
                  <a:pt x="25683" y="11478"/>
                  <a:pt x="25754" y="11168"/>
                  <a:pt x="25433" y="10895"/>
                </a:cubicBezTo>
                <a:cubicBezTo>
                  <a:pt x="25183" y="10668"/>
                  <a:pt x="24885" y="10514"/>
                  <a:pt x="24611" y="10311"/>
                </a:cubicBezTo>
                <a:cubicBezTo>
                  <a:pt x="24004" y="9835"/>
                  <a:pt x="23337" y="9644"/>
                  <a:pt x="22599" y="9883"/>
                </a:cubicBezTo>
                <a:cubicBezTo>
                  <a:pt x="22385" y="9954"/>
                  <a:pt x="22254" y="9859"/>
                  <a:pt x="22111" y="9740"/>
                </a:cubicBezTo>
                <a:cubicBezTo>
                  <a:pt x="22099" y="9382"/>
                  <a:pt x="22396" y="9240"/>
                  <a:pt x="22611" y="9061"/>
                </a:cubicBezTo>
                <a:cubicBezTo>
                  <a:pt x="22623" y="8930"/>
                  <a:pt x="22635" y="8823"/>
                  <a:pt x="22670" y="8704"/>
                </a:cubicBezTo>
                <a:cubicBezTo>
                  <a:pt x="22777" y="8382"/>
                  <a:pt x="22623" y="8156"/>
                  <a:pt x="22396" y="7930"/>
                </a:cubicBezTo>
                <a:cubicBezTo>
                  <a:pt x="22111" y="7632"/>
                  <a:pt x="21742" y="7513"/>
                  <a:pt x="21373" y="7442"/>
                </a:cubicBezTo>
                <a:cubicBezTo>
                  <a:pt x="20789" y="7323"/>
                  <a:pt x="20194" y="7263"/>
                  <a:pt x="19718" y="7739"/>
                </a:cubicBezTo>
                <a:cubicBezTo>
                  <a:pt x="19682" y="7787"/>
                  <a:pt x="19622" y="7847"/>
                  <a:pt x="19563" y="7847"/>
                </a:cubicBezTo>
                <a:cubicBezTo>
                  <a:pt x="19468" y="7847"/>
                  <a:pt x="19348" y="7847"/>
                  <a:pt x="19301" y="7787"/>
                </a:cubicBezTo>
                <a:cubicBezTo>
                  <a:pt x="19229" y="7716"/>
                  <a:pt x="19206" y="7597"/>
                  <a:pt x="19170" y="7489"/>
                </a:cubicBezTo>
                <a:cubicBezTo>
                  <a:pt x="19158" y="7442"/>
                  <a:pt x="19229" y="7370"/>
                  <a:pt x="19253" y="7311"/>
                </a:cubicBezTo>
                <a:cubicBezTo>
                  <a:pt x="19539" y="6680"/>
                  <a:pt x="19348" y="6013"/>
                  <a:pt x="18777" y="5751"/>
                </a:cubicBezTo>
                <a:cubicBezTo>
                  <a:pt x="17944" y="5358"/>
                  <a:pt x="17098" y="5251"/>
                  <a:pt x="16265" y="5763"/>
                </a:cubicBezTo>
                <a:cubicBezTo>
                  <a:pt x="15967" y="5942"/>
                  <a:pt x="15789" y="5870"/>
                  <a:pt x="15717" y="5549"/>
                </a:cubicBezTo>
                <a:cubicBezTo>
                  <a:pt x="15681" y="5406"/>
                  <a:pt x="15681" y="5239"/>
                  <a:pt x="15681" y="5072"/>
                </a:cubicBezTo>
                <a:cubicBezTo>
                  <a:pt x="15681" y="4941"/>
                  <a:pt x="15729" y="4799"/>
                  <a:pt x="15681" y="4680"/>
                </a:cubicBezTo>
                <a:cubicBezTo>
                  <a:pt x="15491" y="4025"/>
                  <a:pt x="15467" y="3322"/>
                  <a:pt x="15027" y="2751"/>
                </a:cubicBezTo>
                <a:cubicBezTo>
                  <a:pt x="14967" y="2667"/>
                  <a:pt x="14943" y="2548"/>
                  <a:pt x="14884" y="2453"/>
                </a:cubicBezTo>
                <a:cubicBezTo>
                  <a:pt x="14812" y="2334"/>
                  <a:pt x="14729" y="2215"/>
                  <a:pt x="14646" y="2132"/>
                </a:cubicBezTo>
                <a:cubicBezTo>
                  <a:pt x="14431" y="1917"/>
                  <a:pt x="14217" y="1727"/>
                  <a:pt x="13991" y="1536"/>
                </a:cubicBezTo>
                <a:cubicBezTo>
                  <a:pt x="13288" y="941"/>
                  <a:pt x="12467" y="715"/>
                  <a:pt x="11598" y="846"/>
                </a:cubicBezTo>
                <a:cubicBezTo>
                  <a:pt x="10847" y="965"/>
                  <a:pt x="10252" y="1370"/>
                  <a:pt x="9788" y="1965"/>
                </a:cubicBezTo>
                <a:cubicBezTo>
                  <a:pt x="9466" y="2382"/>
                  <a:pt x="9288" y="2870"/>
                  <a:pt x="9050" y="3322"/>
                </a:cubicBezTo>
                <a:cubicBezTo>
                  <a:pt x="8704" y="3977"/>
                  <a:pt x="8740" y="4656"/>
                  <a:pt x="8859" y="5358"/>
                </a:cubicBezTo>
                <a:cubicBezTo>
                  <a:pt x="9121" y="5692"/>
                  <a:pt x="8919" y="6013"/>
                  <a:pt x="8919" y="6358"/>
                </a:cubicBezTo>
                <a:cubicBezTo>
                  <a:pt x="8609" y="6382"/>
                  <a:pt x="8383" y="6299"/>
                  <a:pt x="8169" y="6144"/>
                </a:cubicBezTo>
                <a:cubicBezTo>
                  <a:pt x="8014" y="6025"/>
                  <a:pt x="7859" y="5894"/>
                  <a:pt x="7680" y="5775"/>
                </a:cubicBezTo>
                <a:cubicBezTo>
                  <a:pt x="7323" y="5537"/>
                  <a:pt x="6954" y="5418"/>
                  <a:pt x="6525" y="5537"/>
                </a:cubicBezTo>
                <a:cubicBezTo>
                  <a:pt x="6335" y="5584"/>
                  <a:pt x="6204" y="5692"/>
                  <a:pt x="6133" y="5882"/>
                </a:cubicBezTo>
                <a:cubicBezTo>
                  <a:pt x="5954" y="6370"/>
                  <a:pt x="5906" y="6846"/>
                  <a:pt x="6109" y="7335"/>
                </a:cubicBezTo>
                <a:cubicBezTo>
                  <a:pt x="6133" y="7477"/>
                  <a:pt x="6192" y="7608"/>
                  <a:pt x="6252" y="77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15"/>
          <p:cNvGrpSpPr/>
          <p:nvPr/>
        </p:nvGrpSpPr>
        <p:grpSpPr>
          <a:xfrm>
            <a:off x="6441497" y="1320909"/>
            <a:ext cx="1304358" cy="1013068"/>
            <a:chOff x="6256718" y="405594"/>
            <a:chExt cx="1534358" cy="1191704"/>
          </a:xfrm>
        </p:grpSpPr>
        <p:sp>
          <p:nvSpPr>
            <p:cNvPr id="64" name="Google Shape;64;p15"/>
            <p:cNvSpPr/>
            <p:nvPr/>
          </p:nvSpPr>
          <p:spPr>
            <a:xfrm>
              <a:off x="6807617" y="417543"/>
              <a:ext cx="584320" cy="414447"/>
            </a:xfrm>
            <a:custGeom>
              <a:avLst/>
              <a:gdLst/>
              <a:ahLst/>
              <a:cxnLst/>
              <a:rect l="l" t="t" r="r" b="b"/>
              <a:pathLst>
                <a:path w="16872" h="11967" extrusionOk="0">
                  <a:moveTo>
                    <a:pt x="9906" y="11895"/>
                  </a:moveTo>
                  <a:cubicBezTo>
                    <a:pt x="9359" y="11967"/>
                    <a:pt x="8858" y="11800"/>
                    <a:pt x="8358" y="11764"/>
                  </a:cubicBezTo>
                  <a:cubicBezTo>
                    <a:pt x="7965" y="11717"/>
                    <a:pt x="7549" y="11645"/>
                    <a:pt x="7144" y="11586"/>
                  </a:cubicBezTo>
                  <a:cubicBezTo>
                    <a:pt x="7013" y="11562"/>
                    <a:pt x="6882" y="11538"/>
                    <a:pt x="6751" y="11502"/>
                  </a:cubicBezTo>
                  <a:cubicBezTo>
                    <a:pt x="6322" y="11431"/>
                    <a:pt x="5894" y="11383"/>
                    <a:pt x="5477" y="11300"/>
                  </a:cubicBezTo>
                  <a:cubicBezTo>
                    <a:pt x="5060" y="11205"/>
                    <a:pt x="4644" y="11086"/>
                    <a:pt x="4227" y="10967"/>
                  </a:cubicBezTo>
                  <a:cubicBezTo>
                    <a:pt x="4132" y="10943"/>
                    <a:pt x="4048" y="10883"/>
                    <a:pt x="3953" y="10871"/>
                  </a:cubicBezTo>
                  <a:cubicBezTo>
                    <a:pt x="3465" y="10824"/>
                    <a:pt x="3024" y="10645"/>
                    <a:pt x="2548" y="10538"/>
                  </a:cubicBezTo>
                  <a:cubicBezTo>
                    <a:pt x="2286" y="10490"/>
                    <a:pt x="2024" y="10514"/>
                    <a:pt x="1750" y="10466"/>
                  </a:cubicBezTo>
                  <a:cubicBezTo>
                    <a:pt x="1215" y="10371"/>
                    <a:pt x="679" y="10276"/>
                    <a:pt x="167" y="10169"/>
                  </a:cubicBezTo>
                  <a:cubicBezTo>
                    <a:pt x="119" y="10157"/>
                    <a:pt x="72" y="10121"/>
                    <a:pt x="24" y="10097"/>
                  </a:cubicBezTo>
                  <a:cubicBezTo>
                    <a:pt x="0" y="9954"/>
                    <a:pt x="72" y="9895"/>
                    <a:pt x="167" y="9871"/>
                  </a:cubicBezTo>
                  <a:cubicBezTo>
                    <a:pt x="596" y="9752"/>
                    <a:pt x="905" y="9419"/>
                    <a:pt x="1298" y="9240"/>
                  </a:cubicBezTo>
                  <a:cubicBezTo>
                    <a:pt x="1477" y="9157"/>
                    <a:pt x="1655" y="9038"/>
                    <a:pt x="1834" y="8942"/>
                  </a:cubicBezTo>
                  <a:cubicBezTo>
                    <a:pt x="2036" y="8847"/>
                    <a:pt x="2227" y="8740"/>
                    <a:pt x="2405" y="8609"/>
                  </a:cubicBezTo>
                  <a:cubicBezTo>
                    <a:pt x="2608" y="8454"/>
                    <a:pt x="2822" y="8371"/>
                    <a:pt x="3036" y="8228"/>
                  </a:cubicBezTo>
                  <a:cubicBezTo>
                    <a:pt x="3536" y="7919"/>
                    <a:pt x="4060" y="7621"/>
                    <a:pt x="4536" y="7252"/>
                  </a:cubicBezTo>
                  <a:cubicBezTo>
                    <a:pt x="5060" y="6847"/>
                    <a:pt x="5596" y="6478"/>
                    <a:pt x="6144" y="6109"/>
                  </a:cubicBezTo>
                  <a:cubicBezTo>
                    <a:pt x="6894" y="5585"/>
                    <a:pt x="7680" y="5097"/>
                    <a:pt x="8466" y="4632"/>
                  </a:cubicBezTo>
                  <a:cubicBezTo>
                    <a:pt x="8573" y="4573"/>
                    <a:pt x="8692" y="4537"/>
                    <a:pt x="8763" y="4466"/>
                  </a:cubicBezTo>
                  <a:cubicBezTo>
                    <a:pt x="9168" y="4049"/>
                    <a:pt x="9704" y="3847"/>
                    <a:pt x="10168" y="3549"/>
                  </a:cubicBezTo>
                  <a:cubicBezTo>
                    <a:pt x="10549" y="3287"/>
                    <a:pt x="10918" y="2989"/>
                    <a:pt x="11323" y="2751"/>
                  </a:cubicBezTo>
                  <a:cubicBezTo>
                    <a:pt x="11752" y="2501"/>
                    <a:pt x="12133" y="2132"/>
                    <a:pt x="12633" y="1977"/>
                  </a:cubicBezTo>
                  <a:cubicBezTo>
                    <a:pt x="12704" y="1965"/>
                    <a:pt x="12764" y="1906"/>
                    <a:pt x="12823" y="1858"/>
                  </a:cubicBezTo>
                  <a:cubicBezTo>
                    <a:pt x="13430" y="1489"/>
                    <a:pt x="14014" y="1084"/>
                    <a:pt x="14657" y="751"/>
                  </a:cubicBezTo>
                  <a:cubicBezTo>
                    <a:pt x="15252" y="430"/>
                    <a:pt x="15836" y="60"/>
                    <a:pt x="16550" y="1"/>
                  </a:cubicBezTo>
                  <a:cubicBezTo>
                    <a:pt x="16812" y="239"/>
                    <a:pt x="16871" y="513"/>
                    <a:pt x="16764" y="870"/>
                  </a:cubicBezTo>
                  <a:cubicBezTo>
                    <a:pt x="16586" y="1465"/>
                    <a:pt x="16240" y="1942"/>
                    <a:pt x="15907" y="2442"/>
                  </a:cubicBezTo>
                  <a:cubicBezTo>
                    <a:pt x="15490" y="3085"/>
                    <a:pt x="15074" y="3739"/>
                    <a:pt x="14669" y="4394"/>
                  </a:cubicBezTo>
                  <a:cubicBezTo>
                    <a:pt x="14657" y="4406"/>
                    <a:pt x="14657" y="4442"/>
                    <a:pt x="14645" y="4442"/>
                  </a:cubicBezTo>
                  <a:cubicBezTo>
                    <a:pt x="14300" y="4751"/>
                    <a:pt x="14121" y="5168"/>
                    <a:pt x="13859" y="5525"/>
                  </a:cubicBezTo>
                  <a:cubicBezTo>
                    <a:pt x="13561" y="5906"/>
                    <a:pt x="13299" y="6323"/>
                    <a:pt x="13049" y="6740"/>
                  </a:cubicBezTo>
                  <a:cubicBezTo>
                    <a:pt x="12811" y="7145"/>
                    <a:pt x="12537" y="7538"/>
                    <a:pt x="12287" y="7919"/>
                  </a:cubicBezTo>
                  <a:cubicBezTo>
                    <a:pt x="11692" y="8823"/>
                    <a:pt x="11097" y="9752"/>
                    <a:pt x="10561" y="10693"/>
                  </a:cubicBezTo>
                  <a:cubicBezTo>
                    <a:pt x="10430" y="10931"/>
                    <a:pt x="10168" y="11121"/>
                    <a:pt x="10263" y="11443"/>
                  </a:cubicBezTo>
                  <a:cubicBezTo>
                    <a:pt x="10121" y="11609"/>
                    <a:pt x="10013" y="11740"/>
                    <a:pt x="9906" y="11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177076" y="1194419"/>
              <a:ext cx="25178" cy="76711"/>
            </a:xfrm>
            <a:custGeom>
              <a:avLst/>
              <a:gdLst/>
              <a:ahLst/>
              <a:cxnLst/>
              <a:rect l="l" t="t" r="r" b="b"/>
              <a:pathLst>
                <a:path w="727" h="2215" extrusionOk="0">
                  <a:moveTo>
                    <a:pt x="524" y="2215"/>
                  </a:moveTo>
                  <a:cubicBezTo>
                    <a:pt x="298" y="1905"/>
                    <a:pt x="393" y="1512"/>
                    <a:pt x="286" y="1179"/>
                  </a:cubicBezTo>
                  <a:cubicBezTo>
                    <a:pt x="179" y="822"/>
                    <a:pt x="107" y="465"/>
                    <a:pt x="0" y="60"/>
                  </a:cubicBezTo>
                  <a:cubicBezTo>
                    <a:pt x="72" y="48"/>
                    <a:pt x="155" y="0"/>
                    <a:pt x="215" y="12"/>
                  </a:cubicBezTo>
                  <a:cubicBezTo>
                    <a:pt x="405" y="60"/>
                    <a:pt x="548" y="167"/>
                    <a:pt x="643" y="346"/>
                  </a:cubicBezTo>
                  <a:cubicBezTo>
                    <a:pt x="691" y="441"/>
                    <a:pt x="726" y="548"/>
                    <a:pt x="726" y="667"/>
                  </a:cubicBezTo>
                  <a:cubicBezTo>
                    <a:pt x="726" y="1131"/>
                    <a:pt x="703" y="1584"/>
                    <a:pt x="691" y="2048"/>
                  </a:cubicBezTo>
                  <a:cubicBezTo>
                    <a:pt x="691" y="2108"/>
                    <a:pt x="667" y="2203"/>
                    <a:pt x="524" y="2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7220367" y="1360170"/>
              <a:ext cx="13645" cy="49524"/>
            </a:xfrm>
            <a:custGeom>
              <a:avLst/>
              <a:gdLst/>
              <a:ahLst/>
              <a:cxnLst/>
              <a:rect l="l" t="t" r="r" b="b"/>
              <a:pathLst>
                <a:path w="394" h="1430" extrusionOk="0">
                  <a:moveTo>
                    <a:pt x="358" y="1429"/>
                  </a:moveTo>
                  <a:cubicBezTo>
                    <a:pt x="155" y="929"/>
                    <a:pt x="12" y="501"/>
                    <a:pt x="0" y="1"/>
                  </a:cubicBezTo>
                  <a:cubicBezTo>
                    <a:pt x="334" y="334"/>
                    <a:pt x="393" y="524"/>
                    <a:pt x="358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224904" y="706620"/>
              <a:ext cx="21888" cy="36295"/>
            </a:xfrm>
            <a:custGeom>
              <a:avLst/>
              <a:gdLst/>
              <a:ahLst/>
              <a:cxnLst/>
              <a:rect l="l" t="t" r="r" b="b"/>
              <a:pathLst>
                <a:path w="632" h="1048" extrusionOk="0">
                  <a:moveTo>
                    <a:pt x="0" y="1048"/>
                  </a:moveTo>
                  <a:cubicBezTo>
                    <a:pt x="107" y="643"/>
                    <a:pt x="346" y="334"/>
                    <a:pt x="596" y="0"/>
                  </a:cubicBezTo>
                  <a:cubicBezTo>
                    <a:pt x="596" y="84"/>
                    <a:pt x="631" y="167"/>
                    <a:pt x="596" y="226"/>
                  </a:cubicBezTo>
                  <a:cubicBezTo>
                    <a:pt x="453" y="524"/>
                    <a:pt x="358" y="881"/>
                    <a:pt x="0" y="10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7319728" y="577960"/>
              <a:ext cx="10355" cy="12398"/>
            </a:xfrm>
            <a:custGeom>
              <a:avLst/>
              <a:gdLst/>
              <a:ahLst/>
              <a:cxnLst/>
              <a:rect l="l" t="t" r="r" b="b"/>
              <a:pathLst>
                <a:path w="299" h="358" extrusionOk="0">
                  <a:moveTo>
                    <a:pt x="298" y="24"/>
                  </a:moveTo>
                  <a:cubicBezTo>
                    <a:pt x="298" y="191"/>
                    <a:pt x="263" y="322"/>
                    <a:pt x="1" y="358"/>
                  </a:cubicBezTo>
                  <a:cubicBezTo>
                    <a:pt x="60" y="262"/>
                    <a:pt x="72" y="203"/>
                    <a:pt x="120" y="143"/>
                  </a:cubicBezTo>
                  <a:cubicBezTo>
                    <a:pt x="167" y="84"/>
                    <a:pt x="227" y="48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29633" y="566428"/>
              <a:ext cx="8693" cy="12398"/>
            </a:xfrm>
            <a:custGeom>
              <a:avLst/>
              <a:gdLst/>
              <a:ahLst/>
              <a:cxnLst/>
              <a:rect l="l" t="t" r="r" b="b"/>
              <a:pathLst>
                <a:path w="251" h="358" extrusionOk="0">
                  <a:moveTo>
                    <a:pt x="1" y="333"/>
                  </a:moveTo>
                  <a:cubicBezTo>
                    <a:pt x="48" y="238"/>
                    <a:pt x="108" y="155"/>
                    <a:pt x="179" y="0"/>
                  </a:cubicBezTo>
                  <a:cubicBezTo>
                    <a:pt x="251" y="226"/>
                    <a:pt x="179" y="322"/>
                    <a:pt x="36" y="3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56718" y="405594"/>
              <a:ext cx="1534358" cy="1191704"/>
            </a:xfrm>
            <a:custGeom>
              <a:avLst/>
              <a:gdLst/>
              <a:ahLst/>
              <a:cxnLst/>
              <a:rect l="l" t="t" r="r" b="b"/>
              <a:pathLst>
                <a:path w="44304" h="34410" extrusionOk="0">
                  <a:moveTo>
                    <a:pt x="27599" y="26909"/>
                  </a:moveTo>
                  <a:cubicBezTo>
                    <a:pt x="27647" y="26944"/>
                    <a:pt x="27682" y="26968"/>
                    <a:pt x="27718" y="26968"/>
                  </a:cubicBezTo>
                  <a:cubicBezTo>
                    <a:pt x="28433" y="27135"/>
                    <a:pt x="28623" y="27694"/>
                    <a:pt x="28754" y="28314"/>
                  </a:cubicBezTo>
                  <a:cubicBezTo>
                    <a:pt x="28778" y="28492"/>
                    <a:pt x="28790" y="28683"/>
                    <a:pt x="28814" y="28873"/>
                  </a:cubicBezTo>
                  <a:cubicBezTo>
                    <a:pt x="28873" y="29349"/>
                    <a:pt x="28814" y="29814"/>
                    <a:pt x="28635" y="30266"/>
                  </a:cubicBezTo>
                  <a:cubicBezTo>
                    <a:pt x="28587" y="30361"/>
                    <a:pt x="28552" y="30481"/>
                    <a:pt x="28587" y="30588"/>
                  </a:cubicBezTo>
                  <a:cubicBezTo>
                    <a:pt x="28671" y="30945"/>
                    <a:pt x="28718" y="31314"/>
                    <a:pt x="28814" y="31695"/>
                  </a:cubicBezTo>
                  <a:cubicBezTo>
                    <a:pt x="28968" y="32302"/>
                    <a:pt x="29016" y="32909"/>
                    <a:pt x="28956" y="33529"/>
                  </a:cubicBezTo>
                  <a:cubicBezTo>
                    <a:pt x="28909" y="33933"/>
                    <a:pt x="28647" y="34207"/>
                    <a:pt x="28314" y="34410"/>
                  </a:cubicBezTo>
                  <a:cubicBezTo>
                    <a:pt x="27682" y="34231"/>
                    <a:pt x="27159" y="33910"/>
                    <a:pt x="26706" y="33433"/>
                  </a:cubicBezTo>
                  <a:cubicBezTo>
                    <a:pt x="26278" y="32981"/>
                    <a:pt x="25873" y="32517"/>
                    <a:pt x="25432" y="32100"/>
                  </a:cubicBezTo>
                  <a:cubicBezTo>
                    <a:pt x="24765" y="31469"/>
                    <a:pt x="24146" y="30778"/>
                    <a:pt x="23551" y="30076"/>
                  </a:cubicBezTo>
                  <a:cubicBezTo>
                    <a:pt x="22896" y="29302"/>
                    <a:pt x="22301" y="28504"/>
                    <a:pt x="21646" y="27718"/>
                  </a:cubicBezTo>
                  <a:cubicBezTo>
                    <a:pt x="21456" y="27492"/>
                    <a:pt x="21205" y="27373"/>
                    <a:pt x="21027" y="27147"/>
                  </a:cubicBezTo>
                  <a:cubicBezTo>
                    <a:pt x="20860" y="26944"/>
                    <a:pt x="20789" y="26659"/>
                    <a:pt x="20610" y="26480"/>
                  </a:cubicBezTo>
                  <a:cubicBezTo>
                    <a:pt x="20158" y="26016"/>
                    <a:pt x="19824" y="25480"/>
                    <a:pt x="19431" y="24980"/>
                  </a:cubicBezTo>
                  <a:cubicBezTo>
                    <a:pt x="19408" y="24944"/>
                    <a:pt x="19384" y="24920"/>
                    <a:pt x="19372" y="24885"/>
                  </a:cubicBezTo>
                  <a:cubicBezTo>
                    <a:pt x="19241" y="24647"/>
                    <a:pt x="18943" y="24539"/>
                    <a:pt x="18836" y="24242"/>
                  </a:cubicBezTo>
                  <a:cubicBezTo>
                    <a:pt x="18753" y="23992"/>
                    <a:pt x="18598" y="23742"/>
                    <a:pt x="18431" y="23515"/>
                  </a:cubicBezTo>
                  <a:cubicBezTo>
                    <a:pt x="18253" y="23277"/>
                    <a:pt x="18050" y="23075"/>
                    <a:pt x="17860" y="22837"/>
                  </a:cubicBezTo>
                  <a:cubicBezTo>
                    <a:pt x="17753" y="22718"/>
                    <a:pt x="17657" y="22611"/>
                    <a:pt x="17586" y="22480"/>
                  </a:cubicBezTo>
                  <a:cubicBezTo>
                    <a:pt x="17300" y="21956"/>
                    <a:pt x="16884" y="21551"/>
                    <a:pt x="16491" y="21134"/>
                  </a:cubicBezTo>
                  <a:cubicBezTo>
                    <a:pt x="16217" y="20848"/>
                    <a:pt x="15979" y="20539"/>
                    <a:pt x="15729" y="20229"/>
                  </a:cubicBezTo>
                  <a:cubicBezTo>
                    <a:pt x="15383" y="19813"/>
                    <a:pt x="15014" y="19408"/>
                    <a:pt x="14776" y="18908"/>
                  </a:cubicBezTo>
                  <a:cubicBezTo>
                    <a:pt x="14740" y="18848"/>
                    <a:pt x="14669" y="18801"/>
                    <a:pt x="14598" y="18789"/>
                  </a:cubicBezTo>
                  <a:cubicBezTo>
                    <a:pt x="14359" y="18705"/>
                    <a:pt x="14121" y="18646"/>
                    <a:pt x="13883" y="18610"/>
                  </a:cubicBezTo>
                  <a:cubicBezTo>
                    <a:pt x="13216" y="18491"/>
                    <a:pt x="12538" y="18396"/>
                    <a:pt x="11883" y="18277"/>
                  </a:cubicBezTo>
                  <a:cubicBezTo>
                    <a:pt x="11371" y="18193"/>
                    <a:pt x="10859" y="18074"/>
                    <a:pt x="10335" y="17979"/>
                  </a:cubicBezTo>
                  <a:cubicBezTo>
                    <a:pt x="9728" y="17860"/>
                    <a:pt x="9121" y="17777"/>
                    <a:pt x="8513" y="17658"/>
                  </a:cubicBezTo>
                  <a:cubicBezTo>
                    <a:pt x="8037" y="17562"/>
                    <a:pt x="7537" y="17455"/>
                    <a:pt x="7085" y="17324"/>
                  </a:cubicBezTo>
                  <a:cubicBezTo>
                    <a:pt x="6442" y="17134"/>
                    <a:pt x="5787" y="17062"/>
                    <a:pt x="5144" y="16907"/>
                  </a:cubicBezTo>
                  <a:cubicBezTo>
                    <a:pt x="5037" y="16884"/>
                    <a:pt x="4906" y="16884"/>
                    <a:pt x="4822" y="16836"/>
                  </a:cubicBezTo>
                  <a:cubicBezTo>
                    <a:pt x="4299" y="16586"/>
                    <a:pt x="3775" y="16312"/>
                    <a:pt x="3251" y="16062"/>
                  </a:cubicBezTo>
                  <a:cubicBezTo>
                    <a:pt x="2584" y="15729"/>
                    <a:pt x="2096" y="15169"/>
                    <a:pt x="1513" y="14717"/>
                  </a:cubicBezTo>
                  <a:cubicBezTo>
                    <a:pt x="1310" y="14574"/>
                    <a:pt x="1155" y="14336"/>
                    <a:pt x="1012" y="14121"/>
                  </a:cubicBezTo>
                  <a:cubicBezTo>
                    <a:pt x="679" y="13633"/>
                    <a:pt x="310" y="13157"/>
                    <a:pt x="143" y="12562"/>
                  </a:cubicBezTo>
                  <a:cubicBezTo>
                    <a:pt x="0" y="12038"/>
                    <a:pt x="60" y="11585"/>
                    <a:pt x="417" y="11133"/>
                  </a:cubicBezTo>
                  <a:cubicBezTo>
                    <a:pt x="691" y="10788"/>
                    <a:pt x="1024" y="10526"/>
                    <a:pt x="1453" y="10407"/>
                  </a:cubicBezTo>
                  <a:cubicBezTo>
                    <a:pt x="1822" y="10299"/>
                    <a:pt x="2203" y="10180"/>
                    <a:pt x="2596" y="10169"/>
                  </a:cubicBezTo>
                  <a:cubicBezTo>
                    <a:pt x="3298" y="10133"/>
                    <a:pt x="3989" y="10049"/>
                    <a:pt x="4668" y="9990"/>
                  </a:cubicBezTo>
                  <a:cubicBezTo>
                    <a:pt x="4906" y="9978"/>
                    <a:pt x="5156" y="9954"/>
                    <a:pt x="5394" y="9954"/>
                  </a:cubicBezTo>
                  <a:cubicBezTo>
                    <a:pt x="5715" y="9942"/>
                    <a:pt x="6037" y="9942"/>
                    <a:pt x="6346" y="9942"/>
                  </a:cubicBezTo>
                  <a:cubicBezTo>
                    <a:pt x="6585" y="9942"/>
                    <a:pt x="6847" y="9954"/>
                    <a:pt x="7085" y="9954"/>
                  </a:cubicBezTo>
                  <a:cubicBezTo>
                    <a:pt x="7537" y="9954"/>
                    <a:pt x="8013" y="9954"/>
                    <a:pt x="8478" y="9978"/>
                  </a:cubicBezTo>
                  <a:cubicBezTo>
                    <a:pt x="8942" y="9990"/>
                    <a:pt x="9418" y="10038"/>
                    <a:pt x="9883" y="10061"/>
                  </a:cubicBezTo>
                  <a:cubicBezTo>
                    <a:pt x="9954" y="10061"/>
                    <a:pt x="10026" y="10061"/>
                    <a:pt x="10097" y="10049"/>
                  </a:cubicBezTo>
                  <a:cubicBezTo>
                    <a:pt x="10180" y="10038"/>
                    <a:pt x="10264" y="9990"/>
                    <a:pt x="10323" y="10014"/>
                  </a:cubicBezTo>
                  <a:cubicBezTo>
                    <a:pt x="10776" y="10192"/>
                    <a:pt x="11252" y="10073"/>
                    <a:pt x="11704" y="10180"/>
                  </a:cubicBezTo>
                  <a:cubicBezTo>
                    <a:pt x="12121" y="10276"/>
                    <a:pt x="12573" y="10276"/>
                    <a:pt x="13002" y="10311"/>
                  </a:cubicBezTo>
                  <a:cubicBezTo>
                    <a:pt x="13240" y="10347"/>
                    <a:pt x="13490" y="10335"/>
                    <a:pt x="13728" y="10395"/>
                  </a:cubicBezTo>
                  <a:cubicBezTo>
                    <a:pt x="14288" y="10514"/>
                    <a:pt x="14788" y="10347"/>
                    <a:pt x="15252" y="10109"/>
                  </a:cubicBezTo>
                  <a:cubicBezTo>
                    <a:pt x="15562" y="9942"/>
                    <a:pt x="15848" y="9716"/>
                    <a:pt x="16145" y="9514"/>
                  </a:cubicBezTo>
                  <a:cubicBezTo>
                    <a:pt x="16753" y="9097"/>
                    <a:pt x="17360" y="8704"/>
                    <a:pt x="18050" y="8430"/>
                  </a:cubicBezTo>
                  <a:cubicBezTo>
                    <a:pt x="18157" y="8383"/>
                    <a:pt x="18253" y="8323"/>
                    <a:pt x="18336" y="8252"/>
                  </a:cubicBezTo>
                  <a:cubicBezTo>
                    <a:pt x="18753" y="7835"/>
                    <a:pt x="19253" y="7549"/>
                    <a:pt x="19777" y="7263"/>
                  </a:cubicBezTo>
                  <a:cubicBezTo>
                    <a:pt x="20039" y="7121"/>
                    <a:pt x="20265" y="6859"/>
                    <a:pt x="20503" y="6656"/>
                  </a:cubicBezTo>
                  <a:cubicBezTo>
                    <a:pt x="20658" y="6501"/>
                    <a:pt x="20801" y="6370"/>
                    <a:pt x="21015" y="6311"/>
                  </a:cubicBezTo>
                  <a:cubicBezTo>
                    <a:pt x="21134" y="6263"/>
                    <a:pt x="21229" y="6180"/>
                    <a:pt x="21336" y="6109"/>
                  </a:cubicBezTo>
                  <a:cubicBezTo>
                    <a:pt x="21563" y="5954"/>
                    <a:pt x="21741" y="5763"/>
                    <a:pt x="22003" y="5692"/>
                  </a:cubicBezTo>
                  <a:cubicBezTo>
                    <a:pt x="22408" y="5251"/>
                    <a:pt x="23039" y="5132"/>
                    <a:pt x="23420" y="4680"/>
                  </a:cubicBezTo>
                  <a:cubicBezTo>
                    <a:pt x="23480" y="4585"/>
                    <a:pt x="23599" y="4525"/>
                    <a:pt x="23706" y="4501"/>
                  </a:cubicBezTo>
                  <a:cubicBezTo>
                    <a:pt x="23992" y="4442"/>
                    <a:pt x="24230" y="4275"/>
                    <a:pt x="24468" y="4120"/>
                  </a:cubicBezTo>
                  <a:cubicBezTo>
                    <a:pt x="24980" y="3787"/>
                    <a:pt x="25551" y="3513"/>
                    <a:pt x="26039" y="3144"/>
                  </a:cubicBezTo>
                  <a:cubicBezTo>
                    <a:pt x="26516" y="2775"/>
                    <a:pt x="27051" y="2501"/>
                    <a:pt x="27563" y="2191"/>
                  </a:cubicBezTo>
                  <a:cubicBezTo>
                    <a:pt x="28040" y="1894"/>
                    <a:pt x="28516" y="1560"/>
                    <a:pt x="29064" y="1417"/>
                  </a:cubicBezTo>
                  <a:cubicBezTo>
                    <a:pt x="29206" y="1370"/>
                    <a:pt x="29349" y="1310"/>
                    <a:pt x="29468" y="1227"/>
                  </a:cubicBezTo>
                  <a:cubicBezTo>
                    <a:pt x="29968" y="870"/>
                    <a:pt x="30564" y="667"/>
                    <a:pt x="31100" y="358"/>
                  </a:cubicBezTo>
                  <a:cubicBezTo>
                    <a:pt x="31588" y="60"/>
                    <a:pt x="32124" y="48"/>
                    <a:pt x="32683" y="1"/>
                  </a:cubicBezTo>
                  <a:cubicBezTo>
                    <a:pt x="32743" y="1"/>
                    <a:pt x="32826" y="48"/>
                    <a:pt x="32874" y="108"/>
                  </a:cubicBezTo>
                  <a:cubicBezTo>
                    <a:pt x="33076" y="453"/>
                    <a:pt x="33231" y="786"/>
                    <a:pt x="33076" y="1227"/>
                  </a:cubicBezTo>
                  <a:cubicBezTo>
                    <a:pt x="32874" y="1798"/>
                    <a:pt x="32647" y="2370"/>
                    <a:pt x="32290" y="2894"/>
                  </a:cubicBezTo>
                  <a:cubicBezTo>
                    <a:pt x="32004" y="3287"/>
                    <a:pt x="31814" y="3739"/>
                    <a:pt x="31564" y="4204"/>
                  </a:cubicBezTo>
                  <a:cubicBezTo>
                    <a:pt x="31588" y="4346"/>
                    <a:pt x="31647" y="4537"/>
                    <a:pt x="31683" y="4715"/>
                  </a:cubicBezTo>
                  <a:cubicBezTo>
                    <a:pt x="31731" y="4954"/>
                    <a:pt x="31695" y="5168"/>
                    <a:pt x="31528" y="5358"/>
                  </a:cubicBezTo>
                  <a:cubicBezTo>
                    <a:pt x="31254" y="5692"/>
                    <a:pt x="30981" y="6025"/>
                    <a:pt x="30695" y="6359"/>
                  </a:cubicBezTo>
                  <a:cubicBezTo>
                    <a:pt x="30504" y="6585"/>
                    <a:pt x="30242" y="6668"/>
                    <a:pt x="29909" y="6656"/>
                  </a:cubicBezTo>
                  <a:cubicBezTo>
                    <a:pt x="29611" y="7085"/>
                    <a:pt x="29326" y="7537"/>
                    <a:pt x="29028" y="7978"/>
                  </a:cubicBezTo>
                  <a:cubicBezTo>
                    <a:pt x="29076" y="8216"/>
                    <a:pt x="29123" y="8454"/>
                    <a:pt x="29147" y="8692"/>
                  </a:cubicBezTo>
                  <a:cubicBezTo>
                    <a:pt x="29171" y="8752"/>
                    <a:pt x="29147" y="8811"/>
                    <a:pt x="29147" y="8859"/>
                  </a:cubicBezTo>
                  <a:cubicBezTo>
                    <a:pt x="29028" y="9347"/>
                    <a:pt x="28992" y="9871"/>
                    <a:pt x="28516" y="10180"/>
                  </a:cubicBezTo>
                  <a:cubicBezTo>
                    <a:pt x="28480" y="10192"/>
                    <a:pt x="28468" y="10240"/>
                    <a:pt x="28433" y="10276"/>
                  </a:cubicBezTo>
                  <a:cubicBezTo>
                    <a:pt x="28242" y="10585"/>
                    <a:pt x="27944" y="10716"/>
                    <a:pt x="27587" y="10752"/>
                  </a:cubicBezTo>
                  <a:cubicBezTo>
                    <a:pt x="27504" y="10764"/>
                    <a:pt x="27409" y="10764"/>
                    <a:pt x="27301" y="10776"/>
                  </a:cubicBezTo>
                  <a:cubicBezTo>
                    <a:pt x="27087" y="11061"/>
                    <a:pt x="26920" y="11347"/>
                    <a:pt x="26849" y="11681"/>
                  </a:cubicBezTo>
                  <a:cubicBezTo>
                    <a:pt x="26801" y="11919"/>
                    <a:pt x="26682" y="12145"/>
                    <a:pt x="26587" y="12395"/>
                  </a:cubicBezTo>
                  <a:cubicBezTo>
                    <a:pt x="26635" y="12431"/>
                    <a:pt x="26706" y="12490"/>
                    <a:pt x="26790" y="12502"/>
                  </a:cubicBezTo>
                  <a:cubicBezTo>
                    <a:pt x="27159" y="12550"/>
                    <a:pt x="27528" y="12621"/>
                    <a:pt x="27885" y="12693"/>
                  </a:cubicBezTo>
                  <a:cubicBezTo>
                    <a:pt x="28278" y="12776"/>
                    <a:pt x="28659" y="12812"/>
                    <a:pt x="29052" y="12871"/>
                  </a:cubicBezTo>
                  <a:cubicBezTo>
                    <a:pt x="29718" y="12966"/>
                    <a:pt x="30385" y="13038"/>
                    <a:pt x="31040" y="13205"/>
                  </a:cubicBezTo>
                  <a:cubicBezTo>
                    <a:pt x="31433" y="13288"/>
                    <a:pt x="31814" y="13347"/>
                    <a:pt x="32207" y="13431"/>
                  </a:cubicBezTo>
                  <a:cubicBezTo>
                    <a:pt x="32457" y="13467"/>
                    <a:pt x="32719" y="13526"/>
                    <a:pt x="32981" y="13574"/>
                  </a:cubicBezTo>
                  <a:cubicBezTo>
                    <a:pt x="33290" y="13633"/>
                    <a:pt x="33600" y="13693"/>
                    <a:pt x="33933" y="13693"/>
                  </a:cubicBezTo>
                  <a:cubicBezTo>
                    <a:pt x="34362" y="13693"/>
                    <a:pt x="34791" y="13752"/>
                    <a:pt x="35219" y="13812"/>
                  </a:cubicBezTo>
                  <a:cubicBezTo>
                    <a:pt x="35457" y="13848"/>
                    <a:pt x="35672" y="13812"/>
                    <a:pt x="35862" y="13681"/>
                  </a:cubicBezTo>
                  <a:cubicBezTo>
                    <a:pt x="36398" y="13312"/>
                    <a:pt x="36946" y="12931"/>
                    <a:pt x="37481" y="12550"/>
                  </a:cubicBezTo>
                  <a:cubicBezTo>
                    <a:pt x="37767" y="12359"/>
                    <a:pt x="38053" y="12157"/>
                    <a:pt x="38303" y="11943"/>
                  </a:cubicBezTo>
                  <a:cubicBezTo>
                    <a:pt x="38791" y="11502"/>
                    <a:pt x="39267" y="11050"/>
                    <a:pt x="39744" y="10597"/>
                  </a:cubicBezTo>
                  <a:cubicBezTo>
                    <a:pt x="39970" y="10395"/>
                    <a:pt x="40184" y="10169"/>
                    <a:pt x="40458" y="10061"/>
                  </a:cubicBezTo>
                  <a:cubicBezTo>
                    <a:pt x="40565" y="10014"/>
                    <a:pt x="40672" y="9954"/>
                    <a:pt x="40744" y="9871"/>
                  </a:cubicBezTo>
                  <a:cubicBezTo>
                    <a:pt x="40958" y="9633"/>
                    <a:pt x="41208" y="9645"/>
                    <a:pt x="41470" y="9716"/>
                  </a:cubicBezTo>
                  <a:cubicBezTo>
                    <a:pt x="41625" y="9764"/>
                    <a:pt x="41756" y="9823"/>
                    <a:pt x="41910" y="9835"/>
                  </a:cubicBezTo>
                  <a:cubicBezTo>
                    <a:pt x="42172" y="9859"/>
                    <a:pt x="42327" y="10014"/>
                    <a:pt x="42422" y="10216"/>
                  </a:cubicBezTo>
                  <a:cubicBezTo>
                    <a:pt x="42625" y="10597"/>
                    <a:pt x="42649" y="11002"/>
                    <a:pt x="42518" y="11419"/>
                  </a:cubicBezTo>
                  <a:cubicBezTo>
                    <a:pt x="42303" y="12038"/>
                    <a:pt x="42101" y="12657"/>
                    <a:pt x="42030" y="13324"/>
                  </a:cubicBezTo>
                  <a:cubicBezTo>
                    <a:pt x="41970" y="13871"/>
                    <a:pt x="41815" y="14419"/>
                    <a:pt x="41684" y="14979"/>
                  </a:cubicBezTo>
                  <a:cubicBezTo>
                    <a:pt x="41553" y="15491"/>
                    <a:pt x="41398" y="16026"/>
                    <a:pt x="41256" y="16586"/>
                  </a:cubicBezTo>
                  <a:cubicBezTo>
                    <a:pt x="41387" y="16622"/>
                    <a:pt x="41506" y="16681"/>
                    <a:pt x="41625" y="16705"/>
                  </a:cubicBezTo>
                  <a:cubicBezTo>
                    <a:pt x="41934" y="16741"/>
                    <a:pt x="42268" y="16776"/>
                    <a:pt x="42577" y="16800"/>
                  </a:cubicBezTo>
                  <a:cubicBezTo>
                    <a:pt x="43006" y="16848"/>
                    <a:pt x="43423" y="16967"/>
                    <a:pt x="43827" y="17146"/>
                  </a:cubicBezTo>
                  <a:cubicBezTo>
                    <a:pt x="44137" y="17277"/>
                    <a:pt x="44304" y="17598"/>
                    <a:pt x="44208" y="17919"/>
                  </a:cubicBezTo>
                  <a:cubicBezTo>
                    <a:pt x="44173" y="18086"/>
                    <a:pt x="44089" y="18229"/>
                    <a:pt x="43958" y="18348"/>
                  </a:cubicBezTo>
                  <a:cubicBezTo>
                    <a:pt x="43661" y="18646"/>
                    <a:pt x="43399" y="18943"/>
                    <a:pt x="43113" y="19241"/>
                  </a:cubicBezTo>
                  <a:cubicBezTo>
                    <a:pt x="42934" y="19443"/>
                    <a:pt x="42720" y="19598"/>
                    <a:pt x="42541" y="19777"/>
                  </a:cubicBezTo>
                  <a:cubicBezTo>
                    <a:pt x="42530" y="19801"/>
                    <a:pt x="42518" y="19801"/>
                    <a:pt x="42506" y="19813"/>
                  </a:cubicBezTo>
                  <a:cubicBezTo>
                    <a:pt x="42303" y="20015"/>
                    <a:pt x="42125" y="20241"/>
                    <a:pt x="41910" y="20408"/>
                  </a:cubicBezTo>
                  <a:cubicBezTo>
                    <a:pt x="41684" y="20575"/>
                    <a:pt x="41434" y="20694"/>
                    <a:pt x="41196" y="20825"/>
                  </a:cubicBezTo>
                  <a:cubicBezTo>
                    <a:pt x="41160" y="21146"/>
                    <a:pt x="41279" y="21420"/>
                    <a:pt x="41398" y="21658"/>
                  </a:cubicBezTo>
                  <a:cubicBezTo>
                    <a:pt x="41589" y="22063"/>
                    <a:pt x="41791" y="22456"/>
                    <a:pt x="41922" y="22896"/>
                  </a:cubicBezTo>
                  <a:cubicBezTo>
                    <a:pt x="41946" y="22992"/>
                    <a:pt x="42006" y="23099"/>
                    <a:pt x="42065" y="23194"/>
                  </a:cubicBezTo>
                  <a:cubicBezTo>
                    <a:pt x="42232" y="23492"/>
                    <a:pt x="42363" y="23801"/>
                    <a:pt x="42458" y="24123"/>
                  </a:cubicBezTo>
                  <a:cubicBezTo>
                    <a:pt x="42518" y="24325"/>
                    <a:pt x="42601" y="24516"/>
                    <a:pt x="42684" y="24706"/>
                  </a:cubicBezTo>
                  <a:cubicBezTo>
                    <a:pt x="42756" y="24885"/>
                    <a:pt x="42815" y="25051"/>
                    <a:pt x="42875" y="25218"/>
                  </a:cubicBezTo>
                  <a:cubicBezTo>
                    <a:pt x="42720" y="25420"/>
                    <a:pt x="42601" y="25611"/>
                    <a:pt x="42482" y="25789"/>
                  </a:cubicBezTo>
                  <a:cubicBezTo>
                    <a:pt x="42399" y="25944"/>
                    <a:pt x="42268" y="26028"/>
                    <a:pt x="42101" y="26111"/>
                  </a:cubicBezTo>
                  <a:cubicBezTo>
                    <a:pt x="41803" y="26206"/>
                    <a:pt x="41506" y="26242"/>
                    <a:pt x="41208" y="26194"/>
                  </a:cubicBezTo>
                  <a:cubicBezTo>
                    <a:pt x="40672" y="26123"/>
                    <a:pt x="40136" y="26016"/>
                    <a:pt x="39601" y="25932"/>
                  </a:cubicBezTo>
                  <a:cubicBezTo>
                    <a:pt x="39470" y="25909"/>
                    <a:pt x="39351" y="25932"/>
                    <a:pt x="39208" y="25932"/>
                  </a:cubicBezTo>
                  <a:cubicBezTo>
                    <a:pt x="38910" y="25932"/>
                    <a:pt x="38660" y="25837"/>
                    <a:pt x="38434" y="25647"/>
                  </a:cubicBezTo>
                  <a:cubicBezTo>
                    <a:pt x="38243" y="25468"/>
                    <a:pt x="38053" y="25289"/>
                    <a:pt x="37862" y="25123"/>
                  </a:cubicBezTo>
                  <a:cubicBezTo>
                    <a:pt x="37684" y="24980"/>
                    <a:pt x="37517" y="24837"/>
                    <a:pt x="37398" y="24635"/>
                  </a:cubicBezTo>
                  <a:cubicBezTo>
                    <a:pt x="37338" y="24539"/>
                    <a:pt x="37243" y="24468"/>
                    <a:pt x="37160" y="24396"/>
                  </a:cubicBezTo>
                  <a:cubicBezTo>
                    <a:pt x="36636" y="23885"/>
                    <a:pt x="36076" y="23396"/>
                    <a:pt x="35612" y="22837"/>
                  </a:cubicBezTo>
                  <a:cubicBezTo>
                    <a:pt x="35398" y="22599"/>
                    <a:pt x="35195" y="22361"/>
                    <a:pt x="34957" y="22134"/>
                  </a:cubicBezTo>
                  <a:cubicBezTo>
                    <a:pt x="34850" y="22039"/>
                    <a:pt x="34707" y="21980"/>
                    <a:pt x="34552" y="21956"/>
                  </a:cubicBezTo>
                  <a:cubicBezTo>
                    <a:pt x="34267" y="21908"/>
                    <a:pt x="33993" y="21908"/>
                    <a:pt x="33707" y="21860"/>
                  </a:cubicBezTo>
                  <a:cubicBezTo>
                    <a:pt x="33052" y="21765"/>
                    <a:pt x="32409" y="21646"/>
                    <a:pt x="31754" y="21539"/>
                  </a:cubicBezTo>
                  <a:cubicBezTo>
                    <a:pt x="31290" y="21468"/>
                    <a:pt x="30814" y="21408"/>
                    <a:pt x="30361" y="21325"/>
                  </a:cubicBezTo>
                  <a:cubicBezTo>
                    <a:pt x="29778" y="21241"/>
                    <a:pt x="29206" y="21075"/>
                    <a:pt x="28635" y="21110"/>
                  </a:cubicBezTo>
                  <a:cubicBezTo>
                    <a:pt x="28111" y="20896"/>
                    <a:pt x="27516" y="21003"/>
                    <a:pt x="26992" y="20765"/>
                  </a:cubicBezTo>
                  <a:cubicBezTo>
                    <a:pt x="26754" y="20658"/>
                    <a:pt x="26492" y="20658"/>
                    <a:pt x="26194" y="20598"/>
                  </a:cubicBezTo>
                  <a:cubicBezTo>
                    <a:pt x="26087" y="20872"/>
                    <a:pt x="26289" y="21122"/>
                    <a:pt x="26313" y="21384"/>
                  </a:cubicBezTo>
                  <a:cubicBezTo>
                    <a:pt x="26325" y="21670"/>
                    <a:pt x="26409" y="21944"/>
                    <a:pt x="26528" y="22206"/>
                  </a:cubicBezTo>
                  <a:cubicBezTo>
                    <a:pt x="26980" y="22277"/>
                    <a:pt x="27361" y="22444"/>
                    <a:pt x="27706" y="22742"/>
                  </a:cubicBezTo>
                  <a:cubicBezTo>
                    <a:pt x="27813" y="22837"/>
                    <a:pt x="27885" y="22920"/>
                    <a:pt x="27897" y="23075"/>
                  </a:cubicBezTo>
                  <a:cubicBezTo>
                    <a:pt x="27992" y="23765"/>
                    <a:pt x="28075" y="24456"/>
                    <a:pt x="27873" y="25135"/>
                  </a:cubicBezTo>
                  <a:cubicBezTo>
                    <a:pt x="27802" y="25373"/>
                    <a:pt x="27742" y="25611"/>
                    <a:pt x="27528" y="25766"/>
                  </a:cubicBezTo>
                  <a:cubicBezTo>
                    <a:pt x="27409" y="25849"/>
                    <a:pt x="27385" y="25968"/>
                    <a:pt x="27409" y="26111"/>
                  </a:cubicBezTo>
                  <a:cubicBezTo>
                    <a:pt x="27444" y="26349"/>
                    <a:pt x="27528" y="26635"/>
                    <a:pt x="27599" y="26909"/>
                  </a:cubicBezTo>
                  <a:close/>
                  <a:moveTo>
                    <a:pt x="30981" y="4977"/>
                  </a:moveTo>
                  <a:cubicBezTo>
                    <a:pt x="30933" y="5025"/>
                    <a:pt x="30873" y="5061"/>
                    <a:pt x="30838" y="5120"/>
                  </a:cubicBezTo>
                  <a:cubicBezTo>
                    <a:pt x="30790" y="5168"/>
                    <a:pt x="30766" y="5227"/>
                    <a:pt x="30719" y="5335"/>
                  </a:cubicBezTo>
                  <a:cubicBezTo>
                    <a:pt x="30969" y="5299"/>
                    <a:pt x="30992" y="5168"/>
                    <a:pt x="31016" y="5001"/>
                  </a:cubicBezTo>
                  <a:cubicBezTo>
                    <a:pt x="31159" y="4966"/>
                    <a:pt x="31231" y="4870"/>
                    <a:pt x="31159" y="4644"/>
                  </a:cubicBezTo>
                  <a:cubicBezTo>
                    <a:pt x="31064" y="4799"/>
                    <a:pt x="31028" y="4882"/>
                    <a:pt x="30981" y="4977"/>
                  </a:cubicBezTo>
                  <a:close/>
                  <a:moveTo>
                    <a:pt x="40684" y="10514"/>
                  </a:moveTo>
                  <a:cubicBezTo>
                    <a:pt x="40636" y="10514"/>
                    <a:pt x="40625" y="10502"/>
                    <a:pt x="40613" y="10514"/>
                  </a:cubicBezTo>
                  <a:cubicBezTo>
                    <a:pt x="39946" y="11061"/>
                    <a:pt x="39327" y="11657"/>
                    <a:pt x="38660" y="12204"/>
                  </a:cubicBezTo>
                  <a:cubicBezTo>
                    <a:pt x="38470" y="12359"/>
                    <a:pt x="38303" y="12550"/>
                    <a:pt x="38124" y="12705"/>
                  </a:cubicBezTo>
                  <a:cubicBezTo>
                    <a:pt x="37993" y="12800"/>
                    <a:pt x="37839" y="12895"/>
                    <a:pt x="37708" y="12978"/>
                  </a:cubicBezTo>
                  <a:cubicBezTo>
                    <a:pt x="37088" y="13431"/>
                    <a:pt x="36457" y="13895"/>
                    <a:pt x="35838" y="14336"/>
                  </a:cubicBezTo>
                  <a:cubicBezTo>
                    <a:pt x="35731" y="14407"/>
                    <a:pt x="35612" y="14455"/>
                    <a:pt x="35457" y="14431"/>
                  </a:cubicBezTo>
                  <a:cubicBezTo>
                    <a:pt x="34957" y="14348"/>
                    <a:pt x="34469" y="14276"/>
                    <a:pt x="33957" y="14205"/>
                  </a:cubicBezTo>
                  <a:cubicBezTo>
                    <a:pt x="33136" y="14098"/>
                    <a:pt x="32338" y="13848"/>
                    <a:pt x="31516" y="13752"/>
                  </a:cubicBezTo>
                  <a:cubicBezTo>
                    <a:pt x="30861" y="13681"/>
                    <a:pt x="30219" y="13538"/>
                    <a:pt x="29564" y="13431"/>
                  </a:cubicBezTo>
                  <a:cubicBezTo>
                    <a:pt x="29111" y="13359"/>
                    <a:pt x="28647" y="13264"/>
                    <a:pt x="28183" y="13193"/>
                  </a:cubicBezTo>
                  <a:cubicBezTo>
                    <a:pt x="27718" y="13097"/>
                    <a:pt x="27266" y="13014"/>
                    <a:pt x="26801" y="12943"/>
                  </a:cubicBezTo>
                  <a:cubicBezTo>
                    <a:pt x="26028" y="12824"/>
                    <a:pt x="25242" y="12728"/>
                    <a:pt x="24444" y="12609"/>
                  </a:cubicBezTo>
                  <a:cubicBezTo>
                    <a:pt x="23646" y="12490"/>
                    <a:pt x="22860" y="12324"/>
                    <a:pt x="22051" y="12240"/>
                  </a:cubicBezTo>
                  <a:cubicBezTo>
                    <a:pt x="21670" y="12193"/>
                    <a:pt x="21277" y="12121"/>
                    <a:pt x="20908" y="11990"/>
                  </a:cubicBezTo>
                  <a:cubicBezTo>
                    <a:pt x="20420" y="11823"/>
                    <a:pt x="19884" y="11704"/>
                    <a:pt x="19360" y="11657"/>
                  </a:cubicBezTo>
                  <a:cubicBezTo>
                    <a:pt x="18765" y="11597"/>
                    <a:pt x="18169" y="11526"/>
                    <a:pt x="17574" y="11407"/>
                  </a:cubicBezTo>
                  <a:cubicBezTo>
                    <a:pt x="17265" y="11347"/>
                    <a:pt x="16943" y="11288"/>
                    <a:pt x="16633" y="11240"/>
                  </a:cubicBezTo>
                  <a:cubicBezTo>
                    <a:pt x="16145" y="11181"/>
                    <a:pt x="15669" y="11133"/>
                    <a:pt x="15181" y="11073"/>
                  </a:cubicBezTo>
                  <a:cubicBezTo>
                    <a:pt x="14645" y="11014"/>
                    <a:pt x="14086" y="10954"/>
                    <a:pt x="13550" y="10919"/>
                  </a:cubicBezTo>
                  <a:cubicBezTo>
                    <a:pt x="12919" y="10859"/>
                    <a:pt x="12276" y="10811"/>
                    <a:pt x="11645" y="10764"/>
                  </a:cubicBezTo>
                  <a:cubicBezTo>
                    <a:pt x="11014" y="10716"/>
                    <a:pt x="10395" y="10561"/>
                    <a:pt x="9740" y="10597"/>
                  </a:cubicBezTo>
                  <a:cubicBezTo>
                    <a:pt x="9728" y="10597"/>
                    <a:pt x="9704" y="10597"/>
                    <a:pt x="9680" y="10585"/>
                  </a:cubicBezTo>
                  <a:cubicBezTo>
                    <a:pt x="8371" y="10407"/>
                    <a:pt x="7061" y="10395"/>
                    <a:pt x="5739" y="10466"/>
                  </a:cubicBezTo>
                  <a:cubicBezTo>
                    <a:pt x="5215" y="10502"/>
                    <a:pt x="4703" y="10478"/>
                    <a:pt x="4180" y="10502"/>
                  </a:cubicBezTo>
                  <a:cubicBezTo>
                    <a:pt x="3691" y="10514"/>
                    <a:pt x="3215" y="10526"/>
                    <a:pt x="2691" y="10657"/>
                  </a:cubicBezTo>
                  <a:cubicBezTo>
                    <a:pt x="2810" y="10990"/>
                    <a:pt x="2882" y="11312"/>
                    <a:pt x="3156" y="11490"/>
                  </a:cubicBezTo>
                  <a:cubicBezTo>
                    <a:pt x="3310" y="11597"/>
                    <a:pt x="3418" y="11752"/>
                    <a:pt x="3537" y="11895"/>
                  </a:cubicBezTo>
                  <a:cubicBezTo>
                    <a:pt x="3644" y="12050"/>
                    <a:pt x="3763" y="12204"/>
                    <a:pt x="3906" y="12312"/>
                  </a:cubicBezTo>
                  <a:cubicBezTo>
                    <a:pt x="4322" y="12585"/>
                    <a:pt x="4668" y="12919"/>
                    <a:pt x="5061" y="13217"/>
                  </a:cubicBezTo>
                  <a:cubicBezTo>
                    <a:pt x="5251" y="13371"/>
                    <a:pt x="5454" y="13502"/>
                    <a:pt x="5715" y="13562"/>
                  </a:cubicBezTo>
                  <a:cubicBezTo>
                    <a:pt x="6085" y="13657"/>
                    <a:pt x="6263" y="13931"/>
                    <a:pt x="6406" y="14252"/>
                  </a:cubicBezTo>
                  <a:cubicBezTo>
                    <a:pt x="6454" y="14371"/>
                    <a:pt x="6430" y="14467"/>
                    <a:pt x="6323" y="14550"/>
                  </a:cubicBezTo>
                  <a:cubicBezTo>
                    <a:pt x="6049" y="14741"/>
                    <a:pt x="5787" y="14848"/>
                    <a:pt x="5442" y="14871"/>
                  </a:cubicBezTo>
                  <a:cubicBezTo>
                    <a:pt x="4680" y="14931"/>
                    <a:pt x="4120" y="14502"/>
                    <a:pt x="3525" y="14169"/>
                  </a:cubicBezTo>
                  <a:cubicBezTo>
                    <a:pt x="3287" y="14038"/>
                    <a:pt x="3108" y="13800"/>
                    <a:pt x="2917" y="13609"/>
                  </a:cubicBezTo>
                  <a:cubicBezTo>
                    <a:pt x="2703" y="13383"/>
                    <a:pt x="2513" y="13157"/>
                    <a:pt x="2334" y="12943"/>
                  </a:cubicBezTo>
                  <a:cubicBezTo>
                    <a:pt x="2215" y="12788"/>
                    <a:pt x="2155" y="12609"/>
                    <a:pt x="2025" y="12466"/>
                  </a:cubicBezTo>
                  <a:cubicBezTo>
                    <a:pt x="1703" y="12109"/>
                    <a:pt x="1489" y="11704"/>
                    <a:pt x="1382" y="11240"/>
                  </a:cubicBezTo>
                  <a:cubicBezTo>
                    <a:pt x="1370" y="11133"/>
                    <a:pt x="1310" y="11050"/>
                    <a:pt x="1263" y="10931"/>
                  </a:cubicBezTo>
                  <a:cubicBezTo>
                    <a:pt x="965" y="11061"/>
                    <a:pt x="810" y="11300"/>
                    <a:pt x="620" y="11490"/>
                  </a:cubicBezTo>
                  <a:cubicBezTo>
                    <a:pt x="453" y="11657"/>
                    <a:pt x="429" y="11847"/>
                    <a:pt x="477" y="12062"/>
                  </a:cubicBezTo>
                  <a:cubicBezTo>
                    <a:pt x="572" y="12538"/>
                    <a:pt x="751" y="12966"/>
                    <a:pt x="1036" y="13395"/>
                  </a:cubicBezTo>
                  <a:cubicBezTo>
                    <a:pt x="1560" y="14193"/>
                    <a:pt x="2227" y="14800"/>
                    <a:pt x="2953" y="15360"/>
                  </a:cubicBezTo>
                  <a:cubicBezTo>
                    <a:pt x="3346" y="15657"/>
                    <a:pt x="3810" y="15860"/>
                    <a:pt x="4239" y="16074"/>
                  </a:cubicBezTo>
                  <a:cubicBezTo>
                    <a:pt x="4525" y="16229"/>
                    <a:pt x="4858" y="16217"/>
                    <a:pt x="5084" y="16491"/>
                  </a:cubicBezTo>
                  <a:cubicBezTo>
                    <a:pt x="5120" y="16526"/>
                    <a:pt x="5192" y="16538"/>
                    <a:pt x="5251" y="16538"/>
                  </a:cubicBezTo>
                  <a:cubicBezTo>
                    <a:pt x="6013" y="16705"/>
                    <a:pt x="6751" y="16896"/>
                    <a:pt x="7525" y="16967"/>
                  </a:cubicBezTo>
                  <a:cubicBezTo>
                    <a:pt x="7751" y="17003"/>
                    <a:pt x="7978" y="17050"/>
                    <a:pt x="8192" y="17074"/>
                  </a:cubicBezTo>
                  <a:cubicBezTo>
                    <a:pt x="8906" y="17205"/>
                    <a:pt x="9645" y="17360"/>
                    <a:pt x="10359" y="17479"/>
                  </a:cubicBezTo>
                  <a:cubicBezTo>
                    <a:pt x="11026" y="17598"/>
                    <a:pt x="11692" y="17658"/>
                    <a:pt x="12347" y="17836"/>
                  </a:cubicBezTo>
                  <a:cubicBezTo>
                    <a:pt x="12383" y="17848"/>
                    <a:pt x="12419" y="17848"/>
                    <a:pt x="12466" y="17848"/>
                  </a:cubicBezTo>
                  <a:cubicBezTo>
                    <a:pt x="13181" y="17896"/>
                    <a:pt x="13883" y="18027"/>
                    <a:pt x="14598" y="18134"/>
                  </a:cubicBezTo>
                  <a:cubicBezTo>
                    <a:pt x="14764" y="18158"/>
                    <a:pt x="14883" y="18217"/>
                    <a:pt x="14967" y="18336"/>
                  </a:cubicBezTo>
                  <a:cubicBezTo>
                    <a:pt x="15098" y="18515"/>
                    <a:pt x="15252" y="18681"/>
                    <a:pt x="15419" y="18848"/>
                  </a:cubicBezTo>
                  <a:lnTo>
                    <a:pt x="16622" y="20182"/>
                  </a:lnTo>
                  <a:cubicBezTo>
                    <a:pt x="16753" y="20336"/>
                    <a:pt x="16872" y="20515"/>
                    <a:pt x="17026" y="20658"/>
                  </a:cubicBezTo>
                  <a:cubicBezTo>
                    <a:pt x="17229" y="20860"/>
                    <a:pt x="17443" y="21051"/>
                    <a:pt x="17562" y="21301"/>
                  </a:cubicBezTo>
                  <a:cubicBezTo>
                    <a:pt x="17598" y="21396"/>
                    <a:pt x="17657" y="21456"/>
                    <a:pt x="17741" y="21527"/>
                  </a:cubicBezTo>
                  <a:cubicBezTo>
                    <a:pt x="18229" y="22015"/>
                    <a:pt x="18705" y="22527"/>
                    <a:pt x="19050" y="23134"/>
                  </a:cubicBezTo>
                  <a:cubicBezTo>
                    <a:pt x="19170" y="23325"/>
                    <a:pt x="19300" y="23504"/>
                    <a:pt x="19431" y="23682"/>
                  </a:cubicBezTo>
                  <a:cubicBezTo>
                    <a:pt x="19777" y="24158"/>
                    <a:pt x="20122" y="24623"/>
                    <a:pt x="20455" y="25099"/>
                  </a:cubicBezTo>
                  <a:cubicBezTo>
                    <a:pt x="20491" y="25147"/>
                    <a:pt x="20515" y="25218"/>
                    <a:pt x="20551" y="25230"/>
                  </a:cubicBezTo>
                  <a:cubicBezTo>
                    <a:pt x="20789" y="25349"/>
                    <a:pt x="20872" y="25587"/>
                    <a:pt x="21015" y="25778"/>
                  </a:cubicBezTo>
                  <a:cubicBezTo>
                    <a:pt x="21086" y="25885"/>
                    <a:pt x="21158" y="26004"/>
                    <a:pt x="21253" y="26099"/>
                  </a:cubicBezTo>
                  <a:cubicBezTo>
                    <a:pt x="21682" y="26575"/>
                    <a:pt x="22146" y="27016"/>
                    <a:pt x="22456" y="27587"/>
                  </a:cubicBezTo>
                  <a:cubicBezTo>
                    <a:pt x="22479" y="27623"/>
                    <a:pt x="22515" y="27671"/>
                    <a:pt x="22563" y="27718"/>
                  </a:cubicBezTo>
                  <a:cubicBezTo>
                    <a:pt x="22980" y="28206"/>
                    <a:pt x="23372" y="28683"/>
                    <a:pt x="23789" y="29171"/>
                  </a:cubicBezTo>
                  <a:cubicBezTo>
                    <a:pt x="23884" y="29290"/>
                    <a:pt x="23956" y="29409"/>
                    <a:pt x="24063" y="29528"/>
                  </a:cubicBezTo>
                  <a:cubicBezTo>
                    <a:pt x="24313" y="29861"/>
                    <a:pt x="24527" y="30231"/>
                    <a:pt x="24825" y="30516"/>
                  </a:cubicBezTo>
                  <a:cubicBezTo>
                    <a:pt x="25277" y="30957"/>
                    <a:pt x="25658" y="31481"/>
                    <a:pt x="26075" y="31957"/>
                  </a:cubicBezTo>
                  <a:cubicBezTo>
                    <a:pt x="26504" y="32445"/>
                    <a:pt x="26944" y="32945"/>
                    <a:pt x="27421" y="33398"/>
                  </a:cubicBezTo>
                  <a:cubicBezTo>
                    <a:pt x="27635" y="33612"/>
                    <a:pt x="27885" y="33779"/>
                    <a:pt x="28171" y="33874"/>
                  </a:cubicBezTo>
                  <a:cubicBezTo>
                    <a:pt x="28516" y="33743"/>
                    <a:pt x="28647" y="33493"/>
                    <a:pt x="28647" y="33159"/>
                  </a:cubicBezTo>
                  <a:cubicBezTo>
                    <a:pt x="28647" y="32790"/>
                    <a:pt x="28611" y="32421"/>
                    <a:pt x="28516" y="32052"/>
                  </a:cubicBezTo>
                  <a:cubicBezTo>
                    <a:pt x="28290" y="31290"/>
                    <a:pt x="28099" y="30528"/>
                    <a:pt x="27897" y="29754"/>
                  </a:cubicBezTo>
                  <a:cubicBezTo>
                    <a:pt x="27802" y="29349"/>
                    <a:pt x="27766" y="28933"/>
                    <a:pt x="27575" y="28564"/>
                  </a:cubicBezTo>
                  <a:cubicBezTo>
                    <a:pt x="27504" y="28421"/>
                    <a:pt x="27480" y="28242"/>
                    <a:pt x="27456" y="28075"/>
                  </a:cubicBezTo>
                  <a:cubicBezTo>
                    <a:pt x="27444" y="27980"/>
                    <a:pt x="27421" y="27897"/>
                    <a:pt x="27397" y="27802"/>
                  </a:cubicBezTo>
                  <a:cubicBezTo>
                    <a:pt x="27290" y="27421"/>
                    <a:pt x="27147" y="27040"/>
                    <a:pt x="27087" y="26659"/>
                  </a:cubicBezTo>
                  <a:cubicBezTo>
                    <a:pt x="26980" y="26063"/>
                    <a:pt x="26813" y="25480"/>
                    <a:pt x="26647" y="24920"/>
                  </a:cubicBezTo>
                  <a:cubicBezTo>
                    <a:pt x="26551" y="24551"/>
                    <a:pt x="26444" y="24158"/>
                    <a:pt x="26349" y="23777"/>
                  </a:cubicBezTo>
                  <a:cubicBezTo>
                    <a:pt x="26170" y="23003"/>
                    <a:pt x="26028" y="22230"/>
                    <a:pt x="25849" y="21456"/>
                  </a:cubicBezTo>
                  <a:cubicBezTo>
                    <a:pt x="25777" y="21122"/>
                    <a:pt x="25682" y="20801"/>
                    <a:pt x="25611" y="20467"/>
                  </a:cubicBezTo>
                  <a:cubicBezTo>
                    <a:pt x="25575" y="20348"/>
                    <a:pt x="25611" y="20194"/>
                    <a:pt x="25730" y="20182"/>
                  </a:cubicBezTo>
                  <a:cubicBezTo>
                    <a:pt x="25980" y="20158"/>
                    <a:pt x="26194" y="19967"/>
                    <a:pt x="26468" y="20039"/>
                  </a:cubicBezTo>
                  <a:cubicBezTo>
                    <a:pt x="26920" y="20146"/>
                    <a:pt x="27385" y="20241"/>
                    <a:pt x="27861" y="20289"/>
                  </a:cubicBezTo>
                  <a:cubicBezTo>
                    <a:pt x="29004" y="20396"/>
                    <a:pt x="30135" y="20575"/>
                    <a:pt x="31278" y="20694"/>
                  </a:cubicBezTo>
                  <a:cubicBezTo>
                    <a:pt x="32159" y="20777"/>
                    <a:pt x="33016" y="20932"/>
                    <a:pt x="33909" y="20991"/>
                  </a:cubicBezTo>
                  <a:cubicBezTo>
                    <a:pt x="34386" y="21015"/>
                    <a:pt x="34862" y="21134"/>
                    <a:pt x="35374" y="21218"/>
                  </a:cubicBezTo>
                  <a:cubicBezTo>
                    <a:pt x="35541" y="21420"/>
                    <a:pt x="35683" y="21658"/>
                    <a:pt x="35862" y="21884"/>
                  </a:cubicBezTo>
                  <a:cubicBezTo>
                    <a:pt x="36172" y="22277"/>
                    <a:pt x="36517" y="22658"/>
                    <a:pt x="36815" y="23051"/>
                  </a:cubicBezTo>
                  <a:cubicBezTo>
                    <a:pt x="37219" y="23575"/>
                    <a:pt x="37636" y="24087"/>
                    <a:pt x="38136" y="24516"/>
                  </a:cubicBezTo>
                  <a:cubicBezTo>
                    <a:pt x="38291" y="24647"/>
                    <a:pt x="38434" y="24813"/>
                    <a:pt x="38589" y="24944"/>
                  </a:cubicBezTo>
                  <a:cubicBezTo>
                    <a:pt x="38839" y="25170"/>
                    <a:pt x="39124" y="25337"/>
                    <a:pt x="39482" y="25361"/>
                  </a:cubicBezTo>
                  <a:cubicBezTo>
                    <a:pt x="39982" y="25397"/>
                    <a:pt x="40494" y="25492"/>
                    <a:pt x="40994" y="25539"/>
                  </a:cubicBezTo>
                  <a:cubicBezTo>
                    <a:pt x="41291" y="25575"/>
                    <a:pt x="41589" y="25539"/>
                    <a:pt x="41887" y="25539"/>
                  </a:cubicBezTo>
                  <a:cubicBezTo>
                    <a:pt x="41934" y="25468"/>
                    <a:pt x="41970" y="25397"/>
                    <a:pt x="42030" y="25349"/>
                  </a:cubicBezTo>
                  <a:cubicBezTo>
                    <a:pt x="42244" y="25158"/>
                    <a:pt x="42244" y="24932"/>
                    <a:pt x="42160" y="24682"/>
                  </a:cubicBezTo>
                  <a:cubicBezTo>
                    <a:pt x="42065" y="24456"/>
                    <a:pt x="41994" y="24218"/>
                    <a:pt x="41875" y="24004"/>
                  </a:cubicBezTo>
                  <a:cubicBezTo>
                    <a:pt x="41756" y="23789"/>
                    <a:pt x="41637" y="23551"/>
                    <a:pt x="41565" y="23289"/>
                  </a:cubicBezTo>
                  <a:cubicBezTo>
                    <a:pt x="41434" y="22849"/>
                    <a:pt x="41232" y="22420"/>
                    <a:pt x="41017" y="22003"/>
                  </a:cubicBezTo>
                  <a:cubicBezTo>
                    <a:pt x="40779" y="21563"/>
                    <a:pt x="40625" y="21110"/>
                    <a:pt x="40517" y="20634"/>
                  </a:cubicBezTo>
                  <a:cubicBezTo>
                    <a:pt x="40613" y="20491"/>
                    <a:pt x="40684" y="20360"/>
                    <a:pt x="40791" y="20253"/>
                  </a:cubicBezTo>
                  <a:cubicBezTo>
                    <a:pt x="40898" y="20170"/>
                    <a:pt x="41053" y="20122"/>
                    <a:pt x="41196" y="20051"/>
                  </a:cubicBezTo>
                  <a:cubicBezTo>
                    <a:pt x="41256" y="20027"/>
                    <a:pt x="41315" y="19955"/>
                    <a:pt x="41375" y="19920"/>
                  </a:cubicBezTo>
                  <a:cubicBezTo>
                    <a:pt x="41529" y="19801"/>
                    <a:pt x="41708" y="19682"/>
                    <a:pt x="41875" y="19563"/>
                  </a:cubicBezTo>
                  <a:cubicBezTo>
                    <a:pt x="41946" y="19503"/>
                    <a:pt x="42041" y="19455"/>
                    <a:pt x="42089" y="19384"/>
                  </a:cubicBezTo>
                  <a:cubicBezTo>
                    <a:pt x="42339" y="18967"/>
                    <a:pt x="42720" y="18693"/>
                    <a:pt x="43065" y="18372"/>
                  </a:cubicBezTo>
                  <a:cubicBezTo>
                    <a:pt x="43303" y="18146"/>
                    <a:pt x="43470" y="17848"/>
                    <a:pt x="43673" y="17550"/>
                  </a:cubicBezTo>
                  <a:cubicBezTo>
                    <a:pt x="43244" y="17408"/>
                    <a:pt x="42839" y="17300"/>
                    <a:pt x="42422" y="17265"/>
                  </a:cubicBezTo>
                  <a:cubicBezTo>
                    <a:pt x="42006" y="17253"/>
                    <a:pt x="41577" y="17062"/>
                    <a:pt x="41148" y="17241"/>
                  </a:cubicBezTo>
                  <a:cubicBezTo>
                    <a:pt x="41077" y="17443"/>
                    <a:pt x="41017" y="17658"/>
                    <a:pt x="40934" y="17884"/>
                  </a:cubicBezTo>
                  <a:cubicBezTo>
                    <a:pt x="40898" y="17979"/>
                    <a:pt x="40851" y="18086"/>
                    <a:pt x="40791" y="18181"/>
                  </a:cubicBezTo>
                  <a:cubicBezTo>
                    <a:pt x="40756" y="18217"/>
                    <a:pt x="40684" y="18253"/>
                    <a:pt x="40636" y="18241"/>
                  </a:cubicBezTo>
                  <a:cubicBezTo>
                    <a:pt x="40601" y="18241"/>
                    <a:pt x="40517" y="18181"/>
                    <a:pt x="40517" y="18134"/>
                  </a:cubicBezTo>
                  <a:cubicBezTo>
                    <a:pt x="40494" y="18003"/>
                    <a:pt x="40458" y="17860"/>
                    <a:pt x="40482" y="17741"/>
                  </a:cubicBezTo>
                  <a:cubicBezTo>
                    <a:pt x="40565" y="17300"/>
                    <a:pt x="40625" y="16848"/>
                    <a:pt x="40791" y="16431"/>
                  </a:cubicBezTo>
                  <a:cubicBezTo>
                    <a:pt x="41041" y="15764"/>
                    <a:pt x="41256" y="15074"/>
                    <a:pt x="41434" y="14395"/>
                  </a:cubicBezTo>
                  <a:cubicBezTo>
                    <a:pt x="41553" y="13919"/>
                    <a:pt x="41696" y="13443"/>
                    <a:pt x="41732" y="12966"/>
                  </a:cubicBezTo>
                  <a:cubicBezTo>
                    <a:pt x="41768" y="12300"/>
                    <a:pt x="41910" y="11669"/>
                    <a:pt x="42041" y="11014"/>
                  </a:cubicBezTo>
                  <a:cubicBezTo>
                    <a:pt x="41994" y="10954"/>
                    <a:pt x="41946" y="10895"/>
                    <a:pt x="41922" y="10835"/>
                  </a:cubicBezTo>
                  <a:cubicBezTo>
                    <a:pt x="41887" y="10764"/>
                    <a:pt x="41922" y="10645"/>
                    <a:pt x="41756" y="10645"/>
                  </a:cubicBezTo>
                  <a:cubicBezTo>
                    <a:pt x="41684" y="10800"/>
                    <a:pt x="41589" y="10942"/>
                    <a:pt x="41553" y="11097"/>
                  </a:cubicBezTo>
                  <a:cubicBezTo>
                    <a:pt x="41327" y="11776"/>
                    <a:pt x="41089" y="12443"/>
                    <a:pt x="40898" y="13133"/>
                  </a:cubicBezTo>
                  <a:cubicBezTo>
                    <a:pt x="40601" y="14145"/>
                    <a:pt x="40303" y="15133"/>
                    <a:pt x="39982" y="16134"/>
                  </a:cubicBezTo>
                  <a:cubicBezTo>
                    <a:pt x="39910" y="16348"/>
                    <a:pt x="39791" y="16550"/>
                    <a:pt x="39744" y="16776"/>
                  </a:cubicBezTo>
                  <a:cubicBezTo>
                    <a:pt x="39660" y="17348"/>
                    <a:pt x="39410" y="17848"/>
                    <a:pt x="39243" y="18396"/>
                  </a:cubicBezTo>
                  <a:cubicBezTo>
                    <a:pt x="39172" y="18646"/>
                    <a:pt x="39029" y="18872"/>
                    <a:pt x="38910" y="19110"/>
                  </a:cubicBezTo>
                  <a:cubicBezTo>
                    <a:pt x="38827" y="19277"/>
                    <a:pt x="38672" y="19348"/>
                    <a:pt x="38493" y="19324"/>
                  </a:cubicBezTo>
                  <a:cubicBezTo>
                    <a:pt x="38315" y="19301"/>
                    <a:pt x="38231" y="19170"/>
                    <a:pt x="38184" y="19027"/>
                  </a:cubicBezTo>
                  <a:cubicBezTo>
                    <a:pt x="38136" y="18848"/>
                    <a:pt x="38100" y="18634"/>
                    <a:pt x="38124" y="18467"/>
                  </a:cubicBezTo>
                  <a:cubicBezTo>
                    <a:pt x="38231" y="18050"/>
                    <a:pt x="38160" y="17598"/>
                    <a:pt x="38493" y="17253"/>
                  </a:cubicBezTo>
                  <a:cubicBezTo>
                    <a:pt x="38529" y="17217"/>
                    <a:pt x="38541" y="17146"/>
                    <a:pt x="38553" y="17086"/>
                  </a:cubicBezTo>
                  <a:cubicBezTo>
                    <a:pt x="38672" y="16431"/>
                    <a:pt x="38970" y="15836"/>
                    <a:pt x="39172" y="15217"/>
                  </a:cubicBezTo>
                  <a:cubicBezTo>
                    <a:pt x="39291" y="14812"/>
                    <a:pt x="39482" y="14443"/>
                    <a:pt x="39565" y="14038"/>
                  </a:cubicBezTo>
                  <a:cubicBezTo>
                    <a:pt x="39624" y="13764"/>
                    <a:pt x="39708" y="13526"/>
                    <a:pt x="39827" y="13312"/>
                  </a:cubicBezTo>
                  <a:cubicBezTo>
                    <a:pt x="39970" y="13050"/>
                    <a:pt x="40077" y="12800"/>
                    <a:pt x="40077" y="12502"/>
                  </a:cubicBezTo>
                  <a:cubicBezTo>
                    <a:pt x="40077" y="12335"/>
                    <a:pt x="40136" y="12204"/>
                    <a:pt x="40255" y="12097"/>
                  </a:cubicBezTo>
                  <a:cubicBezTo>
                    <a:pt x="40422" y="11954"/>
                    <a:pt x="40494" y="11740"/>
                    <a:pt x="40482" y="11538"/>
                  </a:cubicBezTo>
                  <a:cubicBezTo>
                    <a:pt x="40458" y="11347"/>
                    <a:pt x="40517" y="11204"/>
                    <a:pt x="40613" y="11061"/>
                  </a:cubicBezTo>
                  <a:cubicBezTo>
                    <a:pt x="40613" y="10954"/>
                    <a:pt x="40720" y="10764"/>
                    <a:pt x="40684" y="10514"/>
                  </a:cubicBezTo>
                  <a:close/>
                  <a:moveTo>
                    <a:pt x="25813" y="12240"/>
                  </a:moveTo>
                  <a:cubicBezTo>
                    <a:pt x="25932" y="12085"/>
                    <a:pt x="26039" y="11954"/>
                    <a:pt x="26135" y="11823"/>
                  </a:cubicBezTo>
                  <a:cubicBezTo>
                    <a:pt x="26039" y="11490"/>
                    <a:pt x="26301" y="11300"/>
                    <a:pt x="26432" y="11061"/>
                  </a:cubicBezTo>
                  <a:cubicBezTo>
                    <a:pt x="26968" y="10109"/>
                    <a:pt x="27563" y="9204"/>
                    <a:pt x="28159" y="8299"/>
                  </a:cubicBezTo>
                  <a:cubicBezTo>
                    <a:pt x="28409" y="7906"/>
                    <a:pt x="28671" y="7525"/>
                    <a:pt x="28909" y="7121"/>
                  </a:cubicBezTo>
                  <a:cubicBezTo>
                    <a:pt x="29171" y="6704"/>
                    <a:pt x="29421" y="6287"/>
                    <a:pt x="29718" y="5894"/>
                  </a:cubicBezTo>
                  <a:cubicBezTo>
                    <a:pt x="29980" y="5537"/>
                    <a:pt x="30159" y="5120"/>
                    <a:pt x="30504" y="4811"/>
                  </a:cubicBezTo>
                  <a:cubicBezTo>
                    <a:pt x="30516" y="4799"/>
                    <a:pt x="30516" y="4787"/>
                    <a:pt x="30540" y="4763"/>
                  </a:cubicBezTo>
                  <a:cubicBezTo>
                    <a:pt x="30957" y="4108"/>
                    <a:pt x="31350" y="3477"/>
                    <a:pt x="31766" y="2822"/>
                  </a:cubicBezTo>
                  <a:cubicBezTo>
                    <a:pt x="32100" y="2310"/>
                    <a:pt x="32457" y="1834"/>
                    <a:pt x="32635" y="1239"/>
                  </a:cubicBezTo>
                  <a:cubicBezTo>
                    <a:pt x="32743" y="894"/>
                    <a:pt x="32671" y="620"/>
                    <a:pt x="32409" y="370"/>
                  </a:cubicBezTo>
                  <a:cubicBezTo>
                    <a:pt x="31695" y="441"/>
                    <a:pt x="31111" y="810"/>
                    <a:pt x="30516" y="1120"/>
                  </a:cubicBezTo>
                  <a:cubicBezTo>
                    <a:pt x="29897" y="1441"/>
                    <a:pt x="29302" y="1858"/>
                    <a:pt x="28683" y="2239"/>
                  </a:cubicBezTo>
                  <a:cubicBezTo>
                    <a:pt x="28623" y="2287"/>
                    <a:pt x="28575" y="2334"/>
                    <a:pt x="28492" y="2358"/>
                  </a:cubicBezTo>
                  <a:cubicBezTo>
                    <a:pt x="27992" y="2501"/>
                    <a:pt x="27635" y="2882"/>
                    <a:pt x="27182" y="3132"/>
                  </a:cubicBezTo>
                  <a:cubicBezTo>
                    <a:pt x="26790" y="3370"/>
                    <a:pt x="26432" y="3668"/>
                    <a:pt x="26028" y="3918"/>
                  </a:cubicBezTo>
                  <a:cubicBezTo>
                    <a:pt x="25551" y="4215"/>
                    <a:pt x="25015" y="4430"/>
                    <a:pt x="24623" y="4846"/>
                  </a:cubicBezTo>
                  <a:cubicBezTo>
                    <a:pt x="24551" y="4918"/>
                    <a:pt x="24432" y="4942"/>
                    <a:pt x="24325" y="5001"/>
                  </a:cubicBezTo>
                  <a:cubicBezTo>
                    <a:pt x="23539" y="5466"/>
                    <a:pt x="22765" y="5954"/>
                    <a:pt x="22003" y="6478"/>
                  </a:cubicBezTo>
                  <a:cubicBezTo>
                    <a:pt x="21467" y="6847"/>
                    <a:pt x="20920" y="7228"/>
                    <a:pt x="20396" y="7621"/>
                  </a:cubicBezTo>
                  <a:cubicBezTo>
                    <a:pt x="19920" y="7990"/>
                    <a:pt x="19420" y="8287"/>
                    <a:pt x="18896" y="8609"/>
                  </a:cubicBezTo>
                  <a:cubicBezTo>
                    <a:pt x="18693" y="8728"/>
                    <a:pt x="18455" y="8823"/>
                    <a:pt x="18277" y="8978"/>
                  </a:cubicBezTo>
                  <a:cubicBezTo>
                    <a:pt x="18098" y="9121"/>
                    <a:pt x="17896" y="9216"/>
                    <a:pt x="17693" y="9323"/>
                  </a:cubicBezTo>
                  <a:cubicBezTo>
                    <a:pt x="17515" y="9407"/>
                    <a:pt x="17336" y="9549"/>
                    <a:pt x="17157" y="9621"/>
                  </a:cubicBezTo>
                  <a:cubicBezTo>
                    <a:pt x="16764" y="9799"/>
                    <a:pt x="16455" y="10121"/>
                    <a:pt x="16026" y="10240"/>
                  </a:cubicBezTo>
                  <a:cubicBezTo>
                    <a:pt x="15931" y="10276"/>
                    <a:pt x="15860" y="10335"/>
                    <a:pt x="15895" y="10466"/>
                  </a:cubicBezTo>
                  <a:cubicBezTo>
                    <a:pt x="15931" y="10478"/>
                    <a:pt x="15967" y="10526"/>
                    <a:pt x="16026" y="10538"/>
                  </a:cubicBezTo>
                  <a:cubicBezTo>
                    <a:pt x="16562" y="10645"/>
                    <a:pt x="17086" y="10752"/>
                    <a:pt x="17622" y="10835"/>
                  </a:cubicBezTo>
                  <a:cubicBezTo>
                    <a:pt x="17872" y="10883"/>
                    <a:pt x="18134" y="10871"/>
                    <a:pt x="18408" y="10907"/>
                  </a:cubicBezTo>
                  <a:cubicBezTo>
                    <a:pt x="18884" y="11002"/>
                    <a:pt x="19348" y="11181"/>
                    <a:pt x="19824" y="11240"/>
                  </a:cubicBezTo>
                  <a:cubicBezTo>
                    <a:pt x="19908" y="11252"/>
                    <a:pt x="20003" y="11312"/>
                    <a:pt x="20086" y="11347"/>
                  </a:cubicBezTo>
                  <a:cubicBezTo>
                    <a:pt x="20503" y="11442"/>
                    <a:pt x="20920" y="11585"/>
                    <a:pt x="21336" y="11669"/>
                  </a:cubicBezTo>
                  <a:cubicBezTo>
                    <a:pt x="21753" y="11764"/>
                    <a:pt x="22182" y="11800"/>
                    <a:pt x="22622" y="11883"/>
                  </a:cubicBezTo>
                  <a:cubicBezTo>
                    <a:pt x="22753" y="11895"/>
                    <a:pt x="22872" y="11919"/>
                    <a:pt x="23003" y="11954"/>
                  </a:cubicBezTo>
                  <a:cubicBezTo>
                    <a:pt x="23408" y="12014"/>
                    <a:pt x="23825" y="12085"/>
                    <a:pt x="24230" y="12133"/>
                  </a:cubicBezTo>
                  <a:cubicBezTo>
                    <a:pt x="24765" y="12145"/>
                    <a:pt x="25254" y="12312"/>
                    <a:pt x="25813" y="12240"/>
                  </a:cubicBezTo>
                  <a:close/>
                  <a:moveTo>
                    <a:pt x="27099" y="24992"/>
                  </a:moveTo>
                  <a:cubicBezTo>
                    <a:pt x="27230" y="24980"/>
                    <a:pt x="27242" y="24885"/>
                    <a:pt x="27266" y="24825"/>
                  </a:cubicBezTo>
                  <a:cubicBezTo>
                    <a:pt x="27290" y="24361"/>
                    <a:pt x="27301" y="23908"/>
                    <a:pt x="27301" y="23444"/>
                  </a:cubicBezTo>
                  <a:cubicBezTo>
                    <a:pt x="27301" y="23337"/>
                    <a:pt x="27266" y="23218"/>
                    <a:pt x="27218" y="23123"/>
                  </a:cubicBezTo>
                  <a:cubicBezTo>
                    <a:pt x="27123" y="22944"/>
                    <a:pt x="26980" y="22837"/>
                    <a:pt x="26790" y="22789"/>
                  </a:cubicBezTo>
                  <a:cubicBezTo>
                    <a:pt x="26718" y="22777"/>
                    <a:pt x="26647" y="22825"/>
                    <a:pt x="26575" y="22837"/>
                  </a:cubicBezTo>
                  <a:cubicBezTo>
                    <a:pt x="26682" y="23242"/>
                    <a:pt x="26754" y="23599"/>
                    <a:pt x="26861" y="23956"/>
                  </a:cubicBezTo>
                  <a:cubicBezTo>
                    <a:pt x="26968" y="24289"/>
                    <a:pt x="26885" y="24682"/>
                    <a:pt x="27099" y="24992"/>
                  </a:cubicBezTo>
                  <a:close/>
                  <a:moveTo>
                    <a:pt x="28183" y="28992"/>
                  </a:moveTo>
                  <a:cubicBezTo>
                    <a:pt x="28218" y="28075"/>
                    <a:pt x="28159" y="27885"/>
                    <a:pt x="27825" y="27564"/>
                  </a:cubicBezTo>
                  <a:cubicBezTo>
                    <a:pt x="27837" y="28075"/>
                    <a:pt x="27980" y="28504"/>
                    <a:pt x="28183" y="28992"/>
                  </a:cubicBezTo>
                  <a:close/>
                  <a:moveTo>
                    <a:pt x="27956" y="9740"/>
                  </a:moveTo>
                  <a:cubicBezTo>
                    <a:pt x="28314" y="9573"/>
                    <a:pt x="28409" y="9228"/>
                    <a:pt x="28552" y="8918"/>
                  </a:cubicBezTo>
                  <a:cubicBezTo>
                    <a:pt x="28587" y="8859"/>
                    <a:pt x="28552" y="8776"/>
                    <a:pt x="28552" y="8692"/>
                  </a:cubicBezTo>
                  <a:cubicBezTo>
                    <a:pt x="28302" y="9026"/>
                    <a:pt x="28075" y="9335"/>
                    <a:pt x="27956" y="9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7157682" y="1006780"/>
              <a:ext cx="51152" cy="46650"/>
            </a:xfrm>
            <a:custGeom>
              <a:avLst/>
              <a:gdLst/>
              <a:ahLst/>
              <a:cxnLst/>
              <a:rect l="l" t="t" r="r" b="b"/>
              <a:pathLst>
                <a:path w="1477" h="1347" extrusionOk="0">
                  <a:moveTo>
                    <a:pt x="655" y="1346"/>
                  </a:moveTo>
                  <a:cubicBezTo>
                    <a:pt x="310" y="1263"/>
                    <a:pt x="191" y="1025"/>
                    <a:pt x="1" y="834"/>
                  </a:cubicBezTo>
                  <a:cubicBezTo>
                    <a:pt x="84" y="608"/>
                    <a:pt x="155" y="406"/>
                    <a:pt x="251" y="191"/>
                  </a:cubicBezTo>
                  <a:cubicBezTo>
                    <a:pt x="286" y="72"/>
                    <a:pt x="394" y="37"/>
                    <a:pt x="513" y="25"/>
                  </a:cubicBezTo>
                  <a:cubicBezTo>
                    <a:pt x="810" y="1"/>
                    <a:pt x="1048" y="179"/>
                    <a:pt x="1298" y="299"/>
                  </a:cubicBezTo>
                  <a:cubicBezTo>
                    <a:pt x="1441" y="358"/>
                    <a:pt x="1477" y="572"/>
                    <a:pt x="1406" y="691"/>
                  </a:cubicBezTo>
                  <a:cubicBezTo>
                    <a:pt x="1322" y="834"/>
                    <a:pt x="1215" y="977"/>
                    <a:pt x="1096" y="1084"/>
                  </a:cubicBezTo>
                  <a:cubicBezTo>
                    <a:pt x="953" y="1192"/>
                    <a:pt x="798" y="1263"/>
                    <a:pt x="655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290879" y="1009273"/>
              <a:ext cx="42494" cy="51568"/>
            </a:xfrm>
            <a:custGeom>
              <a:avLst/>
              <a:gdLst/>
              <a:ahLst/>
              <a:cxnLst/>
              <a:rect l="l" t="t" r="r" b="b"/>
              <a:pathLst>
                <a:path w="1227" h="1489" extrusionOk="0">
                  <a:moveTo>
                    <a:pt x="1227" y="310"/>
                  </a:moveTo>
                  <a:lnTo>
                    <a:pt x="1227" y="834"/>
                  </a:lnTo>
                  <a:cubicBezTo>
                    <a:pt x="929" y="1024"/>
                    <a:pt x="762" y="1405"/>
                    <a:pt x="358" y="1489"/>
                  </a:cubicBezTo>
                  <a:cubicBezTo>
                    <a:pt x="274" y="1417"/>
                    <a:pt x="167" y="1334"/>
                    <a:pt x="84" y="1250"/>
                  </a:cubicBezTo>
                  <a:cubicBezTo>
                    <a:pt x="48" y="1215"/>
                    <a:pt x="0" y="1143"/>
                    <a:pt x="12" y="1096"/>
                  </a:cubicBezTo>
                  <a:cubicBezTo>
                    <a:pt x="84" y="834"/>
                    <a:pt x="96" y="548"/>
                    <a:pt x="227" y="310"/>
                  </a:cubicBezTo>
                  <a:cubicBezTo>
                    <a:pt x="405" y="0"/>
                    <a:pt x="596" y="0"/>
                    <a:pt x="941" y="167"/>
                  </a:cubicBezTo>
                  <a:cubicBezTo>
                    <a:pt x="1012" y="215"/>
                    <a:pt x="1096" y="250"/>
                    <a:pt x="1227" y="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226151" y="1013395"/>
              <a:ext cx="42910" cy="50321"/>
            </a:xfrm>
            <a:custGeom>
              <a:avLst/>
              <a:gdLst/>
              <a:ahLst/>
              <a:cxnLst/>
              <a:rect l="l" t="t" r="r" b="b"/>
              <a:pathLst>
                <a:path w="1239" h="1453" extrusionOk="0">
                  <a:moveTo>
                    <a:pt x="679" y="12"/>
                  </a:moveTo>
                  <a:cubicBezTo>
                    <a:pt x="941" y="0"/>
                    <a:pt x="1036" y="179"/>
                    <a:pt x="1131" y="369"/>
                  </a:cubicBezTo>
                  <a:cubicBezTo>
                    <a:pt x="1214" y="584"/>
                    <a:pt x="1238" y="774"/>
                    <a:pt x="1084" y="953"/>
                  </a:cubicBezTo>
                  <a:cubicBezTo>
                    <a:pt x="1024" y="1024"/>
                    <a:pt x="953" y="1072"/>
                    <a:pt x="857" y="1131"/>
                  </a:cubicBezTo>
                  <a:cubicBezTo>
                    <a:pt x="429" y="1453"/>
                    <a:pt x="83" y="1322"/>
                    <a:pt x="48" y="786"/>
                  </a:cubicBezTo>
                  <a:cubicBezTo>
                    <a:pt x="0" y="262"/>
                    <a:pt x="191" y="0"/>
                    <a:pt x="679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6943272" y="971316"/>
              <a:ext cx="40451" cy="45819"/>
            </a:xfrm>
            <a:custGeom>
              <a:avLst/>
              <a:gdLst/>
              <a:ahLst/>
              <a:cxnLst/>
              <a:rect l="l" t="t" r="r" b="b"/>
              <a:pathLst>
                <a:path w="1168" h="1323" extrusionOk="0">
                  <a:moveTo>
                    <a:pt x="679" y="1323"/>
                  </a:moveTo>
                  <a:lnTo>
                    <a:pt x="619" y="1323"/>
                  </a:lnTo>
                  <a:cubicBezTo>
                    <a:pt x="0" y="1108"/>
                    <a:pt x="36" y="894"/>
                    <a:pt x="119" y="382"/>
                  </a:cubicBezTo>
                  <a:cubicBezTo>
                    <a:pt x="143" y="156"/>
                    <a:pt x="334" y="1"/>
                    <a:pt x="548" y="13"/>
                  </a:cubicBezTo>
                  <a:cubicBezTo>
                    <a:pt x="774" y="13"/>
                    <a:pt x="1012" y="180"/>
                    <a:pt x="1072" y="370"/>
                  </a:cubicBezTo>
                  <a:cubicBezTo>
                    <a:pt x="1167" y="727"/>
                    <a:pt x="1036" y="1025"/>
                    <a:pt x="679" y="13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537518" y="897514"/>
              <a:ext cx="35914" cy="48278"/>
            </a:xfrm>
            <a:custGeom>
              <a:avLst/>
              <a:gdLst/>
              <a:ahLst/>
              <a:cxnLst/>
              <a:rect l="l" t="t" r="r" b="b"/>
              <a:pathLst>
                <a:path w="1037" h="1394" extrusionOk="0">
                  <a:moveTo>
                    <a:pt x="120" y="1310"/>
                  </a:moveTo>
                  <a:cubicBezTo>
                    <a:pt x="84" y="1096"/>
                    <a:pt x="60" y="941"/>
                    <a:pt x="24" y="775"/>
                  </a:cubicBezTo>
                  <a:cubicBezTo>
                    <a:pt x="1" y="489"/>
                    <a:pt x="167" y="203"/>
                    <a:pt x="417" y="108"/>
                  </a:cubicBezTo>
                  <a:cubicBezTo>
                    <a:pt x="679" y="1"/>
                    <a:pt x="977" y="132"/>
                    <a:pt x="1013" y="429"/>
                  </a:cubicBezTo>
                  <a:cubicBezTo>
                    <a:pt x="1036" y="715"/>
                    <a:pt x="1001" y="1001"/>
                    <a:pt x="846" y="1251"/>
                  </a:cubicBezTo>
                  <a:cubicBezTo>
                    <a:pt x="786" y="1358"/>
                    <a:pt x="679" y="1394"/>
                    <a:pt x="560" y="1382"/>
                  </a:cubicBezTo>
                  <a:cubicBezTo>
                    <a:pt x="417" y="1334"/>
                    <a:pt x="298" y="1322"/>
                    <a:pt x="120" y="1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7344490" y="1032373"/>
              <a:ext cx="40832" cy="46615"/>
            </a:xfrm>
            <a:custGeom>
              <a:avLst/>
              <a:gdLst/>
              <a:ahLst/>
              <a:cxnLst/>
              <a:rect l="l" t="t" r="r" b="b"/>
              <a:pathLst>
                <a:path w="1179" h="1346" extrusionOk="0">
                  <a:moveTo>
                    <a:pt x="798" y="1238"/>
                  </a:moveTo>
                  <a:cubicBezTo>
                    <a:pt x="464" y="1345"/>
                    <a:pt x="286" y="1167"/>
                    <a:pt x="36" y="1012"/>
                  </a:cubicBezTo>
                  <a:cubicBezTo>
                    <a:pt x="36" y="869"/>
                    <a:pt x="0" y="703"/>
                    <a:pt x="36" y="536"/>
                  </a:cubicBezTo>
                  <a:cubicBezTo>
                    <a:pt x="95" y="179"/>
                    <a:pt x="381" y="0"/>
                    <a:pt x="738" y="83"/>
                  </a:cubicBezTo>
                  <a:cubicBezTo>
                    <a:pt x="1000" y="143"/>
                    <a:pt x="1179" y="417"/>
                    <a:pt x="1072" y="679"/>
                  </a:cubicBezTo>
                  <a:cubicBezTo>
                    <a:pt x="1012" y="869"/>
                    <a:pt x="893" y="1048"/>
                    <a:pt x="798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600203" y="903298"/>
              <a:ext cx="34252" cy="47447"/>
            </a:xfrm>
            <a:custGeom>
              <a:avLst/>
              <a:gdLst/>
              <a:ahLst/>
              <a:cxnLst/>
              <a:rect l="l" t="t" r="r" b="b"/>
              <a:pathLst>
                <a:path w="989" h="1370" extrusionOk="0">
                  <a:moveTo>
                    <a:pt x="0" y="393"/>
                  </a:moveTo>
                  <a:cubicBezTo>
                    <a:pt x="167" y="274"/>
                    <a:pt x="322" y="179"/>
                    <a:pt x="477" y="72"/>
                  </a:cubicBezTo>
                  <a:cubicBezTo>
                    <a:pt x="584" y="0"/>
                    <a:pt x="703" y="24"/>
                    <a:pt x="774" y="131"/>
                  </a:cubicBezTo>
                  <a:cubicBezTo>
                    <a:pt x="858" y="239"/>
                    <a:pt x="953" y="358"/>
                    <a:pt x="977" y="453"/>
                  </a:cubicBezTo>
                  <a:cubicBezTo>
                    <a:pt x="989" y="751"/>
                    <a:pt x="953" y="1048"/>
                    <a:pt x="703" y="1274"/>
                  </a:cubicBezTo>
                  <a:cubicBezTo>
                    <a:pt x="619" y="1370"/>
                    <a:pt x="500" y="1370"/>
                    <a:pt x="393" y="1286"/>
                  </a:cubicBezTo>
                  <a:cubicBezTo>
                    <a:pt x="238" y="1191"/>
                    <a:pt x="143" y="1084"/>
                    <a:pt x="108" y="893"/>
                  </a:cubicBezTo>
                  <a:cubicBezTo>
                    <a:pt x="96" y="751"/>
                    <a:pt x="60" y="620"/>
                    <a:pt x="0" y="3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6662888" y="916077"/>
              <a:ext cx="33420" cy="43325"/>
            </a:xfrm>
            <a:custGeom>
              <a:avLst/>
              <a:gdLst/>
              <a:ahLst/>
              <a:cxnLst/>
              <a:rect l="l" t="t" r="r" b="b"/>
              <a:pathLst>
                <a:path w="965" h="1251" extrusionOk="0">
                  <a:moveTo>
                    <a:pt x="917" y="703"/>
                  </a:moveTo>
                  <a:cubicBezTo>
                    <a:pt x="917" y="667"/>
                    <a:pt x="929" y="763"/>
                    <a:pt x="917" y="846"/>
                  </a:cubicBezTo>
                  <a:cubicBezTo>
                    <a:pt x="881" y="1072"/>
                    <a:pt x="738" y="1215"/>
                    <a:pt x="572" y="1239"/>
                  </a:cubicBezTo>
                  <a:cubicBezTo>
                    <a:pt x="381" y="1251"/>
                    <a:pt x="131" y="1120"/>
                    <a:pt x="83" y="941"/>
                  </a:cubicBezTo>
                  <a:cubicBezTo>
                    <a:pt x="12" y="703"/>
                    <a:pt x="0" y="465"/>
                    <a:pt x="143" y="239"/>
                  </a:cubicBezTo>
                  <a:cubicBezTo>
                    <a:pt x="250" y="84"/>
                    <a:pt x="429" y="1"/>
                    <a:pt x="572" y="24"/>
                  </a:cubicBezTo>
                  <a:cubicBezTo>
                    <a:pt x="774" y="72"/>
                    <a:pt x="953" y="262"/>
                    <a:pt x="965" y="465"/>
                  </a:cubicBezTo>
                  <a:cubicBezTo>
                    <a:pt x="953" y="501"/>
                    <a:pt x="929" y="548"/>
                    <a:pt x="917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6801002" y="943714"/>
              <a:ext cx="38373" cy="42910"/>
            </a:xfrm>
            <a:custGeom>
              <a:avLst/>
              <a:gdLst/>
              <a:ahLst/>
              <a:cxnLst/>
              <a:rect l="l" t="t" r="r" b="b"/>
              <a:pathLst>
                <a:path w="1108" h="1239" extrusionOk="0">
                  <a:moveTo>
                    <a:pt x="691" y="1238"/>
                  </a:moveTo>
                  <a:cubicBezTo>
                    <a:pt x="560" y="1179"/>
                    <a:pt x="429" y="1155"/>
                    <a:pt x="322" y="1096"/>
                  </a:cubicBezTo>
                  <a:cubicBezTo>
                    <a:pt x="60" y="941"/>
                    <a:pt x="1" y="691"/>
                    <a:pt x="132" y="417"/>
                  </a:cubicBezTo>
                  <a:cubicBezTo>
                    <a:pt x="310" y="60"/>
                    <a:pt x="739" y="0"/>
                    <a:pt x="1013" y="322"/>
                  </a:cubicBezTo>
                  <a:cubicBezTo>
                    <a:pt x="1084" y="405"/>
                    <a:pt x="1108" y="512"/>
                    <a:pt x="1084" y="631"/>
                  </a:cubicBezTo>
                  <a:cubicBezTo>
                    <a:pt x="1013" y="857"/>
                    <a:pt x="894" y="1036"/>
                    <a:pt x="691" y="1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7019568" y="979593"/>
              <a:ext cx="35879" cy="44537"/>
            </a:xfrm>
            <a:custGeom>
              <a:avLst/>
              <a:gdLst/>
              <a:ahLst/>
              <a:cxnLst/>
              <a:rect l="l" t="t" r="r" b="b"/>
              <a:pathLst>
                <a:path w="1036" h="1286" extrusionOk="0">
                  <a:moveTo>
                    <a:pt x="12" y="679"/>
                  </a:moveTo>
                  <a:cubicBezTo>
                    <a:pt x="0" y="441"/>
                    <a:pt x="119" y="298"/>
                    <a:pt x="274" y="155"/>
                  </a:cubicBezTo>
                  <a:cubicBezTo>
                    <a:pt x="500" y="0"/>
                    <a:pt x="762" y="72"/>
                    <a:pt x="869" y="322"/>
                  </a:cubicBezTo>
                  <a:cubicBezTo>
                    <a:pt x="1036" y="714"/>
                    <a:pt x="762" y="1191"/>
                    <a:pt x="357" y="1262"/>
                  </a:cubicBezTo>
                  <a:cubicBezTo>
                    <a:pt x="202" y="1286"/>
                    <a:pt x="95" y="1215"/>
                    <a:pt x="71" y="1072"/>
                  </a:cubicBezTo>
                  <a:cubicBezTo>
                    <a:pt x="36" y="929"/>
                    <a:pt x="24" y="798"/>
                    <a:pt x="1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6890492" y="959784"/>
              <a:ext cx="32208" cy="39204"/>
            </a:xfrm>
            <a:custGeom>
              <a:avLst/>
              <a:gdLst/>
              <a:ahLst/>
              <a:cxnLst/>
              <a:rect l="l" t="t" r="r" b="b"/>
              <a:pathLst>
                <a:path w="930" h="1132" extrusionOk="0">
                  <a:moveTo>
                    <a:pt x="131" y="1120"/>
                  </a:moveTo>
                  <a:cubicBezTo>
                    <a:pt x="96" y="894"/>
                    <a:pt x="36" y="715"/>
                    <a:pt x="12" y="536"/>
                  </a:cubicBezTo>
                  <a:cubicBezTo>
                    <a:pt x="0" y="263"/>
                    <a:pt x="119" y="132"/>
                    <a:pt x="369" y="48"/>
                  </a:cubicBezTo>
                  <a:cubicBezTo>
                    <a:pt x="489" y="1"/>
                    <a:pt x="596" y="48"/>
                    <a:pt x="691" y="120"/>
                  </a:cubicBezTo>
                  <a:cubicBezTo>
                    <a:pt x="846" y="263"/>
                    <a:pt x="929" y="441"/>
                    <a:pt x="929" y="667"/>
                  </a:cubicBezTo>
                  <a:cubicBezTo>
                    <a:pt x="929" y="965"/>
                    <a:pt x="810" y="1096"/>
                    <a:pt x="489" y="1132"/>
                  </a:cubicBezTo>
                  <a:cubicBezTo>
                    <a:pt x="393" y="1120"/>
                    <a:pt x="298" y="1120"/>
                    <a:pt x="131" y="1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097907" y="991957"/>
              <a:ext cx="42078" cy="37126"/>
            </a:xfrm>
            <a:custGeom>
              <a:avLst/>
              <a:gdLst/>
              <a:ahLst/>
              <a:cxnLst/>
              <a:rect l="l" t="t" r="r" b="b"/>
              <a:pathLst>
                <a:path w="1215" h="1072" extrusionOk="0">
                  <a:moveTo>
                    <a:pt x="857" y="72"/>
                  </a:moveTo>
                  <a:cubicBezTo>
                    <a:pt x="1215" y="619"/>
                    <a:pt x="1191" y="679"/>
                    <a:pt x="596" y="1072"/>
                  </a:cubicBezTo>
                  <a:cubicBezTo>
                    <a:pt x="429" y="1072"/>
                    <a:pt x="322" y="965"/>
                    <a:pt x="215" y="846"/>
                  </a:cubicBezTo>
                  <a:cubicBezTo>
                    <a:pt x="24" y="631"/>
                    <a:pt x="0" y="500"/>
                    <a:pt x="95" y="298"/>
                  </a:cubicBezTo>
                  <a:cubicBezTo>
                    <a:pt x="203" y="72"/>
                    <a:pt x="369" y="0"/>
                    <a:pt x="607" y="12"/>
                  </a:cubicBezTo>
                  <a:cubicBezTo>
                    <a:pt x="691" y="36"/>
                    <a:pt x="786" y="60"/>
                    <a:pt x="857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6723910" y="930935"/>
              <a:ext cx="34252" cy="38788"/>
            </a:xfrm>
            <a:custGeom>
              <a:avLst/>
              <a:gdLst/>
              <a:ahLst/>
              <a:cxnLst/>
              <a:rect l="l" t="t" r="r" b="b"/>
              <a:pathLst>
                <a:path w="989" h="1120" extrusionOk="0">
                  <a:moveTo>
                    <a:pt x="988" y="845"/>
                  </a:moveTo>
                  <a:cubicBezTo>
                    <a:pt x="750" y="941"/>
                    <a:pt x="536" y="1024"/>
                    <a:pt x="334" y="1119"/>
                  </a:cubicBezTo>
                  <a:cubicBezTo>
                    <a:pt x="143" y="988"/>
                    <a:pt x="0" y="834"/>
                    <a:pt x="24" y="643"/>
                  </a:cubicBezTo>
                  <a:cubicBezTo>
                    <a:pt x="36" y="476"/>
                    <a:pt x="107" y="334"/>
                    <a:pt x="238" y="214"/>
                  </a:cubicBezTo>
                  <a:cubicBezTo>
                    <a:pt x="512" y="0"/>
                    <a:pt x="798" y="72"/>
                    <a:pt x="881" y="405"/>
                  </a:cubicBezTo>
                  <a:cubicBezTo>
                    <a:pt x="929" y="536"/>
                    <a:pt x="953" y="691"/>
                    <a:pt x="988" y="8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560618" y="892978"/>
              <a:ext cx="6615" cy="3359"/>
            </a:xfrm>
            <a:custGeom>
              <a:avLst/>
              <a:gdLst/>
              <a:ahLst/>
              <a:cxnLst/>
              <a:rect l="l" t="t" r="r" b="b"/>
              <a:pathLst>
                <a:path w="191" h="97" extrusionOk="0">
                  <a:moveTo>
                    <a:pt x="191" y="25"/>
                  </a:moveTo>
                  <a:cubicBezTo>
                    <a:pt x="155" y="60"/>
                    <a:pt x="119" y="96"/>
                    <a:pt x="108" y="84"/>
                  </a:cubicBezTo>
                  <a:cubicBezTo>
                    <a:pt x="60" y="72"/>
                    <a:pt x="36" y="36"/>
                    <a:pt x="0" y="25"/>
                  </a:cubicBezTo>
                  <a:cubicBezTo>
                    <a:pt x="12" y="13"/>
                    <a:pt x="36" y="1"/>
                    <a:pt x="48" y="1"/>
                  </a:cubicBezTo>
                  <a:cubicBezTo>
                    <a:pt x="72" y="1"/>
                    <a:pt x="119" y="13"/>
                    <a:pt x="19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701680" y="2834189"/>
            <a:ext cx="1351974" cy="1122320"/>
            <a:chOff x="1110535" y="3343550"/>
            <a:chExt cx="1483241" cy="1231289"/>
          </a:xfrm>
        </p:grpSpPr>
        <p:sp>
          <p:nvSpPr>
            <p:cNvPr id="86" name="Google Shape;86;p15"/>
            <p:cNvSpPr/>
            <p:nvPr/>
          </p:nvSpPr>
          <p:spPr>
            <a:xfrm>
              <a:off x="1955754" y="3422246"/>
              <a:ext cx="109300" cy="31793"/>
            </a:xfrm>
            <a:custGeom>
              <a:avLst/>
              <a:gdLst/>
              <a:ahLst/>
              <a:cxnLst/>
              <a:rect l="l" t="t" r="r" b="b"/>
              <a:pathLst>
                <a:path w="3156" h="918" extrusionOk="0">
                  <a:moveTo>
                    <a:pt x="3155" y="810"/>
                  </a:moveTo>
                  <a:cubicBezTo>
                    <a:pt x="2584" y="846"/>
                    <a:pt x="2072" y="858"/>
                    <a:pt x="1548" y="894"/>
                  </a:cubicBezTo>
                  <a:cubicBezTo>
                    <a:pt x="1393" y="894"/>
                    <a:pt x="1238" y="906"/>
                    <a:pt x="1083" y="906"/>
                  </a:cubicBezTo>
                  <a:cubicBezTo>
                    <a:pt x="845" y="917"/>
                    <a:pt x="655" y="870"/>
                    <a:pt x="500" y="667"/>
                  </a:cubicBezTo>
                  <a:cubicBezTo>
                    <a:pt x="369" y="477"/>
                    <a:pt x="107" y="394"/>
                    <a:pt x="0" y="120"/>
                  </a:cubicBezTo>
                  <a:cubicBezTo>
                    <a:pt x="298" y="1"/>
                    <a:pt x="583" y="1"/>
                    <a:pt x="857" y="36"/>
                  </a:cubicBezTo>
                  <a:cubicBezTo>
                    <a:pt x="1083" y="72"/>
                    <a:pt x="1298" y="132"/>
                    <a:pt x="1512" y="191"/>
                  </a:cubicBezTo>
                  <a:cubicBezTo>
                    <a:pt x="1845" y="263"/>
                    <a:pt x="2155" y="370"/>
                    <a:pt x="2488" y="441"/>
                  </a:cubicBezTo>
                  <a:cubicBezTo>
                    <a:pt x="2703" y="501"/>
                    <a:pt x="2703" y="489"/>
                    <a:pt x="3155" y="810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762042" y="3646204"/>
              <a:ext cx="545981" cy="845345"/>
            </a:xfrm>
            <a:custGeom>
              <a:avLst/>
              <a:gdLst/>
              <a:ahLst/>
              <a:cxnLst/>
              <a:rect l="l" t="t" r="r" b="b"/>
              <a:pathLst>
                <a:path w="15765" h="24409" extrusionOk="0">
                  <a:moveTo>
                    <a:pt x="10526" y="11883"/>
                  </a:moveTo>
                  <a:cubicBezTo>
                    <a:pt x="9823" y="11800"/>
                    <a:pt x="9371" y="12181"/>
                    <a:pt x="8871" y="12574"/>
                  </a:cubicBezTo>
                  <a:cubicBezTo>
                    <a:pt x="8204" y="13098"/>
                    <a:pt x="7799" y="13776"/>
                    <a:pt x="7561" y="14550"/>
                  </a:cubicBezTo>
                  <a:cubicBezTo>
                    <a:pt x="7251" y="15539"/>
                    <a:pt x="7406" y="16217"/>
                    <a:pt x="8359" y="16872"/>
                  </a:cubicBezTo>
                  <a:cubicBezTo>
                    <a:pt x="9264" y="17479"/>
                    <a:pt x="10264" y="17717"/>
                    <a:pt x="11347" y="17682"/>
                  </a:cubicBezTo>
                  <a:cubicBezTo>
                    <a:pt x="11716" y="17658"/>
                    <a:pt x="12050" y="17503"/>
                    <a:pt x="12347" y="17301"/>
                  </a:cubicBezTo>
                  <a:cubicBezTo>
                    <a:pt x="12740" y="17039"/>
                    <a:pt x="13026" y="16670"/>
                    <a:pt x="13205" y="16217"/>
                  </a:cubicBezTo>
                  <a:cubicBezTo>
                    <a:pt x="13371" y="15801"/>
                    <a:pt x="13478" y="15360"/>
                    <a:pt x="13133" y="14908"/>
                  </a:cubicBezTo>
                  <a:cubicBezTo>
                    <a:pt x="13264" y="14860"/>
                    <a:pt x="13359" y="14789"/>
                    <a:pt x="13443" y="14789"/>
                  </a:cubicBezTo>
                  <a:cubicBezTo>
                    <a:pt x="13979" y="14824"/>
                    <a:pt x="14502" y="14860"/>
                    <a:pt x="15086" y="14908"/>
                  </a:cubicBezTo>
                  <a:cubicBezTo>
                    <a:pt x="15264" y="15420"/>
                    <a:pt x="15229" y="15979"/>
                    <a:pt x="15336" y="16515"/>
                  </a:cubicBezTo>
                  <a:cubicBezTo>
                    <a:pt x="15455" y="17039"/>
                    <a:pt x="15479" y="17575"/>
                    <a:pt x="15526" y="18110"/>
                  </a:cubicBezTo>
                  <a:cubicBezTo>
                    <a:pt x="15574" y="18658"/>
                    <a:pt x="15538" y="19230"/>
                    <a:pt x="15645" y="19777"/>
                  </a:cubicBezTo>
                  <a:cubicBezTo>
                    <a:pt x="15753" y="20313"/>
                    <a:pt x="15753" y="20813"/>
                    <a:pt x="15764" y="21349"/>
                  </a:cubicBezTo>
                  <a:cubicBezTo>
                    <a:pt x="14633" y="21623"/>
                    <a:pt x="13538" y="21885"/>
                    <a:pt x="12431" y="22158"/>
                  </a:cubicBezTo>
                  <a:cubicBezTo>
                    <a:pt x="12240" y="22206"/>
                    <a:pt x="12062" y="22278"/>
                    <a:pt x="11871" y="22349"/>
                  </a:cubicBezTo>
                  <a:cubicBezTo>
                    <a:pt x="11812" y="22361"/>
                    <a:pt x="11752" y="22408"/>
                    <a:pt x="11693" y="22420"/>
                  </a:cubicBezTo>
                  <a:cubicBezTo>
                    <a:pt x="10954" y="22528"/>
                    <a:pt x="10288" y="22861"/>
                    <a:pt x="9561" y="23004"/>
                  </a:cubicBezTo>
                  <a:cubicBezTo>
                    <a:pt x="9037" y="23123"/>
                    <a:pt x="8514" y="23230"/>
                    <a:pt x="8013" y="23373"/>
                  </a:cubicBezTo>
                  <a:cubicBezTo>
                    <a:pt x="7025" y="23671"/>
                    <a:pt x="5989" y="23909"/>
                    <a:pt x="5096" y="23992"/>
                  </a:cubicBezTo>
                  <a:cubicBezTo>
                    <a:pt x="4906" y="24004"/>
                    <a:pt x="4692" y="24028"/>
                    <a:pt x="4501" y="24087"/>
                  </a:cubicBezTo>
                  <a:cubicBezTo>
                    <a:pt x="3799" y="24266"/>
                    <a:pt x="3096" y="24349"/>
                    <a:pt x="2346" y="24409"/>
                  </a:cubicBezTo>
                  <a:cubicBezTo>
                    <a:pt x="2310" y="24290"/>
                    <a:pt x="2251" y="24171"/>
                    <a:pt x="2251" y="24052"/>
                  </a:cubicBezTo>
                  <a:cubicBezTo>
                    <a:pt x="2251" y="22754"/>
                    <a:pt x="2120" y="21456"/>
                    <a:pt x="2001" y="20182"/>
                  </a:cubicBezTo>
                  <a:cubicBezTo>
                    <a:pt x="1965" y="19896"/>
                    <a:pt x="1965" y="19599"/>
                    <a:pt x="1953" y="19325"/>
                  </a:cubicBezTo>
                  <a:cubicBezTo>
                    <a:pt x="2001" y="19289"/>
                    <a:pt x="2025" y="19241"/>
                    <a:pt x="2060" y="19230"/>
                  </a:cubicBezTo>
                  <a:cubicBezTo>
                    <a:pt x="2322" y="19122"/>
                    <a:pt x="2620" y="19063"/>
                    <a:pt x="2858" y="18884"/>
                  </a:cubicBezTo>
                  <a:cubicBezTo>
                    <a:pt x="3239" y="18610"/>
                    <a:pt x="3596" y="18301"/>
                    <a:pt x="3894" y="17944"/>
                  </a:cubicBezTo>
                  <a:cubicBezTo>
                    <a:pt x="4144" y="17646"/>
                    <a:pt x="4323" y="17265"/>
                    <a:pt x="4489" y="16908"/>
                  </a:cubicBezTo>
                  <a:cubicBezTo>
                    <a:pt x="4620" y="16610"/>
                    <a:pt x="4680" y="16265"/>
                    <a:pt x="4799" y="15955"/>
                  </a:cubicBezTo>
                  <a:cubicBezTo>
                    <a:pt x="4989" y="15372"/>
                    <a:pt x="4882" y="14789"/>
                    <a:pt x="4704" y="14241"/>
                  </a:cubicBezTo>
                  <a:cubicBezTo>
                    <a:pt x="4382" y="13157"/>
                    <a:pt x="3834" y="12181"/>
                    <a:pt x="2858" y="11526"/>
                  </a:cubicBezTo>
                  <a:cubicBezTo>
                    <a:pt x="2834" y="11502"/>
                    <a:pt x="2787" y="11467"/>
                    <a:pt x="2775" y="11443"/>
                  </a:cubicBezTo>
                  <a:cubicBezTo>
                    <a:pt x="2763" y="11431"/>
                    <a:pt x="2763" y="11395"/>
                    <a:pt x="2763" y="11336"/>
                  </a:cubicBezTo>
                  <a:cubicBezTo>
                    <a:pt x="3013" y="11098"/>
                    <a:pt x="3215" y="10788"/>
                    <a:pt x="3561" y="10609"/>
                  </a:cubicBezTo>
                  <a:cubicBezTo>
                    <a:pt x="4084" y="10336"/>
                    <a:pt x="4346" y="9836"/>
                    <a:pt x="4715" y="9419"/>
                  </a:cubicBezTo>
                  <a:cubicBezTo>
                    <a:pt x="5001" y="9109"/>
                    <a:pt x="4858" y="8597"/>
                    <a:pt x="4454" y="8300"/>
                  </a:cubicBezTo>
                  <a:cubicBezTo>
                    <a:pt x="4251" y="8133"/>
                    <a:pt x="3989" y="8014"/>
                    <a:pt x="3775" y="7883"/>
                  </a:cubicBezTo>
                  <a:cubicBezTo>
                    <a:pt x="3287" y="7585"/>
                    <a:pt x="2822" y="7299"/>
                    <a:pt x="2370" y="6978"/>
                  </a:cubicBezTo>
                  <a:cubicBezTo>
                    <a:pt x="2013" y="6704"/>
                    <a:pt x="1644" y="6454"/>
                    <a:pt x="1239" y="6276"/>
                  </a:cubicBezTo>
                  <a:cubicBezTo>
                    <a:pt x="1048" y="6192"/>
                    <a:pt x="870" y="6037"/>
                    <a:pt x="691" y="5918"/>
                  </a:cubicBezTo>
                  <a:cubicBezTo>
                    <a:pt x="596" y="5394"/>
                    <a:pt x="524" y="4894"/>
                    <a:pt x="417" y="4382"/>
                  </a:cubicBezTo>
                  <a:cubicBezTo>
                    <a:pt x="358" y="4109"/>
                    <a:pt x="251" y="3835"/>
                    <a:pt x="203" y="3549"/>
                  </a:cubicBezTo>
                  <a:cubicBezTo>
                    <a:pt x="120" y="3228"/>
                    <a:pt x="60" y="2894"/>
                    <a:pt x="1" y="2620"/>
                  </a:cubicBezTo>
                  <a:cubicBezTo>
                    <a:pt x="143" y="2394"/>
                    <a:pt x="334" y="2323"/>
                    <a:pt x="536" y="2299"/>
                  </a:cubicBezTo>
                  <a:cubicBezTo>
                    <a:pt x="1370" y="2239"/>
                    <a:pt x="2144" y="1930"/>
                    <a:pt x="2965" y="1763"/>
                  </a:cubicBezTo>
                  <a:cubicBezTo>
                    <a:pt x="4275" y="1513"/>
                    <a:pt x="5585" y="1227"/>
                    <a:pt x="6906" y="965"/>
                  </a:cubicBezTo>
                  <a:cubicBezTo>
                    <a:pt x="7466" y="846"/>
                    <a:pt x="7990" y="715"/>
                    <a:pt x="8549" y="620"/>
                  </a:cubicBezTo>
                  <a:cubicBezTo>
                    <a:pt x="9526" y="442"/>
                    <a:pt x="10514" y="203"/>
                    <a:pt x="11514" y="132"/>
                  </a:cubicBezTo>
                  <a:cubicBezTo>
                    <a:pt x="11907" y="96"/>
                    <a:pt x="12312" y="37"/>
                    <a:pt x="12716" y="13"/>
                  </a:cubicBezTo>
                  <a:cubicBezTo>
                    <a:pt x="12824" y="1"/>
                    <a:pt x="12943" y="25"/>
                    <a:pt x="13050" y="25"/>
                  </a:cubicBezTo>
                  <a:cubicBezTo>
                    <a:pt x="13300" y="453"/>
                    <a:pt x="13514" y="894"/>
                    <a:pt x="13633" y="1370"/>
                  </a:cubicBezTo>
                  <a:cubicBezTo>
                    <a:pt x="13943" y="2573"/>
                    <a:pt x="14193" y="4240"/>
                    <a:pt x="14229" y="5680"/>
                  </a:cubicBezTo>
                  <a:cubicBezTo>
                    <a:pt x="13919" y="5799"/>
                    <a:pt x="13621" y="5656"/>
                    <a:pt x="13324" y="5609"/>
                  </a:cubicBezTo>
                  <a:cubicBezTo>
                    <a:pt x="12740" y="5537"/>
                    <a:pt x="12181" y="5430"/>
                    <a:pt x="11609" y="5621"/>
                  </a:cubicBezTo>
                  <a:cubicBezTo>
                    <a:pt x="11502" y="5656"/>
                    <a:pt x="11383" y="5633"/>
                    <a:pt x="11288" y="5633"/>
                  </a:cubicBezTo>
                  <a:cubicBezTo>
                    <a:pt x="10942" y="5656"/>
                    <a:pt x="10788" y="5752"/>
                    <a:pt x="10704" y="6073"/>
                  </a:cubicBezTo>
                  <a:cubicBezTo>
                    <a:pt x="10645" y="6276"/>
                    <a:pt x="10609" y="6502"/>
                    <a:pt x="10597" y="6728"/>
                  </a:cubicBezTo>
                  <a:cubicBezTo>
                    <a:pt x="10538" y="8038"/>
                    <a:pt x="10514" y="9359"/>
                    <a:pt x="10597" y="10669"/>
                  </a:cubicBezTo>
                  <a:cubicBezTo>
                    <a:pt x="10609" y="10895"/>
                    <a:pt x="10669" y="11109"/>
                    <a:pt x="10669" y="11324"/>
                  </a:cubicBezTo>
                  <a:cubicBezTo>
                    <a:pt x="10657" y="11455"/>
                    <a:pt x="10597" y="11633"/>
                    <a:pt x="10526" y="118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412392" y="3768283"/>
              <a:ext cx="271346" cy="774798"/>
            </a:xfrm>
            <a:custGeom>
              <a:avLst/>
              <a:gdLst/>
              <a:ahLst/>
              <a:cxnLst/>
              <a:rect l="l" t="t" r="r" b="b"/>
              <a:pathLst>
                <a:path w="7835" h="22372" extrusionOk="0">
                  <a:moveTo>
                    <a:pt x="7049" y="11299"/>
                  </a:moveTo>
                  <a:cubicBezTo>
                    <a:pt x="7168" y="11954"/>
                    <a:pt x="7311" y="12514"/>
                    <a:pt x="7358" y="13097"/>
                  </a:cubicBezTo>
                  <a:cubicBezTo>
                    <a:pt x="7453" y="14169"/>
                    <a:pt x="7644" y="15204"/>
                    <a:pt x="7703" y="16276"/>
                  </a:cubicBezTo>
                  <a:cubicBezTo>
                    <a:pt x="7799" y="17800"/>
                    <a:pt x="7763" y="19312"/>
                    <a:pt x="7775" y="20836"/>
                  </a:cubicBezTo>
                  <a:cubicBezTo>
                    <a:pt x="7775" y="21146"/>
                    <a:pt x="7822" y="21455"/>
                    <a:pt x="7834" y="21789"/>
                  </a:cubicBezTo>
                  <a:cubicBezTo>
                    <a:pt x="7453" y="21967"/>
                    <a:pt x="7120" y="22229"/>
                    <a:pt x="6656" y="22146"/>
                  </a:cubicBezTo>
                  <a:cubicBezTo>
                    <a:pt x="6501" y="22110"/>
                    <a:pt x="6322" y="22182"/>
                    <a:pt x="6144" y="22229"/>
                  </a:cubicBezTo>
                  <a:cubicBezTo>
                    <a:pt x="5501" y="22372"/>
                    <a:pt x="4858" y="22336"/>
                    <a:pt x="4227" y="22277"/>
                  </a:cubicBezTo>
                  <a:cubicBezTo>
                    <a:pt x="3977" y="22241"/>
                    <a:pt x="3727" y="22229"/>
                    <a:pt x="3489" y="22229"/>
                  </a:cubicBezTo>
                  <a:cubicBezTo>
                    <a:pt x="3274" y="22253"/>
                    <a:pt x="3108" y="22170"/>
                    <a:pt x="2953" y="22015"/>
                  </a:cubicBezTo>
                  <a:cubicBezTo>
                    <a:pt x="2643" y="21622"/>
                    <a:pt x="2393" y="21217"/>
                    <a:pt x="2334" y="20705"/>
                  </a:cubicBezTo>
                  <a:cubicBezTo>
                    <a:pt x="2286" y="20288"/>
                    <a:pt x="2155" y="19872"/>
                    <a:pt x="2096" y="19455"/>
                  </a:cubicBezTo>
                  <a:cubicBezTo>
                    <a:pt x="1977" y="18526"/>
                    <a:pt x="1762" y="17610"/>
                    <a:pt x="1679" y="16681"/>
                  </a:cubicBezTo>
                  <a:cubicBezTo>
                    <a:pt x="1619" y="16086"/>
                    <a:pt x="1560" y="15490"/>
                    <a:pt x="1405" y="14907"/>
                  </a:cubicBezTo>
                  <a:cubicBezTo>
                    <a:pt x="1334" y="14633"/>
                    <a:pt x="1393" y="14347"/>
                    <a:pt x="1345" y="14061"/>
                  </a:cubicBezTo>
                  <a:cubicBezTo>
                    <a:pt x="1226" y="13466"/>
                    <a:pt x="1215" y="12871"/>
                    <a:pt x="1143" y="12264"/>
                  </a:cubicBezTo>
                  <a:cubicBezTo>
                    <a:pt x="1048" y="11597"/>
                    <a:pt x="953" y="10942"/>
                    <a:pt x="869" y="10263"/>
                  </a:cubicBezTo>
                  <a:cubicBezTo>
                    <a:pt x="845" y="10001"/>
                    <a:pt x="857" y="9728"/>
                    <a:pt x="810" y="9466"/>
                  </a:cubicBezTo>
                  <a:cubicBezTo>
                    <a:pt x="738" y="8954"/>
                    <a:pt x="679" y="8442"/>
                    <a:pt x="572" y="7942"/>
                  </a:cubicBezTo>
                  <a:cubicBezTo>
                    <a:pt x="202" y="6370"/>
                    <a:pt x="0" y="4775"/>
                    <a:pt x="95" y="3155"/>
                  </a:cubicBezTo>
                  <a:cubicBezTo>
                    <a:pt x="119" y="2834"/>
                    <a:pt x="60" y="2524"/>
                    <a:pt x="36" y="2215"/>
                  </a:cubicBezTo>
                  <a:lnTo>
                    <a:pt x="36" y="1774"/>
                  </a:lnTo>
                  <a:cubicBezTo>
                    <a:pt x="595" y="1548"/>
                    <a:pt x="1095" y="1310"/>
                    <a:pt x="1619" y="1143"/>
                  </a:cubicBezTo>
                  <a:cubicBezTo>
                    <a:pt x="2715" y="786"/>
                    <a:pt x="3834" y="441"/>
                    <a:pt x="4941" y="119"/>
                  </a:cubicBezTo>
                  <a:cubicBezTo>
                    <a:pt x="5310" y="0"/>
                    <a:pt x="5536" y="131"/>
                    <a:pt x="5679" y="476"/>
                  </a:cubicBezTo>
                  <a:lnTo>
                    <a:pt x="5727" y="607"/>
                  </a:lnTo>
                  <a:cubicBezTo>
                    <a:pt x="5810" y="1036"/>
                    <a:pt x="5929" y="1488"/>
                    <a:pt x="5977" y="1917"/>
                  </a:cubicBezTo>
                  <a:cubicBezTo>
                    <a:pt x="6037" y="2584"/>
                    <a:pt x="6084" y="3239"/>
                    <a:pt x="5810" y="3894"/>
                  </a:cubicBezTo>
                  <a:cubicBezTo>
                    <a:pt x="5548" y="4596"/>
                    <a:pt x="5548" y="5334"/>
                    <a:pt x="5382" y="6049"/>
                  </a:cubicBezTo>
                  <a:cubicBezTo>
                    <a:pt x="5263" y="6584"/>
                    <a:pt x="5144" y="7144"/>
                    <a:pt x="5013" y="7680"/>
                  </a:cubicBezTo>
                  <a:cubicBezTo>
                    <a:pt x="4727" y="8823"/>
                    <a:pt x="4429" y="9966"/>
                    <a:pt x="4143" y="11109"/>
                  </a:cubicBezTo>
                  <a:cubicBezTo>
                    <a:pt x="4048" y="11525"/>
                    <a:pt x="3965" y="11942"/>
                    <a:pt x="3882" y="12359"/>
                  </a:cubicBezTo>
                  <a:cubicBezTo>
                    <a:pt x="3870" y="12466"/>
                    <a:pt x="3882" y="12585"/>
                    <a:pt x="3905" y="12692"/>
                  </a:cubicBezTo>
                  <a:cubicBezTo>
                    <a:pt x="3953" y="12823"/>
                    <a:pt x="4072" y="12918"/>
                    <a:pt x="4227" y="12895"/>
                  </a:cubicBezTo>
                  <a:cubicBezTo>
                    <a:pt x="4489" y="12859"/>
                    <a:pt x="4727" y="12764"/>
                    <a:pt x="4965" y="12621"/>
                  </a:cubicBezTo>
                  <a:cubicBezTo>
                    <a:pt x="5620" y="12156"/>
                    <a:pt x="6310" y="11740"/>
                    <a:pt x="7049" y="112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239195" y="3769115"/>
              <a:ext cx="265978" cy="778123"/>
            </a:xfrm>
            <a:custGeom>
              <a:avLst/>
              <a:gdLst/>
              <a:ahLst/>
              <a:cxnLst/>
              <a:rect l="l" t="t" r="r" b="b"/>
              <a:pathLst>
                <a:path w="7680" h="22468" extrusionOk="0">
                  <a:moveTo>
                    <a:pt x="322" y="48"/>
                  </a:moveTo>
                  <a:cubicBezTo>
                    <a:pt x="631" y="0"/>
                    <a:pt x="965" y="48"/>
                    <a:pt x="1274" y="143"/>
                  </a:cubicBezTo>
                  <a:cubicBezTo>
                    <a:pt x="1679" y="238"/>
                    <a:pt x="2096" y="381"/>
                    <a:pt x="2501" y="500"/>
                  </a:cubicBezTo>
                  <a:cubicBezTo>
                    <a:pt x="2703" y="560"/>
                    <a:pt x="2894" y="643"/>
                    <a:pt x="3060" y="822"/>
                  </a:cubicBezTo>
                  <a:cubicBezTo>
                    <a:pt x="3298" y="1060"/>
                    <a:pt x="3620" y="1167"/>
                    <a:pt x="3941" y="1286"/>
                  </a:cubicBezTo>
                  <a:cubicBezTo>
                    <a:pt x="4049" y="1334"/>
                    <a:pt x="4144" y="1345"/>
                    <a:pt x="4275" y="1393"/>
                  </a:cubicBezTo>
                  <a:cubicBezTo>
                    <a:pt x="4382" y="1703"/>
                    <a:pt x="4418" y="2024"/>
                    <a:pt x="4418" y="2369"/>
                  </a:cubicBezTo>
                  <a:cubicBezTo>
                    <a:pt x="4418" y="2917"/>
                    <a:pt x="4453" y="3489"/>
                    <a:pt x="4477" y="4036"/>
                  </a:cubicBezTo>
                  <a:cubicBezTo>
                    <a:pt x="4477" y="4227"/>
                    <a:pt x="4453" y="4441"/>
                    <a:pt x="4477" y="4632"/>
                  </a:cubicBezTo>
                  <a:cubicBezTo>
                    <a:pt x="4489" y="5167"/>
                    <a:pt x="4501" y="5691"/>
                    <a:pt x="4549" y="6227"/>
                  </a:cubicBezTo>
                  <a:cubicBezTo>
                    <a:pt x="4561" y="6465"/>
                    <a:pt x="4632" y="6703"/>
                    <a:pt x="4692" y="6941"/>
                  </a:cubicBezTo>
                  <a:cubicBezTo>
                    <a:pt x="4894" y="7715"/>
                    <a:pt x="4834" y="8537"/>
                    <a:pt x="5049" y="9323"/>
                  </a:cubicBezTo>
                  <a:cubicBezTo>
                    <a:pt x="5192" y="9811"/>
                    <a:pt x="5215" y="10335"/>
                    <a:pt x="5227" y="10835"/>
                  </a:cubicBezTo>
                  <a:cubicBezTo>
                    <a:pt x="5275" y="12132"/>
                    <a:pt x="5501" y="13395"/>
                    <a:pt x="5704" y="14680"/>
                  </a:cubicBezTo>
                  <a:cubicBezTo>
                    <a:pt x="5763" y="15061"/>
                    <a:pt x="5763" y="15478"/>
                    <a:pt x="5811" y="15871"/>
                  </a:cubicBezTo>
                  <a:cubicBezTo>
                    <a:pt x="5846" y="16097"/>
                    <a:pt x="5930" y="16300"/>
                    <a:pt x="5965" y="16514"/>
                  </a:cubicBezTo>
                  <a:cubicBezTo>
                    <a:pt x="6108" y="17657"/>
                    <a:pt x="6251" y="18800"/>
                    <a:pt x="6466" y="19931"/>
                  </a:cubicBezTo>
                  <a:cubicBezTo>
                    <a:pt x="6513" y="20205"/>
                    <a:pt x="6489" y="20479"/>
                    <a:pt x="6585" y="20717"/>
                  </a:cubicBezTo>
                  <a:cubicBezTo>
                    <a:pt x="6847" y="21253"/>
                    <a:pt x="7001" y="21848"/>
                    <a:pt x="7513" y="22241"/>
                  </a:cubicBezTo>
                  <a:cubicBezTo>
                    <a:pt x="7549" y="22288"/>
                    <a:pt x="7585" y="22348"/>
                    <a:pt x="7680" y="22467"/>
                  </a:cubicBezTo>
                  <a:cubicBezTo>
                    <a:pt x="7466" y="22431"/>
                    <a:pt x="7299" y="22467"/>
                    <a:pt x="7180" y="22408"/>
                  </a:cubicBezTo>
                  <a:cubicBezTo>
                    <a:pt x="6644" y="22122"/>
                    <a:pt x="6073" y="22110"/>
                    <a:pt x="5501" y="22062"/>
                  </a:cubicBezTo>
                  <a:cubicBezTo>
                    <a:pt x="5192" y="22027"/>
                    <a:pt x="4894" y="21967"/>
                    <a:pt x="4596" y="21848"/>
                  </a:cubicBezTo>
                  <a:cubicBezTo>
                    <a:pt x="4001" y="21610"/>
                    <a:pt x="3370" y="21407"/>
                    <a:pt x="2763" y="21217"/>
                  </a:cubicBezTo>
                  <a:cubicBezTo>
                    <a:pt x="2513" y="21122"/>
                    <a:pt x="2334" y="21003"/>
                    <a:pt x="2286" y="20717"/>
                  </a:cubicBezTo>
                  <a:cubicBezTo>
                    <a:pt x="2263" y="20574"/>
                    <a:pt x="2203" y="20419"/>
                    <a:pt x="2167" y="20276"/>
                  </a:cubicBezTo>
                  <a:cubicBezTo>
                    <a:pt x="2060" y="19526"/>
                    <a:pt x="1977" y="18776"/>
                    <a:pt x="1798" y="18038"/>
                  </a:cubicBezTo>
                  <a:cubicBezTo>
                    <a:pt x="1703" y="17657"/>
                    <a:pt x="1620" y="17252"/>
                    <a:pt x="1572" y="16871"/>
                  </a:cubicBezTo>
                  <a:cubicBezTo>
                    <a:pt x="1405" y="15502"/>
                    <a:pt x="1263" y="14109"/>
                    <a:pt x="1132" y="12740"/>
                  </a:cubicBezTo>
                  <a:cubicBezTo>
                    <a:pt x="1084" y="12240"/>
                    <a:pt x="1096" y="11716"/>
                    <a:pt x="1084" y="11216"/>
                  </a:cubicBezTo>
                  <a:cubicBezTo>
                    <a:pt x="1072" y="10882"/>
                    <a:pt x="1048" y="10537"/>
                    <a:pt x="1012" y="10216"/>
                  </a:cubicBezTo>
                  <a:cubicBezTo>
                    <a:pt x="929" y="9549"/>
                    <a:pt x="870" y="8894"/>
                    <a:pt x="751" y="8215"/>
                  </a:cubicBezTo>
                  <a:cubicBezTo>
                    <a:pt x="620" y="7430"/>
                    <a:pt x="501" y="6644"/>
                    <a:pt x="334" y="5870"/>
                  </a:cubicBezTo>
                  <a:cubicBezTo>
                    <a:pt x="191" y="5108"/>
                    <a:pt x="131" y="4322"/>
                    <a:pt x="72" y="3548"/>
                  </a:cubicBezTo>
                  <a:cubicBezTo>
                    <a:pt x="0" y="2429"/>
                    <a:pt x="191" y="1310"/>
                    <a:pt x="262" y="214"/>
                  </a:cubicBezTo>
                  <a:cubicBezTo>
                    <a:pt x="239" y="155"/>
                    <a:pt x="274" y="119"/>
                    <a:pt x="322" y="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233355" y="3624766"/>
              <a:ext cx="229717" cy="762885"/>
            </a:xfrm>
            <a:custGeom>
              <a:avLst/>
              <a:gdLst/>
              <a:ahLst/>
              <a:cxnLst/>
              <a:rect l="l" t="t" r="r" b="b"/>
              <a:pathLst>
                <a:path w="6633" h="22028" extrusionOk="0">
                  <a:moveTo>
                    <a:pt x="6620" y="20896"/>
                  </a:moveTo>
                  <a:cubicBezTo>
                    <a:pt x="6132" y="21313"/>
                    <a:pt x="5608" y="21575"/>
                    <a:pt x="4989" y="21634"/>
                  </a:cubicBezTo>
                  <a:cubicBezTo>
                    <a:pt x="4501" y="21694"/>
                    <a:pt x="4037" y="21873"/>
                    <a:pt x="3560" y="21968"/>
                  </a:cubicBezTo>
                  <a:cubicBezTo>
                    <a:pt x="3394" y="22015"/>
                    <a:pt x="3215" y="22015"/>
                    <a:pt x="3048" y="22027"/>
                  </a:cubicBezTo>
                  <a:cubicBezTo>
                    <a:pt x="2846" y="21837"/>
                    <a:pt x="2798" y="21623"/>
                    <a:pt x="2810" y="21408"/>
                  </a:cubicBezTo>
                  <a:cubicBezTo>
                    <a:pt x="2822" y="21087"/>
                    <a:pt x="2798" y="20777"/>
                    <a:pt x="2775" y="20468"/>
                  </a:cubicBezTo>
                  <a:cubicBezTo>
                    <a:pt x="2763" y="20158"/>
                    <a:pt x="2739" y="19837"/>
                    <a:pt x="2703" y="19527"/>
                  </a:cubicBezTo>
                  <a:cubicBezTo>
                    <a:pt x="2679" y="19289"/>
                    <a:pt x="2644" y="19051"/>
                    <a:pt x="2596" y="18801"/>
                  </a:cubicBezTo>
                  <a:cubicBezTo>
                    <a:pt x="2536" y="18372"/>
                    <a:pt x="2525" y="17920"/>
                    <a:pt x="2453" y="17479"/>
                  </a:cubicBezTo>
                  <a:cubicBezTo>
                    <a:pt x="2346" y="16908"/>
                    <a:pt x="2322" y="16336"/>
                    <a:pt x="2275" y="15753"/>
                  </a:cubicBezTo>
                  <a:cubicBezTo>
                    <a:pt x="2215" y="15038"/>
                    <a:pt x="2203" y="14324"/>
                    <a:pt x="2144" y="13610"/>
                  </a:cubicBezTo>
                  <a:cubicBezTo>
                    <a:pt x="2024" y="12050"/>
                    <a:pt x="1905" y="10478"/>
                    <a:pt x="1763" y="8931"/>
                  </a:cubicBezTo>
                  <a:cubicBezTo>
                    <a:pt x="1739" y="8609"/>
                    <a:pt x="1667" y="8276"/>
                    <a:pt x="1584" y="7954"/>
                  </a:cubicBezTo>
                  <a:cubicBezTo>
                    <a:pt x="1501" y="7537"/>
                    <a:pt x="1441" y="7121"/>
                    <a:pt x="1346" y="6704"/>
                  </a:cubicBezTo>
                  <a:cubicBezTo>
                    <a:pt x="1203" y="6013"/>
                    <a:pt x="1155" y="5335"/>
                    <a:pt x="1048" y="4644"/>
                  </a:cubicBezTo>
                  <a:cubicBezTo>
                    <a:pt x="989" y="4204"/>
                    <a:pt x="977" y="3751"/>
                    <a:pt x="905" y="3323"/>
                  </a:cubicBezTo>
                  <a:cubicBezTo>
                    <a:pt x="727" y="2323"/>
                    <a:pt x="358" y="1406"/>
                    <a:pt x="0" y="418"/>
                  </a:cubicBezTo>
                  <a:cubicBezTo>
                    <a:pt x="203" y="358"/>
                    <a:pt x="417" y="287"/>
                    <a:pt x="631" y="263"/>
                  </a:cubicBezTo>
                  <a:cubicBezTo>
                    <a:pt x="1739" y="144"/>
                    <a:pt x="2858" y="25"/>
                    <a:pt x="3965" y="1"/>
                  </a:cubicBezTo>
                  <a:cubicBezTo>
                    <a:pt x="4203" y="239"/>
                    <a:pt x="4287" y="513"/>
                    <a:pt x="4346" y="799"/>
                  </a:cubicBezTo>
                  <a:cubicBezTo>
                    <a:pt x="4561" y="1846"/>
                    <a:pt x="4703" y="2906"/>
                    <a:pt x="4846" y="3966"/>
                  </a:cubicBezTo>
                  <a:cubicBezTo>
                    <a:pt x="4882" y="4204"/>
                    <a:pt x="4965" y="4442"/>
                    <a:pt x="5013" y="4680"/>
                  </a:cubicBezTo>
                  <a:cubicBezTo>
                    <a:pt x="5215" y="5823"/>
                    <a:pt x="5370" y="6966"/>
                    <a:pt x="5382" y="8133"/>
                  </a:cubicBezTo>
                  <a:cubicBezTo>
                    <a:pt x="5382" y="8204"/>
                    <a:pt x="5370" y="8264"/>
                    <a:pt x="5382" y="8335"/>
                  </a:cubicBezTo>
                  <a:cubicBezTo>
                    <a:pt x="5489" y="9383"/>
                    <a:pt x="5596" y="10419"/>
                    <a:pt x="5715" y="11467"/>
                  </a:cubicBezTo>
                  <a:cubicBezTo>
                    <a:pt x="5811" y="12324"/>
                    <a:pt x="5977" y="13193"/>
                    <a:pt x="5954" y="14050"/>
                  </a:cubicBezTo>
                  <a:cubicBezTo>
                    <a:pt x="5930" y="14419"/>
                    <a:pt x="6013" y="14776"/>
                    <a:pt x="5977" y="15169"/>
                  </a:cubicBezTo>
                  <a:cubicBezTo>
                    <a:pt x="5954" y="15515"/>
                    <a:pt x="6144" y="15860"/>
                    <a:pt x="6192" y="16205"/>
                  </a:cubicBezTo>
                  <a:cubicBezTo>
                    <a:pt x="6263" y="16670"/>
                    <a:pt x="6287" y="17146"/>
                    <a:pt x="6335" y="17610"/>
                  </a:cubicBezTo>
                  <a:cubicBezTo>
                    <a:pt x="6370" y="17920"/>
                    <a:pt x="6406" y="18241"/>
                    <a:pt x="6442" y="18539"/>
                  </a:cubicBezTo>
                  <a:cubicBezTo>
                    <a:pt x="6442" y="18575"/>
                    <a:pt x="6454" y="18622"/>
                    <a:pt x="6454" y="18670"/>
                  </a:cubicBezTo>
                  <a:cubicBezTo>
                    <a:pt x="6513" y="19206"/>
                    <a:pt x="6561" y="19729"/>
                    <a:pt x="6608" y="20265"/>
                  </a:cubicBezTo>
                  <a:cubicBezTo>
                    <a:pt x="6632" y="20515"/>
                    <a:pt x="6620" y="20706"/>
                    <a:pt x="6620" y="208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1626802" y="3738188"/>
              <a:ext cx="193838" cy="795024"/>
            </a:xfrm>
            <a:custGeom>
              <a:avLst/>
              <a:gdLst/>
              <a:ahLst/>
              <a:cxnLst/>
              <a:rect l="l" t="t" r="r" b="b"/>
              <a:pathLst>
                <a:path w="5597" h="22956" extrusionOk="0">
                  <a:moveTo>
                    <a:pt x="0" y="798"/>
                  </a:moveTo>
                  <a:cubicBezTo>
                    <a:pt x="1096" y="536"/>
                    <a:pt x="2108" y="202"/>
                    <a:pt x="3191" y="0"/>
                  </a:cubicBezTo>
                  <a:cubicBezTo>
                    <a:pt x="3251" y="155"/>
                    <a:pt x="3346" y="286"/>
                    <a:pt x="3370" y="441"/>
                  </a:cubicBezTo>
                  <a:cubicBezTo>
                    <a:pt x="3536" y="1274"/>
                    <a:pt x="3787" y="2072"/>
                    <a:pt x="3882" y="2917"/>
                  </a:cubicBezTo>
                  <a:cubicBezTo>
                    <a:pt x="3953" y="3608"/>
                    <a:pt x="4120" y="4274"/>
                    <a:pt x="4203" y="4965"/>
                  </a:cubicBezTo>
                  <a:cubicBezTo>
                    <a:pt x="4322" y="5882"/>
                    <a:pt x="4429" y="6822"/>
                    <a:pt x="4537" y="7763"/>
                  </a:cubicBezTo>
                  <a:cubicBezTo>
                    <a:pt x="4584" y="8180"/>
                    <a:pt x="4608" y="8596"/>
                    <a:pt x="4668" y="9025"/>
                  </a:cubicBezTo>
                  <a:cubicBezTo>
                    <a:pt x="4703" y="9287"/>
                    <a:pt x="4679" y="9561"/>
                    <a:pt x="4679" y="9811"/>
                  </a:cubicBezTo>
                  <a:cubicBezTo>
                    <a:pt x="4679" y="10323"/>
                    <a:pt x="4775" y="10823"/>
                    <a:pt x="4834" y="11335"/>
                  </a:cubicBezTo>
                  <a:cubicBezTo>
                    <a:pt x="4846" y="11418"/>
                    <a:pt x="4906" y="11490"/>
                    <a:pt x="4906" y="11585"/>
                  </a:cubicBezTo>
                  <a:cubicBezTo>
                    <a:pt x="4953" y="12299"/>
                    <a:pt x="5001" y="13002"/>
                    <a:pt x="5037" y="13716"/>
                  </a:cubicBezTo>
                  <a:cubicBezTo>
                    <a:pt x="5037" y="13752"/>
                    <a:pt x="5025" y="13799"/>
                    <a:pt x="5025" y="13847"/>
                  </a:cubicBezTo>
                  <a:cubicBezTo>
                    <a:pt x="5072" y="14133"/>
                    <a:pt x="5144" y="14407"/>
                    <a:pt x="5156" y="14692"/>
                  </a:cubicBezTo>
                  <a:cubicBezTo>
                    <a:pt x="5180" y="14978"/>
                    <a:pt x="5120" y="15276"/>
                    <a:pt x="5132" y="15561"/>
                  </a:cubicBezTo>
                  <a:cubicBezTo>
                    <a:pt x="5144" y="15919"/>
                    <a:pt x="5191" y="16276"/>
                    <a:pt x="5215" y="16633"/>
                  </a:cubicBezTo>
                  <a:cubicBezTo>
                    <a:pt x="5311" y="17919"/>
                    <a:pt x="5382" y="19217"/>
                    <a:pt x="5477" y="20503"/>
                  </a:cubicBezTo>
                  <a:cubicBezTo>
                    <a:pt x="5501" y="21050"/>
                    <a:pt x="5596" y="21610"/>
                    <a:pt x="5489" y="22193"/>
                  </a:cubicBezTo>
                  <a:cubicBezTo>
                    <a:pt x="5322" y="22253"/>
                    <a:pt x="5156" y="22348"/>
                    <a:pt x="5001" y="22372"/>
                  </a:cubicBezTo>
                  <a:cubicBezTo>
                    <a:pt x="4537" y="22491"/>
                    <a:pt x="4072" y="22586"/>
                    <a:pt x="3667" y="22824"/>
                  </a:cubicBezTo>
                  <a:cubicBezTo>
                    <a:pt x="3465" y="22955"/>
                    <a:pt x="3239" y="22884"/>
                    <a:pt x="3013" y="22848"/>
                  </a:cubicBezTo>
                  <a:cubicBezTo>
                    <a:pt x="2263" y="22741"/>
                    <a:pt x="2227" y="22741"/>
                    <a:pt x="2179" y="22003"/>
                  </a:cubicBezTo>
                  <a:cubicBezTo>
                    <a:pt x="2143" y="21229"/>
                    <a:pt x="2167" y="20443"/>
                    <a:pt x="2167" y="19669"/>
                  </a:cubicBezTo>
                  <a:cubicBezTo>
                    <a:pt x="2167" y="19348"/>
                    <a:pt x="2167" y="19038"/>
                    <a:pt x="2155" y="18729"/>
                  </a:cubicBezTo>
                  <a:cubicBezTo>
                    <a:pt x="2143" y="18371"/>
                    <a:pt x="2143" y="18014"/>
                    <a:pt x="2120" y="17657"/>
                  </a:cubicBezTo>
                  <a:cubicBezTo>
                    <a:pt x="2084" y="16883"/>
                    <a:pt x="2036" y="16097"/>
                    <a:pt x="2001" y="15323"/>
                  </a:cubicBezTo>
                  <a:cubicBezTo>
                    <a:pt x="2001" y="15240"/>
                    <a:pt x="2001" y="15180"/>
                    <a:pt x="1989" y="15121"/>
                  </a:cubicBezTo>
                  <a:cubicBezTo>
                    <a:pt x="1798" y="14430"/>
                    <a:pt x="1846" y="13716"/>
                    <a:pt x="1739" y="13002"/>
                  </a:cubicBezTo>
                  <a:cubicBezTo>
                    <a:pt x="1620" y="12252"/>
                    <a:pt x="1512" y="11490"/>
                    <a:pt x="1405" y="10751"/>
                  </a:cubicBezTo>
                  <a:cubicBezTo>
                    <a:pt x="1334" y="10216"/>
                    <a:pt x="1286" y="9680"/>
                    <a:pt x="1215" y="9156"/>
                  </a:cubicBezTo>
                  <a:cubicBezTo>
                    <a:pt x="1108" y="8382"/>
                    <a:pt x="989" y="7608"/>
                    <a:pt x="893" y="6834"/>
                  </a:cubicBezTo>
                  <a:cubicBezTo>
                    <a:pt x="869" y="6691"/>
                    <a:pt x="869" y="6525"/>
                    <a:pt x="846" y="6370"/>
                  </a:cubicBezTo>
                  <a:cubicBezTo>
                    <a:pt x="750" y="5644"/>
                    <a:pt x="679" y="4917"/>
                    <a:pt x="596" y="4191"/>
                  </a:cubicBezTo>
                  <a:cubicBezTo>
                    <a:pt x="500" y="3500"/>
                    <a:pt x="381" y="2810"/>
                    <a:pt x="274" y="2131"/>
                  </a:cubicBezTo>
                  <a:cubicBezTo>
                    <a:pt x="155" y="1726"/>
                    <a:pt x="84" y="1298"/>
                    <a:pt x="0" y="7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2394154" y="3602117"/>
              <a:ext cx="183552" cy="736045"/>
            </a:xfrm>
            <a:custGeom>
              <a:avLst/>
              <a:gdLst/>
              <a:ahLst/>
              <a:cxnLst/>
              <a:rect l="l" t="t" r="r" b="b"/>
              <a:pathLst>
                <a:path w="5300" h="21253" extrusionOk="0">
                  <a:moveTo>
                    <a:pt x="25" y="345"/>
                  </a:moveTo>
                  <a:cubicBezTo>
                    <a:pt x="406" y="274"/>
                    <a:pt x="763" y="179"/>
                    <a:pt x="1132" y="119"/>
                  </a:cubicBezTo>
                  <a:cubicBezTo>
                    <a:pt x="1894" y="0"/>
                    <a:pt x="2918" y="572"/>
                    <a:pt x="3227" y="1274"/>
                  </a:cubicBezTo>
                  <a:cubicBezTo>
                    <a:pt x="3323" y="1476"/>
                    <a:pt x="3418" y="1667"/>
                    <a:pt x="3513" y="1881"/>
                  </a:cubicBezTo>
                  <a:cubicBezTo>
                    <a:pt x="3954" y="2893"/>
                    <a:pt x="4228" y="3929"/>
                    <a:pt x="4275" y="5048"/>
                  </a:cubicBezTo>
                  <a:cubicBezTo>
                    <a:pt x="4275" y="5203"/>
                    <a:pt x="4299" y="5358"/>
                    <a:pt x="4335" y="5513"/>
                  </a:cubicBezTo>
                  <a:cubicBezTo>
                    <a:pt x="4525" y="6489"/>
                    <a:pt x="4609" y="7489"/>
                    <a:pt x="4668" y="8501"/>
                  </a:cubicBezTo>
                  <a:cubicBezTo>
                    <a:pt x="4751" y="9585"/>
                    <a:pt x="4763" y="10692"/>
                    <a:pt x="4871" y="11775"/>
                  </a:cubicBezTo>
                  <a:cubicBezTo>
                    <a:pt x="4978" y="13204"/>
                    <a:pt x="5013" y="14621"/>
                    <a:pt x="5109" y="16050"/>
                  </a:cubicBezTo>
                  <a:cubicBezTo>
                    <a:pt x="5132" y="16514"/>
                    <a:pt x="5168" y="16990"/>
                    <a:pt x="5216" y="17443"/>
                  </a:cubicBezTo>
                  <a:cubicBezTo>
                    <a:pt x="5299" y="18086"/>
                    <a:pt x="5144" y="18693"/>
                    <a:pt x="5013" y="19288"/>
                  </a:cubicBezTo>
                  <a:cubicBezTo>
                    <a:pt x="4918" y="19681"/>
                    <a:pt x="4704" y="20026"/>
                    <a:pt x="4525" y="20383"/>
                  </a:cubicBezTo>
                  <a:cubicBezTo>
                    <a:pt x="4478" y="20467"/>
                    <a:pt x="4370" y="20574"/>
                    <a:pt x="4287" y="20598"/>
                  </a:cubicBezTo>
                  <a:cubicBezTo>
                    <a:pt x="3823" y="20753"/>
                    <a:pt x="3430" y="21098"/>
                    <a:pt x="2918" y="21122"/>
                  </a:cubicBezTo>
                  <a:cubicBezTo>
                    <a:pt x="2799" y="21122"/>
                    <a:pt x="2680" y="21217"/>
                    <a:pt x="2561" y="21253"/>
                  </a:cubicBezTo>
                  <a:cubicBezTo>
                    <a:pt x="2513" y="21169"/>
                    <a:pt x="2442" y="21098"/>
                    <a:pt x="2454" y="21050"/>
                  </a:cubicBezTo>
                  <a:cubicBezTo>
                    <a:pt x="2513" y="20693"/>
                    <a:pt x="2418" y="20336"/>
                    <a:pt x="2358" y="19991"/>
                  </a:cubicBezTo>
                  <a:cubicBezTo>
                    <a:pt x="2323" y="19729"/>
                    <a:pt x="2275" y="19455"/>
                    <a:pt x="2263" y="19193"/>
                  </a:cubicBezTo>
                  <a:cubicBezTo>
                    <a:pt x="2239" y="18514"/>
                    <a:pt x="2108" y="17859"/>
                    <a:pt x="2025" y="17193"/>
                  </a:cubicBezTo>
                  <a:cubicBezTo>
                    <a:pt x="1989" y="16954"/>
                    <a:pt x="1977" y="16716"/>
                    <a:pt x="1965" y="16466"/>
                  </a:cubicBezTo>
                  <a:cubicBezTo>
                    <a:pt x="2227" y="16312"/>
                    <a:pt x="2477" y="16419"/>
                    <a:pt x="2704" y="16419"/>
                  </a:cubicBezTo>
                  <a:cubicBezTo>
                    <a:pt x="2989" y="16419"/>
                    <a:pt x="3168" y="16300"/>
                    <a:pt x="3251" y="16038"/>
                  </a:cubicBezTo>
                  <a:cubicBezTo>
                    <a:pt x="3454" y="15478"/>
                    <a:pt x="3537" y="14919"/>
                    <a:pt x="3513" y="14335"/>
                  </a:cubicBezTo>
                  <a:cubicBezTo>
                    <a:pt x="3513" y="14228"/>
                    <a:pt x="3513" y="14109"/>
                    <a:pt x="3525" y="14014"/>
                  </a:cubicBezTo>
                  <a:cubicBezTo>
                    <a:pt x="3537" y="13776"/>
                    <a:pt x="3561" y="13514"/>
                    <a:pt x="3561" y="13275"/>
                  </a:cubicBezTo>
                  <a:cubicBezTo>
                    <a:pt x="3561" y="12371"/>
                    <a:pt x="3454" y="11466"/>
                    <a:pt x="3573" y="10537"/>
                  </a:cubicBezTo>
                  <a:cubicBezTo>
                    <a:pt x="3597" y="10299"/>
                    <a:pt x="3561" y="10049"/>
                    <a:pt x="3585" y="9799"/>
                  </a:cubicBezTo>
                  <a:cubicBezTo>
                    <a:pt x="3680" y="9168"/>
                    <a:pt x="3287" y="8799"/>
                    <a:pt x="2882" y="8442"/>
                  </a:cubicBezTo>
                  <a:cubicBezTo>
                    <a:pt x="2608" y="8191"/>
                    <a:pt x="2227" y="8061"/>
                    <a:pt x="1858" y="7977"/>
                  </a:cubicBezTo>
                  <a:cubicBezTo>
                    <a:pt x="1632" y="7941"/>
                    <a:pt x="1430" y="7882"/>
                    <a:pt x="1191" y="7822"/>
                  </a:cubicBezTo>
                  <a:cubicBezTo>
                    <a:pt x="1096" y="7227"/>
                    <a:pt x="1001" y="6656"/>
                    <a:pt x="918" y="6096"/>
                  </a:cubicBezTo>
                  <a:cubicBezTo>
                    <a:pt x="799" y="5179"/>
                    <a:pt x="715" y="4274"/>
                    <a:pt x="584" y="3369"/>
                  </a:cubicBezTo>
                  <a:cubicBezTo>
                    <a:pt x="429" y="2405"/>
                    <a:pt x="382" y="1417"/>
                    <a:pt x="25" y="476"/>
                  </a:cubicBezTo>
                  <a:cubicBezTo>
                    <a:pt x="1" y="441"/>
                    <a:pt x="25" y="393"/>
                    <a:pt x="25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1130345" y="3736941"/>
              <a:ext cx="164955" cy="747612"/>
            </a:xfrm>
            <a:custGeom>
              <a:avLst/>
              <a:gdLst/>
              <a:ahLst/>
              <a:cxnLst/>
              <a:rect l="l" t="t" r="r" b="b"/>
              <a:pathLst>
                <a:path w="4763" h="21587" extrusionOk="0">
                  <a:moveTo>
                    <a:pt x="4679" y="21586"/>
                  </a:moveTo>
                  <a:cubicBezTo>
                    <a:pt x="4120" y="21396"/>
                    <a:pt x="3596" y="21110"/>
                    <a:pt x="3167" y="20741"/>
                  </a:cubicBezTo>
                  <a:cubicBezTo>
                    <a:pt x="2822" y="20455"/>
                    <a:pt x="2596" y="20003"/>
                    <a:pt x="2512" y="19515"/>
                  </a:cubicBezTo>
                  <a:cubicBezTo>
                    <a:pt x="2441" y="19074"/>
                    <a:pt x="2381" y="18645"/>
                    <a:pt x="2322" y="18193"/>
                  </a:cubicBezTo>
                  <a:lnTo>
                    <a:pt x="2322" y="18122"/>
                  </a:lnTo>
                  <a:cubicBezTo>
                    <a:pt x="2167" y="17538"/>
                    <a:pt x="2108" y="16931"/>
                    <a:pt x="2000" y="16348"/>
                  </a:cubicBezTo>
                  <a:cubicBezTo>
                    <a:pt x="1846" y="15514"/>
                    <a:pt x="1762" y="14669"/>
                    <a:pt x="1667" y="13835"/>
                  </a:cubicBezTo>
                  <a:cubicBezTo>
                    <a:pt x="1512" y="12597"/>
                    <a:pt x="1369" y="11371"/>
                    <a:pt x="1215" y="10121"/>
                  </a:cubicBezTo>
                  <a:cubicBezTo>
                    <a:pt x="1203" y="10061"/>
                    <a:pt x="1203" y="9978"/>
                    <a:pt x="1179" y="9918"/>
                  </a:cubicBezTo>
                  <a:cubicBezTo>
                    <a:pt x="977" y="9537"/>
                    <a:pt x="965" y="9109"/>
                    <a:pt x="917" y="8692"/>
                  </a:cubicBezTo>
                  <a:cubicBezTo>
                    <a:pt x="834" y="8001"/>
                    <a:pt x="667" y="7335"/>
                    <a:pt x="655" y="6644"/>
                  </a:cubicBezTo>
                  <a:cubicBezTo>
                    <a:pt x="643" y="5953"/>
                    <a:pt x="405" y="5299"/>
                    <a:pt x="441" y="4596"/>
                  </a:cubicBezTo>
                  <a:cubicBezTo>
                    <a:pt x="476" y="4179"/>
                    <a:pt x="369" y="3763"/>
                    <a:pt x="286" y="3346"/>
                  </a:cubicBezTo>
                  <a:cubicBezTo>
                    <a:pt x="131" y="2596"/>
                    <a:pt x="107" y="1846"/>
                    <a:pt x="24" y="1096"/>
                  </a:cubicBezTo>
                  <a:cubicBezTo>
                    <a:pt x="0" y="810"/>
                    <a:pt x="60" y="512"/>
                    <a:pt x="84" y="238"/>
                  </a:cubicBezTo>
                  <a:cubicBezTo>
                    <a:pt x="107" y="143"/>
                    <a:pt x="143" y="72"/>
                    <a:pt x="179" y="0"/>
                  </a:cubicBezTo>
                  <a:cubicBezTo>
                    <a:pt x="643" y="12"/>
                    <a:pt x="1727" y="310"/>
                    <a:pt x="3001" y="798"/>
                  </a:cubicBezTo>
                  <a:cubicBezTo>
                    <a:pt x="2929" y="1370"/>
                    <a:pt x="2893" y="1941"/>
                    <a:pt x="2798" y="2513"/>
                  </a:cubicBezTo>
                  <a:cubicBezTo>
                    <a:pt x="2560" y="3810"/>
                    <a:pt x="2608" y="5084"/>
                    <a:pt x="2810" y="6370"/>
                  </a:cubicBezTo>
                  <a:cubicBezTo>
                    <a:pt x="3024" y="7597"/>
                    <a:pt x="3143" y="8835"/>
                    <a:pt x="3382" y="10073"/>
                  </a:cubicBezTo>
                  <a:cubicBezTo>
                    <a:pt x="3524" y="10799"/>
                    <a:pt x="3513" y="11526"/>
                    <a:pt x="3584" y="12264"/>
                  </a:cubicBezTo>
                  <a:cubicBezTo>
                    <a:pt x="3691" y="13216"/>
                    <a:pt x="3691" y="14181"/>
                    <a:pt x="3739" y="15133"/>
                  </a:cubicBezTo>
                  <a:cubicBezTo>
                    <a:pt x="3751" y="15359"/>
                    <a:pt x="3763" y="15574"/>
                    <a:pt x="3786" y="15800"/>
                  </a:cubicBezTo>
                  <a:cubicBezTo>
                    <a:pt x="3894" y="16550"/>
                    <a:pt x="4001" y="17300"/>
                    <a:pt x="4120" y="18050"/>
                  </a:cubicBezTo>
                  <a:cubicBezTo>
                    <a:pt x="4179" y="18431"/>
                    <a:pt x="4298" y="18824"/>
                    <a:pt x="4370" y="19229"/>
                  </a:cubicBezTo>
                  <a:cubicBezTo>
                    <a:pt x="4453" y="19610"/>
                    <a:pt x="4513" y="20015"/>
                    <a:pt x="4572" y="20396"/>
                  </a:cubicBezTo>
                  <a:cubicBezTo>
                    <a:pt x="4632" y="20729"/>
                    <a:pt x="4703" y="21051"/>
                    <a:pt x="4763" y="21384"/>
                  </a:cubicBezTo>
                  <a:cubicBezTo>
                    <a:pt x="4727" y="21432"/>
                    <a:pt x="4703" y="21491"/>
                    <a:pt x="4679" y="21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1738526" y="3538601"/>
              <a:ext cx="472180" cy="171569"/>
            </a:xfrm>
            <a:custGeom>
              <a:avLst/>
              <a:gdLst/>
              <a:ahLst/>
              <a:cxnLst/>
              <a:rect l="l" t="t" r="r" b="b"/>
              <a:pathLst>
                <a:path w="13634" h="4954" extrusionOk="0">
                  <a:moveTo>
                    <a:pt x="12764" y="1644"/>
                  </a:moveTo>
                  <a:cubicBezTo>
                    <a:pt x="13062" y="1810"/>
                    <a:pt x="13348" y="2048"/>
                    <a:pt x="13634" y="2370"/>
                  </a:cubicBezTo>
                  <a:cubicBezTo>
                    <a:pt x="13443" y="2453"/>
                    <a:pt x="13300" y="2536"/>
                    <a:pt x="13157" y="2536"/>
                  </a:cubicBezTo>
                  <a:cubicBezTo>
                    <a:pt x="12491" y="2536"/>
                    <a:pt x="11812" y="2644"/>
                    <a:pt x="11157" y="2763"/>
                  </a:cubicBezTo>
                  <a:cubicBezTo>
                    <a:pt x="10681" y="2846"/>
                    <a:pt x="10193" y="2882"/>
                    <a:pt x="9716" y="2965"/>
                  </a:cubicBezTo>
                  <a:cubicBezTo>
                    <a:pt x="8883" y="3144"/>
                    <a:pt x="8050" y="3251"/>
                    <a:pt x="7228" y="3441"/>
                  </a:cubicBezTo>
                  <a:cubicBezTo>
                    <a:pt x="6371" y="3668"/>
                    <a:pt x="5478" y="3739"/>
                    <a:pt x="4609" y="3965"/>
                  </a:cubicBezTo>
                  <a:cubicBezTo>
                    <a:pt x="4001" y="4132"/>
                    <a:pt x="3370" y="4072"/>
                    <a:pt x="2775" y="4311"/>
                  </a:cubicBezTo>
                  <a:cubicBezTo>
                    <a:pt x="2215" y="4513"/>
                    <a:pt x="1632" y="4668"/>
                    <a:pt x="1049" y="4834"/>
                  </a:cubicBezTo>
                  <a:cubicBezTo>
                    <a:pt x="906" y="4870"/>
                    <a:pt x="751" y="4906"/>
                    <a:pt x="596" y="4953"/>
                  </a:cubicBezTo>
                  <a:cubicBezTo>
                    <a:pt x="358" y="4811"/>
                    <a:pt x="144" y="4668"/>
                    <a:pt x="1" y="4441"/>
                  </a:cubicBezTo>
                  <a:cubicBezTo>
                    <a:pt x="299" y="4180"/>
                    <a:pt x="561" y="3906"/>
                    <a:pt x="846" y="3656"/>
                  </a:cubicBezTo>
                  <a:cubicBezTo>
                    <a:pt x="1156" y="3358"/>
                    <a:pt x="1227" y="3013"/>
                    <a:pt x="1096" y="2608"/>
                  </a:cubicBezTo>
                  <a:cubicBezTo>
                    <a:pt x="1025" y="2406"/>
                    <a:pt x="930" y="2191"/>
                    <a:pt x="834" y="2001"/>
                  </a:cubicBezTo>
                  <a:cubicBezTo>
                    <a:pt x="739" y="1822"/>
                    <a:pt x="644" y="1655"/>
                    <a:pt x="501" y="1453"/>
                  </a:cubicBezTo>
                  <a:cubicBezTo>
                    <a:pt x="1632" y="1215"/>
                    <a:pt x="2704" y="989"/>
                    <a:pt x="3799" y="751"/>
                  </a:cubicBezTo>
                  <a:cubicBezTo>
                    <a:pt x="3990" y="703"/>
                    <a:pt x="4180" y="643"/>
                    <a:pt x="4371" y="584"/>
                  </a:cubicBezTo>
                  <a:cubicBezTo>
                    <a:pt x="5180" y="274"/>
                    <a:pt x="5978" y="48"/>
                    <a:pt x="6859" y="84"/>
                  </a:cubicBezTo>
                  <a:cubicBezTo>
                    <a:pt x="7049" y="96"/>
                    <a:pt x="7264" y="36"/>
                    <a:pt x="7490" y="0"/>
                  </a:cubicBezTo>
                  <a:cubicBezTo>
                    <a:pt x="7585" y="215"/>
                    <a:pt x="7728" y="417"/>
                    <a:pt x="7800" y="643"/>
                  </a:cubicBezTo>
                  <a:cubicBezTo>
                    <a:pt x="7942" y="1060"/>
                    <a:pt x="8204" y="1393"/>
                    <a:pt x="8585" y="1608"/>
                  </a:cubicBezTo>
                  <a:cubicBezTo>
                    <a:pt x="8835" y="1763"/>
                    <a:pt x="9062" y="1941"/>
                    <a:pt x="9312" y="2084"/>
                  </a:cubicBezTo>
                  <a:cubicBezTo>
                    <a:pt x="9693" y="2346"/>
                    <a:pt x="10074" y="2429"/>
                    <a:pt x="10526" y="2275"/>
                  </a:cubicBezTo>
                  <a:cubicBezTo>
                    <a:pt x="10788" y="2179"/>
                    <a:pt x="11086" y="2179"/>
                    <a:pt x="11371" y="2108"/>
                  </a:cubicBezTo>
                  <a:cubicBezTo>
                    <a:pt x="11812" y="2001"/>
                    <a:pt x="12264" y="1822"/>
                    <a:pt x="12764" y="16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662265" y="3357992"/>
              <a:ext cx="423105" cy="280835"/>
            </a:xfrm>
            <a:custGeom>
              <a:avLst/>
              <a:gdLst/>
              <a:ahLst/>
              <a:cxnLst/>
              <a:rect l="l" t="t" r="r" b="b"/>
              <a:pathLst>
                <a:path w="12217" h="8109" extrusionOk="0">
                  <a:moveTo>
                    <a:pt x="12216" y="6728"/>
                  </a:moveTo>
                  <a:cubicBezTo>
                    <a:pt x="12157" y="6787"/>
                    <a:pt x="12133" y="6847"/>
                    <a:pt x="12097" y="6847"/>
                  </a:cubicBezTo>
                  <a:cubicBezTo>
                    <a:pt x="11383" y="6787"/>
                    <a:pt x="10442" y="6180"/>
                    <a:pt x="10478" y="5204"/>
                  </a:cubicBezTo>
                  <a:cubicBezTo>
                    <a:pt x="10490" y="4823"/>
                    <a:pt x="10371" y="4477"/>
                    <a:pt x="10192" y="4132"/>
                  </a:cubicBezTo>
                  <a:cubicBezTo>
                    <a:pt x="9966" y="3703"/>
                    <a:pt x="9835" y="3227"/>
                    <a:pt x="9668" y="2763"/>
                  </a:cubicBezTo>
                  <a:cubicBezTo>
                    <a:pt x="9609" y="2620"/>
                    <a:pt x="9573" y="2465"/>
                    <a:pt x="9525" y="2322"/>
                  </a:cubicBezTo>
                  <a:cubicBezTo>
                    <a:pt x="9418" y="2001"/>
                    <a:pt x="9216" y="1834"/>
                    <a:pt x="8882" y="1834"/>
                  </a:cubicBezTo>
                  <a:cubicBezTo>
                    <a:pt x="8394" y="1846"/>
                    <a:pt x="7906" y="1834"/>
                    <a:pt x="7430" y="1941"/>
                  </a:cubicBezTo>
                  <a:cubicBezTo>
                    <a:pt x="6787" y="2108"/>
                    <a:pt x="6120" y="2227"/>
                    <a:pt x="5477" y="2358"/>
                  </a:cubicBezTo>
                  <a:cubicBezTo>
                    <a:pt x="5144" y="2441"/>
                    <a:pt x="4810" y="2501"/>
                    <a:pt x="4513" y="2632"/>
                  </a:cubicBezTo>
                  <a:cubicBezTo>
                    <a:pt x="3739" y="3001"/>
                    <a:pt x="2882" y="3132"/>
                    <a:pt x="2084" y="3394"/>
                  </a:cubicBezTo>
                  <a:cubicBezTo>
                    <a:pt x="1965" y="3430"/>
                    <a:pt x="1834" y="3477"/>
                    <a:pt x="1715" y="3537"/>
                  </a:cubicBezTo>
                  <a:cubicBezTo>
                    <a:pt x="1631" y="3584"/>
                    <a:pt x="1548" y="3656"/>
                    <a:pt x="1536" y="3715"/>
                  </a:cubicBezTo>
                  <a:cubicBezTo>
                    <a:pt x="1441" y="4168"/>
                    <a:pt x="1155" y="4561"/>
                    <a:pt x="1334" y="5073"/>
                  </a:cubicBezTo>
                  <a:cubicBezTo>
                    <a:pt x="1536" y="5632"/>
                    <a:pt x="1620" y="6227"/>
                    <a:pt x="1774" y="6847"/>
                  </a:cubicBezTo>
                  <a:cubicBezTo>
                    <a:pt x="2286" y="6989"/>
                    <a:pt x="2524" y="7442"/>
                    <a:pt x="2846" y="7751"/>
                  </a:cubicBezTo>
                  <a:cubicBezTo>
                    <a:pt x="2810" y="8013"/>
                    <a:pt x="2667" y="8061"/>
                    <a:pt x="2501" y="8109"/>
                  </a:cubicBezTo>
                  <a:cubicBezTo>
                    <a:pt x="2012" y="7775"/>
                    <a:pt x="1500" y="7454"/>
                    <a:pt x="1012" y="7097"/>
                  </a:cubicBezTo>
                  <a:cubicBezTo>
                    <a:pt x="786" y="6930"/>
                    <a:pt x="655" y="6704"/>
                    <a:pt x="596" y="6430"/>
                  </a:cubicBezTo>
                  <a:cubicBezTo>
                    <a:pt x="536" y="6073"/>
                    <a:pt x="417" y="5739"/>
                    <a:pt x="357" y="5382"/>
                  </a:cubicBezTo>
                  <a:cubicBezTo>
                    <a:pt x="262" y="4918"/>
                    <a:pt x="226" y="4465"/>
                    <a:pt x="143" y="4001"/>
                  </a:cubicBezTo>
                  <a:cubicBezTo>
                    <a:pt x="119" y="3811"/>
                    <a:pt x="119" y="3596"/>
                    <a:pt x="72" y="3406"/>
                  </a:cubicBezTo>
                  <a:cubicBezTo>
                    <a:pt x="0" y="3037"/>
                    <a:pt x="119" y="2739"/>
                    <a:pt x="417" y="2525"/>
                  </a:cubicBezTo>
                  <a:cubicBezTo>
                    <a:pt x="738" y="2310"/>
                    <a:pt x="1096" y="2096"/>
                    <a:pt x="1453" y="1929"/>
                  </a:cubicBezTo>
                  <a:cubicBezTo>
                    <a:pt x="2108" y="1655"/>
                    <a:pt x="2763" y="1334"/>
                    <a:pt x="3453" y="1179"/>
                  </a:cubicBezTo>
                  <a:cubicBezTo>
                    <a:pt x="4108" y="1013"/>
                    <a:pt x="4727" y="822"/>
                    <a:pt x="5382" y="632"/>
                  </a:cubicBezTo>
                  <a:cubicBezTo>
                    <a:pt x="6096" y="441"/>
                    <a:pt x="6811" y="322"/>
                    <a:pt x="7549" y="191"/>
                  </a:cubicBezTo>
                  <a:cubicBezTo>
                    <a:pt x="8144" y="72"/>
                    <a:pt x="8739" y="1"/>
                    <a:pt x="9359" y="239"/>
                  </a:cubicBezTo>
                  <a:cubicBezTo>
                    <a:pt x="9454" y="334"/>
                    <a:pt x="9525" y="501"/>
                    <a:pt x="9656" y="608"/>
                  </a:cubicBezTo>
                  <a:cubicBezTo>
                    <a:pt x="10085" y="989"/>
                    <a:pt x="10418" y="1465"/>
                    <a:pt x="10716" y="1977"/>
                  </a:cubicBezTo>
                  <a:cubicBezTo>
                    <a:pt x="11025" y="2513"/>
                    <a:pt x="11216" y="3060"/>
                    <a:pt x="11395" y="3644"/>
                  </a:cubicBezTo>
                  <a:cubicBezTo>
                    <a:pt x="11442" y="3775"/>
                    <a:pt x="11478" y="3894"/>
                    <a:pt x="11490" y="4037"/>
                  </a:cubicBezTo>
                  <a:cubicBezTo>
                    <a:pt x="11561" y="4584"/>
                    <a:pt x="11633" y="5132"/>
                    <a:pt x="11692" y="5704"/>
                  </a:cubicBezTo>
                  <a:cubicBezTo>
                    <a:pt x="11728" y="5966"/>
                    <a:pt x="11811" y="6216"/>
                    <a:pt x="12014" y="6430"/>
                  </a:cubicBezTo>
                  <a:cubicBezTo>
                    <a:pt x="12085" y="6537"/>
                    <a:pt x="12145" y="6632"/>
                    <a:pt x="12216" y="67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384340" y="3579017"/>
              <a:ext cx="343935" cy="165370"/>
            </a:xfrm>
            <a:custGeom>
              <a:avLst/>
              <a:gdLst/>
              <a:ahLst/>
              <a:cxnLst/>
              <a:rect l="l" t="t" r="r" b="b"/>
              <a:pathLst>
                <a:path w="9931" h="4775" extrusionOk="0">
                  <a:moveTo>
                    <a:pt x="0" y="1143"/>
                  </a:moveTo>
                  <a:cubicBezTo>
                    <a:pt x="346" y="869"/>
                    <a:pt x="691" y="631"/>
                    <a:pt x="1084" y="584"/>
                  </a:cubicBezTo>
                  <a:cubicBezTo>
                    <a:pt x="1536" y="536"/>
                    <a:pt x="1941" y="334"/>
                    <a:pt x="2370" y="191"/>
                  </a:cubicBezTo>
                  <a:cubicBezTo>
                    <a:pt x="2513" y="155"/>
                    <a:pt x="2667" y="119"/>
                    <a:pt x="2810" y="96"/>
                  </a:cubicBezTo>
                  <a:cubicBezTo>
                    <a:pt x="3263" y="0"/>
                    <a:pt x="3632" y="119"/>
                    <a:pt x="4037" y="310"/>
                  </a:cubicBezTo>
                  <a:cubicBezTo>
                    <a:pt x="4739" y="655"/>
                    <a:pt x="5465" y="941"/>
                    <a:pt x="6180" y="1239"/>
                  </a:cubicBezTo>
                  <a:cubicBezTo>
                    <a:pt x="6668" y="1441"/>
                    <a:pt x="7120" y="1727"/>
                    <a:pt x="7549" y="2036"/>
                  </a:cubicBezTo>
                  <a:cubicBezTo>
                    <a:pt x="8335" y="2596"/>
                    <a:pt x="9025" y="3251"/>
                    <a:pt x="9799" y="3810"/>
                  </a:cubicBezTo>
                  <a:cubicBezTo>
                    <a:pt x="9835" y="3846"/>
                    <a:pt x="9871" y="3917"/>
                    <a:pt x="9930" y="4025"/>
                  </a:cubicBezTo>
                  <a:cubicBezTo>
                    <a:pt x="9799" y="4084"/>
                    <a:pt x="9692" y="4156"/>
                    <a:pt x="9573" y="4167"/>
                  </a:cubicBezTo>
                  <a:cubicBezTo>
                    <a:pt x="9109" y="4227"/>
                    <a:pt x="8632" y="4239"/>
                    <a:pt x="8168" y="4322"/>
                  </a:cubicBezTo>
                  <a:cubicBezTo>
                    <a:pt x="7740" y="4394"/>
                    <a:pt x="7311" y="4513"/>
                    <a:pt x="6882" y="4620"/>
                  </a:cubicBezTo>
                  <a:cubicBezTo>
                    <a:pt x="6775" y="4644"/>
                    <a:pt x="6656" y="4679"/>
                    <a:pt x="6549" y="4703"/>
                  </a:cubicBezTo>
                  <a:cubicBezTo>
                    <a:pt x="6299" y="4775"/>
                    <a:pt x="6085" y="4739"/>
                    <a:pt x="5894" y="4513"/>
                  </a:cubicBezTo>
                  <a:cubicBezTo>
                    <a:pt x="5751" y="4346"/>
                    <a:pt x="5573" y="4215"/>
                    <a:pt x="5370" y="4096"/>
                  </a:cubicBezTo>
                  <a:lnTo>
                    <a:pt x="3632" y="2977"/>
                  </a:lnTo>
                  <a:cubicBezTo>
                    <a:pt x="3572" y="2953"/>
                    <a:pt x="3525" y="2893"/>
                    <a:pt x="3465" y="2870"/>
                  </a:cubicBezTo>
                  <a:cubicBezTo>
                    <a:pt x="2703" y="2596"/>
                    <a:pt x="2060" y="2120"/>
                    <a:pt x="1358" y="1739"/>
                  </a:cubicBezTo>
                  <a:cubicBezTo>
                    <a:pt x="1001" y="1548"/>
                    <a:pt x="643" y="1369"/>
                    <a:pt x="250" y="1250"/>
                  </a:cubicBezTo>
                  <a:cubicBezTo>
                    <a:pt x="191" y="1239"/>
                    <a:pt x="120" y="1203"/>
                    <a:pt x="0" y="1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72938" y="3449941"/>
              <a:ext cx="284991" cy="171569"/>
            </a:xfrm>
            <a:custGeom>
              <a:avLst/>
              <a:gdLst/>
              <a:ahLst/>
              <a:cxnLst/>
              <a:rect l="l" t="t" r="r" b="b"/>
              <a:pathLst>
                <a:path w="8229" h="4954" extrusionOk="0">
                  <a:moveTo>
                    <a:pt x="8192" y="4656"/>
                  </a:moveTo>
                  <a:cubicBezTo>
                    <a:pt x="6942" y="4596"/>
                    <a:pt x="5716" y="4799"/>
                    <a:pt x="4466" y="4954"/>
                  </a:cubicBezTo>
                  <a:cubicBezTo>
                    <a:pt x="4359" y="4799"/>
                    <a:pt x="4287" y="4668"/>
                    <a:pt x="4204" y="4549"/>
                  </a:cubicBezTo>
                  <a:cubicBezTo>
                    <a:pt x="3966" y="4215"/>
                    <a:pt x="3704" y="3918"/>
                    <a:pt x="3382" y="3680"/>
                  </a:cubicBezTo>
                  <a:cubicBezTo>
                    <a:pt x="2811" y="3287"/>
                    <a:pt x="2311" y="2822"/>
                    <a:pt x="1763" y="2394"/>
                  </a:cubicBezTo>
                  <a:cubicBezTo>
                    <a:pt x="1358" y="2072"/>
                    <a:pt x="930" y="1775"/>
                    <a:pt x="406" y="1608"/>
                  </a:cubicBezTo>
                  <a:cubicBezTo>
                    <a:pt x="275" y="1132"/>
                    <a:pt x="132" y="667"/>
                    <a:pt x="1" y="143"/>
                  </a:cubicBezTo>
                  <a:cubicBezTo>
                    <a:pt x="358" y="84"/>
                    <a:pt x="691" y="120"/>
                    <a:pt x="1013" y="108"/>
                  </a:cubicBezTo>
                  <a:cubicBezTo>
                    <a:pt x="1382" y="96"/>
                    <a:pt x="1775" y="96"/>
                    <a:pt x="2144" y="36"/>
                  </a:cubicBezTo>
                  <a:cubicBezTo>
                    <a:pt x="2358" y="1"/>
                    <a:pt x="2537" y="24"/>
                    <a:pt x="2727" y="84"/>
                  </a:cubicBezTo>
                  <a:cubicBezTo>
                    <a:pt x="3585" y="358"/>
                    <a:pt x="4347" y="822"/>
                    <a:pt x="5013" y="1406"/>
                  </a:cubicBezTo>
                  <a:cubicBezTo>
                    <a:pt x="5299" y="1656"/>
                    <a:pt x="5597" y="1894"/>
                    <a:pt x="5871" y="2168"/>
                  </a:cubicBezTo>
                  <a:cubicBezTo>
                    <a:pt x="6109" y="2406"/>
                    <a:pt x="6347" y="2620"/>
                    <a:pt x="6537" y="2894"/>
                  </a:cubicBezTo>
                  <a:cubicBezTo>
                    <a:pt x="6823" y="3275"/>
                    <a:pt x="7157" y="3596"/>
                    <a:pt x="7538" y="3870"/>
                  </a:cubicBezTo>
                  <a:cubicBezTo>
                    <a:pt x="7788" y="4049"/>
                    <a:pt x="7990" y="4275"/>
                    <a:pt x="8216" y="4489"/>
                  </a:cubicBezTo>
                  <a:cubicBezTo>
                    <a:pt x="8228" y="4561"/>
                    <a:pt x="8216" y="4608"/>
                    <a:pt x="8192" y="4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1274658" y="3675918"/>
              <a:ext cx="298567" cy="122911"/>
            </a:xfrm>
            <a:custGeom>
              <a:avLst/>
              <a:gdLst/>
              <a:ahLst/>
              <a:cxnLst/>
              <a:rect l="l" t="t" r="r" b="b"/>
              <a:pathLst>
                <a:path w="8621" h="3549" extrusionOk="0">
                  <a:moveTo>
                    <a:pt x="0" y="2131"/>
                  </a:moveTo>
                  <a:cubicBezTo>
                    <a:pt x="215" y="1977"/>
                    <a:pt x="334" y="1881"/>
                    <a:pt x="465" y="1798"/>
                  </a:cubicBezTo>
                  <a:cubicBezTo>
                    <a:pt x="810" y="1608"/>
                    <a:pt x="1155" y="1429"/>
                    <a:pt x="1536" y="1250"/>
                  </a:cubicBezTo>
                  <a:cubicBezTo>
                    <a:pt x="2048" y="1012"/>
                    <a:pt x="2608" y="786"/>
                    <a:pt x="3120" y="560"/>
                  </a:cubicBezTo>
                  <a:cubicBezTo>
                    <a:pt x="3287" y="488"/>
                    <a:pt x="3465" y="429"/>
                    <a:pt x="3620" y="357"/>
                  </a:cubicBezTo>
                  <a:cubicBezTo>
                    <a:pt x="3894" y="191"/>
                    <a:pt x="4179" y="107"/>
                    <a:pt x="4513" y="119"/>
                  </a:cubicBezTo>
                  <a:cubicBezTo>
                    <a:pt x="4715" y="131"/>
                    <a:pt x="4941" y="48"/>
                    <a:pt x="5180" y="0"/>
                  </a:cubicBezTo>
                  <a:cubicBezTo>
                    <a:pt x="5834" y="298"/>
                    <a:pt x="6442" y="703"/>
                    <a:pt x="7073" y="1084"/>
                  </a:cubicBezTo>
                  <a:cubicBezTo>
                    <a:pt x="7311" y="1250"/>
                    <a:pt x="7573" y="1369"/>
                    <a:pt x="7811" y="1536"/>
                  </a:cubicBezTo>
                  <a:cubicBezTo>
                    <a:pt x="8037" y="1667"/>
                    <a:pt x="8263" y="1834"/>
                    <a:pt x="8478" y="1977"/>
                  </a:cubicBezTo>
                  <a:cubicBezTo>
                    <a:pt x="8525" y="2012"/>
                    <a:pt x="8561" y="2084"/>
                    <a:pt x="8621" y="2155"/>
                  </a:cubicBezTo>
                  <a:cubicBezTo>
                    <a:pt x="7823" y="2286"/>
                    <a:pt x="7132" y="2643"/>
                    <a:pt x="6335" y="2739"/>
                  </a:cubicBezTo>
                  <a:cubicBezTo>
                    <a:pt x="6215" y="2751"/>
                    <a:pt x="6096" y="2858"/>
                    <a:pt x="5977" y="2905"/>
                  </a:cubicBezTo>
                  <a:cubicBezTo>
                    <a:pt x="5823" y="2965"/>
                    <a:pt x="5656" y="3024"/>
                    <a:pt x="5489" y="3072"/>
                  </a:cubicBezTo>
                  <a:cubicBezTo>
                    <a:pt x="5382" y="3096"/>
                    <a:pt x="5251" y="3096"/>
                    <a:pt x="5180" y="3155"/>
                  </a:cubicBezTo>
                  <a:cubicBezTo>
                    <a:pt x="4608" y="3548"/>
                    <a:pt x="3977" y="3441"/>
                    <a:pt x="3358" y="3382"/>
                  </a:cubicBezTo>
                  <a:cubicBezTo>
                    <a:pt x="3156" y="3370"/>
                    <a:pt x="2941" y="3227"/>
                    <a:pt x="2739" y="3143"/>
                  </a:cubicBezTo>
                  <a:cubicBezTo>
                    <a:pt x="2525" y="3048"/>
                    <a:pt x="2334" y="2917"/>
                    <a:pt x="2132" y="2882"/>
                  </a:cubicBezTo>
                  <a:cubicBezTo>
                    <a:pt x="1786" y="2846"/>
                    <a:pt x="1489" y="2691"/>
                    <a:pt x="1191" y="2560"/>
                  </a:cubicBezTo>
                  <a:cubicBezTo>
                    <a:pt x="1012" y="2489"/>
                    <a:pt x="822" y="2405"/>
                    <a:pt x="620" y="2346"/>
                  </a:cubicBezTo>
                  <a:cubicBezTo>
                    <a:pt x="429" y="2298"/>
                    <a:pt x="262" y="2239"/>
                    <a:pt x="0" y="2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2037093" y="4076305"/>
              <a:ext cx="167829" cy="163708"/>
            </a:xfrm>
            <a:custGeom>
              <a:avLst/>
              <a:gdLst/>
              <a:ahLst/>
              <a:cxnLst/>
              <a:rect l="l" t="t" r="r" b="b"/>
              <a:pathLst>
                <a:path w="4846" h="4727" extrusionOk="0">
                  <a:moveTo>
                    <a:pt x="4679" y="2465"/>
                  </a:moveTo>
                  <a:cubicBezTo>
                    <a:pt x="4739" y="2727"/>
                    <a:pt x="4786" y="2977"/>
                    <a:pt x="4846" y="3298"/>
                  </a:cubicBezTo>
                  <a:cubicBezTo>
                    <a:pt x="4774" y="3715"/>
                    <a:pt x="4429" y="4024"/>
                    <a:pt x="4132" y="4346"/>
                  </a:cubicBezTo>
                  <a:cubicBezTo>
                    <a:pt x="3941" y="4572"/>
                    <a:pt x="3655" y="4691"/>
                    <a:pt x="3358" y="4691"/>
                  </a:cubicBezTo>
                  <a:cubicBezTo>
                    <a:pt x="2262" y="4727"/>
                    <a:pt x="1250" y="4465"/>
                    <a:pt x="429" y="3655"/>
                  </a:cubicBezTo>
                  <a:cubicBezTo>
                    <a:pt x="83" y="3310"/>
                    <a:pt x="0" y="2953"/>
                    <a:pt x="131" y="2489"/>
                  </a:cubicBezTo>
                  <a:cubicBezTo>
                    <a:pt x="333" y="1727"/>
                    <a:pt x="798" y="1131"/>
                    <a:pt x="1286" y="572"/>
                  </a:cubicBezTo>
                  <a:cubicBezTo>
                    <a:pt x="1560" y="274"/>
                    <a:pt x="1929" y="95"/>
                    <a:pt x="2346" y="36"/>
                  </a:cubicBezTo>
                  <a:cubicBezTo>
                    <a:pt x="2631" y="0"/>
                    <a:pt x="2762" y="95"/>
                    <a:pt x="2810" y="393"/>
                  </a:cubicBezTo>
                  <a:cubicBezTo>
                    <a:pt x="2858" y="715"/>
                    <a:pt x="2893" y="1048"/>
                    <a:pt x="2977" y="1369"/>
                  </a:cubicBezTo>
                  <a:cubicBezTo>
                    <a:pt x="3072" y="1869"/>
                    <a:pt x="3393" y="2143"/>
                    <a:pt x="3881" y="2227"/>
                  </a:cubicBezTo>
                  <a:cubicBezTo>
                    <a:pt x="4132" y="2286"/>
                    <a:pt x="4429" y="2298"/>
                    <a:pt x="4679" y="24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188818" y="3896908"/>
              <a:ext cx="93646" cy="202081"/>
            </a:xfrm>
            <a:custGeom>
              <a:avLst/>
              <a:gdLst/>
              <a:ahLst/>
              <a:cxnLst/>
              <a:rect l="l" t="t" r="r" b="b"/>
              <a:pathLst>
                <a:path w="2704" h="5835" extrusionOk="0">
                  <a:moveTo>
                    <a:pt x="441" y="5633"/>
                  </a:moveTo>
                  <a:cubicBezTo>
                    <a:pt x="358" y="4918"/>
                    <a:pt x="298" y="4263"/>
                    <a:pt x="239" y="3620"/>
                  </a:cubicBezTo>
                  <a:lnTo>
                    <a:pt x="24" y="763"/>
                  </a:lnTo>
                  <a:cubicBezTo>
                    <a:pt x="1" y="525"/>
                    <a:pt x="24" y="275"/>
                    <a:pt x="24" y="1"/>
                  </a:cubicBezTo>
                  <a:cubicBezTo>
                    <a:pt x="798" y="156"/>
                    <a:pt x="1536" y="287"/>
                    <a:pt x="2310" y="430"/>
                  </a:cubicBezTo>
                  <a:cubicBezTo>
                    <a:pt x="2441" y="751"/>
                    <a:pt x="2525" y="1120"/>
                    <a:pt x="2548" y="1489"/>
                  </a:cubicBezTo>
                  <a:cubicBezTo>
                    <a:pt x="2584" y="1894"/>
                    <a:pt x="2620" y="2299"/>
                    <a:pt x="2656" y="2680"/>
                  </a:cubicBezTo>
                  <a:cubicBezTo>
                    <a:pt x="2668" y="2918"/>
                    <a:pt x="2620" y="3168"/>
                    <a:pt x="2644" y="3406"/>
                  </a:cubicBezTo>
                  <a:cubicBezTo>
                    <a:pt x="2656" y="4037"/>
                    <a:pt x="2679" y="4656"/>
                    <a:pt x="2703" y="5287"/>
                  </a:cubicBezTo>
                  <a:cubicBezTo>
                    <a:pt x="2703" y="5466"/>
                    <a:pt x="2668" y="5633"/>
                    <a:pt x="2644" y="5835"/>
                  </a:cubicBezTo>
                  <a:cubicBezTo>
                    <a:pt x="1882" y="5764"/>
                    <a:pt x="1179" y="5692"/>
                    <a:pt x="441" y="56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2147190" y="3855280"/>
              <a:ext cx="138149" cy="284956"/>
            </a:xfrm>
            <a:custGeom>
              <a:avLst/>
              <a:gdLst/>
              <a:ahLst/>
              <a:cxnLst/>
              <a:rect l="l" t="t" r="r" b="b"/>
              <a:pathLst>
                <a:path w="3989" h="8228" extrusionOk="0">
                  <a:moveTo>
                    <a:pt x="583" y="7990"/>
                  </a:moveTo>
                  <a:cubicBezTo>
                    <a:pt x="405" y="7668"/>
                    <a:pt x="333" y="7382"/>
                    <a:pt x="286" y="7061"/>
                  </a:cubicBezTo>
                  <a:cubicBezTo>
                    <a:pt x="167" y="6073"/>
                    <a:pt x="95" y="5108"/>
                    <a:pt x="71" y="4120"/>
                  </a:cubicBezTo>
                  <a:cubicBezTo>
                    <a:pt x="60" y="3548"/>
                    <a:pt x="0" y="2965"/>
                    <a:pt x="12" y="2382"/>
                  </a:cubicBezTo>
                  <a:cubicBezTo>
                    <a:pt x="12" y="1643"/>
                    <a:pt x="48" y="881"/>
                    <a:pt x="119" y="119"/>
                  </a:cubicBezTo>
                  <a:cubicBezTo>
                    <a:pt x="691" y="72"/>
                    <a:pt x="1226" y="24"/>
                    <a:pt x="1762" y="0"/>
                  </a:cubicBezTo>
                  <a:cubicBezTo>
                    <a:pt x="1857" y="0"/>
                    <a:pt x="1976" y="12"/>
                    <a:pt x="2084" y="48"/>
                  </a:cubicBezTo>
                  <a:cubicBezTo>
                    <a:pt x="2477" y="131"/>
                    <a:pt x="2858" y="227"/>
                    <a:pt x="3286" y="310"/>
                  </a:cubicBezTo>
                  <a:cubicBezTo>
                    <a:pt x="3322" y="441"/>
                    <a:pt x="3369" y="596"/>
                    <a:pt x="3393" y="739"/>
                  </a:cubicBezTo>
                  <a:cubicBezTo>
                    <a:pt x="3405" y="798"/>
                    <a:pt x="3381" y="881"/>
                    <a:pt x="3381" y="941"/>
                  </a:cubicBezTo>
                  <a:cubicBezTo>
                    <a:pt x="3191" y="1060"/>
                    <a:pt x="2988" y="1024"/>
                    <a:pt x="2786" y="965"/>
                  </a:cubicBezTo>
                  <a:cubicBezTo>
                    <a:pt x="2453" y="881"/>
                    <a:pt x="2131" y="798"/>
                    <a:pt x="1822" y="679"/>
                  </a:cubicBezTo>
                  <a:cubicBezTo>
                    <a:pt x="1524" y="584"/>
                    <a:pt x="1250" y="584"/>
                    <a:pt x="941" y="715"/>
                  </a:cubicBezTo>
                  <a:cubicBezTo>
                    <a:pt x="810" y="893"/>
                    <a:pt x="762" y="1143"/>
                    <a:pt x="774" y="1382"/>
                  </a:cubicBezTo>
                  <a:cubicBezTo>
                    <a:pt x="786" y="2013"/>
                    <a:pt x="881" y="2632"/>
                    <a:pt x="845" y="3263"/>
                  </a:cubicBezTo>
                  <a:cubicBezTo>
                    <a:pt x="822" y="3965"/>
                    <a:pt x="964" y="4632"/>
                    <a:pt x="941" y="5334"/>
                  </a:cubicBezTo>
                  <a:cubicBezTo>
                    <a:pt x="929" y="5823"/>
                    <a:pt x="1000" y="6311"/>
                    <a:pt x="1191" y="6775"/>
                  </a:cubicBezTo>
                  <a:cubicBezTo>
                    <a:pt x="1310" y="7061"/>
                    <a:pt x="1500" y="7263"/>
                    <a:pt x="1798" y="7335"/>
                  </a:cubicBezTo>
                  <a:cubicBezTo>
                    <a:pt x="2060" y="7394"/>
                    <a:pt x="2322" y="7442"/>
                    <a:pt x="2596" y="7454"/>
                  </a:cubicBezTo>
                  <a:cubicBezTo>
                    <a:pt x="3012" y="7489"/>
                    <a:pt x="3441" y="7489"/>
                    <a:pt x="3905" y="7501"/>
                  </a:cubicBezTo>
                  <a:cubicBezTo>
                    <a:pt x="3929" y="7692"/>
                    <a:pt x="3965" y="7882"/>
                    <a:pt x="3989" y="8061"/>
                  </a:cubicBezTo>
                  <a:cubicBezTo>
                    <a:pt x="3917" y="8120"/>
                    <a:pt x="3858" y="8168"/>
                    <a:pt x="3810" y="8204"/>
                  </a:cubicBezTo>
                  <a:cubicBezTo>
                    <a:pt x="3762" y="8216"/>
                    <a:pt x="3727" y="8228"/>
                    <a:pt x="3679" y="8228"/>
                  </a:cubicBezTo>
                  <a:cubicBezTo>
                    <a:pt x="2917" y="8168"/>
                    <a:pt x="2179" y="8109"/>
                    <a:pt x="1417" y="8049"/>
                  </a:cubicBezTo>
                  <a:cubicBezTo>
                    <a:pt x="1167" y="8025"/>
                    <a:pt x="893" y="8013"/>
                    <a:pt x="583" y="79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157947" y="3640870"/>
              <a:ext cx="262722" cy="104348"/>
            </a:xfrm>
            <a:custGeom>
              <a:avLst/>
              <a:gdLst/>
              <a:ahLst/>
              <a:cxnLst/>
              <a:rect l="l" t="t" r="r" b="b"/>
              <a:pathLst>
                <a:path w="7586" h="3013" extrusionOk="0">
                  <a:moveTo>
                    <a:pt x="7585" y="429"/>
                  </a:moveTo>
                  <a:cubicBezTo>
                    <a:pt x="7526" y="512"/>
                    <a:pt x="7490" y="584"/>
                    <a:pt x="7430" y="596"/>
                  </a:cubicBezTo>
                  <a:cubicBezTo>
                    <a:pt x="6871" y="726"/>
                    <a:pt x="6359" y="1024"/>
                    <a:pt x="5811" y="1227"/>
                  </a:cubicBezTo>
                  <a:cubicBezTo>
                    <a:pt x="5085" y="1477"/>
                    <a:pt x="4442" y="1881"/>
                    <a:pt x="3787" y="2250"/>
                  </a:cubicBezTo>
                  <a:cubicBezTo>
                    <a:pt x="3394" y="2477"/>
                    <a:pt x="3025" y="2727"/>
                    <a:pt x="2561" y="3012"/>
                  </a:cubicBezTo>
                  <a:cubicBezTo>
                    <a:pt x="1775" y="2929"/>
                    <a:pt x="942" y="2596"/>
                    <a:pt x="108" y="2358"/>
                  </a:cubicBezTo>
                  <a:cubicBezTo>
                    <a:pt x="1" y="2191"/>
                    <a:pt x="49" y="2072"/>
                    <a:pt x="180" y="2012"/>
                  </a:cubicBezTo>
                  <a:cubicBezTo>
                    <a:pt x="834" y="1727"/>
                    <a:pt x="1477" y="1405"/>
                    <a:pt x="2156" y="1203"/>
                  </a:cubicBezTo>
                  <a:cubicBezTo>
                    <a:pt x="2954" y="988"/>
                    <a:pt x="3739" y="726"/>
                    <a:pt x="4525" y="476"/>
                  </a:cubicBezTo>
                  <a:cubicBezTo>
                    <a:pt x="4978" y="345"/>
                    <a:pt x="5418" y="226"/>
                    <a:pt x="5871" y="72"/>
                  </a:cubicBezTo>
                  <a:cubicBezTo>
                    <a:pt x="6085" y="0"/>
                    <a:pt x="6299" y="0"/>
                    <a:pt x="6526" y="72"/>
                  </a:cubicBezTo>
                  <a:cubicBezTo>
                    <a:pt x="6883" y="191"/>
                    <a:pt x="7228" y="298"/>
                    <a:pt x="7585" y="4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70732" y="3915472"/>
              <a:ext cx="85369" cy="275086"/>
            </a:xfrm>
            <a:custGeom>
              <a:avLst/>
              <a:gdLst/>
              <a:ahLst/>
              <a:cxnLst/>
              <a:rect l="l" t="t" r="r" b="b"/>
              <a:pathLst>
                <a:path w="2465" h="7943" extrusionOk="0">
                  <a:moveTo>
                    <a:pt x="1679" y="1"/>
                  </a:moveTo>
                  <a:cubicBezTo>
                    <a:pt x="1988" y="1072"/>
                    <a:pt x="1762" y="2168"/>
                    <a:pt x="2084" y="3156"/>
                  </a:cubicBezTo>
                  <a:cubicBezTo>
                    <a:pt x="2107" y="4204"/>
                    <a:pt x="2369" y="5228"/>
                    <a:pt x="2465" y="6311"/>
                  </a:cubicBezTo>
                  <a:cubicBezTo>
                    <a:pt x="1679" y="6823"/>
                    <a:pt x="917" y="7442"/>
                    <a:pt x="24" y="7942"/>
                  </a:cubicBezTo>
                  <a:cubicBezTo>
                    <a:pt x="0" y="7537"/>
                    <a:pt x="131" y="7204"/>
                    <a:pt x="202" y="6871"/>
                  </a:cubicBezTo>
                  <a:cubicBezTo>
                    <a:pt x="441" y="5871"/>
                    <a:pt x="691" y="4870"/>
                    <a:pt x="917" y="3870"/>
                  </a:cubicBezTo>
                  <a:cubicBezTo>
                    <a:pt x="1000" y="3442"/>
                    <a:pt x="1024" y="3001"/>
                    <a:pt x="1107" y="2561"/>
                  </a:cubicBezTo>
                  <a:cubicBezTo>
                    <a:pt x="1238" y="1775"/>
                    <a:pt x="1405" y="989"/>
                    <a:pt x="1548" y="203"/>
                  </a:cubicBezTo>
                  <a:cubicBezTo>
                    <a:pt x="1536" y="167"/>
                    <a:pt x="1584" y="144"/>
                    <a:pt x="16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9038" y="4049084"/>
              <a:ext cx="101889" cy="238375"/>
            </a:xfrm>
            <a:custGeom>
              <a:avLst/>
              <a:gdLst/>
              <a:ahLst/>
              <a:cxnLst/>
              <a:rect l="l" t="t" r="r" b="b"/>
              <a:pathLst>
                <a:path w="2942" h="6883" extrusionOk="0">
                  <a:moveTo>
                    <a:pt x="715" y="6882"/>
                  </a:moveTo>
                  <a:cubicBezTo>
                    <a:pt x="513" y="6549"/>
                    <a:pt x="537" y="6239"/>
                    <a:pt x="513" y="5942"/>
                  </a:cubicBezTo>
                  <a:cubicBezTo>
                    <a:pt x="763" y="5644"/>
                    <a:pt x="1025" y="5370"/>
                    <a:pt x="1227" y="5060"/>
                  </a:cubicBezTo>
                  <a:cubicBezTo>
                    <a:pt x="1799" y="4168"/>
                    <a:pt x="1906" y="3263"/>
                    <a:pt x="1358" y="2298"/>
                  </a:cubicBezTo>
                  <a:cubicBezTo>
                    <a:pt x="1120" y="1882"/>
                    <a:pt x="846" y="1501"/>
                    <a:pt x="477" y="1227"/>
                  </a:cubicBezTo>
                  <a:cubicBezTo>
                    <a:pt x="191" y="1000"/>
                    <a:pt x="37" y="727"/>
                    <a:pt x="13" y="393"/>
                  </a:cubicBezTo>
                  <a:cubicBezTo>
                    <a:pt x="13" y="298"/>
                    <a:pt x="1" y="215"/>
                    <a:pt x="1" y="96"/>
                  </a:cubicBezTo>
                  <a:cubicBezTo>
                    <a:pt x="132" y="60"/>
                    <a:pt x="251" y="12"/>
                    <a:pt x="382" y="0"/>
                  </a:cubicBezTo>
                  <a:cubicBezTo>
                    <a:pt x="644" y="0"/>
                    <a:pt x="870" y="108"/>
                    <a:pt x="1072" y="250"/>
                  </a:cubicBezTo>
                  <a:cubicBezTo>
                    <a:pt x="1727" y="762"/>
                    <a:pt x="2275" y="1358"/>
                    <a:pt x="2608" y="2143"/>
                  </a:cubicBezTo>
                  <a:cubicBezTo>
                    <a:pt x="2918" y="2894"/>
                    <a:pt x="2942" y="3644"/>
                    <a:pt x="2799" y="4418"/>
                  </a:cubicBezTo>
                  <a:cubicBezTo>
                    <a:pt x="2680" y="5060"/>
                    <a:pt x="2287" y="5549"/>
                    <a:pt x="1858" y="6001"/>
                  </a:cubicBezTo>
                  <a:cubicBezTo>
                    <a:pt x="1525" y="6323"/>
                    <a:pt x="1227" y="6680"/>
                    <a:pt x="715" y="68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1790925" y="3878380"/>
              <a:ext cx="121664" cy="151760"/>
            </a:xfrm>
            <a:custGeom>
              <a:avLst/>
              <a:gdLst/>
              <a:ahLst/>
              <a:cxnLst/>
              <a:rect l="l" t="t" r="r" b="b"/>
              <a:pathLst>
                <a:path w="3513" h="4382" extrusionOk="0">
                  <a:moveTo>
                    <a:pt x="524" y="4334"/>
                  </a:moveTo>
                  <a:cubicBezTo>
                    <a:pt x="452" y="3548"/>
                    <a:pt x="405" y="2834"/>
                    <a:pt x="298" y="2131"/>
                  </a:cubicBezTo>
                  <a:cubicBezTo>
                    <a:pt x="214" y="1429"/>
                    <a:pt x="143" y="715"/>
                    <a:pt x="0" y="24"/>
                  </a:cubicBezTo>
                  <a:cubicBezTo>
                    <a:pt x="119" y="24"/>
                    <a:pt x="167" y="0"/>
                    <a:pt x="202" y="24"/>
                  </a:cubicBezTo>
                  <a:lnTo>
                    <a:pt x="1941" y="1131"/>
                  </a:lnTo>
                  <a:cubicBezTo>
                    <a:pt x="2107" y="1238"/>
                    <a:pt x="2262" y="1357"/>
                    <a:pt x="2441" y="1465"/>
                  </a:cubicBezTo>
                  <a:cubicBezTo>
                    <a:pt x="2703" y="1608"/>
                    <a:pt x="2953" y="1762"/>
                    <a:pt x="3191" y="1905"/>
                  </a:cubicBezTo>
                  <a:cubicBezTo>
                    <a:pt x="3477" y="2108"/>
                    <a:pt x="3512" y="2298"/>
                    <a:pt x="3274" y="2500"/>
                  </a:cubicBezTo>
                  <a:cubicBezTo>
                    <a:pt x="2881" y="2834"/>
                    <a:pt x="2548" y="3239"/>
                    <a:pt x="2179" y="3572"/>
                  </a:cubicBezTo>
                  <a:cubicBezTo>
                    <a:pt x="1834" y="3894"/>
                    <a:pt x="1405" y="4096"/>
                    <a:pt x="1000" y="4322"/>
                  </a:cubicBezTo>
                  <a:cubicBezTo>
                    <a:pt x="881" y="4382"/>
                    <a:pt x="691" y="4334"/>
                    <a:pt x="524" y="43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285304" y="3510964"/>
              <a:ext cx="182721" cy="84988"/>
            </a:xfrm>
            <a:custGeom>
              <a:avLst/>
              <a:gdLst/>
              <a:ahLst/>
              <a:cxnLst/>
              <a:rect l="l" t="t" r="r" b="b"/>
              <a:pathLst>
                <a:path w="5276" h="2454" extrusionOk="0">
                  <a:moveTo>
                    <a:pt x="1" y="72"/>
                  </a:moveTo>
                  <a:cubicBezTo>
                    <a:pt x="1108" y="1"/>
                    <a:pt x="2120" y="1"/>
                    <a:pt x="3108" y="227"/>
                  </a:cubicBezTo>
                  <a:cubicBezTo>
                    <a:pt x="3465" y="298"/>
                    <a:pt x="3799" y="465"/>
                    <a:pt x="4049" y="691"/>
                  </a:cubicBezTo>
                  <a:cubicBezTo>
                    <a:pt x="4489" y="1084"/>
                    <a:pt x="4942" y="1501"/>
                    <a:pt x="5239" y="2037"/>
                  </a:cubicBezTo>
                  <a:cubicBezTo>
                    <a:pt x="5251" y="2072"/>
                    <a:pt x="5251" y="2132"/>
                    <a:pt x="5275" y="2203"/>
                  </a:cubicBezTo>
                  <a:cubicBezTo>
                    <a:pt x="5120" y="2203"/>
                    <a:pt x="4977" y="2239"/>
                    <a:pt x="4823" y="2203"/>
                  </a:cubicBezTo>
                  <a:cubicBezTo>
                    <a:pt x="4263" y="2084"/>
                    <a:pt x="3703" y="2180"/>
                    <a:pt x="3191" y="2358"/>
                  </a:cubicBezTo>
                  <a:cubicBezTo>
                    <a:pt x="2846" y="2453"/>
                    <a:pt x="2596" y="2442"/>
                    <a:pt x="2358" y="2156"/>
                  </a:cubicBezTo>
                  <a:cubicBezTo>
                    <a:pt x="2191" y="1977"/>
                    <a:pt x="1965" y="1858"/>
                    <a:pt x="1775" y="1715"/>
                  </a:cubicBezTo>
                  <a:cubicBezTo>
                    <a:pt x="1132" y="1239"/>
                    <a:pt x="608" y="667"/>
                    <a:pt x="1" y="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1733608" y="3495726"/>
              <a:ext cx="258982" cy="76295"/>
            </a:xfrm>
            <a:custGeom>
              <a:avLst/>
              <a:gdLst/>
              <a:ahLst/>
              <a:cxnLst/>
              <a:rect l="l" t="t" r="r" b="b"/>
              <a:pathLst>
                <a:path w="7478" h="2203" extrusionOk="0">
                  <a:moveTo>
                    <a:pt x="7287" y="36"/>
                  </a:moveTo>
                  <a:cubicBezTo>
                    <a:pt x="7346" y="215"/>
                    <a:pt x="7406" y="417"/>
                    <a:pt x="7477" y="631"/>
                  </a:cubicBezTo>
                  <a:cubicBezTo>
                    <a:pt x="7310" y="679"/>
                    <a:pt x="7168" y="726"/>
                    <a:pt x="7013" y="738"/>
                  </a:cubicBezTo>
                  <a:cubicBezTo>
                    <a:pt x="6596" y="798"/>
                    <a:pt x="6167" y="834"/>
                    <a:pt x="5751" y="905"/>
                  </a:cubicBezTo>
                  <a:cubicBezTo>
                    <a:pt x="5417" y="965"/>
                    <a:pt x="5108" y="1072"/>
                    <a:pt x="4786" y="1155"/>
                  </a:cubicBezTo>
                  <a:cubicBezTo>
                    <a:pt x="4143" y="1322"/>
                    <a:pt x="3512" y="1524"/>
                    <a:pt x="2846" y="1631"/>
                  </a:cubicBezTo>
                  <a:cubicBezTo>
                    <a:pt x="2238" y="1727"/>
                    <a:pt x="1643" y="1929"/>
                    <a:pt x="1048" y="2084"/>
                  </a:cubicBezTo>
                  <a:cubicBezTo>
                    <a:pt x="857" y="2120"/>
                    <a:pt x="655" y="2167"/>
                    <a:pt x="452" y="2179"/>
                  </a:cubicBezTo>
                  <a:cubicBezTo>
                    <a:pt x="238" y="2203"/>
                    <a:pt x="143" y="2096"/>
                    <a:pt x="83" y="1881"/>
                  </a:cubicBezTo>
                  <a:cubicBezTo>
                    <a:pt x="48" y="1798"/>
                    <a:pt x="36" y="1703"/>
                    <a:pt x="24" y="1619"/>
                  </a:cubicBezTo>
                  <a:cubicBezTo>
                    <a:pt x="0" y="1560"/>
                    <a:pt x="0" y="1488"/>
                    <a:pt x="0" y="1405"/>
                  </a:cubicBezTo>
                  <a:cubicBezTo>
                    <a:pt x="464" y="1203"/>
                    <a:pt x="953" y="1155"/>
                    <a:pt x="1417" y="1072"/>
                  </a:cubicBezTo>
                  <a:cubicBezTo>
                    <a:pt x="1988" y="953"/>
                    <a:pt x="2560" y="893"/>
                    <a:pt x="3119" y="750"/>
                  </a:cubicBezTo>
                  <a:cubicBezTo>
                    <a:pt x="3858" y="596"/>
                    <a:pt x="4584" y="441"/>
                    <a:pt x="5334" y="298"/>
                  </a:cubicBezTo>
                  <a:cubicBezTo>
                    <a:pt x="5894" y="179"/>
                    <a:pt x="6465" y="95"/>
                    <a:pt x="7025" y="0"/>
                  </a:cubicBezTo>
                  <a:cubicBezTo>
                    <a:pt x="7132" y="12"/>
                    <a:pt x="7191" y="36"/>
                    <a:pt x="7287" y="36"/>
                  </a:cubicBezTo>
                  <a:close/>
                </a:path>
              </a:pathLst>
            </a:custGeom>
            <a:solidFill>
              <a:srgbClr val="FEA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34986" y="3896528"/>
              <a:ext cx="62719" cy="252783"/>
            </a:xfrm>
            <a:custGeom>
              <a:avLst/>
              <a:gdLst/>
              <a:ahLst/>
              <a:cxnLst/>
              <a:rect l="l" t="t" r="r" b="b"/>
              <a:pathLst>
                <a:path w="1811" h="7299" extrusionOk="0">
                  <a:moveTo>
                    <a:pt x="1513" y="7180"/>
                  </a:moveTo>
                  <a:cubicBezTo>
                    <a:pt x="1263" y="7299"/>
                    <a:pt x="1036" y="7132"/>
                    <a:pt x="810" y="7060"/>
                  </a:cubicBezTo>
                  <a:cubicBezTo>
                    <a:pt x="679" y="7013"/>
                    <a:pt x="632" y="6739"/>
                    <a:pt x="751" y="6668"/>
                  </a:cubicBezTo>
                  <a:cubicBezTo>
                    <a:pt x="1286" y="6346"/>
                    <a:pt x="1334" y="5810"/>
                    <a:pt x="1334" y="5275"/>
                  </a:cubicBezTo>
                  <a:cubicBezTo>
                    <a:pt x="1334" y="5072"/>
                    <a:pt x="1322" y="4870"/>
                    <a:pt x="1370" y="4679"/>
                  </a:cubicBezTo>
                  <a:cubicBezTo>
                    <a:pt x="1465" y="4084"/>
                    <a:pt x="1406" y="3465"/>
                    <a:pt x="1429" y="2869"/>
                  </a:cubicBezTo>
                  <a:cubicBezTo>
                    <a:pt x="1441" y="2417"/>
                    <a:pt x="1394" y="1941"/>
                    <a:pt x="1370" y="1476"/>
                  </a:cubicBezTo>
                  <a:cubicBezTo>
                    <a:pt x="1346" y="1226"/>
                    <a:pt x="1227" y="1072"/>
                    <a:pt x="977" y="988"/>
                  </a:cubicBezTo>
                  <a:cubicBezTo>
                    <a:pt x="715" y="893"/>
                    <a:pt x="429" y="786"/>
                    <a:pt x="143" y="691"/>
                  </a:cubicBezTo>
                  <a:cubicBezTo>
                    <a:pt x="24" y="476"/>
                    <a:pt x="1" y="250"/>
                    <a:pt x="84" y="0"/>
                  </a:cubicBezTo>
                  <a:cubicBezTo>
                    <a:pt x="453" y="131"/>
                    <a:pt x="798" y="238"/>
                    <a:pt x="1132" y="369"/>
                  </a:cubicBezTo>
                  <a:cubicBezTo>
                    <a:pt x="1620" y="572"/>
                    <a:pt x="1810" y="833"/>
                    <a:pt x="1727" y="1357"/>
                  </a:cubicBezTo>
                  <a:cubicBezTo>
                    <a:pt x="1608" y="1976"/>
                    <a:pt x="1787" y="2608"/>
                    <a:pt x="1632" y="3215"/>
                  </a:cubicBezTo>
                  <a:cubicBezTo>
                    <a:pt x="1751" y="3631"/>
                    <a:pt x="1679" y="4048"/>
                    <a:pt x="1703" y="4465"/>
                  </a:cubicBezTo>
                  <a:cubicBezTo>
                    <a:pt x="1763" y="5346"/>
                    <a:pt x="1727" y="6203"/>
                    <a:pt x="1572" y="7060"/>
                  </a:cubicBezTo>
                  <a:cubicBezTo>
                    <a:pt x="1560" y="7096"/>
                    <a:pt x="1525" y="7132"/>
                    <a:pt x="1513" y="71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1566195" y="3560454"/>
              <a:ext cx="98149" cy="49940"/>
            </a:xfrm>
            <a:custGeom>
              <a:avLst/>
              <a:gdLst/>
              <a:ahLst/>
              <a:cxnLst/>
              <a:rect l="l" t="t" r="r" b="b"/>
              <a:pathLst>
                <a:path w="2834" h="1442" extrusionOk="0">
                  <a:moveTo>
                    <a:pt x="2500" y="0"/>
                  </a:moveTo>
                  <a:cubicBezTo>
                    <a:pt x="2667" y="370"/>
                    <a:pt x="2834" y="691"/>
                    <a:pt x="2739" y="1084"/>
                  </a:cubicBezTo>
                  <a:cubicBezTo>
                    <a:pt x="2381" y="1203"/>
                    <a:pt x="2024" y="1310"/>
                    <a:pt x="1631" y="1441"/>
                  </a:cubicBezTo>
                  <a:cubicBezTo>
                    <a:pt x="1298" y="1251"/>
                    <a:pt x="929" y="1072"/>
                    <a:pt x="512" y="989"/>
                  </a:cubicBezTo>
                  <a:cubicBezTo>
                    <a:pt x="357" y="941"/>
                    <a:pt x="226" y="822"/>
                    <a:pt x="0" y="667"/>
                  </a:cubicBezTo>
                  <a:cubicBezTo>
                    <a:pt x="881" y="429"/>
                    <a:pt x="1667" y="227"/>
                    <a:pt x="2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439523" y="3941861"/>
              <a:ext cx="27256" cy="157128"/>
            </a:xfrm>
            <a:custGeom>
              <a:avLst/>
              <a:gdLst/>
              <a:ahLst/>
              <a:cxnLst/>
              <a:rect l="l" t="t" r="r" b="b"/>
              <a:pathLst>
                <a:path w="787" h="4537" extrusionOk="0">
                  <a:moveTo>
                    <a:pt x="60" y="1"/>
                  </a:moveTo>
                  <a:cubicBezTo>
                    <a:pt x="322" y="96"/>
                    <a:pt x="548" y="179"/>
                    <a:pt x="786" y="275"/>
                  </a:cubicBezTo>
                  <a:cubicBezTo>
                    <a:pt x="667" y="882"/>
                    <a:pt x="620" y="1465"/>
                    <a:pt x="763" y="2025"/>
                  </a:cubicBezTo>
                  <a:cubicBezTo>
                    <a:pt x="774" y="2084"/>
                    <a:pt x="774" y="2156"/>
                    <a:pt x="763" y="2215"/>
                  </a:cubicBezTo>
                  <a:cubicBezTo>
                    <a:pt x="608" y="2739"/>
                    <a:pt x="679" y="3287"/>
                    <a:pt x="667" y="3823"/>
                  </a:cubicBezTo>
                  <a:cubicBezTo>
                    <a:pt x="667" y="3977"/>
                    <a:pt x="655" y="4132"/>
                    <a:pt x="632" y="4287"/>
                  </a:cubicBezTo>
                  <a:cubicBezTo>
                    <a:pt x="620" y="4358"/>
                    <a:pt x="596" y="4454"/>
                    <a:pt x="584" y="4513"/>
                  </a:cubicBezTo>
                  <a:cubicBezTo>
                    <a:pt x="524" y="4525"/>
                    <a:pt x="489" y="4537"/>
                    <a:pt x="477" y="4525"/>
                  </a:cubicBezTo>
                  <a:cubicBezTo>
                    <a:pt x="453" y="4525"/>
                    <a:pt x="453" y="4477"/>
                    <a:pt x="441" y="4466"/>
                  </a:cubicBezTo>
                  <a:cubicBezTo>
                    <a:pt x="298" y="3049"/>
                    <a:pt x="143" y="1620"/>
                    <a:pt x="1" y="203"/>
                  </a:cubicBezTo>
                  <a:cubicBezTo>
                    <a:pt x="1" y="179"/>
                    <a:pt x="24" y="132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646161" y="3615312"/>
              <a:ext cx="91984" cy="60226"/>
            </a:xfrm>
            <a:custGeom>
              <a:avLst/>
              <a:gdLst/>
              <a:ahLst/>
              <a:cxnLst/>
              <a:rect l="l" t="t" r="r" b="b"/>
              <a:pathLst>
                <a:path w="2656" h="1739" extrusionOk="0">
                  <a:moveTo>
                    <a:pt x="2656" y="1310"/>
                  </a:moveTo>
                  <a:cubicBezTo>
                    <a:pt x="2549" y="1560"/>
                    <a:pt x="2358" y="1667"/>
                    <a:pt x="2085" y="1738"/>
                  </a:cubicBezTo>
                  <a:cubicBezTo>
                    <a:pt x="1906" y="1619"/>
                    <a:pt x="1715" y="1488"/>
                    <a:pt x="1525" y="1334"/>
                  </a:cubicBezTo>
                  <a:cubicBezTo>
                    <a:pt x="1132" y="1036"/>
                    <a:pt x="763" y="726"/>
                    <a:pt x="251" y="619"/>
                  </a:cubicBezTo>
                  <a:cubicBezTo>
                    <a:pt x="13" y="572"/>
                    <a:pt x="1" y="310"/>
                    <a:pt x="180" y="155"/>
                  </a:cubicBezTo>
                  <a:cubicBezTo>
                    <a:pt x="310" y="60"/>
                    <a:pt x="453" y="0"/>
                    <a:pt x="608" y="60"/>
                  </a:cubicBezTo>
                  <a:cubicBezTo>
                    <a:pt x="811" y="107"/>
                    <a:pt x="989" y="191"/>
                    <a:pt x="1168" y="262"/>
                  </a:cubicBezTo>
                  <a:cubicBezTo>
                    <a:pt x="1239" y="298"/>
                    <a:pt x="1323" y="369"/>
                    <a:pt x="1406" y="369"/>
                  </a:cubicBezTo>
                  <a:cubicBezTo>
                    <a:pt x="1537" y="369"/>
                    <a:pt x="1680" y="333"/>
                    <a:pt x="1775" y="441"/>
                  </a:cubicBezTo>
                  <a:cubicBezTo>
                    <a:pt x="2061" y="750"/>
                    <a:pt x="2501" y="857"/>
                    <a:pt x="2656" y="1310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1813159" y="4107232"/>
              <a:ext cx="36329" cy="109716"/>
            </a:xfrm>
            <a:custGeom>
              <a:avLst/>
              <a:gdLst/>
              <a:ahLst/>
              <a:cxnLst/>
              <a:rect l="l" t="t" r="r" b="b"/>
              <a:pathLst>
                <a:path w="1049" h="3168" extrusionOk="0">
                  <a:moveTo>
                    <a:pt x="72" y="0"/>
                  </a:moveTo>
                  <a:cubicBezTo>
                    <a:pt x="644" y="322"/>
                    <a:pt x="763" y="857"/>
                    <a:pt x="953" y="1334"/>
                  </a:cubicBezTo>
                  <a:cubicBezTo>
                    <a:pt x="882" y="1965"/>
                    <a:pt x="1049" y="2667"/>
                    <a:pt x="477" y="3167"/>
                  </a:cubicBezTo>
                  <a:cubicBezTo>
                    <a:pt x="299" y="3155"/>
                    <a:pt x="299" y="3024"/>
                    <a:pt x="263" y="2917"/>
                  </a:cubicBezTo>
                  <a:cubicBezTo>
                    <a:pt x="227" y="2727"/>
                    <a:pt x="168" y="2536"/>
                    <a:pt x="168" y="2334"/>
                  </a:cubicBezTo>
                  <a:cubicBezTo>
                    <a:pt x="191" y="1631"/>
                    <a:pt x="60" y="941"/>
                    <a:pt x="1" y="226"/>
                  </a:cubicBezTo>
                  <a:cubicBezTo>
                    <a:pt x="13" y="179"/>
                    <a:pt x="49" y="143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1110535" y="3343550"/>
              <a:ext cx="1483241" cy="1231289"/>
            </a:xfrm>
            <a:custGeom>
              <a:avLst/>
              <a:gdLst/>
              <a:ahLst/>
              <a:cxnLst/>
              <a:rect l="l" t="t" r="r" b="b"/>
              <a:pathLst>
                <a:path w="42828" h="35553" extrusionOk="0">
                  <a:moveTo>
                    <a:pt x="27409" y="2525"/>
                  </a:moveTo>
                  <a:cubicBezTo>
                    <a:pt x="28326" y="2549"/>
                    <a:pt x="29195" y="2561"/>
                    <a:pt x="30064" y="2573"/>
                  </a:cubicBezTo>
                  <a:cubicBezTo>
                    <a:pt x="30516" y="2584"/>
                    <a:pt x="30957" y="2573"/>
                    <a:pt x="31362" y="2811"/>
                  </a:cubicBezTo>
                  <a:cubicBezTo>
                    <a:pt x="31457" y="2858"/>
                    <a:pt x="31576" y="2858"/>
                    <a:pt x="31671" y="2858"/>
                  </a:cubicBezTo>
                  <a:cubicBezTo>
                    <a:pt x="31898" y="2846"/>
                    <a:pt x="32124" y="2823"/>
                    <a:pt x="32350" y="2799"/>
                  </a:cubicBezTo>
                  <a:cubicBezTo>
                    <a:pt x="32910" y="2739"/>
                    <a:pt x="33445" y="2799"/>
                    <a:pt x="34017" y="2858"/>
                  </a:cubicBezTo>
                  <a:cubicBezTo>
                    <a:pt x="34696" y="2942"/>
                    <a:pt x="35291" y="3215"/>
                    <a:pt x="35934" y="3418"/>
                  </a:cubicBezTo>
                  <a:cubicBezTo>
                    <a:pt x="36362" y="3549"/>
                    <a:pt x="36720" y="3847"/>
                    <a:pt x="37124" y="4013"/>
                  </a:cubicBezTo>
                  <a:cubicBezTo>
                    <a:pt x="37624" y="4228"/>
                    <a:pt x="37970" y="4656"/>
                    <a:pt x="38422" y="4942"/>
                  </a:cubicBezTo>
                  <a:cubicBezTo>
                    <a:pt x="38851" y="5228"/>
                    <a:pt x="39160" y="5644"/>
                    <a:pt x="39494" y="6025"/>
                  </a:cubicBezTo>
                  <a:cubicBezTo>
                    <a:pt x="39827" y="6442"/>
                    <a:pt x="40160" y="6859"/>
                    <a:pt x="40446" y="7323"/>
                  </a:cubicBezTo>
                  <a:cubicBezTo>
                    <a:pt x="40649" y="7657"/>
                    <a:pt x="40994" y="7907"/>
                    <a:pt x="41161" y="8276"/>
                  </a:cubicBezTo>
                  <a:cubicBezTo>
                    <a:pt x="41220" y="8395"/>
                    <a:pt x="41256" y="8514"/>
                    <a:pt x="41292" y="8645"/>
                  </a:cubicBezTo>
                  <a:cubicBezTo>
                    <a:pt x="41411" y="9204"/>
                    <a:pt x="41530" y="9776"/>
                    <a:pt x="41637" y="10359"/>
                  </a:cubicBezTo>
                  <a:cubicBezTo>
                    <a:pt x="41708" y="10716"/>
                    <a:pt x="41768" y="11062"/>
                    <a:pt x="41815" y="11419"/>
                  </a:cubicBezTo>
                  <a:cubicBezTo>
                    <a:pt x="41899" y="11919"/>
                    <a:pt x="41970" y="12419"/>
                    <a:pt x="42065" y="12931"/>
                  </a:cubicBezTo>
                  <a:cubicBezTo>
                    <a:pt x="42089" y="13086"/>
                    <a:pt x="42125" y="13241"/>
                    <a:pt x="42137" y="13395"/>
                  </a:cubicBezTo>
                  <a:cubicBezTo>
                    <a:pt x="42292" y="14812"/>
                    <a:pt x="42446" y="16217"/>
                    <a:pt x="42601" y="17646"/>
                  </a:cubicBezTo>
                  <a:cubicBezTo>
                    <a:pt x="42673" y="18408"/>
                    <a:pt x="42744" y="19170"/>
                    <a:pt x="42720" y="19932"/>
                  </a:cubicBezTo>
                  <a:cubicBezTo>
                    <a:pt x="42685" y="20658"/>
                    <a:pt x="42780" y="21384"/>
                    <a:pt x="42685" y="22134"/>
                  </a:cubicBezTo>
                  <a:cubicBezTo>
                    <a:pt x="42625" y="22694"/>
                    <a:pt x="42673" y="23289"/>
                    <a:pt x="42732" y="23873"/>
                  </a:cubicBezTo>
                  <a:cubicBezTo>
                    <a:pt x="42827" y="24790"/>
                    <a:pt x="42768" y="25706"/>
                    <a:pt x="42768" y="26611"/>
                  </a:cubicBezTo>
                  <a:lnTo>
                    <a:pt x="42768" y="27861"/>
                  </a:lnTo>
                  <a:cubicBezTo>
                    <a:pt x="42554" y="27992"/>
                    <a:pt x="42387" y="28230"/>
                    <a:pt x="42185" y="28409"/>
                  </a:cubicBezTo>
                  <a:cubicBezTo>
                    <a:pt x="41839" y="28707"/>
                    <a:pt x="41434" y="28981"/>
                    <a:pt x="41018" y="29159"/>
                  </a:cubicBezTo>
                  <a:cubicBezTo>
                    <a:pt x="40530" y="29362"/>
                    <a:pt x="40065" y="29659"/>
                    <a:pt x="39518" y="29695"/>
                  </a:cubicBezTo>
                  <a:cubicBezTo>
                    <a:pt x="39398" y="29695"/>
                    <a:pt x="39279" y="29790"/>
                    <a:pt x="39160" y="29850"/>
                  </a:cubicBezTo>
                  <a:cubicBezTo>
                    <a:pt x="38482" y="30207"/>
                    <a:pt x="37779" y="30469"/>
                    <a:pt x="37017" y="30564"/>
                  </a:cubicBezTo>
                  <a:cubicBezTo>
                    <a:pt x="36934" y="30588"/>
                    <a:pt x="36827" y="30564"/>
                    <a:pt x="36755" y="30612"/>
                  </a:cubicBezTo>
                  <a:cubicBezTo>
                    <a:pt x="36339" y="30874"/>
                    <a:pt x="35839" y="30838"/>
                    <a:pt x="35386" y="30862"/>
                  </a:cubicBezTo>
                  <a:cubicBezTo>
                    <a:pt x="35327" y="30862"/>
                    <a:pt x="35231" y="30897"/>
                    <a:pt x="35184" y="30862"/>
                  </a:cubicBezTo>
                  <a:cubicBezTo>
                    <a:pt x="34588" y="30612"/>
                    <a:pt x="34017" y="30838"/>
                    <a:pt x="33445" y="30981"/>
                  </a:cubicBezTo>
                  <a:cubicBezTo>
                    <a:pt x="32493" y="31207"/>
                    <a:pt x="31540" y="31457"/>
                    <a:pt x="30600" y="31755"/>
                  </a:cubicBezTo>
                  <a:cubicBezTo>
                    <a:pt x="29945" y="31969"/>
                    <a:pt x="29266" y="32076"/>
                    <a:pt x="28623" y="32374"/>
                  </a:cubicBezTo>
                  <a:cubicBezTo>
                    <a:pt x="28266" y="32529"/>
                    <a:pt x="27849" y="32576"/>
                    <a:pt x="27468" y="32636"/>
                  </a:cubicBezTo>
                  <a:cubicBezTo>
                    <a:pt x="26695" y="32731"/>
                    <a:pt x="25933" y="32922"/>
                    <a:pt x="25159" y="33064"/>
                  </a:cubicBezTo>
                  <a:cubicBezTo>
                    <a:pt x="24230" y="33243"/>
                    <a:pt x="23313" y="33386"/>
                    <a:pt x="22384" y="33529"/>
                  </a:cubicBezTo>
                  <a:cubicBezTo>
                    <a:pt x="21944" y="33600"/>
                    <a:pt x="21515" y="33695"/>
                    <a:pt x="21063" y="33767"/>
                  </a:cubicBezTo>
                  <a:cubicBezTo>
                    <a:pt x="20825" y="34255"/>
                    <a:pt x="20420" y="34517"/>
                    <a:pt x="19884" y="34517"/>
                  </a:cubicBezTo>
                  <a:cubicBezTo>
                    <a:pt x="18872" y="34529"/>
                    <a:pt x="17896" y="34815"/>
                    <a:pt x="16896" y="34910"/>
                  </a:cubicBezTo>
                  <a:cubicBezTo>
                    <a:pt x="16812" y="34934"/>
                    <a:pt x="16705" y="34969"/>
                    <a:pt x="16646" y="34946"/>
                  </a:cubicBezTo>
                  <a:cubicBezTo>
                    <a:pt x="16336" y="34755"/>
                    <a:pt x="16050" y="34910"/>
                    <a:pt x="15753" y="34993"/>
                  </a:cubicBezTo>
                  <a:cubicBezTo>
                    <a:pt x="14788" y="35243"/>
                    <a:pt x="13788" y="35386"/>
                    <a:pt x="12776" y="35291"/>
                  </a:cubicBezTo>
                  <a:cubicBezTo>
                    <a:pt x="12562" y="35267"/>
                    <a:pt x="12371" y="35243"/>
                    <a:pt x="12193" y="35350"/>
                  </a:cubicBezTo>
                  <a:cubicBezTo>
                    <a:pt x="11824" y="35553"/>
                    <a:pt x="11455" y="35481"/>
                    <a:pt x="11097" y="35327"/>
                  </a:cubicBezTo>
                  <a:cubicBezTo>
                    <a:pt x="10859" y="35243"/>
                    <a:pt x="10657" y="35172"/>
                    <a:pt x="10395" y="35255"/>
                  </a:cubicBezTo>
                  <a:cubicBezTo>
                    <a:pt x="10038" y="35362"/>
                    <a:pt x="9692" y="35148"/>
                    <a:pt x="9347" y="35065"/>
                  </a:cubicBezTo>
                  <a:cubicBezTo>
                    <a:pt x="9109" y="35005"/>
                    <a:pt x="8895" y="34934"/>
                    <a:pt x="8657" y="34838"/>
                  </a:cubicBezTo>
                  <a:cubicBezTo>
                    <a:pt x="8240" y="34696"/>
                    <a:pt x="7799" y="34553"/>
                    <a:pt x="7406" y="34362"/>
                  </a:cubicBezTo>
                  <a:cubicBezTo>
                    <a:pt x="7085" y="34219"/>
                    <a:pt x="6775" y="34136"/>
                    <a:pt x="6454" y="34065"/>
                  </a:cubicBezTo>
                  <a:cubicBezTo>
                    <a:pt x="6037" y="33981"/>
                    <a:pt x="5632" y="33945"/>
                    <a:pt x="5323" y="33576"/>
                  </a:cubicBezTo>
                  <a:cubicBezTo>
                    <a:pt x="5180" y="33410"/>
                    <a:pt x="4870" y="33386"/>
                    <a:pt x="4644" y="33291"/>
                  </a:cubicBezTo>
                  <a:cubicBezTo>
                    <a:pt x="4394" y="33183"/>
                    <a:pt x="4144" y="33112"/>
                    <a:pt x="3906" y="32993"/>
                  </a:cubicBezTo>
                  <a:cubicBezTo>
                    <a:pt x="3203" y="32648"/>
                    <a:pt x="2822" y="32040"/>
                    <a:pt x="2537" y="31338"/>
                  </a:cubicBezTo>
                  <a:cubicBezTo>
                    <a:pt x="2406" y="31005"/>
                    <a:pt x="2311" y="30671"/>
                    <a:pt x="2287" y="30314"/>
                  </a:cubicBezTo>
                  <a:cubicBezTo>
                    <a:pt x="2239" y="29778"/>
                    <a:pt x="2025" y="29278"/>
                    <a:pt x="2072" y="28742"/>
                  </a:cubicBezTo>
                  <a:cubicBezTo>
                    <a:pt x="2072" y="28683"/>
                    <a:pt x="2072" y="28600"/>
                    <a:pt x="2049" y="28540"/>
                  </a:cubicBezTo>
                  <a:cubicBezTo>
                    <a:pt x="1751" y="27814"/>
                    <a:pt x="1727" y="27028"/>
                    <a:pt x="1584" y="26254"/>
                  </a:cubicBezTo>
                  <a:cubicBezTo>
                    <a:pt x="1513" y="25825"/>
                    <a:pt x="1477" y="25361"/>
                    <a:pt x="1429" y="24932"/>
                  </a:cubicBezTo>
                  <a:cubicBezTo>
                    <a:pt x="1370" y="24254"/>
                    <a:pt x="1346" y="23587"/>
                    <a:pt x="1168" y="22932"/>
                  </a:cubicBezTo>
                  <a:cubicBezTo>
                    <a:pt x="1239" y="22456"/>
                    <a:pt x="1048" y="22015"/>
                    <a:pt x="989" y="21551"/>
                  </a:cubicBezTo>
                  <a:cubicBezTo>
                    <a:pt x="894" y="20956"/>
                    <a:pt x="834" y="20360"/>
                    <a:pt x="763" y="19765"/>
                  </a:cubicBezTo>
                  <a:cubicBezTo>
                    <a:pt x="751" y="19634"/>
                    <a:pt x="739" y="19491"/>
                    <a:pt x="691" y="19360"/>
                  </a:cubicBezTo>
                  <a:cubicBezTo>
                    <a:pt x="465" y="18694"/>
                    <a:pt x="453" y="18003"/>
                    <a:pt x="441" y="17312"/>
                  </a:cubicBezTo>
                  <a:cubicBezTo>
                    <a:pt x="441" y="17158"/>
                    <a:pt x="441" y="16991"/>
                    <a:pt x="406" y="16848"/>
                  </a:cubicBezTo>
                  <a:cubicBezTo>
                    <a:pt x="227" y="16158"/>
                    <a:pt x="227" y="15479"/>
                    <a:pt x="191" y="14776"/>
                  </a:cubicBezTo>
                  <a:cubicBezTo>
                    <a:pt x="179" y="14455"/>
                    <a:pt x="144" y="14110"/>
                    <a:pt x="96" y="13776"/>
                  </a:cubicBezTo>
                  <a:cubicBezTo>
                    <a:pt x="1" y="13169"/>
                    <a:pt x="48" y="12574"/>
                    <a:pt x="96" y="11978"/>
                  </a:cubicBezTo>
                  <a:cubicBezTo>
                    <a:pt x="108" y="11740"/>
                    <a:pt x="132" y="11490"/>
                    <a:pt x="108" y="11252"/>
                  </a:cubicBezTo>
                  <a:cubicBezTo>
                    <a:pt x="60" y="10943"/>
                    <a:pt x="191" y="10716"/>
                    <a:pt x="406" y="10550"/>
                  </a:cubicBezTo>
                  <a:cubicBezTo>
                    <a:pt x="632" y="10359"/>
                    <a:pt x="882" y="10204"/>
                    <a:pt x="1120" y="10062"/>
                  </a:cubicBezTo>
                  <a:cubicBezTo>
                    <a:pt x="1251" y="9966"/>
                    <a:pt x="1406" y="9943"/>
                    <a:pt x="1537" y="9847"/>
                  </a:cubicBezTo>
                  <a:cubicBezTo>
                    <a:pt x="2322" y="9359"/>
                    <a:pt x="3192" y="9073"/>
                    <a:pt x="4085" y="8835"/>
                  </a:cubicBezTo>
                  <a:cubicBezTo>
                    <a:pt x="4656" y="8692"/>
                    <a:pt x="5228" y="8454"/>
                    <a:pt x="5787" y="8288"/>
                  </a:cubicBezTo>
                  <a:cubicBezTo>
                    <a:pt x="6478" y="8085"/>
                    <a:pt x="7097" y="7728"/>
                    <a:pt x="7716" y="7383"/>
                  </a:cubicBezTo>
                  <a:cubicBezTo>
                    <a:pt x="8371" y="7014"/>
                    <a:pt x="9049" y="6799"/>
                    <a:pt x="9764" y="6633"/>
                  </a:cubicBezTo>
                  <a:cubicBezTo>
                    <a:pt x="10133" y="6549"/>
                    <a:pt x="10490" y="6442"/>
                    <a:pt x="10871" y="6335"/>
                  </a:cubicBezTo>
                  <a:cubicBezTo>
                    <a:pt x="11193" y="6252"/>
                    <a:pt x="11526" y="6252"/>
                    <a:pt x="11859" y="6311"/>
                  </a:cubicBezTo>
                  <a:cubicBezTo>
                    <a:pt x="12145" y="6371"/>
                    <a:pt x="12443" y="6323"/>
                    <a:pt x="12728" y="6323"/>
                  </a:cubicBezTo>
                  <a:cubicBezTo>
                    <a:pt x="13336" y="6299"/>
                    <a:pt x="13919" y="6133"/>
                    <a:pt x="14503" y="5978"/>
                  </a:cubicBezTo>
                  <a:cubicBezTo>
                    <a:pt x="14836" y="5894"/>
                    <a:pt x="15181" y="5775"/>
                    <a:pt x="15538" y="5656"/>
                  </a:cubicBezTo>
                  <a:cubicBezTo>
                    <a:pt x="15491" y="5204"/>
                    <a:pt x="15467" y="4787"/>
                    <a:pt x="15431" y="4370"/>
                  </a:cubicBezTo>
                  <a:cubicBezTo>
                    <a:pt x="15419" y="4239"/>
                    <a:pt x="15419" y="4108"/>
                    <a:pt x="15419" y="3977"/>
                  </a:cubicBezTo>
                  <a:cubicBezTo>
                    <a:pt x="15419" y="2989"/>
                    <a:pt x="15955" y="2370"/>
                    <a:pt x="16800" y="1953"/>
                  </a:cubicBezTo>
                  <a:cubicBezTo>
                    <a:pt x="17384" y="1668"/>
                    <a:pt x="18015" y="1489"/>
                    <a:pt x="18610" y="1239"/>
                  </a:cubicBezTo>
                  <a:cubicBezTo>
                    <a:pt x="18670" y="1203"/>
                    <a:pt x="18729" y="1180"/>
                    <a:pt x="18801" y="1180"/>
                  </a:cubicBezTo>
                  <a:cubicBezTo>
                    <a:pt x="19694" y="1037"/>
                    <a:pt x="20515" y="668"/>
                    <a:pt x="21361" y="441"/>
                  </a:cubicBezTo>
                  <a:cubicBezTo>
                    <a:pt x="21801" y="322"/>
                    <a:pt x="22265" y="203"/>
                    <a:pt x="22742" y="191"/>
                  </a:cubicBezTo>
                  <a:cubicBezTo>
                    <a:pt x="23158" y="179"/>
                    <a:pt x="23587" y="120"/>
                    <a:pt x="24004" y="72"/>
                  </a:cubicBezTo>
                  <a:cubicBezTo>
                    <a:pt x="24694" y="1"/>
                    <a:pt x="25278" y="167"/>
                    <a:pt x="25790" y="620"/>
                  </a:cubicBezTo>
                  <a:cubicBezTo>
                    <a:pt x="26421" y="1191"/>
                    <a:pt x="26968" y="1787"/>
                    <a:pt x="27409" y="2525"/>
                  </a:cubicBezTo>
                  <a:close/>
                  <a:moveTo>
                    <a:pt x="29338" y="20622"/>
                  </a:moveTo>
                  <a:cubicBezTo>
                    <a:pt x="29397" y="20372"/>
                    <a:pt x="29469" y="20206"/>
                    <a:pt x="29469" y="20027"/>
                  </a:cubicBezTo>
                  <a:cubicBezTo>
                    <a:pt x="29469" y="19813"/>
                    <a:pt x="29409" y="19598"/>
                    <a:pt x="29397" y="19372"/>
                  </a:cubicBezTo>
                  <a:cubicBezTo>
                    <a:pt x="29314" y="18063"/>
                    <a:pt x="29338" y="16741"/>
                    <a:pt x="29397" y="15431"/>
                  </a:cubicBezTo>
                  <a:cubicBezTo>
                    <a:pt x="29409" y="15205"/>
                    <a:pt x="29445" y="14991"/>
                    <a:pt x="29504" y="14776"/>
                  </a:cubicBezTo>
                  <a:cubicBezTo>
                    <a:pt x="29576" y="14467"/>
                    <a:pt x="29743" y="14360"/>
                    <a:pt x="30088" y="14348"/>
                  </a:cubicBezTo>
                  <a:cubicBezTo>
                    <a:pt x="30183" y="14348"/>
                    <a:pt x="30326" y="14360"/>
                    <a:pt x="30409" y="14336"/>
                  </a:cubicBezTo>
                  <a:cubicBezTo>
                    <a:pt x="30993" y="14133"/>
                    <a:pt x="31552" y="14241"/>
                    <a:pt x="32124" y="14312"/>
                  </a:cubicBezTo>
                  <a:cubicBezTo>
                    <a:pt x="32421" y="14348"/>
                    <a:pt x="32719" y="14514"/>
                    <a:pt x="33029" y="14395"/>
                  </a:cubicBezTo>
                  <a:cubicBezTo>
                    <a:pt x="32981" y="12943"/>
                    <a:pt x="32743" y="11276"/>
                    <a:pt x="32433" y="10073"/>
                  </a:cubicBezTo>
                  <a:cubicBezTo>
                    <a:pt x="32314" y="9597"/>
                    <a:pt x="32088" y="9169"/>
                    <a:pt x="31850" y="8740"/>
                  </a:cubicBezTo>
                  <a:cubicBezTo>
                    <a:pt x="31731" y="8716"/>
                    <a:pt x="31612" y="8704"/>
                    <a:pt x="31517" y="8716"/>
                  </a:cubicBezTo>
                  <a:cubicBezTo>
                    <a:pt x="31112" y="8752"/>
                    <a:pt x="30707" y="8811"/>
                    <a:pt x="30302" y="8835"/>
                  </a:cubicBezTo>
                  <a:cubicBezTo>
                    <a:pt x="29314" y="8919"/>
                    <a:pt x="28326" y="9157"/>
                    <a:pt x="27349" y="9335"/>
                  </a:cubicBezTo>
                  <a:cubicBezTo>
                    <a:pt x="26790" y="9431"/>
                    <a:pt x="26254" y="9573"/>
                    <a:pt x="25706" y="9669"/>
                  </a:cubicBezTo>
                  <a:cubicBezTo>
                    <a:pt x="24397" y="9943"/>
                    <a:pt x="23087" y="10228"/>
                    <a:pt x="21765" y="10478"/>
                  </a:cubicBezTo>
                  <a:cubicBezTo>
                    <a:pt x="20944" y="10621"/>
                    <a:pt x="20182" y="10955"/>
                    <a:pt x="19336" y="11014"/>
                  </a:cubicBezTo>
                  <a:cubicBezTo>
                    <a:pt x="19146" y="11026"/>
                    <a:pt x="18955" y="11097"/>
                    <a:pt x="18801" y="11324"/>
                  </a:cubicBezTo>
                  <a:cubicBezTo>
                    <a:pt x="18860" y="11621"/>
                    <a:pt x="18920" y="11955"/>
                    <a:pt x="18991" y="12264"/>
                  </a:cubicBezTo>
                  <a:cubicBezTo>
                    <a:pt x="19051" y="12538"/>
                    <a:pt x="19170" y="12812"/>
                    <a:pt x="19217" y="13098"/>
                  </a:cubicBezTo>
                  <a:cubicBezTo>
                    <a:pt x="19325" y="13598"/>
                    <a:pt x="19396" y="14110"/>
                    <a:pt x="19491" y="14622"/>
                  </a:cubicBezTo>
                  <a:cubicBezTo>
                    <a:pt x="19670" y="14741"/>
                    <a:pt x="19825" y="14895"/>
                    <a:pt x="20039" y="14979"/>
                  </a:cubicBezTo>
                  <a:cubicBezTo>
                    <a:pt x="20456" y="15157"/>
                    <a:pt x="20813" y="15419"/>
                    <a:pt x="21170" y="15681"/>
                  </a:cubicBezTo>
                  <a:cubicBezTo>
                    <a:pt x="21611" y="16015"/>
                    <a:pt x="22087" y="16289"/>
                    <a:pt x="22563" y="16586"/>
                  </a:cubicBezTo>
                  <a:cubicBezTo>
                    <a:pt x="22789" y="16741"/>
                    <a:pt x="23027" y="16860"/>
                    <a:pt x="23254" y="17003"/>
                  </a:cubicBezTo>
                  <a:cubicBezTo>
                    <a:pt x="23635" y="17289"/>
                    <a:pt x="23789" y="17813"/>
                    <a:pt x="23516" y="18122"/>
                  </a:cubicBezTo>
                  <a:cubicBezTo>
                    <a:pt x="23146" y="18539"/>
                    <a:pt x="22885" y="19051"/>
                    <a:pt x="22361" y="19313"/>
                  </a:cubicBezTo>
                  <a:cubicBezTo>
                    <a:pt x="22015" y="19491"/>
                    <a:pt x="21789" y="19801"/>
                    <a:pt x="21551" y="20039"/>
                  </a:cubicBezTo>
                  <a:cubicBezTo>
                    <a:pt x="21575" y="20099"/>
                    <a:pt x="21575" y="20134"/>
                    <a:pt x="21575" y="20146"/>
                  </a:cubicBezTo>
                  <a:lnTo>
                    <a:pt x="21658" y="20241"/>
                  </a:lnTo>
                  <a:cubicBezTo>
                    <a:pt x="22623" y="20908"/>
                    <a:pt x="23182" y="21861"/>
                    <a:pt x="23504" y="22944"/>
                  </a:cubicBezTo>
                  <a:cubicBezTo>
                    <a:pt x="23670" y="23504"/>
                    <a:pt x="23789" y="24075"/>
                    <a:pt x="23599" y="24659"/>
                  </a:cubicBezTo>
                  <a:cubicBezTo>
                    <a:pt x="23492" y="24968"/>
                    <a:pt x="23420" y="25313"/>
                    <a:pt x="23277" y="25611"/>
                  </a:cubicBezTo>
                  <a:cubicBezTo>
                    <a:pt x="23123" y="25968"/>
                    <a:pt x="22944" y="26361"/>
                    <a:pt x="22682" y="26659"/>
                  </a:cubicBezTo>
                  <a:cubicBezTo>
                    <a:pt x="22384" y="27004"/>
                    <a:pt x="22027" y="27326"/>
                    <a:pt x="21658" y="27588"/>
                  </a:cubicBezTo>
                  <a:cubicBezTo>
                    <a:pt x="21432" y="27754"/>
                    <a:pt x="21122" y="27814"/>
                    <a:pt x="20860" y="27933"/>
                  </a:cubicBezTo>
                  <a:cubicBezTo>
                    <a:pt x="20825" y="27945"/>
                    <a:pt x="20801" y="27992"/>
                    <a:pt x="20753" y="28040"/>
                  </a:cubicBezTo>
                  <a:cubicBezTo>
                    <a:pt x="20765" y="28302"/>
                    <a:pt x="20765" y="28600"/>
                    <a:pt x="20801" y="28885"/>
                  </a:cubicBezTo>
                  <a:cubicBezTo>
                    <a:pt x="20920" y="30183"/>
                    <a:pt x="21039" y="31457"/>
                    <a:pt x="21051" y="32755"/>
                  </a:cubicBezTo>
                  <a:cubicBezTo>
                    <a:pt x="21051" y="32874"/>
                    <a:pt x="21110" y="32993"/>
                    <a:pt x="21134" y="33112"/>
                  </a:cubicBezTo>
                  <a:cubicBezTo>
                    <a:pt x="21896" y="33064"/>
                    <a:pt x="22599" y="32993"/>
                    <a:pt x="23301" y="32802"/>
                  </a:cubicBezTo>
                  <a:cubicBezTo>
                    <a:pt x="23492" y="32755"/>
                    <a:pt x="23694" y="32719"/>
                    <a:pt x="23897" y="32695"/>
                  </a:cubicBezTo>
                  <a:cubicBezTo>
                    <a:pt x="24790" y="32624"/>
                    <a:pt x="25837" y="32386"/>
                    <a:pt x="26814" y="32088"/>
                  </a:cubicBezTo>
                  <a:cubicBezTo>
                    <a:pt x="27314" y="31933"/>
                    <a:pt x="27838" y="31814"/>
                    <a:pt x="28361" y="31707"/>
                  </a:cubicBezTo>
                  <a:cubicBezTo>
                    <a:pt x="29076" y="31564"/>
                    <a:pt x="29743" y="31231"/>
                    <a:pt x="30481" y="31136"/>
                  </a:cubicBezTo>
                  <a:cubicBezTo>
                    <a:pt x="30540" y="31112"/>
                    <a:pt x="30600" y="31076"/>
                    <a:pt x="30659" y="31052"/>
                  </a:cubicBezTo>
                  <a:cubicBezTo>
                    <a:pt x="30862" y="30993"/>
                    <a:pt x="31040" y="30909"/>
                    <a:pt x="31231" y="30862"/>
                  </a:cubicBezTo>
                  <a:cubicBezTo>
                    <a:pt x="32326" y="30600"/>
                    <a:pt x="33433" y="30338"/>
                    <a:pt x="34565" y="30064"/>
                  </a:cubicBezTo>
                  <a:cubicBezTo>
                    <a:pt x="34553" y="29540"/>
                    <a:pt x="34529" y="29016"/>
                    <a:pt x="34445" y="28480"/>
                  </a:cubicBezTo>
                  <a:cubicBezTo>
                    <a:pt x="34338" y="27945"/>
                    <a:pt x="34374" y="27361"/>
                    <a:pt x="34326" y="26814"/>
                  </a:cubicBezTo>
                  <a:cubicBezTo>
                    <a:pt x="34279" y="26278"/>
                    <a:pt x="34255" y="25742"/>
                    <a:pt x="34136" y="25218"/>
                  </a:cubicBezTo>
                  <a:cubicBezTo>
                    <a:pt x="34017" y="24682"/>
                    <a:pt x="34053" y="24123"/>
                    <a:pt x="33874" y="23611"/>
                  </a:cubicBezTo>
                  <a:cubicBezTo>
                    <a:pt x="33302" y="23575"/>
                    <a:pt x="32779" y="23528"/>
                    <a:pt x="32243" y="23492"/>
                  </a:cubicBezTo>
                  <a:cubicBezTo>
                    <a:pt x="32148" y="23492"/>
                    <a:pt x="32052" y="23575"/>
                    <a:pt x="31933" y="23611"/>
                  </a:cubicBezTo>
                  <a:cubicBezTo>
                    <a:pt x="32267" y="24063"/>
                    <a:pt x="32171" y="24504"/>
                    <a:pt x="32005" y="24921"/>
                  </a:cubicBezTo>
                  <a:cubicBezTo>
                    <a:pt x="31826" y="25373"/>
                    <a:pt x="31528" y="25742"/>
                    <a:pt x="31136" y="26016"/>
                  </a:cubicBezTo>
                  <a:cubicBezTo>
                    <a:pt x="30838" y="26206"/>
                    <a:pt x="30528" y="26373"/>
                    <a:pt x="30147" y="26385"/>
                  </a:cubicBezTo>
                  <a:cubicBezTo>
                    <a:pt x="29052" y="26433"/>
                    <a:pt x="28064" y="26194"/>
                    <a:pt x="27147" y="25575"/>
                  </a:cubicBezTo>
                  <a:cubicBezTo>
                    <a:pt x="26194" y="24944"/>
                    <a:pt x="26052" y="24254"/>
                    <a:pt x="26361" y="23254"/>
                  </a:cubicBezTo>
                  <a:cubicBezTo>
                    <a:pt x="26599" y="22480"/>
                    <a:pt x="27004" y="21801"/>
                    <a:pt x="27671" y="21277"/>
                  </a:cubicBezTo>
                  <a:cubicBezTo>
                    <a:pt x="28183" y="20920"/>
                    <a:pt x="28635" y="20539"/>
                    <a:pt x="29338" y="20622"/>
                  </a:cubicBezTo>
                  <a:close/>
                  <a:moveTo>
                    <a:pt x="15765" y="23563"/>
                  </a:moveTo>
                  <a:cubicBezTo>
                    <a:pt x="15038" y="24016"/>
                    <a:pt x="14348" y="24432"/>
                    <a:pt x="13681" y="24873"/>
                  </a:cubicBezTo>
                  <a:cubicBezTo>
                    <a:pt x="13443" y="25016"/>
                    <a:pt x="13205" y="25111"/>
                    <a:pt x="12943" y="25147"/>
                  </a:cubicBezTo>
                  <a:cubicBezTo>
                    <a:pt x="12788" y="25182"/>
                    <a:pt x="12669" y="25087"/>
                    <a:pt x="12621" y="24944"/>
                  </a:cubicBezTo>
                  <a:cubicBezTo>
                    <a:pt x="12598" y="24837"/>
                    <a:pt x="12586" y="24718"/>
                    <a:pt x="12598" y="24611"/>
                  </a:cubicBezTo>
                  <a:cubicBezTo>
                    <a:pt x="12669" y="24194"/>
                    <a:pt x="12752" y="23778"/>
                    <a:pt x="12859" y="23361"/>
                  </a:cubicBezTo>
                  <a:cubicBezTo>
                    <a:pt x="13145" y="22218"/>
                    <a:pt x="13443" y="21075"/>
                    <a:pt x="13729" y="19920"/>
                  </a:cubicBezTo>
                  <a:cubicBezTo>
                    <a:pt x="13860" y="19384"/>
                    <a:pt x="13979" y="18836"/>
                    <a:pt x="14098" y="18301"/>
                  </a:cubicBezTo>
                  <a:cubicBezTo>
                    <a:pt x="14264" y="17586"/>
                    <a:pt x="14264" y="16836"/>
                    <a:pt x="14526" y="16146"/>
                  </a:cubicBezTo>
                  <a:cubicBezTo>
                    <a:pt x="14776" y="15491"/>
                    <a:pt x="14753" y="14836"/>
                    <a:pt x="14693" y="14169"/>
                  </a:cubicBezTo>
                  <a:cubicBezTo>
                    <a:pt x="14645" y="13717"/>
                    <a:pt x="14526" y="13288"/>
                    <a:pt x="14443" y="12860"/>
                  </a:cubicBezTo>
                  <a:lnTo>
                    <a:pt x="14395" y="12729"/>
                  </a:lnTo>
                  <a:cubicBezTo>
                    <a:pt x="14241" y="12371"/>
                    <a:pt x="14026" y="12252"/>
                    <a:pt x="13645" y="12371"/>
                  </a:cubicBezTo>
                  <a:cubicBezTo>
                    <a:pt x="12538" y="12693"/>
                    <a:pt x="11431" y="13038"/>
                    <a:pt x="10335" y="13395"/>
                  </a:cubicBezTo>
                  <a:cubicBezTo>
                    <a:pt x="9811" y="13574"/>
                    <a:pt x="9299" y="13800"/>
                    <a:pt x="8752" y="14014"/>
                  </a:cubicBezTo>
                  <a:lnTo>
                    <a:pt x="8752" y="14467"/>
                  </a:lnTo>
                  <a:cubicBezTo>
                    <a:pt x="8764" y="14776"/>
                    <a:pt x="8823" y="15086"/>
                    <a:pt x="8811" y="15407"/>
                  </a:cubicBezTo>
                  <a:cubicBezTo>
                    <a:pt x="8728" y="17027"/>
                    <a:pt x="8918" y="18622"/>
                    <a:pt x="9288" y="20194"/>
                  </a:cubicBezTo>
                  <a:cubicBezTo>
                    <a:pt x="9407" y="20682"/>
                    <a:pt x="9466" y="21206"/>
                    <a:pt x="9526" y="21718"/>
                  </a:cubicBezTo>
                  <a:cubicBezTo>
                    <a:pt x="9561" y="21980"/>
                    <a:pt x="9538" y="22254"/>
                    <a:pt x="9585" y="22515"/>
                  </a:cubicBezTo>
                  <a:cubicBezTo>
                    <a:pt x="9680" y="23182"/>
                    <a:pt x="9776" y="23837"/>
                    <a:pt x="9859" y="24516"/>
                  </a:cubicBezTo>
                  <a:cubicBezTo>
                    <a:pt x="9931" y="25111"/>
                    <a:pt x="9954" y="25718"/>
                    <a:pt x="10061" y="26314"/>
                  </a:cubicBezTo>
                  <a:cubicBezTo>
                    <a:pt x="10121" y="26599"/>
                    <a:pt x="10050" y="26897"/>
                    <a:pt x="10121" y="27159"/>
                  </a:cubicBezTo>
                  <a:cubicBezTo>
                    <a:pt x="10276" y="27742"/>
                    <a:pt x="10335" y="28350"/>
                    <a:pt x="10395" y="28933"/>
                  </a:cubicBezTo>
                  <a:cubicBezTo>
                    <a:pt x="10478" y="29874"/>
                    <a:pt x="10693" y="30778"/>
                    <a:pt x="10812" y="31695"/>
                  </a:cubicBezTo>
                  <a:cubicBezTo>
                    <a:pt x="10847" y="32112"/>
                    <a:pt x="11002" y="32529"/>
                    <a:pt x="11050" y="32945"/>
                  </a:cubicBezTo>
                  <a:cubicBezTo>
                    <a:pt x="11085" y="33469"/>
                    <a:pt x="11347" y="33874"/>
                    <a:pt x="11669" y="34255"/>
                  </a:cubicBezTo>
                  <a:cubicBezTo>
                    <a:pt x="11800" y="34422"/>
                    <a:pt x="11978" y="34493"/>
                    <a:pt x="12205" y="34481"/>
                  </a:cubicBezTo>
                  <a:cubicBezTo>
                    <a:pt x="12443" y="34469"/>
                    <a:pt x="12693" y="34493"/>
                    <a:pt x="12931" y="34529"/>
                  </a:cubicBezTo>
                  <a:cubicBezTo>
                    <a:pt x="13574" y="34588"/>
                    <a:pt x="14217" y="34612"/>
                    <a:pt x="14860" y="34481"/>
                  </a:cubicBezTo>
                  <a:cubicBezTo>
                    <a:pt x="15038" y="34457"/>
                    <a:pt x="15217" y="34362"/>
                    <a:pt x="15372" y="34398"/>
                  </a:cubicBezTo>
                  <a:cubicBezTo>
                    <a:pt x="15848" y="34481"/>
                    <a:pt x="16181" y="34219"/>
                    <a:pt x="16550" y="34041"/>
                  </a:cubicBezTo>
                  <a:cubicBezTo>
                    <a:pt x="16527" y="33695"/>
                    <a:pt x="16491" y="33386"/>
                    <a:pt x="16491" y="33088"/>
                  </a:cubicBezTo>
                  <a:cubicBezTo>
                    <a:pt x="16479" y="31564"/>
                    <a:pt x="16503" y="30052"/>
                    <a:pt x="16419" y="28528"/>
                  </a:cubicBezTo>
                  <a:cubicBezTo>
                    <a:pt x="16360" y="27457"/>
                    <a:pt x="16169" y="26397"/>
                    <a:pt x="16074" y="25349"/>
                  </a:cubicBezTo>
                  <a:cubicBezTo>
                    <a:pt x="16038" y="24778"/>
                    <a:pt x="15884" y="24218"/>
                    <a:pt x="15765" y="23563"/>
                  </a:cubicBezTo>
                  <a:close/>
                  <a:moveTo>
                    <a:pt x="4037" y="12336"/>
                  </a:moveTo>
                  <a:cubicBezTo>
                    <a:pt x="3989" y="12407"/>
                    <a:pt x="3954" y="12443"/>
                    <a:pt x="3954" y="12490"/>
                  </a:cubicBezTo>
                  <a:cubicBezTo>
                    <a:pt x="3870" y="13598"/>
                    <a:pt x="3680" y="14705"/>
                    <a:pt x="3751" y="15824"/>
                  </a:cubicBezTo>
                  <a:cubicBezTo>
                    <a:pt x="3811" y="16598"/>
                    <a:pt x="3858" y="17384"/>
                    <a:pt x="4025" y="18146"/>
                  </a:cubicBezTo>
                  <a:cubicBezTo>
                    <a:pt x="4192" y="18932"/>
                    <a:pt x="4311" y="19718"/>
                    <a:pt x="4442" y="20491"/>
                  </a:cubicBezTo>
                  <a:cubicBezTo>
                    <a:pt x="4561" y="21146"/>
                    <a:pt x="4620" y="21813"/>
                    <a:pt x="4692" y="22492"/>
                  </a:cubicBezTo>
                  <a:cubicBezTo>
                    <a:pt x="4739" y="22813"/>
                    <a:pt x="4751" y="23158"/>
                    <a:pt x="4763" y="23480"/>
                  </a:cubicBezTo>
                  <a:cubicBezTo>
                    <a:pt x="4787" y="23992"/>
                    <a:pt x="4763" y="24516"/>
                    <a:pt x="4811" y="25016"/>
                  </a:cubicBezTo>
                  <a:cubicBezTo>
                    <a:pt x="4942" y="26385"/>
                    <a:pt x="5097" y="27766"/>
                    <a:pt x="5251" y="29135"/>
                  </a:cubicBezTo>
                  <a:cubicBezTo>
                    <a:pt x="5299" y="29540"/>
                    <a:pt x="5394" y="29933"/>
                    <a:pt x="5478" y="30314"/>
                  </a:cubicBezTo>
                  <a:cubicBezTo>
                    <a:pt x="5656" y="31040"/>
                    <a:pt x="5740" y="31802"/>
                    <a:pt x="5847" y="32552"/>
                  </a:cubicBezTo>
                  <a:cubicBezTo>
                    <a:pt x="5882" y="32695"/>
                    <a:pt x="5942" y="32850"/>
                    <a:pt x="5966" y="32993"/>
                  </a:cubicBezTo>
                  <a:cubicBezTo>
                    <a:pt x="6013" y="33279"/>
                    <a:pt x="6192" y="33398"/>
                    <a:pt x="6442" y="33481"/>
                  </a:cubicBezTo>
                  <a:cubicBezTo>
                    <a:pt x="7061" y="33672"/>
                    <a:pt x="7668" y="33886"/>
                    <a:pt x="8276" y="34124"/>
                  </a:cubicBezTo>
                  <a:cubicBezTo>
                    <a:pt x="8573" y="34243"/>
                    <a:pt x="8871" y="34303"/>
                    <a:pt x="9180" y="34326"/>
                  </a:cubicBezTo>
                  <a:cubicBezTo>
                    <a:pt x="9752" y="34374"/>
                    <a:pt x="10347" y="34386"/>
                    <a:pt x="10871" y="34672"/>
                  </a:cubicBezTo>
                  <a:cubicBezTo>
                    <a:pt x="10990" y="34731"/>
                    <a:pt x="11145" y="34719"/>
                    <a:pt x="11359" y="34731"/>
                  </a:cubicBezTo>
                  <a:cubicBezTo>
                    <a:pt x="11264" y="34612"/>
                    <a:pt x="11240" y="34553"/>
                    <a:pt x="11193" y="34505"/>
                  </a:cubicBezTo>
                  <a:cubicBezTo>
                    <a:pt x="10693" y="34124"/>
                    <a:pt x="10526" y="33529"/>
                    <a:pt x="10276" y="32993"/>
                  </a:cubicBezTo>
                  <a:cubicBezTo>
                    <a:pt x="10169" y="32755"/>
                    <a:pt x="10192" y="32469"/>
                    <a:pt x="10157" y="32207"/>
                  </a:cubicBezTo>
                  <a:cubicBezTo>
                    <a:pt x="9931" y="31076"/>
                    <a:pt x="9800" y="29921"/>
                    <a:pt x="9645" y="28778"/>
                  </a:cubicBezTo>
                  <a:cubicBezTo>
                    <a:pt x="9621" y="28552"/>
                    <a:pt x="9526" y="28350"/>
                    <a:pt x="9502" y="28135"/>
                  </a:cubicBezTo>
                  <a:cubicBezTo>
                    <a:pt x="9454" y="27742"/>
                    <a:pt x="9454" y="27337"/>
                    <a:pt x="9395" y="26945"/>
                  </a:cubicBezTo>
                  <a:cubicBezTo>
                    <a:pt x="9180" y="25671"/>
                    <a:pt x="8978" y="24409"/>
                    <a:pt x="8918" y="23111"/>
                  </a:cubicBezTo>
                  <a:cubicBezTo>
                    <a:pt x="8907" y="22599"/>
                    <a:pt x="8871" y="22063"/>
                    <a:pt x="8740" y="21587"/>
                  </a:cubicBezTo>
                  <a:cubicBezTo>
                    <a:pt x="8514" y="20813"/>
                    <a:pt x="8573" y="20003"/>
                    <a:pt x="8383" y="19206"/>
                  </a:cubicBezTo>
                  <a:cubicBezTo>
                    <a:pt x="8323" y="18967"/>
                    <a:pt x="8264" y="18729"/>
                    <a:pt x="8228" y="18491"/>
                  </a:cubicBezTo>
                  <a:cubicBezTo>
                    <a:pt x="8192" y="17955"/>
                    <a:pt x="8168" y="17443"/>
                    <a:pt x="8156" y="16908"/>
                  </a:cubicBezTo>
                  <a:cubicBezTo>
                    <a:pt x="8156" y="16705"/>
                    <a:pt x="8168" y="16503"/>
                    <a:pt x="8156" y="16312"/>
                  </a:cubicBezTo>
                  <a:cubicBezTo>
                    <a:pt x="8145" y="15753"/>
                    <a:pt x="8097" y="15193"/>
                    <a:pt x="8097" y="14645"/>
                  </a:cubicBezTo>
                  <a:cubicBezTo>
                    <a:pt x="8097" y="14300"/>
                    <a:pt x="8073" y="13991"/>
                    <a:pt x="7966" y="13657"/>
                  </a:cubicBezTo>
                  <a:cubicBezTo>
                    <a:pt x="7835" y="13610"/>
                    <a:pt x="7728" y="13598"/>
                    <a:pt x="7621" y="13550"/>
                  </a:cubicBezTo>
                  <a:cubicBezTo>
                    <a:pt x="7311" y="13431"/>
                    <a:pt x="6978" y="13336"/>
                    <a:pt x="6740" y="13098"/>
                  </a:cubicBezTo>
                  <a:cubicBezTo>
                    <a:pt x="6585" y="12931"/>
                    <a:pt x="6382" y="12836"/>
                    <a:pt x="6180" y="12764"/>
                  </a:cubicBezTo>
                  <a:cubicBezTo>
                    <a:pt x="5775" y="12645"/>
                    <a:pt x="5370" y="12514"/>
                    <a:pt x="4954" y="12407"/>
                  </a:cubicBezTo>
                  <a:cubicBezTo>
                    <a:pt x="4656" y="12336"/>
                    <a:pt x="4346" y="12288"/>
                    <a:pt x="4037" y="12336"/>
                  </a:cubicBezTo>
                  <a:close/>
                  <a:moveTo>
                    <a:pt x="39041" y="29016"/>
                  </a:moveTo>
                  <a:cubicBezTo>
                    <a:pt x="39041" y="28826"/>
                    <a:pt x="39053" y="28623"/>
                    <a:pt x="39041" y="28421"/>
                  </a:cubicBezTo>
                  <a:cubicBezTo>
                    <a:pt x="38994" y="27885"/>
                    <a:pt x="38934" y="27373"/>
                    <a:pt x="38898" y="26837"/>
                  </a:cubicBezTo>
                  <a:cubicBezTo>
                    <a:pt x="38898" y="26790"/>
                    <a:pt x="38875" y="26742"/>
                    <a:pt x="38875" y="26695"/>
                  </a:cubicBezTo>
                  <a:cubicBezTo>
                    <a:pt x="38839" y="26385"/>
                    <a:pt x="38803" y="26075"/>
                    <a:pt x="38767" y="25778"/>
                  </a:cubicBezTo>
                  <a:cubicBezTo>
                    <a:pt x="38732" y="25313"/>
                    <a:pt x="38696" y="24837"/>
                    <a:pt x="38625" y="24373"/>
                  </a:cubicBezTo>
                  <a:cubicBezTo>
                    <a:pt x="38565" y="24016"/>
                    <a:pt x="38386" y="23682"/>
                    <a:pt x="38410" y="23337"/>
                  </a:cubicBezTo>
                  <a:cubicBezTo>
                    <a:pt x="38446" y="22944"/>
                    <a:pt x="38375" y="22587"/>
                    <a:pt x="38386" y="22218"/>
                  </a:cubicBezTo>
                  <a:cubicBezTo>
                    <a:pt x="38410" y="21337"/>
                    <a:pt x="38255" y="20491"/>
                    <a:pt x="38148" y="19634"/>
                  </a:cubicBezTo>
                  <a:cubicBezTo>
                    <a:pt x="38029" y="18586"/>
                    <a:pt x="37922" y="17551"/>
                    <a:pt x="37815" y="16503"/>
                  </a:cubicBezTo>
                  <a:lnTo>
                    <a:pt x="37815" y="16300"/>
                  </a:lnTo>
                  <a:cubicBezTo>
                    <a:pt x="37803" y="15134"/>
                    <a:pt x="37660" y="13991"/>
                    <a:pt x="37446" y="12848"/>
                  </a:cubicBezTo>
                  <a:cubicBezTo>
                    <a:pt x="37398" y="12609"/>
                    <a:pt x="37315" y="12371"/>
                    <a:pt x="37279" y="12133"/>
                  </a:cubicBezTo>
                  <a:cubicBezTo>
                    <a:pt x="37148" y="11074"/>
                    <a:pt x="37005" y="10002"/>
                    <a:pt x="36779" y="8954"/>
                  </a:cubicBezTo>
                  <a:cubicBezTo>
                    <a:pt x="36720" y="8680"/>
                    <a:pt x="36660" y="8395"/>
                    <a:pt x="36410" y="8168"/>
                  </a:cubicBezTo>
                  <a:cubicBezTo>
                    <a:pt x="35291" y="8180"/>
                    <a:pt x="34184" y="8288"/>
                    <a:pt x="33076" y="8419"/>
                  </a:cubicBezTo>
                  <a:cubicBezTo>
                    <a:pt x="32850" y="8454"/>
                    <a:pt x="32636" y="8526"/>
                    <a:pt x="32433" y="8585"/>
                  </a:cubicBezTo>
                  <a:cubicBezTo>
                    <a:pt x="32791" y="9573"/>
                    <a:pt x="33160" y="10502"/>
                    <a:pt x="33338" y="11490"/>
                  </a:cubicBezTo>
                  <a:cubicBezTo>
                    <a:pt x="33410" y="11919"/>
                    <a:pt x="33433" y="12383"/>
                    <a:pt x="33493" y="12812"/>
                  </a:cubicBezTo>
                  <a:cubicBezTo>
                    <a:pt x="33576" y="13502"/>
                    <a:pt x="33636" y="14181"/>
                    <a:pt x="33791" y="14872"/>
                  </a:cubicBezTo>
                  <a:cubicBezTo>
                    <a:pt x="33874" y="15288"/>
                    <a:pt x="33934" y="15705"/>
                    <a:pt x="34029" y="16122"/>
                  </a:cubicBezTo>
                  <a:cubicBezTo>
                    <a:pt x="34100" y="16443"/>
                    <a:pt x="34195" y="16777"/>
                    <a:pt x="34207" y="17098"/>
                  </a:cubicBezTo>
                  <a:cubicBezTo>
                    <a:pt x="34338" y="18658"/>
                    <a:pt x="34457" y="20229"/>
                    <a:pt x="34576" y="21777"/>
                  </a:cubicBezTo>
                  <a:cubicBezTo>
                    <a:pt x="34636" y="22492"/>
                    <a:pt x="34648" y="23206"/>
                    <a:pt x="34707" y="23920"/>
                  </a:cubicBezTo>
                  <a:cubicBezTo>
                    <a:pt x="34755" y="24492"/>
                    <a:pt x="34791" y="25075"/>
                    <a:pt x="34886" y="25647"/>
                  </a:cubicBezTo>
                  <a:cubicBezTo>
                    <a:pt x="34969" y="26087"/>
                    <a:pt x="34981" y="26516"/>
                    <a:pt x="35041" y="26968"/>
                  </a:cubicBezTo>
                  <a:cubicBezTo>
                    <a:pt x="35065" y="27207"/>
                    <a:pt x="35112" y="27445"/>
                    <a:pt x="35148" y="27695"/>
                  </a:cubicBezTo>
                  <a:cubicBezTo>
                    <a:pt x="35172" y="28004"/>
                    <a:pt x="35207" y="28326"/>
                    <a:pt x="35219" y="28635"/>
                  </a:cubicBezTo>
                  <a:cubicBezTo>
                    <a:pt x="35231" y="28945"/>
                    <a:pt x="35267" y="29254"/>
                    <a:pt x="35243" y="29576"/>
                  </a:cubicBezTo>
                  <a:cubicBezTo>
                    <a:pt x="35231" y="29814"/>
                    <a:pt x="35279" y="30016"/>
                    <a:pt x="35481" y="30195"/>
                  </a:cubicBezTo>
                  <a:cubicBezTo>
                    <a:pt x="35636" y="30183"/>
                    <a:pt x="35815" y="30171"/>
                    <a:pt x="35993" y="30135"/>
                  </a:cubicBezTo>
                  <a:cubicBezTo>
                    <a:pt x="36470" y="30016"/>
                    <a:pt x="36934" y="29838"/>
                    <a:pt x="37422" y="29790"/>
                  </a:cubicBezTo>
                  <a:cubicBezTo>
                    <a:pt x="38029" y="29695"/>
                    <a:pt x="38553" y="29433"/>
                    <a:pt x="39041" y="29016"/>
                  </a:cubicBezTo>
                  <a:close/>
                  <a:moveTo>
                    <a:pt x="14907" y="12193"/>
                  </a:moveTo>
                  <a:cubicBezTo>
                    <a:pt x="14991" y="12693"/>
                    <a:pt x="15062" y="13121"/>
                    <a:pt x="15145" y="13562"/>
                  </a:cubicBezTo>
                  <a:cubicBezTo>
                    <a:pt x="15241" y="14241"/>
                    <a:pt x="15360" y="14931"/>
                    <a:pt x="15455" y="15610"/>
                  </a:cubicBezTo>
                  <a:cubicBezTo>
                    <a:pt x="15562" y="16336"/>
                    <a:pt x="15634" y="17074"/>
                    <a:pt x="15705" y="17801"/>
                  </a:cubicBezTo>
                  <a:cubicBezTo>
                    <a:pt x="15717" y="17943"/>
                    <a:pt x="15717" y="18110"/>
                    <a:pt x="15753" y="18265"/>
                  </a:cubicBezTo>
                  <a:cubicBezTo>
                    <a:pt x="15860" y="19039"/>
                    <a:pt x="15979" y="19813"/>
                    <a:pt x="16074" y="20587"/>
                  </a:cubicBezTo>
                  <a:cubicBezTo>
                    <a:pt x="16157" y="21122"/>
                    <a:pt x="16193" y="21658"/>
                    <a:pt x="16277" y="22170"/>
                  </a:cubicBezTo>
                  <a:cubicBezTo>
                    <a:pt x="16372" y="22932"/>
                    <a:pt x="16479" y="23682"/>
                    <a:pt x="16598" y="24420"/>
                  </a:cubicBezTo>
                  <a:cubicBezTo>
                    <a:pt x="16705" y="25123"/>
                    <a:pt x="16669" y="25849"/>
                    <a:pt x="16848" y="26552"/>
                  </a:cubicBezTo>
                  <a:cubicBezTo>
                    <a:pt x="16872" y="26611"/>
                    <a:pt x="16872" y="26683"/>
                    <a:pt x="16872" y="26742"/>
                  </a:cubicBezTo>
                  <a:cubicBezTo>
                    <a:pt x="16908" y="27516"/>
                    <a:pt x="16955" y="28302"/>
                    <a:pt x="16991" y="29076"/>
                  </a:cubicBezTo>
                  <a:cubicBezTo>
                    <a:pt x="17003" y="29433"/>
                    <a:pt x="17015" y="29790"/>
                    <a:pt x="17015" y="30147"/>
                  </a:cubicBezTo>
                  <a:cubicBezTo>
                    <a:pt x="17015" y="30469"/>
                    <a:pt x="17027" y="30778"/>
                    <a:pt x="17027" y="31088"/>
                  </a:cubicBezTo>
                  <a:cubicBezTo>
                    <a:pt x="17027" y="31862"/>
                    <a:pt x="17003" y="32648"/>
                    <a:pt x="17050" y="33422"/>
                  </a:cubicBezTo>
                  <a:cubicBezTo>
                    <a:pt x="17086" y="34172"/>
                    <a:pt x="17122" y="34172"/>
                    <a:pt x="17884" y="34279"/>
                  </a:cubicBezTo>
                  <a:cubicBezTo>
                    <a:pt x="18098" y="34303"/>
                    <a:pt x="18313" y="34362"/>
                    <a:pt x="18539" y="34243"/>
                  </a:cubicBezTo>
                  <a:cubicBezTo>
                    <a:pt x="18955" y="34005"/>
                    <a:pt x="19408" y="33898"/>
                    <a:pt x="19860" y="33803"/>
                  </a:cubicBezTo>
                  <a:cubicBezTo>
                    <a:pt x="20027" y="33755"/>
                    <a:pt x="20182" y="33684"/>
                    <a:pt x="20348" y="33624"/>
                  </a:cubicBezTo>
                  <a:cubicBezTo>
                    <a:pt x="20456" y="33029"/>
                    <a:pt x="20360" y="32469"/>
                    <a:pt x="20337" y="31921"/>
                  </a:cubicBezTo>
                  <a:cubicBezTo>
                    <a:pt x="20265" y="30624"/>
                    <a:pt x="20170" y="29338"/>
                    <a:pt x="20087" y="28052"/>
                  </a:cubicBezTo>
                  <a:cubicBezTo>
                    <a:pt x="20051" y="27695"/>
                    <a:pt x="20003" y="27337"/>
                    <a:pt x="19991" y="26980"/>
                  </a:cubicBezTo>
                  <a:cubicBezTo>
                    <a:pt x="19979" y="26695"/>
                    <a:pt x="20039" y="26397"/>
                    <a:pt x="20027" y="26123"/>
                  </a:cubicBezTo>
                  <a:cubicBezTo>
                    <a:pt x="20003" y="25837"/>
                    <a:pt x="19932" y="25552"/>
                    <a:pt x="19884" y="25266"/>
                  </a:cubicBezTo>
                  <a:cubicBezTo>
                    <a:pt x="19884" y="25230"/>
                    <a:pt x="19908" y="25182"/>
                    <a:pt x="19908" y="25135"/>
                  </a:cubicBezTo>
                  <a:cubicBezTo>
                    <a:pt x="19860" y="24420"/>
                    <a:pt x="19825" y="23718"/>
                    <a:pt x="19765" y="23004"/>
                  </a:cubicBezTo>
                  <a:cubicBezTo>
                    <a:pt x="19765" y="22920"/>
                    <a:pt x="19706" y="22849"/>
                    <a:pt x="19694" y="22754"/>
                  </a:cubicBezTo>
                  <a:cubicBezTo>
                    <a:pt x="19634" y="22254"/>
                    <a:pt x="19551" y="21742"/>
                    <a:pt x="19551" y="21242"/>
                  </a:cubicBezTo>
                  <a:cubicBezTo>
                    <a:pt x="19551" y="20968"/>
                    <a:pt x="19563" y="20718"/>
                    <a:pt x="19527" y="20444"/>
                  </a:cubicBezTo>
                  <a:cubicBezTo>
                    <a:pt x="19467" y="20027"/>
                    <a:pt x="19444" y="19610"/>
                    <a:pt x="19396" y="19182"/>
                  </a:cubicBezTo>
                  <a:cubicBezTo>
                    <a:pt x="19289" y="18241"/>
                    <a:pt x="19205" y="17324"/>
                    <a:pt x="19075" y="16384"/>
                  </a:cubicBezTo>
                  <a:cubicBezTo>
                    <a:pt x="18979" y="15705"/>
                    <a:pt x="18801" y="15026"/>
                    <a:pt x="18741" y="14348"/>
                  </a:cubicBezTo>
                  <a:cubicBezTo>
                    <a:pt x="18658" y="13502"/>
                    <a:pt x="18396" y="12693"/>
                    <a:pt x="18241" y="11859"/>
                  </a:cubicBezTo>
                  <a:cubicBezTo>
                    <a:pt x="18205" y="11717"/>
                    <a:pt x="18122" y="11574"/>
                    <a:pt x="18062" y="11431"/>
                  </a:cubicBezTo>
                  <a:cubicBezTo>
                    <a:pt x="17015" y="11597"/>
                    <a:pt x="16003" y="11931"/>
                    <a:pt x="14907" y="12193"/>
                  </a:cubicBezTo>
                  <a:close/>
                  <a:moveTo>
                    <a:pt x="37089" y="7811"/>
                  </a:moveTo>
                  <a:cubicBezTo>
                    <a:pt x="37089" y="7859"/>
                    <a:pt x="37065" y="7907"/>
                    <a:pt x="37077" y="7930"/>
                  </a:cubicBezTo>
                  <a:cubicBezTo>
                    <a:pt x="37434" y="8859"/>
                    <a:pt x="37493" y="9847"/>
                    <a:pt x="37624" y="10824"/>
                  </a:cubicBezTo>
                  <a:cubicBezTo>
                    <a:pt x="37767" y="11728"/>
                    <a:pt x="37851" y="12633"/>
                    <a:pt x="37970" y="13538"/>
                  </a:cubicBezTo>
                  <a:cubicBezTo>
                    <a:pt x="38041" y="14110"/>
                    <a:pt x="38148" y="14693"/>
                    <a:pt x="38244" y="15265"/>
                  </a:cubicBezTo>
                  <a:cubicBezTo>
                    <a:pt x="38482" y="15324"/>
                    <a:pt x="38684" y="15384"/>
                    <a:pt x="38910" y="15431"/>
                  </a:cubicBezTo>
                  <a:cubicBezTo>
                    <a:pt x="39279" y="15503"/>
                    <a:pt x="39649" y="15646"/>
                    <a:pt x="39934" y="15896"/>
                  </a:cubicBezTo>
                  <a:cubicBezTo>
                    <a:pt x="40339" y="16253"/>
                    <a:pt x="40708" y="16634"/>
                    <a:pt x="40637" y="17253"/>
                  </a:cubicBezTo>
                  <a:cubicBezTo>
                    <a:pt x="40601" y="17491"/>
                    <a:pt x="40649" y="17741"/>
                    <a:pt x="40625" y="17991"/>
                  </a:cubicBezTo>
                  <a:cubicBezTo>
                    <a:pt x="40506" y="18896"/>
                    <a:pt x="40601" y="19813"/>
                    <a:pt x="40601" y="20730"/>
                  </a:cubicBezTo>
                  <a:cubicBezTo>
                    <a:pt x="40601" y="20968"/>
                    <a:pt x="40589" y="21218"/>
                    <a:pt x="40577" y="21456"/>
                  </a:cubicBezTo>
                  <a:cubicBezTo>
                    <a:pt x="40577" y="21563"/>
                    <a:pt x="40553" y="21682"/>
                    <a:pt x="40553" y="21789"/>
                  </a:cubicBezTo>
                  <a:cubicBezTo>
                    <a:pt x="40589" y="22373"/>
                    <a:pt x="40494" y="22932"/>
                    <a:pt x="40303" y="23480"/>
                  </a:cubicBezTo>
                  <a:cubicBezTo>
                    <a:pt x="40220" y="23754"/>
                    <a:pt x="40041" y="23873"/>
                    <a:pt x="39756" y="23873"/>
                  </a:cubicBezTo>
                  <a:cubicBezTo>
                    <a:pt x="39518" y="23873"/>
                    <a:pt x="39279" y="23766"/>
                    <a:pt x="39006" y="23920"/>
                  </a:cubicBezTo>
                  <a:cubicBezTo>
                    <a:pt x="39029" y="24170"/>
                    <a:pt x="39041" y="24409"/>
                    <a:pt x="39065" y="24647"/>
                  </a:cubicBezTo>
                  <a:cubicBezTo>
                    <a:pt x="39160" y="25302"/>
                    <a:pt x="39291" y="25968"/>
                    <a:pt x="39303" y="26635"/>
                  </a:cubicBezTo>
                  <a:cubicBezTo>
                    <a:pt x="39303" y="26909"/>
                    <a:pt x="39363" y="27171"/>
                    <a:pt x="39410" y="27445"/>
                  </a:cubicBezTo>
                  <a:cubicBezTo>
                    <a:pt x="39470" y="27802"/>
                    <a:pt x="39577" y="28147"/>
                    <a:pt x="39506" y="28492"/>
                  </a:cubicBezTo>
                  <a:cubicBezTo>
                    <a:pt x="39482" y="28540"/>
                    <a:pt x="39565" y="28611"/>
                    <a:pt x="39601" y="28707"/>
                  </a:cubicBezTo>
                  <a:cubicBezTo>
                    <a:pt x="39720" y="28659"/>
                    <a:pt x="39851" y="28576"/>
                    <a:pt x="39958" y="28576"/>
                  </a:cubicBezTo>
                  <a:cubicBezTo>
                    <a:pt x="40482" y="28552"/>
                    <a:pt x="40875" y="28195"/>
                    <a:pt x="41339" y="28052"/>
                  </a:cubicBezTo>
                  <a:cubicBezTo>
                    <a:pt x="41423" y="28016"/>
                    <a:pt x="41530" y="27921"/>
                    <a:pt x="41577" y="27826"/>
                  </a:cubicBezTo>
                  <a:cubicBezTo>
                    <a:pt x="41756" y="27468"/>
                    <a:pt x="41970" y="27111"/>
                    <a:pt x="42065" y="26742"/>
                  </a:cubicBezTo>
                  <a:cubicBezTo>
                    <a:pt x="42196" y="26147"/>
                    <a:pt x="42339" y="25540"/>
                    <a:pt x="42268" y="24897"/>
                  </a:cubicBezTo>
                  <a:cubicBezTo>
                    <a:pt x="42208" y="24432"/>
                    <a:pt x="42185" y="23956"/>
                    <a:pt x="42149" y="23504"/>
                  </a:cubicBezTo>
                  <a:cubicBezTo>
                    <a:pt x="42065" y="22075"/>
                    <a:pt x="42030" y="20646"/>
                    <a:pt x="41911" y="19229"/>
                  </a:cubicBezTo>
                  <a:cubicBezTo>
                    <a:pt x="41827" y="18146"/>
                    <a:pt x="41792" y="17039"/>
                    <a:pt x="41720" y="15955"/>
                  </a:cubicBezTo>
                  <a:cubicBezTo>
                    <a:pt x="41661" y="14955"/>
                    <a:pt x="41577" y="13955"/>
                    <a:pt x="41375" y="12967"/>
                  </a:cubicBezTo>
                  <a:cubicBezTo>
                    <a:pt x="41351" y="12812"/>
                    <a:pt x="41315" y="12645"/>
                    <a:pt x="41315" y="12502"/>
                  </a:cubicBezTo>
                  <a:cubicBezTo>
                    <a:pt x="41292" y="11395"/>
                    <a:pt x="41018" y="10335"/>
                    <a:pt x="40565" y="9335"/>
                  </a:cubicBezTo>
                  <a:cubicBezTo>
                    <a:pt x="40470" y="9121"/>
                    <a:pt x="40363" y="8930"/>
                    <a:pt x="40280" y="8716"/>
                  </a:cubicBezTo>
                  <a:cubicBezTo>
                    <a:pt x="39970" y="8014"/>
                    <a:pt x="38934" y="7454"/>
                    <a:pt x="38184" y="7573"/>
                  </a:cubicBezTo>
                  <a:cubicBezTo>
                    <a:pt x="37839" y="7668"/>
                    <a:pt x="37470" y="7740"/>
                    <a:pt x="37089" y="7811"/>
                  </a:cubicBezTo>
                  <a:close/>
                  <a:moveTo>
                    <a:pt x="5251" y="32945"/>
                  </a:moveTo>
                  <a:cubicBezTo>
                    <a:pt x="5275" y="32862"/>
                    <a:pt x="5299" y="32791"/>
                    <a:pt x="5287" y="32731"/>
                  </a:cubicBezTo>
                  <a:cubicBezTo>
                    <a:pt x="5228" y="32398"/>
                    <a:pt x="5156" y="32076"/>
                    <a:pt x="5097" y="31743"/>
                  </a:cubicBezTo>
                  <a:cubicBezTo>
                    <a:pt x="5025" y="31362"/>
                    <a:pt x="4978" y="30957"/>
                    <a:pt x="4906" y="30564"/>
                  </a:cubicBezTo>
                  <a:cubicBezTo>
                    <a:pt x="4823" y="30183"/>
                    <a:pt x="4704" y="29790"/>
                    <a:pt x="4644" y="29397"/>
                  </a:cubicBezTo>
                  <a:cubicBezTo>
                    <a:pt x="4525" y="28647"/>
                    <a:pt x="4430" y="27885"/>
                    <a:pt x="4323" y="27147"/>
                  </a:cubicBezTo>
                  <a:cubicBezTo>
                    <a:pt x="4287" y="26921"/>
                    <a:pt x="4275" y="26695"/>
                    <a:pt x="4263" y="26480"/>
                  </a:cubicBezTo>
                  <a:cubicBezTo>
                    <a:pt x="4216" y="25528"/>
                    <a:pt x="4216" y="24551"/>
                    <a:pt x="4108" y="23599"/>
                  </a:cubicBezTo>
                  <a:cubicBezTo>
                    <a:pt x="4037" y="22873"/>
                    <a:pt x="4049" y="22146"/>
                    <a:pt x="3906" y="21420"/>
                  </a:cubicBezTo>
                  <a:cubicBezTo>
                    <a:pt x="3668" y="20194"/>
                    <a:pt x="3537" y="18944"/>
                    <a:pt x="3334" y="17705"/>
                  </a:cubicBezTo>
                  <a:cubicBezTo>
                    <a:pt x="3132" y="16419"/>
                    <a:pt x="3084" y="15134"/>
                    <a:pt x="3323" y="13860"/>
                  </a:cubicBezTo>
                  <a:cubicBezTo>
                    <a:pt x="3430" y="13288"/>
                    <a:pt x="3477" y="12705"/>
                    <a:pt x="3537" y="12145"/>
                  </a:cubicBezTo>
                  <a:cubicBezTo>
                    <a:pt x="2251" y="11657"/>
                    <a:pt x="1179" y="11336"/>
                    <a:pt x="703" y="11336"/>
                  </a:cubicBezTo>
                  <a:cubicBezTo>
                    <a:pt x="679" y="11419"/>
                    <a:pt x="632" y="11490"/>
                    <a:pt x="620" y="11574"/>
                  </a:cubicBezTo>
                  <a:cubicBezTo>
                    <a:pt x="584" y="11859"/>
                    <a:pt x="525" y="12157"/>
                    <a:pt x="560" y="12443"/>
                  </a:cubicBezTo>
                  <a:cubicBezTo>
                    <a:pt x="632" y="13181"/>
                    <a:pt x="656" y="13943"/>
                    <a:pt x="810" y="14693"/>
                  </a:cubicBezTo>
                  <a:cubicBezTo>
                    <a:pt x="882" y="15110"/>
                    <a:pt x="989" y="15527"/>
                    <a:pt x="977" y="15943"/>
                  </a:cubicBezTo>
                  <a:cubicBezTo>
                    <a:pt x="929" y="16634"/>
                    <a:pt x="1156" y="17312"/>
                    <a:pt x="1179" y="17991"/>
                  </a:cubicBezTo>
                  <a:cubicBezTo>
                    <a:pt x="1191" y="18682"/>
                    <a:pt x="1370" y="19348"/>
                    <a:pt x="1453" y="20027"/>
                  </a:cubicBezTo>
                  <a:cubicBezTo>
                    <a:pt x="1513" y="20444"/>
                    <a:pt x="1513" y="20884"/>
                    <a:pt x="1703" y="21265"/>
                  </a:cubicBezTo>
                  <a:cubicBezTo>
                    <a:pt x="1727" y="21325"/>
                    <a:pt x="1751" y="21396"/>
                    <a:pt x="1751" y="21456"/>
                  </a:cubicBezTo>
                  <a:cubicBezTo>
                    <a:pt x="1894" y="22694"/>
                    <a:pt x="2049" y="23932"/>
                    <a:pt x="2191" y="25182"/>
                  </a:cubicBezTo>
                  <a:cubicBezTo>
                    <a:pt x="2299" y="26028"/>
                    <a:pt x="2358" y="26861"/>
                    <a:pt x="2537" y="27695"/>
                  </a:cubicBezTo>
                  <a:cubicBezTo>
                    <a:pt x="2656" y="28278"/>
                    <a:pt x="2703" y="28885"/>
                    <a:pt x="2846" y="29469"/>
                  </a:cubicBezTo>
                  <a:lnTo>
                    <a:pt x="2846" y="29540"/>
                  </a:lnTo>
                  <a:cubicBezTo>
                    <a:pt x="2906" y="29981"/>
                    <a:pt x="2965" y="30421"/>
                    <a:pt x="3037" y="30862"/>
                  </a:cubicBezTo>
                  <a:cubicBezTo>
                    <a:pt x="3132" y="31338"/>
                    <a:pt x="3334" y="31802"/>
                    <a:pt x="3692" y="32088"/>
                  </a:cubicBezTo>
                  <a:cubicBezTo>
                    <a:pt x="4168" y="32457"/>
                    <a:pt x="4680" y="32755"/>
                    <a:pt x="5251" y="32945"/>
                  </a:cubicBezTo>
                  <a:close/>
                  <a:moveTo>
                    <a:pt x="30897" y="7276"/>
                  </a:moveTo>
                  <a:cubicBezTo>
                    <a:pt x="30397" y="7454"/>
                    <a:pt x="29945" y="7633"/>
                    <a:pt x="29469" y="7787"/>
                  </a:cubicBezTo>
                  <a:cubicBezTo>
                    <a:pt x="29207" y="7871"/>
                    <a:pt x="28897" y="7859"/>
                    <a:pt x="28623" y="7942"/>
                  </a:cubicBezTo>
                  <a:cubicBezTo>
                    <a:pt x="28183" y="8109"/>
                    <a:pt x="27790" y="8002"/>
                    <a:pt x="27421" y="7764"/>
                  </a:cubicBezTo>
                  <a:cubicBezTo>
                    <a:pt x="27183" y="7609"/>
                    <a:pt x="26945" y="7430"/>
                    <a:pt x="26695" y="7287"/>
                  </a:cubicBezTo>
                  <a:cubicBezTo>
                    <a:pt x="26302" y="7061"/>
                    <a:pt x="26052" y="6740"/>
                    <a:pt x="25897" y="6323"/>
                  </a:cubicBezTo>
                  <a:cubicBezTo>
                    <a:pt x="25813" y="6097"/>
                    <a:pt x="25694" y="5894"/>
                    <a:pt x="25587" y="5680"/>
                  </a:cubicBezTo>
                  <a:cubicBezTo>
                    <a:pt x="25349" y="5716"/>
                    <a:pt x="25159" y="5763"/>
                    <a:pt x="24968" y="5763"/>
                  </a:cubicBezTo>
                  <a:cubicBezTo>
                    <a:pt x="24099" y="5728"/>
                    <a:pt x="23277" y="5954"/>
                    <a:pt x="22480" y="6263"/>
                  </a:cubicBezTo>
                  <a:cubicBezTo>
                    <a:pt x="22289" y="6335"/>
                    <a:pt x="22087" y="6394"/>
                    <a:pt x="21896" y="6430"/>
                  </a:cubicBezTo>
                  <a:cubicBezTo>
                    <a:pt x="20813" y="6668"/>
                    <a:pt x="19741" y="6895"/>
                    <a:pt x="18610" y="7133"/>
                  </a:cubicBezTo>
                  <a:cubicBezTo>
                    <a:pt x="18741" y="7335"/>
                    <a:pt x="18848" y="7502"/>
                    <a:pt x="18932" y="7680"/>
                  </a:cubicBezTo>
                  <a:cubicBezTo>
                    <a:pt x="19039" y="7871"/>
                    <a:pt x="19122" y="8085"/>
                    <a:pt x="19205" y="8288"/>
                  </a:cubicBezTo>
                  <a:cubicBezTo>
                    <a:pt x="19348" y="8692"/>
                    <a:pt x="19265" y="9038"/>
                    <a:pt x="18944" y="9335"/>
                  </a:cubicBezTo>
                  <a:cubicBezTo>
                    <a:pt x="18670" y="9585"/>
                    <a:pt x="18396" y="9847"/>
                    <a:pt x="18098" y="10121"/>
                  </a:cubicBezTo>
                  <a:cubicBezTo>
                    <a:pt x="18253" y="10347"/>
                    <a:pt x="18455" y="10490"/>
                    <a:pt x="18694" y="10621"/>
                  </a:cubicBezTo>
                  <a:cubicBezTo>
                    <a:pt x="18860" y="10585"/>
                    <a:pt x="19003" y="10550"/>
                    <a:pt x="19158" y="10502"/>
                  </a:cubicBezTo>
                  <a:cubicBezTo>
                    <a:pt x="19741" y="10347"/>
                    <a:pt x="20337" y="10193"/>
                    <a:pt x="20884" y="9990"/>
                  </a:cubicBezTo>
                  <a:cubicBezTo>
                    <a:pt x="21480" y="9764"/>
                    <a:pt x="22123" y="9812"/>
                    <a:pt x="22718" y="9645"/>
                  </a:cubicBezTo>
                  <a:cubicBezTo>
                    <a:pt x="23575" y="9407"/>
                    <a:pt x="24468" y="9335"/>
                    <a:pt x="25337" y="9121"/>
                  </a:cubicBezTo>
                  <a:cubicBezTo>
                    <a:pt x="26147" y="8919"/>
                    <a:pt x="27004" y="8811"/>
                    <a:pt x="27814" y="8645"/>
                  </a:cubicBezTo>
                  <a:cubicBezTo>
                    <a:pt x="28290" y="8538"/>
                    <a:pt x="28790" y="8526"/>
                    <a:pt x="29266" y="8442"/>
                  </a:cubicBezTo>
                  <a:cubicBezTo>
                    <a:pt x="29921" y="8323"/>
                    <a:pt x="30588" y="8216"/>
                    <a:pt x="31255" y="8216"/>
                  </a:cubicBezTo>
                  <a:cubicBezTo>
                    <a:pt x="31386" y="8216"/>
                    <a:pt x="31540" y="8121"/>
                    <a:pt x="31731" y="8049"/>
                  </a:cubicBezTo>
                  <a:cubicBezTo>
                    <a:pt x="31481" y="7680"/>
                    <a:pt x="31195" y="7442"/>
                    <a:pt x="30897" y="7276"/>
                  </a:cubicBezTo>
                  <a:close/>
                  <a:moveTo>
                    <a:pt x="28147" y="7145"/>
                  </a:moveTo>
                  <a:cubicBezTo>
                    <a:pt x="28076" y="7049"/>
                    <a:pt x="28004" y="6954"/>
                    <a:pt x="27909" y="6847"/>
                  </a:cubicBezTo>
                  <a:cubicBezTo>
                    <a:pt x="27718" y="6633"/>
                    <a:pt x="27623" y="6394"/>
                    <a:pt x="27599" y="6121"/>
                  </a:cubicBezTo>
                  <a:cubicBezTo>
                    <a:pt x="27540" y="5561"/>
                    <a:pt x="27468" y="5013"/>
                    <a:pt x="27385" y="4454"/>
                  </a:cubicBezTo>
                  <a:cubicBezTo>
                    <a:pt x="27373" y="4311"/>
                    <a:pt x="27349" y="4180"/>
                    <a:pt x="27302" y="4061"/>
                  </a:cubicBezTo>
                  <a:cubicBezTo>
                    <a:pt x="27123" y="3477"/>
                    <a:pt x="26933" y="2930"/>
                    <a:pt x="26611" y="2394"/>
                  </a:cubicBezTo>
                  <a:cubicBezTo>
                    <a:pt x="26314" y="1894"/>
                    <a:pt x="25992" y="1430"/>
                    <a:pt x="25563" y="1025"/>
                  </a:cubicBezTo>
                  <a:cubicBezTo>
                    <a:pt x="25444" y="906"/>
                    <a:pt x="25349" y="751"/>
                    <a:pt x="25266" y="656"/>
                  </a:cubicBezTo>
                  <a:cubicBezTo>
                    <a:pt x="24635" y="418"/>
                    <a:pt x="24039" y="489"/>
                    <a:pt x="23444" y="608"/>
                  </a:cubicBezTo>
                  <a:cubicBezTo>
                    <a:pt x="22730" y="739"/>
                    <a:pt x="22003" y="858"/>
                    <a:pt x="21289" y="1049"/>
                  </a:cubicBezTo>
                  <a:cubicBezTo>
                    <a:pt x="20646" y="1239"/>
                    <a:pt x="20003" y="1430"/>
                    <a:pt x="19348" y="1596"/>
                  </a:cubicBezTo>
                  <a:cubicBezTo>
                    <a:pt x="18670" y="1775"/>
                    <a:pt x="18015" y="2072"/>
                    <a:pt x="17360" y="2346"/>
                  </a:cubicBezTo>
                  <a:cubicBezTo>
                    <a:pt x="16979" y="2513"/>
                    <a:pt x="16646" y="2727"/>
                    <a:pt x="16312" y="2942"/>
                  </a:cubicBezTo>
                  <a:cubicBezTo>
                    <a:pt x="16015" y="3156"/>
                    <a:pt x="15896" y="3454"/>
                    <a:pt x="15967" y="3823"/>
                  </a:cubicBezTo>
                  <a:cubicBezTo>
                    <a:pt x="16015" y="4013"/>
                    <a:pt x="16015" y="4228"/>
                    <a:pt x="16050" y="4418"/>
                  </a:cubicBezTo>
                  <a:cubicBezTo>
                    <a:pt x="16110" y="4882"/>
                    <a:pt x="16169" y="5347"/>
                    <a:pt x="16253" y="5799"/>
                  </a:cubicBezTo>
                  <a:cubicBezTo>
                    <a:pt x="16312" y="6144"/>
                    <a:pt x="16431" y="6490"/>
                    <a:pt x="16491" y="6847"/>
                  </a:cubicBezTo>
                  <a:cubicBezTo>
                    <a:pt x="16538" y="7121"/>
                    <a:pt x="16681" y="7347"/>
                    <a:pt x="16908" y="7514"/>
                  </a:cubicBezTo>
                  <a:cubicBezTo>
                    <a:pt x="17396" y="7859"/>
                    <a:pt x="17908" y="8180"/>
                    <a:pt x="18396" y="8526"/>
                  </a:cubicBezTo>
                  <a:cubicBezTo>
                    <a:pt x="18563" y="8490"/>
                    <a:pt x="18705" y="8430"/>
                    <a:pt x="18741" y="8168"/>
                  </a:cubicBezTo>
                  <a:cubicBezTo>
                    <a:pt x="18443" y="7859"/>
                    <a:pt x="18205" y="7406"/>
                    <a:pt x="17670" y="7264"/>
                  </a:cubicBezTo>
                  <a:cubicBezTo>
                    <a:pt x="17515" y="6668"/>
                    <a:pt x="17431" y="6049"/>
                    <a:pt x="17241" y="5490"/>
                  </a:cubicBezTo>
                  <a:cubicBezTo>
                    <a:pt x="17062" y="4978"/>
                    <a:pt x="17360" y="4585"/>
                    <a:pt x="17431" y="4132"/>
                  </a:cubicBezTo>
                  <a:cubicBezTo>
                    <a:pt x="17443" y="4061"/>
                    <a:pt x="17539" y="3989"/>
                    <a:pt x="17610" y="3954"/>
                  </a:cubicBezTo>
                  <a:cubicBezTo>
                    <a:pt x="17729" y="3894"/>
                    <a:pt x="17848" y="3847"/>
                    <a:pt x="17979" y="3811"/>
                  </a:cubicBezTo>
                  <a:cubicBezTo>
                    <a:pt x="18789" y="3549"/>
                    <a:pt x="19634" y="3418"/>
                    <a:pt x="20408" y="3049"/>
                  </a:cubicBezTo>
                  <a:cubicBezTo>
                    <a:pt x="20706" y="2918"/>
                    <a:pt x="21051" y="2858"/>
                    <a:pt x="21372" y="2775"/>
                  </a:cubicBezTo>
                  <a:cubicBezTo>
                    <a:pt x="22027" y="2632"/>
                    <a:pt x="22682" y="2525"/>
                    <a:pt x="23325" y="2358"/>
                  </a:cubicBezTo>
                  <a:cubicBezTo>
                    <a:pt x="23813" y="2251"/>
                    <a:pt x="24301" y="2263"/>
                    <a:pt x="24778" y="2251"/>
                  </a:cubicBezTo>
                  <a:cubicBezTo>
                    <a:pt x="25111" y="2227"/>
                    <a:pt x="25313" y="2430"/>
                    <a:pt x="25421" y="2739"/>
                  </a:cubicBezTo>
                  <a:cubicBezTo>
                    <a:pt x="25468" y="2882"/>
                    <a:pt x="25528" y="3037"/>
                    <a:pt x="25575" y="3180"/>
                  </a:cubicBezTo>
                  <a:cubicBezTo>
                    <a:pt x="25730" y="3644"/>
                    <a:pt x="25873" y="4120"/>
                    <a:pt x="26087" y="4549"/>
                  </a:cubicBezTo>
                  <a:cubicBezTo>
                    <a:pt x="26266" y="4906"/>
                    <a:pt x="26385" y="5240"/>
                    <a:pt x="26373" y="5621"/>
                  </a:cubicBezTo>
                  <a:cubicBezTo>
                    <a:pt x="26349" y="6597"/>
                    <a:pt x="27278" y="7204"/>
                    <a:pt x="27992" y="7264"/>
                  </a:cubicBezTo>
                  <a:cubicBezTo>
                    <a:pt x="28064" y="7264"/>
                    <a:pt x="28099" y="7204"/>
                    <a:pt x="28147" y="7145"/>
                  </a:cubicBezTo>
                  <a:close/>
                  <a:moveTo>
                    <a:pt x="7906" y="7942"/>
                  </a:moveTo>
                  <a:cubicBezTo>
                    <a:pt x="8026" y="7990"/>
                    <a:pt x="8097" y="8038"/>
                    <a:pt x="8180" y="8049"/>
                  </a:cubicBezTo>
                  <a:cubicBezTo>
                    <a:pt x="8561" y="8168"/>
                    <a:pt x="8918" y="8347"/>
                    <a:pt x="9276" y="8538"/>
                  </a:cubicBezTo>
                  <a:cubicBezTo>
                    <a:pt x="9978" y="8919"/>
                    <a:pt x="10633" y="9407"/>
                    <a:pt x="11395" y="9669"/>
                  </a:cubicBezTo>
                  <a:cubicBezTo>
                    <a:pt x="11455" y="9704"/>
                    <a:pt x="11502" y="9752"/>
                    <a:pt x="11550" y="9776"/>
                  </a:cubicBezTo>
                  <a:lnTo>
                    <a:pt x="13300" y="10895"/>
                  </a:lnTo>
                  <a:cubicBezTo>
                    <a:pt x="13479" y="11014"/>
                    <a:pt x="13669" y="11145"/>
                    <a:pt x="13812" y="11312"/>
                  </a:cubicBezTo>
                  <a:cubicBezTo>
                    <a:pt x="14014" y="11538"/>
                    <a:pt x="14217" y="11562"/>
                    <a:pt x="14467" y="11502"/>
                  </a:cubicBezTo>
                  <a:cubicBezTo>
                    <a:pt x="14574" y="11478"/>
                    <a:pt x="14681" y="11443"/>
                    <a:pt x="14800" y="11419"/>
                  </a:cubicBezTo>
                  <a:cubicBezTo>
                    <a:pt x="15229" y="11312"/>
                    <a:pt x="15657" y="11181"/>
                    <a:pt x="16098" y="11121"/>
                  </a:cubicBezTo>
                  <a:cubicBezTo>
                    <a:pt x="16550" y="11038"/>
                    <a:pt x="17015" y="11026"/>
                    <a:pt x="17491" y="10966"/>
                  </a:cubicBezTo>
                  <a:cubicBezTo>
                    <a:pt x="17610" y="10955"/>
                    <a:pt x="17717" y="10883"/>
                    <a:pt x="17848" y="10824"/>
                  </a:cubicBezTo>
                  <a:cubicBezTo>
                    <a:pt x="17789" y="10716"/>
                    <a:pt x="17765" y="10657"/>
                    <a:pt x="17717" y="10609"/>
                  </a:cubicBezTo>
                  <a:cubicBezTo>
                    <a:pt x="16943" y="10050"/>
                    <a:pt x="16253" y="9395"/>
                    <a:pt x="15467" y="8835"/>
                  </a:cubicBezTo>
                  <a:cubicBezTo>
                    <a:pt x="15038" y="8526"/>
                    <a:pt x="14586" y="8240"/>
                    <a:pt x="14098" y="8038"/>
                  </a:cubicBezTo>
                  <a:cubicBezTo>
                    <a:pt x="13383" y="7740"/>
                    <a:pt x="12657" y="7442"/>
                    <a:pt x="11955" y="7109"/>
                  </a:cubicBezTo>
                  <a:cubicBezTo>
                    <a:pt x="11550" y="6918"/>
                    <a:pt x="11181" y="6799"/>
                    <a:pt x="10740" y="6895"/>
                  </a:cubicBezTo>
                  <a:cubicBezTo>
                    <a:pt x="10585" y="6918"/>
                    <a:pt x="10442" y="6954"/>
                    <a:pt x="10288" y="6990"/>
                  </a:cubicBezTo>
                  <a:cubicBezTo>
                    <a:pt x="9871" y="7133"/>
                    <a:pt x="9466" y="7323"/>
                    <a:pt x="9014" y="7383"/>
                  </a:cubicBezTo>
                  <a:cubicBezTo>
                    <a:pt x="8597" y="7442"/>
                    <a:pt x="8264" y="7668"/>
                    <a:pt x="7906" y="7942"/>
                  </a:cubicBezTo>
                  <a:close/>
                  <a:moveTo>
                    <a:pt x="35981" y="7728"/>
                  </a:moveTo>
                  <a:cubicBezTo>
                    <a:pt x="35993" y="7680"/>
                    <a:pt x="36005" y="7621"/>
                    <a:pt x="36041" y="7573"/>
                  </a:cubicBezTo>
                  <a:cubicBezTo>
                    <a:pt x="35815" y="7371"/>
                    <a:pt x="35588" y="7145"/>
                    <a:pt x="35350" y="6966"/>
                  </a:cubicBezTo>
                  <a:cubicBezTo>
                    <a:pt x="34969" y="6680"/>
                    <a:pt x="34636" y="6371"/>
                    <a:pt x="34350" y="5978"/>
                  </a:cubicBezTo>
                  <a:cubicBezTo>
                    <a:pt x="34160" y="5716"/>
                    <a:pt x="33922" y="5478"/>
                    <a:pt x="33683" y="5251"/>
                  </a:cubicBezTo>
                  <a:cubicBezTo>
                    <a:pt x="33422" y="4990"/>
                    <a:pt x="33124" y="4751"/>
                    <a:pt x="32838" y="4489"/>
                  </a:cubicBezTo>
                  <a:cubicBezTo>
                    <a:pt x="32148" y="3894"/>
                    <a:pt x="31409" y="3442"/>
                    <a:pt x="30540" y="3168"/>
                  </a:cubicBezTo>
                  <a:cubicBezTo>
                    <a:pt x="30350" y="3108"/>
                    <a:pt x="30171" y="3096"/>
                    <a:pt x="29969" y="3120"/>
                  </a:cubicBezTo>
                  <a:cubicBezTo>
                    <a:pt x="29588" y="3180"/>
                    <a:pt x="29207" y="3180"/>
                    <a:pt x="28838" y="3204"/>
                  </a:cubicBezTo>
                  <a:cubicBezTo>
                    <a:pt x="28504" y="3215"/>
                    <a:pt x="28183" y="3156"/>
                    <a:pt x="27826" y="3227"/>
                  </a:cubicBezTo>
                  <a:cubicBezTo>
                    <a:pt x="27968" y="3739"/>
                    <a:pt x="28099" y="4228"/>
                    <a:pt x="28219" y="4704"/>
                  </a:cubicBezTo>
                  <a:cubicBezTo>
                    <a:pt x="28742" y="4870"/>
                    <a:pt x="29171" y="5144"/>
                    <a:pt x="29576" y="5478"/>
                  </a:cubicBezTo>
                  <a:cubicBezTo>
                    <a:pt x="30112" y="5906"/>
                    <a:pt x="30635" y="6371"/>
                    <a:pt x="31195" y="6775"/>
                  </a:cubicBezTo>
                  <a:cubicBezTo>
                    <a:pt x="31540" y="7014"/>
                    <a:pt x="31778" y="7311"/>
                    <a:pt x="32017" y="7633"/>
                  </a:cubicBezTo>
                  <a:cubicBezTo>
                    <a:pt x="32112" y="7752"/>
                    <a:pt x="32195" y="7883"/>
                    <a:pt x="32290" y="8038"/>
                  </a:cubicBezTo>
                  <a:cubicBezTo>
                    <a:pt x="33505" y="7883"/>
                    <a:pt x="34743" y="7680"/>
                    <a:pt x="35981" y="7728"/>
                  </a:cubicBezTo>
                  <a:close/>
                  <a:moveTo>
                    <a:pt x="4739" y="11728"/>
                  </a:moveTo>
                  <a:cubicBezTo>
                    <a:pt x="5013" y="11836"/>
                    <a:pt x="5180" y="11895"/>
                    <a:pt x="5347" y="11967"/>
                  </a:cubicBezTo>
                  <a:cubicBezTo>
                    <a:pt x="5537" y="12038"/>
                    <a:pt x="5716" y="12098"/>
                    <a:pt x="5906" y="12169"/>
                  </a:cubicBezTo>
                  <a:cubicBezTo>
                    <a:pt x="6228" y="12312"/>
                    <a:pt x="6502" y="12455"/>
                    <a:pt x="6847" y="12502"/>
                  </a:cubicBezTo>
                  <a:cubicBezTo>
                    <a:pt x="7061" y="12526"/>
                    <a:pt x="7252" y="12669"/>
                    <a:pt x="7454" y="12752"/>
                  </a:cubicBezTo>
                  <a:cubicBezTo>
                    <a:pt x="7668" y="12848"/>
                    <a:pt x="7859" y="12967"/>
                    <a:pt x="8085" y="12990"/>
                  </a:cubicBezTo>
                  <a:cubicBezTo>
                    <a:pt x="8692" y="13038"/>
                    <a:pt x="9335" y="13157"/>
                    <a:pt x="9907" y="12764"/>
                  </a:cubicBezTo>
                  <a:cubicBezTo>
                    <a:pt x="9990" y="12705"/>
                    <a:pt x="10109" y="12705"/>
                    <a:pt x="10216" y="12681"/>
                  </a:cubicBezTo>
                  <a:cubicBezTo>
                    <a:pt x="10383" y="12621"/>
                    <a:pt x="10538" y="12574"/>
                    <a:pt x="10704" y="12514"/>
                  </a:cubicBezTo>
                  <a:cubicBezTo>
                    <a:pt x="10823" y="12467"/>
                    <a:pt x="10943" y="12371"/>
                    <a:pt x="11062" y="12348"/>
                  </a:cubicBezTo>
                  <a:cubicBezTo>
                    <a:pt x="11836" y="12276"/>
                    <a:pt x="12550" y="11907"/>
                    <a:pt x="13336" y="11776"/>
                  </a:cubicBezTo>
                  <a:cubicBezTo>
                    <a:pt x="13276" y="11693"/>
                    <a:pt x="13264" y="11621"/>
                    <a:pt x="13205" y="11597"/>
                  </a:cubicBezTo>
                  <a:lnTo>
                    <a:pt x="12538" y="11145"/>
                  </a:lnTo>
                  <a:cubicBezTo>
                    <a:pt x="12276" y="11002"/>
                    <a:pt x="12026" y="10859"/>
                    <a:pt x="11788" y="10704"/>
                  </a:cubicBezTo>
                  <a:cubicBezTo>
                    <a:pt x="11181" y="10300"/>
                    <a:pt x="10562" y="9907"/>
                    <a:pt x="9895" y="9609"/>
                  </a:cubicBezTo>
                  <a:cubicBezTo>
                    <a:pt x="9657" y="9657"/>
                    <a:pt x="9442" y="9752"/>
                    <a:pt x="9228" y="9728"/>
                  </a:cubicBezTo>
                  <a:cubicBezTo>
                    <a:pt x="8907" y="9716"/>
                    <a:pt x="8621" y="9812"/>
                    <a:pt x="8335" y="9966"/>
                  </a:cubicBezTo>
                  <a:cubicBezTo>
                    <a:pt x="8192" y="10062"/>
                    <a:pt x="8014" y="10121"/>
                    <a:pt x="7847" y="10181"/>
                  </a:cubicBezTo>
                  <a:cubicBezTo>
                    <a:pt x="7311" y="10407"/>
                    <a:pt x="6775" y="10621"/>
                    <a:pt x="6251" y="10859"/>
                  </a:cubicBezTo>
                  <a:cubicBezTo>
                    <a:pt x="5894" y="11026"/>
                    <a:pt x="5537" y="11216"/>
                    <a:pt x="5180" y="11419"/>
                  </a:cubicBezTo>
                  <a:cubicBezTo>
                    <a:pt x="5061" y="11478"/>
                    <a:pt x="4942" y="11574"/>
                    <a:pt x="4739" y="11728"/>
                  </a:cubicBezTo>
                  <a:close/>
                  <a:moveTo>
                    <a:pt x="31433" y="23623"/>
                  </a:moveTo>
                  <a:cubicBezTo>
                    <a:pt x="31183" y="23432"/>
                    <a:pt x="30897" y="23420"/>
                    <a:pt x="30624" y="23385"/>
                  </a:cubicBezTo>
                  <a:cubicBezTo>
                    <a:pt x="30124" y="23301"/>
                    <a:pt x="29814" y="23027"/>
                    <a:pt x="29707" y="22527"/>
                  </a:cubicBezTo>
                  <a:cubicBezTo>
                    <a:pt x="29647" y="22206"/>
                    <a:pt x="29612" y="21873"/>
                    <a:pt x="29552" y="21551"/>
                  </a:cubicBezTo>
                  <a:cubicBezTo>
                    <a:pt x="29504" y="21265"/>
                    <a:pt x="29385" y="21158"/>
                    <a:pt x="29088" y="21194"/>
                  </a:cubicBezTo>
                  <a:cubicBezTo>
                    <a:pt x="28671" y="21230"/>
                    <a:pt x="28302" y="21432"/>
                    <a:pt x="28028" y="21730"/>
                  </a:cubicBezTo>
                  <a:cubicBezTo>
                    <a:pt x="27528" y="22289"/>
                    <a:pt x="27076" y="22885"/>
                    <a:pt x="26873" y="23647"/>
                  </a:cubicBezTo>
                  <a:cubicBezTo>
                    <a:pt x="26754" y="24087"/>
                    <a:pt x="26837" y="24468"/>
                    <a:pt x="27171" y="24801"/>
                  </a:cubicBezTo>
                  <a:cubicBezTo>
                    <a:pt x="27980" y="25623"/>
                    <a:pt x="28992" y="25861"/>
                    <a:pt x="30100" y="25849"/>
                  </a:cubicBezTo>
                  <a:cubicBezTo>
                    <a:pt x="30397" y="25849"/>
                    <a:pt x="30683" y="25718"/>
                    <a:pt x="30874" y="25504"/>
                  </a:cubicBezTo>
                  <a:cubicBezTo>
                    <a:pt x="31171" y="25182"/>
                    <a:pt x="31517" y="24873"/>
                    <a:pt x="31588" y="24444"/>
                  </a:cubicBezTo>
                  <a:cubicBezTo>
                    <a:pt x="31540" y="24159"/>
                    <a:pt x="31481" y="23885"/>
                    <a:pt x="31433" y="23623"/>
                  </a:cubicBezTo>
                  <a:close/>
                  <a:moveTo>
                    <a:pt x="31576" y="21611"/>
                  </a:moveTo>
                  <a:cubicBezTo>
                    <a:pt x="32314" y="21682"/>
                    <a:pt x="33017" y="21742"/>
                    <a:pt x="33755" y="21813"/>
                  </a:cubicBezTo>
                  <a:cubicBezTo>
                    <a:pt x="33779" y="21623"/>
                    <a:pt x="33814" y="21444"/>
                    <a:pt x="33814" y="21265"/>
                  </a:cubicBezTo>
                  <a:cubicBezTo>
                    <a:pt x="33803" y="20634"/>
                    <a:pt x="33779" y="20015"/>
                    <a:pt x="33755" y="19384"/>
                  </a:cubicBezTo>
                  <a:cubicBezTo>
                    <a:pt x="33755" y="19146"/>
                    <a:pt x="33791" y="18896"/>
                    <a:pt x="33779" y="18658"/>
                  </a:cubicBezTo>
                  <a:cubicBezTo>
                    <a:pt x="33755" y="18253"/>
                    <a:pt x="33695" y="17860"/>
                    <a:pt x="33672" y="17467"/>
                  </a:cubicBezTo>
                  <a:cubicBezTo>
                    <a:pt x="33636" y="17098"/>
                    <a:pt x="33564" y="16729"/>
                    <a:pt x="33433" y="16408"/>
                  </a:cubicBezTo>
                  <a:cubicBezTo>
                    <a:pt x="32660" y="16265"/>
                    <a:pt x="31909" y="16134"/>
                    <a:pt x="31136" y="15979"/>
                  </a:cubicBezTo>
                  <a:cubicBezTo>
                    <a:pt x="31136" y="16253"/>
                    <a:pt x="31124" y="16503"/>
                    <a:pt x="31136" y="16741"/>
                  </a:cubicBezTo>
                  <a:lnTo>
                    <a:pt x="31362" y="19598"/>
                  </a:lnTo>
                  <a:cubicBezTo>
                    <a:pt x="31433" y="20241"/>
                    <a:pt x="31493" y="20884"/>
                    <a:pt x="31576" y="21611"/>
                  </a:cubicBezTo>
                  <a:close/>
                  <a:moveTo>
                    <a:pt x="30516" y="22766"/>
                  </a:moveTo>
                  <a:cubicBezTo>
                    <a:pt x="30814" y="22789"/>
                    <a:pt x="31076" y="22801"/>
                    <a:pt x="31350" y="22813"/>
                  </a:cubicBezTo>
                  <a:cubicBezTo>
                    <a:pt x="32112" y="22873"/>
                    <a:pt x="32850" y="22932"/>
                    <a:pt x="33612" y="22992"/>
                  </a:cubicBezTo>
                  <a:cubicBezTo>
                    <a:pt x="33660" y="22992"/>
                    <a:pt x="33695" y="22992"/>
                    <a:pt x="33743" y="22968"/>
                  </a:cubicBezTo>
                  <a:cubicBezTo>
                    <a:pt x="33803" y="22932"/>
                    <a:pt x="33850" y="22885"/>
                    <a:pt x="33922" y="22825"/>
                  </a:cubicBezTo>
                  <a:cubicBezTo>
                    <a:pt x="33898" y="22646"/>
                    <a:pt x="33862" y="22456"/>
                    <a:pt x="33838" y="22265"/>
                  </a:cubicBezTo>
                  <a:cubicBezTo>
                    <a:pt x="33374" y="22254"/>
                    <a:pt x="32945" y="22254"/>
                    <a:pt x="32529" y="22218"/>
                  </a:cubicBezTo>
                  <a:cubicBezTo>
                    <a:pt x="32255" y="22206"/>
                    <a:pt x="31993" y="22158"/>
                    <a:pt x="31731" y="22099"/>
                  </a:cubicBezTo>
                  <a:cubicBezTo>
                    <a:pt x="31433" y="22027"/>
                    <a:pt x="31243" y="21813"/>
                    <a:pt x="31124" y="21539"/>
                  </a:cubicBezTo>
                  <a:cubicBezTo>
                    <a:pt x="30933" y="21075"/>
                    <a:pt x="30862" y="20587"/>
                    <a:pt x="30874" y="20087"/>
                  </a:cubicBezTo>
                  <a:cubicBezTo>
                    <a:pt x="30897" y="19408"/>
                    <a:pt x="30743" y="18717"/>
                    <a:pt x="30778" y="18027"/>
                  </a:cubicBezTo>
                  <a:cubicBezTo>
                    <a:pt x="30814" y="17396"/>
                    <a:pt x="30743" y="16777"/>
                    <a:pt x="30707" y="16146"/>
                  </a:cubicBezTo>
                  <a:cubicBezTo>
                    <a:pt x="30695" y="15896"/>
                    <a:pt x="30743" y="15657"/>
                    <a:pt x="30874" y="15479"/>
                  </a:cubicBezTo>
                  <a:cubicBezTo>
                    <a:pt x="31183" y="15348"/>
                    <a:pt x="31457" y="15324"/>
                    <a:pt x="31755" y="15443"/>
                  </a:cubicBezTo>
                  <a:cubicBezTo>
                    <a:pt x="32064" y="15562"/>
                    <a:pt x="32386" y="15646"/>
                    <a:pt x="32719" y="15729"/>
                  </a:cubicBezTo>
                  <a:cubicBezTo>
                    <a:pt x="32910" y="15788"/>
                    <a:pt x="33100" y="15824"/>
                    <a:pt x="33314" y="15705"/>
                  </a:cubicBezTo>
                  <a:cubicBezTo>
                    <a:pt x="33314" y="15646"/>
                    <a:pt x="33338" y="15562"/>
                    <a:pt x="33326" y="15503"/>
                  </a:cubicBezTo>
                  <a:cubicBezTo>
                    <a:pt x="33302" y="15360"/>
                    <a:pt x="33255" y="15205"/>
                    <a:pt x="33219" y="15074"/>
                  </a:cubicBezTo>
                  <a:cubicBezTo>
                    <a:pt x="32802" y="14991"/>
                    <a:pt x="32421" y="14884"/>
                    <a:pt x="32017" y="14812"/>
                  </a:cubicBezTo>
                  <a:cubicBezTo>
                    <a:pt x="31909" y="14776"/>
                    <a:pt x="31790" y="14765"/>
                    <a:pt x="31695" y="14765"/>
                  </a:cubicBezTo>
                  <a:cubicBezTo>
                    <a:pt x="31159" y="14788"/>
                    <a:pt x="30635" y="14836"/>
                    <a:pt x="30052" y="14884"/>
                  </a:cubicBezTo>
                  <a:cubicBezTo>
                    <a:pt x="29981" y="15646"/>
                    <a:pt x="29969" y="16396"/>
                    <a:pt x="29945" y="17146"/>
                  </a:cubicBezTo>
                  <a:cubicBezTo>
                    <a:pt x="29945" y="17729"/>
                    <a:pt x="29993" y="18301"/>
                    <a:pt x="30004" y="18884"/>
                  </a:cubicBezTo>
                  <a:cubicBezTo>
                    <a:pt x="30028" y="19872"/>
                    <a:pt x="30100" y="20849"/>
                    <a:pt x="30219" y="21813"/>
                  </a:cubicBezTo>
                  <a:cubicBezTo>
                    <a:pt x="30266" y="22158"/>
                    <a:pt x="30350" y="22444"/>
                    <a:pt x="30516" y="22766"/>
                  </a:cubicBezTo>
                  <a:close/>
                  <a:moveTo>
                    <a:pt x="8954" y="9014"/>
                  </a:moveTo>
                  <a:cubicBezTo>
                    <a:pt x="8597" y="8895"/>
                    <a:pt x="8252" y="8776"/>
                    <a:pt x="7918" y="8657"/>
                  </a:cubicBezTo>
                  <a:cubicBezTo>
                    <a:pt x="7704" y="8585"/>
                    <a:pt x="7490" y="8585"/>
                    <a:pt x="7264" y="8657"/>
                  </a:cubicBezTo>
                  <a:cubicBezTo>
                    <a:pt x="6823" y="8811"/>
                    <a:pt x="6371" y="8919"/>
                    <a:pt x="5930" y="9061"/>
                  </a:cubicBezTo>
                  <a:cubicBezTo>
                    <a:pt x="5144" y="9300"/>
                    <a:pt x="4370" y="9573"/>
                    <a:pt x="3561" y="9788"/>
                  </a:cubicBezTo>
                  <a:cubicBezTo>
                    <a:pt x="2882" y="9990"/>
                    <a:pt x="2239" y="10323"/>
                    <a:pt x="1584" y="10597"/>
                  </a:cubicBezTo>
                  <a:cubicBezTo>
                    <a:pt x="1429" y="10657"/>
                    <a:pt x="1394" y="10776"/>
                    <a:pt x="1513" y="10943"/>
                  </a:cubicBezTo>
                  <a:cubicBezTo>
                    <a:pt x="2346" y="11181"/>
                    <a:pt x="3156" y="11514"/>
                    <a:pt x="3965" y="11597"/>
                  </a:cubicBezTo>
                  <a:cubicBezTo>
                    <a:pt x="4430" y="11312"/>
                    <a:pt x="4799" y="11062"/>
                    <a:pt x="5180" y="10835"/>
                  </a:cubicBezTo>
                  <a:cubicBezTo>
                    <a:pt x="5835" y="10443"/>
                    <a:pt x="6478" y="10062"/>
                    <a:pt x="7204" y="9812"/>
                  </a:cubicBezTo>
                  <a:cubicBezTo>
                    <a:pt x="7740" y="9609"/>
                    <a:pt x="8252" y="9311"/>
                    <a:pt x="8835" y="9181"/>
                  </a:cubicBezTo>
                  <a:cubicBezTo>
                    <a:pt x="8859" y="9169"/>
                    <a:pt x="8895" y="9097"/>
                    <a:pt x="8954" y="9014"/>
                  </a:cubicBezTo>
                  <a:close/>
                  <a:moveTo>
                    <a:pt x="14967" y="16515"/>
                  </a:moveTo>
                  <a:cubicBezTo>
                    <a:pt x="14872" y="16658"/>
                    <a:pt x="14824" y="16681"/>
                    <a:pt x="14824" y="16729"/>
                  </a:cubicBezTo>
                  <a:cubicBezTo>
                    <a:pt x="14681" y="17515"/>
                    <a:pt x="14514" y="18301"/>
                    <a:pt x="14383" y="19098"/>
                  </a:cubicBezTo>
                  <a:cubicBezTo>
                    <a:pt x="14312" y="19527"/>
                    <a:pt x="14288" y="19968"/>
                    <a:pt x="14193" y="20408"/>
                  </a:cubicBezTo>
                  <a:cubicBezTo>
                    <a:pt x="13967" y="21396"/>
                    <a:pt x="13693" y="22396"/>
                    <a:pt x="13479" y="23397"/>
                  </a:cubicBezTo>
                  <a:cubicBezTo>
                    <a:pt x="13395" y="23718"/>
                    <a:pt x="13276" y="24063"/>
                    <a:pt x="13300" y="24468"/>
                  </a:cubicBezTo>
                  <a:cubicBezTo>
                    <a:pt x="14193" y="23980"/>
                    <a:pt x="14943" y="23361"/>
                    <a:pt x="15741" y="22849"/>
                  </a:cubicBezTo>
                  <a:cubicBezTo>
                    <a:pt x="15646" y="21753"/>
                    <a:pt x="15384" y="20730"/>
                    <a:pt x="15360" y="19694"/>
                  </a:cubicBezTo>
                  <a:cubicBezTo>
                    <a:pt x="15038" y="18682"/>
                    <a:pt x="15265" y="17586"/>
                    <a:pt x="14967" y="16515"/>
                  </a:cubicBezTo>
                  <a:close/>
                  <a:moveTo>
                    <a:pt x="20884" y="27254"/>
                  </a:moveTo>
                  <a:cubicBezTo>
                    <a:pt x="21396" y="27052"/>
                    <a:pt x="21706" y="26695"/>
                    <a:pt x="22015" y="26373"/>
                  </a:cubicBezTo>
                  <a:cubicBezTo>
                    <a:pt x="22444" y="25921"/>
                    <a:pt x="22837" y="25432"/>
                    <a:pt x="22956" y="24790"/>
                  </a:cubicBezTo>
                  <a:cubicBezTo>
                    <a:pt x="23099" y="24016"/>
                    <a:pt x="23075" y="23266"/>
                    <a:pt x="22765" y="22515"/>
                  </a:cubicBezTo>
                  <a:cubicBezTo>
                    <a:pt x="22432" y="21730"/>
                    <a:pt x="21884" y="21134"/>
                    <a:pt x="21230" y="20622"/>
                  </a:cubicBezTo>
                  <a:cubicBezTo>
                    <a:pt x="21039" y="20480"/>
                    <a:pt x="20813" y="20372"/>
                    <a:pt x="20539" y="20372"/>
                  </a:cubicBezTo>
                  <a:cubicBezTo>
                    <a:pt x="20420" y="20372"/>
                    <a:pt x="20289" y="20420"/>
                    <a:pt x="20158" y="20468"/>
                  </a:cubicBezTo>
                  <a:cubicBezTo>
                    <a:pt x="20158" y="20587"/>
                    <a:pt x="20170" y="20670"/>
                    <a:pt x="20170" y="20765"/>
                  </a:cubicBezTo>
                  <a:cubicBezTo>
                    <a:pt x="20206" y="21122"/>
                    <a:pt x="20348" y="21372"/>
                    <a:pt x="20634" y="21599"/>
                  </a:cubicBezTo>
                  <a:cubicBezTo>
                    <a:pt x="21003" y="21873"/>
                    <a:pt x="21277" y="22254"/>
                    <a:pt x="21515" y="22670"/>
                  </a:cubicBezTo>
                  <a:cubicBezTo>
                    <a:pt x="22075" y="23635"/>
                    <a:pt x="21956" y="24540"/>
                    <a:pt x="21372" y="25432"/>
                  </a:cubicBezTo>
                  <a:cubicBezTo>
                    <a:pt x="21170" y="25742"/>
                    <a:pt x="20896" y="26016"/>
                    <a:pt x="20658" y="26314"/>
                  </a:cubicBezTo>
                  <a:cubicBezTo>
                    <a:pt x="20706" y="26599"/>
                    <a:pt x="20658" y="26921"/>
                    <a:pt x="20884" y="27254"/>
                  </a:cubicBezTo>
                  <a:close/>
                  <a:moveTo>
                    <a:pt x="20170" y="19777"/>
                  </a:moveTo>
                  <a:cubicBezTo>
                    <a:pt x="20337" y="19777"/>
                    <a:pt x="20515" y="19837"/>
                    <a:pt x="20634" y="19765"/>
                  </a:cubicBezTo>
                  <a:cubicBezTo>
                    <a:pt x="21051" y="19539"/>
                    <a:pt x="21468" y="19313"/>
                    <a:pt x="21813" y="19015"/>
                  </a:cubicBezTo>
                  <a:cubicBezTo>
                    <a:pt x="22194" y="18682"/>
                    <a:pt x="22504" y="18277"/>
                    <a:pt x="22908" y="17943"/>
                  </a:cubicBezTo>
                  <a:cubicBezTo>
                    <a:pt x="23146" y="17753"/>
                    <a:pt x="23123" y="17539"/>
                    <a:pt x="22825" y="17348"/>
                  </a:cubicBezTo>
                  <a:cubicBezTo>
                    <a:pt x="22587" y="17181"/>
                    <a:pt x="22325" y="17051"/>
                    <a:pt x="22075" y="16908"/>
                  </a:cubicBezTo>
                  <a:cubicBezTo>
                    <a:pt x="21908" y="16800"/>
                    <a:pt x="21742" y="16681"/>
                    <a:pt x="21575" y="16574"/>
                  </a:cubicBezTo>
                  <a:lnTo>
                    <a:pt x="19825" y="15455"/>
                  </a:lnTo>
                  <a:cubicBezTo>
                    <a:pt x="19801" y="15443"/>
                    <a:pt x="19741" y="15455"/>
                    <a:pt x="19634" y="15455"/>
                  </a:cubicBezTo>
                  <a:cubicBezTo>
                    <a:pt x="19765" y="16169"/>
                    <a:pt x="19848" y="16872"/>
                    <a:pt x="19932" y="17574"/>
                  </a:cubicBezTo>
                  <a:cubicBezTo>
                    <a:pt x="20051" y="18277"/>
                    <a:pt x="20098" y="18991"/>
                    <a:pt x="20170" y="19777"/>
                  </a:cubicBezTo>
                  <a:close/>
                  <a:moveTo>
                    <a:pt x="33922" y="4906"/>
                  </a:moveTo>
                  <a:cubicBezTo>
                    <a:pt x="34529" y="5501"/>
                    <a:pt x="35053" y="6073"/>
                    <a:pt x="35696" y="6537"/>
                  </a:cubicBezTo>
                  <a:cubicBezTo>
                    <a:pt x="35886" y="6680"/>
                    <a:pt x="36112" y="6799"/>
                    <a:pt x="36279" y="6978"/>
                  </a:cubicBezTo>
                  <a:cubicBezTo>
                    <a:pt x="36529" y="7264"/>
                    <a:pt x="36779" y="7276"/>
                    <a:pt x="37112" y="7168"/>
                  </a:cubicBezTo>
                  <a:cubicBezTo>
                    <a:pt x="37648" y="6990"/>
                    <a:pt x="38196" y="6918"/>
                    <a:pt x="38744" y="7025"/>
                  </a:cubicBezTo>
                  <a:cubicBezTo>
                    <a:pt x="38875" y="7049"/>
                    <a:pt x="39029" y="7025"/>
                    <a:pt x="39196" y="7025"/>
                  </a:cubicBezTo>
                  <a:cubicBezTo>
                    <a:pt x="39172" y="6954"/>
                    <a:pt x="39196" y="6895"/>
                    <a:pt x="39160" y="6859"/>
                  </a:cubicBezTo>
                  <a:cubicBezTo>
                    <a:pt x="38851" y="6323"/>
                    <a:pt x="38410" y="5906"/>
                    <a:pt x="37970" y="5501"/>
                  </a:cubicBezTo>
                  <a:cubicBezTo>
                    <a:pt x="37708" y="5275"/>
                    <a:pt x="37386" y="5132"/>
                    <a:pt x="37029" y="5037"/>
                  </a:cubicBezTo>
                  <a:cubicBezTo>
                    <a:pt x="36041" y="4835"/>
                    <a:pt x="35029" y="4835"/>
                    <a:pt x="33922" y="4906"/>
                  </a:cubicBezTo>
                  <a:close/>
                  <a:moveTo>
                    <a:pt x="17777" y="5025"/>
                  </a:moveTo>
                  <a:cubicBezTo>
                    <a:pt x="18134" y="5109"/>
                    <a:pt x="18479" y="5049"/>
                    <a:pt x="18836" y="4966"/>
                  </a:cubicBezTo>
                  <a:cubicBezTo>
                    <a:pt x="19753" y="4787"/>
                    <a:pt x="20646" y="4537"/>
                    <a:pt x="21539" y="4251"/>
                  </a:cubicBezTo>
                  <a:cubicBezTo>
                    <a:pt x="22123" y="4061"/>
                    <a:pt x="22706" y="3942"/>
                    <a:pt x="23301" y="3870"/>
                  </a:cubicBezTo>
                  <a:cubicBezTo>
                    <a:pt x="23920" y="3799"/>
                    <a:pt x="24551" y="3739"/>
                    <a:pt x="25206" y="3680"/>
                  </a:cubicBezTo>
                  <a:cubicBezTo>
                    <a:pt x="25111" y="3394"/>
                    <a:pt x="25051" y="3168"/>
                    <a:pt x="24968" y="2906"/>
                  </a:cubicBezTo>
                  <a:cubicBezTo>
                    <a:pt x="24754" y="2906"/>
                    <a:pt x="24551" y="2882"/>
                    <a:pt x="24349" y="2882"/>
                  </a:cubicBezTo>
                  <a:cubicBezTo>
                    <a:pt x="23289" y="2930"/>
                    <a:pt x="22301" y="3239"/>
                    <a:pt x="21265" y="3454"/>
                  </a:cubicBezTo>
                  <a:cubicBezTo>
                    <a:pt x="20849" y="3537"/>
                    <a:pt x="20456" y="3680"/>
                    <a:pt x="20051" y="3811"/>
                  </a:cubicBezTo>
                  <a:cubicBezTo>
                    <a:pt x="19360" y="4037"/>
                    <a:pt x="18694" y="4251"/>
                    <a:pt x="18027" y="4478"/>
                  </a:cubicBezTo>
                  <a:cubicBezTo>
                    <a:pt x="17753" y="4573"/>
                    <a:pt x="17705" y="4763"/>
                    <a:pt x="17777" y="5025"/>
                  </a:cubicBezTo>
                  <a:close/>
                  <a:moveTo>
                    <a:pt x="25278" y="4430"/>
                  </a:moveTo>
                  <a:cubicBezTo>
                    <a:pt x="25182" y="4418"/>
                    <a:pt x="25123" y="4394"/>
                    <a:pt x="25063" y="4406"/>
                  </a:cubicBezTo>
                  <a:cubicBezTo>
                    <a:pt x="24504" y="4489"/>
                    <a:pt x="23920" y="4585"/>
                    <a:pt x="23373" y="4704"/>
                  </a:cubicBezTo>
                  <a:cubicBezTo>
                    <a:pt x="22623" y="4847"/>
                    <a:pt x="21884" y="5001"/>
                    <a:pt x="21158" y="5168"/>
                  </a:cubicBezTo>
                  <a:cubicBezTo>
                    <a:pt x="20599" y="5275"/>
                    <a:pt x="20027" y="5359"/>
                    <a:pt x="19456" y="5478"/>
                  </a:cubicBezTo>
                  <a:cubicBezTo>
                    <a:pt x="18979" y="5561"/>
                    <a:pt x="18491" y="5621"/>
                    <a:pt x="18039" y="5823"/>
                  </a:cubicBezTo>
                  <a:cubicBezTo>
                    <a:pt x="18039" y="5906"/>
                    <a:pt x="18039" y="5966"/>
                    <a:pt x="18062" y="6025"/>
                  </a:cubicBezTo>
                  <a:cubicBezTo>
                    <a:pt x="18074" y="6121"/>
                    <a:pt x="18086" y="6204"/>
                    <a:pt x="18122" y="6287"/>
                  </a:cubicBezTo>
                  <a:cubicBezTo>
                    <a:pt x="18182" y="6502"/>
                    <a:pt x="18277" y="6609"/>
                    <a:pt x="18491" y="6585"/>
                  </a:cubicBezTo>
                  <a:cubicBezTo>
                    <a:pt x="18682" y="6573"/>
                    <a:pt x="18896" y="6525"/>
                    <a:pt x="19086" y="6490"/>
                  </a:cubicBezTo>
                  <a:cubicBezTo>
                    <a:pt x="19682" y="6335"/>
                    <a:pt x="20277" y="6133"/>
                    <a:pt x="20884" y="6037"/>
                  </a:cubicBezTo>
                  <a:cubicBezTo>
                    <a:pt x="21551" y="5930"/>
                    <a:pt x="22182" y="5728"/>
                    <a:pt x="22825" y="5561"/>
                  </a:cubicBezTo>
                  <a:cubicBezTo>
                    <a:pt x="23146" y="5490"/>
                    <a:pt x="23456" y="5371"/>
                    <a:pt x="23789" y="5311"/>
                  </a:cubicBezTo>
                  <a:cubicBezTo>
                    <a:pt x="24206" y="5240"/>
                    <a:pt x="24623" y="5204"/>
                    <a:pt x="25051" y="5144"/>
                  </a:cubicBezTo>
                  <a:cubicBezTo>
                    <a:pt x="25206" y="5132"/>
                    <a:pt x="25349" y="5073"/>
                    <a:pt x="25516" y="5037"/>
                  </a:cubicBezTo>
                  <a:cubicBezTo>
                    <a:pt x="25397" y="4811"/>
                    <a:pt x="25337" y="4632"/>
                    <a:pt x="25278" y="4430"/>
                  </a:cubicBezTo>
                  <a:close/>
                  <a:moveTo>
                    <a:pt x="39756" y="23147"/>
                  </a:moveTo>
                  <a:cubicBezTo>
                    <a:pt x="39768" y="23099"/>
                    <a:pt x="39815" y="23063"/>
                    <a:pt x="39815" y="23027"/>
                  </a:cubicBezTo>
                  <a:cubicBezTo>
                    <a:pt x="39970" y="22158"/>
                    <a:pt x="40006" y="21301"/>
                    <a:pt x="39946" y="20432"/>
                  </a:cubicBezTo>
                  <a:cubicBezTo>
                    <a:pt x="39922" y="20015"/>
                    <a:pt x="39994" y="19598"/>
                    <a:pt x="39875" y="19182"/>
                  </a:cubicBezTo>
                  <a:cubicBezTo>
                    <a:pt x="40030" y="18575"/>
                    <a:pt x="39851" y="17943"/>
                    <a:pt x="39970" y="17324"/>
                  </a:cubicBezTo>
                  <a:cubicBezTo>
                    <a:pt x="40065" y="16800"/>
                    <a:pt x="39875" y="16539"/>
                    <a:pt x="39375" y="16336"/>
                  </a:cubicBezTo>
                  <a:cubicBezTo>
                    <a:pt x="39041" y="16205"/>
                    <a:pt x="38696" y="16098"/>
                    <a:pt x="38327" y="15967"/>
                  </a:cubicBezTo>
                  <a:cubicBezTo>
                    <a:pt x="38255" y="16241"/>
                    <a:pt x="38279" y="16455"/>
                    <a:pt x="38386" y="16658"/>
                  </a:cubicBezTo>
                  <a:cubicBezTo>
                    <a:pt x="38684" y="16753"/>
                    <a:pt x="38958" y="16860"/>
                    <a:pt x="39220" y="16955"/>
                  </a:cubicBezTo>
                  <a:cubicBezTo>
                    <a:pt x="39458" y="17027"/>
                    <a:pt x="39589" y="17193"/>
                    <a:pt x="39613" y="17443"/>
                  </a:cubicBezTo>
                  <a:cubicBezTo>
                    <a:pt x="39625" y="17908"/>
                    <a:pt x="39672" y="18384"/>
                    <a:pt x="39672" y="18836"/>
                  </a:cubicBezTo>
                  <a:cubicBezTo>
                    <a:pt x="39649" y="19432"/>
                    <a:pt x="39708" y="20051"/>
                    <a:pt x="39613" y="20646"/>
                  </a:cubicBezTo>
                  <a:cubicBezTo>
                    <a:pt x="39577" y="20837"/>
                    <a:pt x="39577" y="21039"/>
                    <a:pt x="39577" y="21242"/>
                  </a:cubicBezTo>
                  <a:cubicBezTo>
                    <a:pt x="39565" y="21789"/>
                    <a:pt x="39529" y="22313"/>
                    <a:pt x="38994" y="22635"/>
                  </a:cubicBezTo>
                  <a:cubicBezTo>
                    <a:pt x="38875" y="22706"/>
                    <a:pt x="38910" y="22992"/>
                    <a:pt x="39053" y="23027"/>
                  </a:cubicBezTo>
                  <a:cubicBezTo>
                    <a:pt x="39279" y="23099"/>
                    <a:pt x="39494" y="23266"/>
                    <a:pt x="39756" y="23147"/>
                  </a:cubicBezTo>
                  <a:close/>
                  <a:moveTo>
                    <a:pt x="15657" y="6263"/>
                  </a:moveTo>
                  <a:cubicBezTo>
                    <a:pt x="14824" y="6490"/>
                    <a:pt x="14038" y="6716"/>
                    <a:pt x="13157" y="6954"/>
                  </a:cubicBezTo>
                  <a:cubicBezTo>
                    <a:pt x="13383" y="7085"/>
                    <a:pt x="13514" y="7216"/>
                    <a:pt x="13669" y="7264"/>
                  </a:cubicBezTo>
                  <a:cubicBezTo>
                    <a:pt x="14086" y="7371"/>
                    <a:pt x="14455" y="7526"/>
                    <a:pt x="14788" y="7728"/>
                  </a:cubicBezTo>
                  <a:cubicBezTo>
                    <a:pt x="15181" y="7585"/>
                    <a:pt x="15538" y="7466"/>
                    <a:pt x="15896" y="7371"/>
                  </a:cubicBezTo>
                  <a:cubicBezTo>
                    <a:pt x="15991" y="6954"/>
                    <a:pt x="15824" y="6633"/>
                    <a:pt x="15657" y="6263"/>
                  </a:cubicBezTo>
                  <a:close/>
                  <a:moveTo>
                    <a:pt x="38434" y="17277"/>
                  </a:moveTo>
                  <a:cubicBezTo>
                    <a:pt x="38386" y="17408"/>
                    <a:pt x="38375" y="17455"/>
                    <a:pt x="38375" y="17491"/>
                  </a:cubicBezTo>
                  <a:cubicBezTo>
                    <a:pt x="38517" y="18896"/>
                    <a:pt x="38672" y="20325"/>
                    <a:pt x="38815" y="21742"/>
                  </a:cubicBezTo>
                  <a:cubicBezTo>
                    <a:pt x="38815" y="21753"/>
                    <a:pt x="38839" y="21789"/>
                    <a:pt x="38851" y="21801"/>
                  </a:cubicBezTo>
                  <a:cubicBezTo>
                    <a:pt x="38863" y="21813"/>
                    <a:pt x="38898" y="21801"/>
                    <a:pt x="38958" y="21789"/>
                  </a:cubicBezTo>
                  <a:cubicBezTo>
                    <a:pt x="38970" y="21730"/>
                    <a:pt x="39017" y="21634"/>
                    <a:pt x="39017" y="21563"/>
                  </a:cubicBezTo>
                  <a:cubicBezTo>
                    <a:pt x="39029" y="21420"/>
                    <a:pt x="39041" y="21253"/>
                    <a:pt x="39041" y="21099"/>
                  </a:cubicBezTo>
                  <a:cubicBezTo>
                    <a:pt x="39041" y="20563"/>
                    <a:pt x="38970" y="20027"/>
                    <a:pt x="39137" y="19491"/>
                  </a:cubicBezTo>
                  <a:cubicBezTo>
                    <a:pt x="39148" y="19432"/>
                    <a:pt x="39148" y="19360"/>
                    <a:pt x="39137" y="19301"/>
                  </a:cubicBezTo>
                  <a:cubicBezTo>
                    <a:pt x="39017" y="18717"/>
                    <a:pt x="39041" y="18158"/>
                    <a:pt x="39160" y="17551"/>
                  </a:cubicBezTo>
                  <a:cubicBezTo>
                    <a:pt x="38922" y="17455"/>
                    <a:pt x="38696" y="17372"/>
                    <a:pt x="38434" y="17277"/>
                  </a:cubicBezTo>
                  <a:close/>
                  <a:moveTo>
                    <a:pt x="18122" y="9157"/>
                  </a:moveTo>
                  <a:cubicBezTo>
                    <a:pt x="17967" y="8692"/>
                    <a:pt x="17527" y="8585"/>
                    <a:pt x="17253" y="8288"/>
                  </a:cubicBezTo>
                  <a:cubicBezTo>
                    <a:pt x="17146" y="8180"/>
                    <a:pt x="17015" y="8216"/>
                    <a:pt x="16884" y="8216"/>
                  </a:cubicBezTo>
                  <a:cubicBezTo>
                    <a:pt x="16812" y="8216"/>
                    <a:pt x="16729" y="8145"/>
                    <a:pt x="16646" y="8109"/>
                  </a:cubicBezTo>
                  <a:cubicBezTo>
                    <a:pt x="16467" y="8038"/>
                    <a:pt x="16277" y="7966"/>
                    <a:pt x="16098" y="7907"/>
                  </a:cubicBezTo>
                  <a:cubicBezTo>
                    <a:pt x="15931" y="7859"/>
                    <a:pt x="15800" y="7907"/>
                    <a:pt x="15657" y="8002"/>
                  </a:cubicBezTo>
                  <a:cubicBezTo>
                    <a:pt x="15479" y="8157"/>
                    <a:pt x="15503" y="8419"/>
                    <a:pt x="15741" y="8466"/>
                  </a:cubicBezTo>
                  <a:cubicBezTo>
                    <a:pt x="16241" y="8573"/>
                    <a:pt x="16610" y="8883"/>
                    <a:pt x="17003" y="9181"/>
                  </a:cubicBezTo>
                  <a:cubicBezTo>
                    <a:pt x="17193" y="9335"/>
                    <a:pt x="17384" y="9466"/>
                    <a:pt x="17562" y="9585"/>
                  </a:cubicBezTo>
                  <a:cubicBezTo>
                    <a:pt x="17824" y="9526"/>
                    <a:pt x="18015" y="9407"/>
                    <a:pt x="18122" y="9157"/>
                  </a:cubicBezTo>
                  <a:close/>
                  <a:moveTo>
                    <a:pt x="20360" y="22051"/>
                  </a:moveTo>
                  <a:cubicBezTo>
                    <a:pt x="20325" y="22194"/>
                    <a:pt x="20301" y="22230"/>
                    <a:pt x="20301" y="22265"/>
                  </a:cubicBezTo>
                  <a:cubicBezTo>
                    <a:pt x="20360" y="22968"/>
                    <a:pt x="20503" y="23658"/>
                    <a:pt x="20468" y="24373"/>
                  </a:cubicBezTo>
                  <a:cubicBezTo>
                    <a:pt x="20456" y="24575"/>
                    <a:pt x="20515" y="24778"/>
                    <a:pt x="20575" y="24956"/>
                  </a:cubicBezTo>
                  <a:cubicBezTo>
                    <a:pt x="20599" y="25051"/>
                    <a:pt x="20599" y="25182"/>
                    <a:pt x="20777" y="25206"/>
                  </a:cubicBezTo>
                  <a:cubicBezTo>
                    <a:pt x="21349" y="24718"/>
                    <a:pt x="21194" y="24004"/>
                    <a:pt x="21253" y="23361"/>
                  </a:cubicBezTo>
                  <a:cubicBezTo>
                    <a:pt x="21051" y="22908"/>
                    <a:pt x="20932" y="22373"/>
                    <a:pt x="20360" y="22051"/>
                  </a:cubicBezTo>
                  <a:close/>
                  <a:moveTo>
                    <a:pt x="35755" y="4251"/>
                  </a:moveTo>
                  <a:cubicBezTo>
                    <a:pt x="35303" y="3930"/>
                    <a:pt x="35303" y="3930"/>
                    <a:pt x="35065" y="3870"/>
                  </a:cubicBezTo>
                  <a:cubicBezTo>
                    <a:pt x="34743" y="3799"/>
                    <a:pt x="34434" y="3704"/>
                    <a:pt x="34100" y="3620"/>
                  </a:cubicBezTo>
                  <a:cubicBezTo>
                    <a:pt x="33898" y="3561"/>
                    <a:pt x="33672" y="3501"/>
                    <a:pt x="33445" y="3466"/>
                  </a:cubicBezTo>
                  <a:cubicBezTo>
                    <a:pt x="33160" y="3418"/>
                    <a:pt x="32886" y="3418"/>
                    <a:pt x="32588" y="3537"/>
                  </a:cubicBezTo>
                  <a:cubicBezTo>
                    <a:pt x="32683" y="3823"/>
                    <a:pt x="32945" y="3894"/>
                    <a:pt x="33088" y="4097"/>
                  </a:cubicBezTo>
                  <a:cubicBezTo>
                    <a:pt x="33243" y="4299"/>
                    <a:pt x="33445" y="4347"/>
                    <a:pt x="33672" y="4335"/>
                  </a:cubicBezTo>
                  <a:cubicBezTo>
                    <a:pt x="33814" y="4335"/>
                    <a:pt x="33981" y="4311"/>
                    <a:pt x="34136" y="4311"/>
                  </a:cubicBezTo>
                  <a:cubicBezTo>
                    <a:pt x="34672" y="4311"/>
                    <a:pt x="35184" y="4287"/>
                    <a:pt x="35755" y="4251"/>
                  </a:cubicBezTo>
                  <a:close/>
                  <a:moveTo>
                    <a:pt x="28242" y="5228"/>
                  </a:moveTo>
                  <a:cubicBezTo>
                    <a:pt x="28123" y="5740"/>
                    <a:pt x="28219" y="6121"/>
                    <a:pt x="28338" y="6454"/>
                  </a:cubicBezTo>
                  <a:cubicBezTo>
                    <a:pt x="28564" y="6633"/>
                    <a:pt x="28754" y="6799"/>
                    <a:pt x="28957" y="6954"/>
                  </a:cubicBezTo>
                  <a:cubicBezTo>
                    <a:pt x="29195" y="7133"/>
                    <a:pt x="29409" y="7097"/>
                    <a:pt x="29707" y="6859"/>
                  </a:cubicBezTo>
                  <a:cubicBezTo>
                    <a:pt x="29409" y="6180"/>
                    <a:pt x="28814" y="5775"/>
                    <a:pt x="28242" y="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084505" y="3524574"/>
              <a:ext cx="54858" cy="66010"/>
            </a:xfrm>
            <a:custGeom>
              <a:avLst/>
              <a:gdLst/>
              <a:ahLst/>
              <a:cxnLst/>
              <a:rect l="l" t="t" r="r" b="b"/>
              <a:pathLst>
                <a:path w="1584" h="1906" extrusionOk="0">
                  <a:moveTo>
                    <a:pt x="119" y="1"/>
                  </a:moveTo>
                  <a:cubicBezTo>
                    <a:pt x="715" y="536"/>
                    <a:pt x="1286" y="953"/>
                    <a:pt x="1584" y="1632"/>
                  </a:cubicBezTo>
                  <a:cubicBezTo>
                    <a:pt x="1286" y="1870"/>
                    <a:pt x="1072" y="1906"/>
                    <a:pt x="834" y="1727"/>
                  </a:cubicBezTo>
                  <a:cubicBezTo>
                    <a:pt x="631" y="1572"/>
                    <a:pt x="441" y="1406"/>
                    <a:pt x="215" y="1227"/>
                  </a:cubicBezTo>
                  <a:cubicBezTo>
                    <a:pt x="96" y="894"/>
                    <a:pt x="0" y="513"/>
                    <a:pt x="119" y="1"/>
                  </a:cubicBezTo>
                  <a:close/>
                </a:path>
              </a:pathLst>
            </a:custGeom>
            <a:solidFill>
              <a:srgbClr val="D66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729474" y="3023924"/>
            <a:ext cx="1378648" cy="865613"/>
            <a:chOff x="2442379" y="3878368"/>
            <a:chExt cx="1512505" cy="949658"/>
          </a:xfrm>
        </p:grpSpPr>
        <p:sp>
          <p:nvSpPr>
            <p:cNvPr id="116" name="Google Shape;116;p15"/>
            <p:cNvSpPr/>
            <p:nvPr/>
          </p:nvSpPr>
          <p:spPr>
            <a:xfrm>
              <a:off x="2468354" y="4205368"/>
              <a:ext cx="1462634" cy="593393"/>
            </a:xfrm>
            <a:custGeom>
              <a:avLst/>
              <a:gdLst/>
              <a:ahLst/>
              <a:cxnLst/>
              <a:rect l="l" t="t" r="r" b="b"/>
              <a:pathLst>
                <a:path w="42233" h="17134" extrusionOk="0">
                  <a:moveTo>
                    <a:pt x="1" y="11728"/>
                  </a:moveTo>
                  <a:cubicBezTo>
                    <a:pt x="60" y="11502"/>
                    <a:pt x="179" y="11335"/>
                    <a:pt x="334" y="11204"/>
                  </a:cubicBezTo>
                  <a:cubicBezTo>
                    <a:pt x="620" y="10966"/>
                    <a:pt x="929" y="10764"/>
                    <a:pt x="1144" y="10442"/>
                  </a:cubicBezTo>
                  <a:cubicBezTo>
                    <a:pt x="1179" y="10383"/>
                    <a:pt x="1275" y="10323"/>
                    <a:pt x="1346" y="10311"/>
                  </a:cubicBezTo>
                  <a:cubicBezTo>
                    <a:pt x="1656" y="10276"/>
                    <a:pt x="1870" y="10061"/>
                    <a:pt x="2120" y="9906"/>
                  </a:cubicBezTo>
                  <a:cubicBezTo>
                    <a:pt x="2311" y="9787"/>
                    <a:pt x="2525" y="9704"/>
                    <a:pt x="2715" y="9585"/>
                  </a:cubicBezTo>
                  <a:cubicBezTo>
                    <a:pt x="3525" y="9085"/>
                    <a:pt x="4394" y="8763"/>
                    <a:pt x="5251" y="8394"/>
                  </a:cubicBezTo>
                  <a:cubicBezTo>
                    <a:pt x="5763" y="8347"/>
                    <a:pt x="6216" y="8037"/>
                    <a:pt x="6716" y="7918"/>
                  </a:cubicBezTo>
                  <a:cubicBezTo>
                    <a:pt x="7180" y="7811"/>
                    <a:pt x="7609" y="7573"/>
                    <a:pt x="8061" y="7406"/>
                  </a:cubicBezTo>
                  <a:cubicBezTo>
                    <a:pt x="8597" y="7216"/>
                    <a:pt x="9180" y="7085"/>
                    <a:pt x="9657" y="6585"/>
                  </a:cubicBezTo>
                  <a:cubicBezTo>
                    <a:pt x="9764" y="6966"/>
                    <a:pt x="9835" y="7228"/>
                    <a:pt x="9907" y="7501"/>
                  </a:cubicBezTo>
                  <a:cubicBezTo>
                    <a:pt x="10014" y="7870"/>
                    <a:pt x="10157" y="8192"/>
                    <a:pt x="10419" y="8490"/>
                  </a:cubicBezTo>
                  <a:cubicBezTo>
                    <a:pt x="10573" y="8680"/>
                    <a:pt x="10752" y="8775"/>
                    <a:pt x="11014" y="8811"/>
                  </a:cubicBezTo>
                  <a:cubicBezTo>
                    <a:pt x="11633" y="8882"/>
                    <a:pt x="12228" y="9061"/>
                    <a:pt x="12836" y="9180"/>
                  </a:cubicBezTo>
                  <a:cubicBezTo>
                    <a:pt x="13324" y="9287"/>
                    <a:pt x="13788" y="9478"/>
                    <a:pt x="14312" y="9359"/>
                  </a:cubicBezTo>
                  <a:cubicBezTo>
                    <a:pt x="14503" y="9311"/>
                    <a:pt x="14717" y="9430"/>
                    <a:pt x="14919" y="9430"/>
                  </a:cubicBezTo>
                  <a:cubicBezTo>
                    <a:pt x="15610" y="9430"/>
                    <a:pt x="16288" y="9454"/>
                    <a:pt x="16979" y="9347"/>
                  </a:cubicBezTo>
                  <a:cubicBezTo>
                    <a:pt x="17372" y="9287"/>
                    <a:pt x="17812" y="9287"/>
                    <a:pt x="18205" y="9287"/>
                  </a:cubicBezTo>
                  <a:cubicBezTo>
                    <a:pt x="18848" y="9287"/>
                    <a:pt x="19432" y="9061"/>
                    <a:pt x="20039" y="8930"/>
                  </a:cubicBezTo>
                  <a:cubicBezTo>
                    <a:pt x="20729" y="8775"/>
                    <a:pt x="21384" y="8454"/>
                    <a:pt x="22099" y="8418"/>
                  </a:cubicBezTo>
                  <a:cubicBezTo>
                    <a:pt x="22813" y="8144"/>
                    <a:pt x="23611" y="8109"/>
                    <a:pt x="24301" y="7751"/>
                  </a:cubicBezTo>
                  <a:cubicBezTo>
                    <a:pt x="24659" y="7561"/>
                    <a:pt x="25040" y="7430"/>
                    <a:pt x="25397" y="7204"/>
                  </a:cubicBezTo>
                  <a:cubicBezTo>
                    <a:pt x="25825" y="6918"/>
                    <a:pt x="26337" y="6751"/>
                    <a:pt x="26802" y="6537"/>
                  </a:cubicBezTo>
                  <a:cubicBezTo>
                    <a:pt x="27076" y="6394"/>
                    <a:pt x="27361" y="6275"/>
                    <a:pt x="27635" y="6120"/>
                  </a:cubicBezTo>
                  <a:cubicBezTo>
                    <a:pt x="28445" y="5620"/>
                    <a:pt x="29266" y="5132"/>
                    <a:pt x="30088" y="4632"/>
                  </a:cubicBezTo>
                  <a:cubicBezTo>
                    <a:pt x="30731" y="4227"/>
                    <a:pt x="31278" y="3715"/>
                    <a:pt x="31743" y="3144"/>
                  </a:cubicBezTo>
                  <a:cubicBezTo>
                    <a:pt x="31862" y="2989"/>
                    <a:pt x="31921" y="2763"/>
                    <a:pt x="31981" y="2572"/>
                  </a:cubicBezTo>
                  <a:cubicBezTo>
                    <a:pt x="32005" y="2489"/>
                    <a:pt x="31993" y="2322"/>
                    <a:pt x="31933" y="2275"/>
                  </a:cubicBezTo>
                  <a:cubicBezTo>
                    <a:pt x="31648" y="2048"/>
                    <a:pt x="31743" y="1691"/>
                    <a:pt x="31576" y="1441"/>
                  </a:cubicBezTo>
                  <a:cubicBezTo>
                    <a:pt x="31457" y="1262"/>
                    <a:pt x="31469" y="1060"/>
                    <a:pt x="31505" y="846"/>
                  </a:cubicBezTo>
                  <a:cubicBezTo>
                    <a:pt x="31778" y="762"/>
                    <a:pt x="32017" y="655"/>
                    <a:pt x="32290" y="584"/>
                  </a:cubicBezTo>
                  <a:cubicBezTo>
                    <a:pt x="32612" y="489"/>
                    <a:pt x="32945" y="429"/>
                    <a:pt x="33267" y="381"/>
                  </a:cubicBezTo>
                  <a:cubicBezTo>
                    <a:pt x="33600" y="322"/>
                    <a:pt x="33922" y="286"/>
                    <a:pt x="34255" y="239"/>
                  </a:cubicBezTo>
                  <a:cubicBezTo>
                    <a:pt x="34957" y="167"/>
                    <a:pt x="35648" y="72"/>
                    <a:pt x="36362" y="48"/>
                  </a:cubicBezTo>
                  <a:cubicBezTo>
                    <a:pt x="37101" y="0"/>
                    <a:pt x="37827" y="0"/>
                    <a:pt x="38553" y="12"/>
                  </a:cubicBezTo>
                  <a:cubicBezTo>
                    <a:pt x="39125" y="24"/>
                    <a:pt x="39684" y="48"/>
                    <a:pt x="40220" y="167"/>
                  </a:cubicBezTo>
                  <a:cubicBezTo>
                    <a:pt x="40637" y="250"/>
                    <a:pt x="41053" y="441"/>
                    <a:pt x="41434" y="667"/>
                  </a:cubicBezTo>
                  <a:cubicBezTo>
                    <a:pt x="41935" y="977"/>
                    <a:pt x="42137" y="1513"/>
                    <a:pt x="42220" y="2096"/>
                  </a:cubicBezTo>
                  <a:cubicBezTo>
                    <a:pt x="42232" y="2227"/>
                    <a:pt x="42196" y="2394"/>
                    <a:pt x="42161" y="2525"/>
                  </a:cubicBezTo>
                  <a:cubicBezTo>
                    <a:pt x="41970" y="3120"/>
                    <a:pt x="41756" y="3703"/>
                    <a:pt x="41542" y="4299"/>
                  </a:cubicBezTo>
                  <a:cubicBezTo>
                    <a:pt x="41530" y="4346"/>
                    <a:pt x="41530" y="4394"/>
                    <a:pt x="41506" y="4418"/>
                  </a:cubicBezTo>
                  <a:cubicBezTo>
                    <a:pt x="41089" y="5049"/>
                    <a:pt x="40863" y="5775"/>
                    <a:pt x="40315" y="6311"/>
                  </a:cubicBezTo>
                  <a:cubicBezTo>
                    <a:pt x="40196" y="6430"/>
                    <a:pt x="40089" y="6561"/>
                    <a:pt x="39994" y="6692"/>
                  </a:cubicBezTo>
                  <a:cubicBezTo>
                    <a:pt x="39506" y="7406"/>
                    <a:pt x="38922" y="8061"/>
                    <a:pt x="38291" y="8656"/>
                  </a:cubicBezTo>
                  <a:cubicBezTo>
                    <a:pt x="37994" y="8930"/>
                    <a:pt x="37708" y="9192"/>
                    <a:pt x="37434" y="9478"/>
                  </a:cubicBezTo>
                  <a:cubicBezTo>
                    <a:pt x="36827" y="10109"/>
                    <a:pt x="36100" y="10597"/>
                    <a:pt x="35398" y="11121"/>
                  </a:cubicBezTo>
                  <a:cubicBezTo>
                    <a:pt x="35196" y="11276"/>
                    <a:pt x="34957" y="11419"/>
                    <a:pt x="34743" y="11597"/>
                  </a:cubicBezTo>
                  <a:cubicBezTo>
                    <a:pt x="34493" y="11811"/>
                    <a:pt x="34195" y="11966"/>
                    <a:pt x="33862" y="12050"/>
                  </a:cubicBezTo>
                  <a:cubicBezTo>
                    <a:pt x="33803" y="12073"/>
                    <a:pt x="33743" y="12085"/>
                    <a:pt x="33683" y="12109"/>
                  </a:cubicBezTo>
                  <a:cubicBezTo>
                    <a:pt x="33088" y="12526"/>
                    <a:pt x="32421" y="12812"/>
                    <a:pt x="31767" y="13121"/>
                  </a:cubicBezTo>
                  <a:cubicBezTo>
                    <a:pt x="31683" y="13169"/>
                    <a:pt x="31588" y="13228"/>
                    <a:pt x="31505" y="13288"/>
                  </a:cubicBezTo>
                  <a:cubicBezTo>
                    <a:pt x="31124" y="13526"/>
                    <a:pt x="30790" y="13824"/>
                    <a:pt x="30385" y="13978"/>
                  </a:cubicBezTo>
                  <a:cubicBezTo>
                    <a:pt x="29969" y="14121"/>
                    <a:pt x="29623" y="14407"/>
                    <a:pt x="29207" y="14526"/>
                  </a:cubicBezTo>
                  <a:cubicBezTo>
                    <a:pt x="29195" y="14526"/>
                    <a:pt x="29171" y="14538"/>
                    <a:pt x="29147" y="14550"/>
                  </a:cubicBezTo>
                  <a:cubicBezTo>
                    <a:pt x="28778" y="14907"/>
                    <a:pt x="28290" y="15014"/>
                    <a:pt x="27826" y="15228"/>
                  </a:cubicBezTo>
                  <a:cubicBezTo>
                    <a:pt x="27683" y="15288"/>
                    <a:pt x="27528" y="15383"/>
                    <a:pt x="27397" y="15467"/>
                  </a:cubicBezTo>
                  <a:cubicBezTo>
                    <a:pt x="27242" y="15538"/>
                    <a:pt x="27099" y="15609"/>
                    <a:pt x="26945" y="15669"/>
                  </a:cubicBezTo>
                  <a:cubicBezTo>
                    <a:pt x="26873" y="15705"/>
                    <a:pt x="26790" y="15717"/>
                    <a:pt x="26706" y="15740"/>
                  </a:cubicBezTo>
                  <a:cubicBezTo>
                    <a:pt x="26004" y="16133"/>
                    <a:pt x="25242" y="16312"/>
                    <a:pt x="24504" y="16574"/>
                  </a:cubicBezTo>
                  <a:cubicBezTo>
                    <a:pt x="24325" y="16633"/>
                    <a:pt x="24147" y="16717"/>
                    <a:pt x="23968" y="16729"/>
                  </a:cubicBezTo>
                  <a:cubicBezTo>
                    <a:pt x="23123" y="16812"/>
                    <a:pt x="22301" y="17038"/>
                    <a:pt x="21456" y="17074"/>
                  </a:cubicBezTo>
                  <a:lnTo>
                    <a:pt x="21087" y="17074"/>
                  </a:lnTo>
                  <a:lnTo>
                    <a:pt x="18658" y="17074"/>
                  </a:lnTo>
                  <a:cubicBezTo>
                    <a:pt x="18586" y="17074"/>
                    <a:pt x="18491" y="17110"/>
                    <a:pt x="18420" y="17110"/>
                  </a:cubicBezTo>
                  <a:cubicBezTo>
                    <a:pt x="18289" y="17133"/>
                    <a:pt x="18134" y="17133"/>
                    <a:pt x="17991" y="17110"/>
                  </a:cubicBezTo>
                  <a:cubicBezTo>
                    <a:pt x="17801" y="17098"/>
                    <a:pt x="17622" y="17050"/>
                    <a:pt x="17443" y="17050"/>
                  </a:cubicBezTo>
                  <a:cubicBezTo>
                    <a:pt x="16705" y="17026"/>
                    <a:pt x="15991" y="16931"/>
                    <a:pt x="15276" y="16800"/>
                  </a:cubicBezTo>
                  <a:cubicBezTo>
                    <a:pt x="14776" y="16693"/>
                    <a:pt x="14264" y="16562"/>
                    <a:pt x="13788" y="16371"/>
                  </a:cubicBezTo>
                  <a:cubicBezTo>
                    <a:pt x="13098" y="16086"/>
                    <a:pt x="12383" y="15860"/>
                    <a:pt x="11645" y="15717"/>
                  </a:cubicBezTo>
                  <a:cubicBezTo>
                    <a:pt x="10657" y="15502"/>
                    <a:pt x="9704" y="15169"/>
                    <a:pt x="8692" y="15002"/>
                  </a:cubicBezTo>
                  <a:cubicBezTo>
                    <a:pt x="8526" y="14967"/>
                    <a:pt x="8359" y="14943"/>
                    <a:pt x="8192" y="14931"/>
                  </a:cubicBezTo>
                  <a:cubicBezTo>
                    <a:pt x="7775" y="14883"/>
                    <a:pt x="7383" y="14824"/>
                    <a:pt x="6978" y="14752"/>
                  </a:cubicBezTo>
                  <a:cubicBezTo>
                    <a:pt x="6442" y="14657"/>
                    <a:pt x="5930" y="14490"/>
                    <a:pt x="5394" y="14407"/>
                  </a:cubicBezTo>
                  <a:cubicBezTo>
                    <a:pt x="4835" y="14312"/>
                    <a:pt x="4263" y="14169"/>
                    <a:pt x="3715" y="14014"/>
                  </a:cubicBezTo>
                  <a:cubicBezTo>
                    <a:pt x="3477" y="13955"/>
                    <a:pt x="3251" y="13824"/>
                    <a:pt x="3037" y="13716"/>
                  </a:cubicBezTo>
                  <a:cubicBezTo>
                    <a:pt x="2501" y="13443"/>
                    <a:pt x="1965" y="13169"/>
                    <a:pt x="1441" y="12871"/>
                  </a:cubicBezTo>
                  <a:cubicBezTo>
                    <a:pt x="1108" y="12692"/>
                    <a:pt x="810" y="12466"/>
                    <a:pt x="513" y="12252"/>
                  </a:cubicBezTo>
                  <a:cubicBezTo>
                    <a:pt x="298" y="12133"/>
                    <a:pt x="120" y="11954"/>
                    <a:pt x="1" y="1172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2792064" y="3953001"/>
              <a:ext cx="688633" cy="399590"/>
            </a:xfrm>
            <a:custGeom>
              <a:avLst/>
              <a:gdLst/>
              <a:ahLst/>
              <a:cxnLst/>
              <a:rect l="l" t="t" r="r" b="b"/>
              <a:pathLst>
                <a:path w="19884" h="11538" extrusionOk="0">
                  <a:moveTo>
                    <a:pt x="36" y="5740"/>
                  </a:moveTo>
                  <a:cubicBezTo>
                    <a:pt x="214" y="5787"/>
                    <a:pt x="369" y="5799"/>
                    <a:pt x="488" y="5871"/>
                  </a:cubicBezTo>
                  <a:cubicBezTo>
                    <a:pt x="988" y="6180"/>
                    <a:pt x="1548" y="6335"/>
                    <a:pt x="2143" y="6359"/>
                  </a:cubicBezTo>
                  <a:cubicBezTo>
                    <a:pt x="2203" y="6359"/>
                    <a:pt x="2274" y="6394"/>
                    <a:pt x="2322" y="6383"/>
                  </a:cubicBezTo>
                  <a:cubicBezTo>
                    <a:pt x="2929" y="6228"/>
                    <a:pt x="3548" y="6347"/>
                    <a:pt x="4167" y="6216"/>
                  </a:cubicBezTo>
                  <a:cubicBezTo>
                    <a:pt x="5144" y="6002"/>
                    <a:pt x="6132" y="5871"/>
                    <a:pt x="7108" y="5680"/>
                  </a:cubicBezTo>
                  <a:cubicBezTo>
                    <a:pt x="7501" y="5609"/>
                    <a:pt x="7870" y="5490"/>
                    <a:pt x="8239" y="5359"/>
                  </a:cubicBezTo>
                  <a:cubicBezTo>
                    <a:pt x="9644" y="4906"/>
                    <a:pt x="11025" y="4418"/>
                    <a:pt x="12383" y="3823"/>
                  </a:cubicBezTo>
                  <a:cubicBezTo>
                    <a:pt x="13895" y="3144"/>
                    <a:pt x="15312" y="2346"/>
                    <a:pt x="16621" y="1334"/>
                  </a:cubicBezTo>
                  <a:cubicBezTo>
                    <a:pt x="16955" y="1060"/>
                    <a:pt x="17240" y="739"/>
                    <a:pt x="17550" y="441"/>
                  </a:cubicBezTo>
                  <a:cubicBezTo>
                    <a:pt x="17693" y="298"/>
                    <a:pt x="17812" y="168"/>
                    <a:pt x="17967" y="1"/>
                  </a:cubicBezTo>
                  <a:cubicBezTo>
                    <a:pt x="18252" y="525"/>
                    <a:pt x="18419" y="1060"/>
                    <a:pt x="18657" y="1549"/>
                  </a:cubicBezTo>
                  <a:cubicBezTo>
                    <a:pt x="18907" y="2061"/>
                    <a:pt x="19038" y="2608"/>
                    <a:pt x="19253" y="3132"/>
                  </a:cubicBezTo>
                  <a:cubicBezTo>
                    <a:pt x="19455" y="3656"/>
                    <a:pt x="19669" y="4168"/>
                    <a:pt x="19884" y="4716"/>
                  </a:cubicBezTo>
                  <a:cubicBezTo>
                    <a:pt x="19503" y="5216"/>
                    <a:pt x="19133" y="5704"/>
                    <a:pt x="18729" y="6168"/>
                  </a:cubicBezTo>
                  <a:cubicBezTo>
                    <a:pt x="18669" y="6240"/>
                    <a:pt x="18586" y="6347"/>
                    <a:pt x="18598" y="6418"/>
                  </a:cubicBezTo>
                  <a:cubicBezTo>
                    <a:pt x="18633" y="6656"/>
                    <a:pt x="18491" y="6752"/>
                    <a:pt x="18348" y="6871"/>
                  </a:cubicBezTo>
                  <a:cubicBezTo>
                    <a:pt x="17931" y="7180"/>
                    <a:pt x="17526" y="7502"/>
                    <a:pt x="17121" y="7835"/>
                  </a:cubicBezTo>
                  <a:cubicBezTo>
                    <a:pt x="16919" y="8002"/>
                    <a:pt x="16693" y="8145"/>
                    <a:pt x="16443" y="8264"/>
                  </a:cubicBezTo>
                  <a:cubicBezTo>
                    <a:pt x="15704" y="8609"/>
                    <a:pt x="14978" y="8978"/>
                    <a:pt x="14252" y="9323"/>
                  </a:cubicBezTo>
                  <a:cubicBezTo>
                    <a:pt x="13895" y="9490"/>
                    <a:pt x="13502" y="9585"/>
                    <a:pt x="13145" y="9728"/>
                  </a:cubicBezTo>
                  <a:cubicBezTo>
                    <a:pt x="13133" y="9728"/>
                    <a:pt x="13109" y="9728"/>
                    <a:pt x="13085" y="9740"/>
                  </a:cubicBezTo>
                  <a:cubicBezTo>
                    <a:pt x="12311" y="10216"/>
                    <a:pt x="11394" y="10264"/>
                    <a:pt x="10573" y="10609"/>
                  </a:cubicBezTo>
                  <a:cubicBezTo>
                    <a:pt x="10323" y="10705"/>
                    <a:pt x="10049" y="10740"/>
                    <a:pt x="9787" y="10800"/>
                  </a:cubicBezTo>
                  <a:cubicBezTo>
                    <a:pt x="9561" y="10859"/>
                    <a:pt x="9358" y="10931"/>
                    <a:pt x="9132" y="10990"/>
                  </a:cubicBezTo>
                  <a:cubicBezTo>
                    <a:pt x="9013" y="11014"/>
                    <a:pt x="8894" y="11050"/>
                    <a:pt x="8775" y="11062"/>
                  </a:cubicBezTo>
                  <a:cubicBezTo>
                    <a:pt x="8299" y="11133"/>
                    <a:pt x="7834" y="11193"/>
                    <a:pt x="7358" y="11276"/>
                  </a:cubicBezTo>
                  <a:cubicBezTo>
                    <a:pt x="7215" y="11288"/>
                    <a:pt x="7084" y="11300"/>
                    <a:pt x="6930" y="11312"/>
                  </a:cubicBezTo>
                  <a:cubicBezTo>
                    <a:pt x="6727" y="11347"/>
                    <a:pt x="6525" y="11371"/>
                    <a:pt x="6322" y="11407"/>
                  </a:cubicBezTo>
                  <a:cubicBezTo>
                    <a:pt x="6156" y="11419"/>
                    <a:pt x="5989" y="11455"/>
                    <a:pt x="5834" y="11455"/>
                  </a:cubicBezTo>
                  <a:cubicBezTo>
                    <a:pt x="5334" y="11478"/>
                    <a:pt x="4834" y="11467"/>
                    <a:pt x="4346" y="11514"/>
                  </a:cubicBezTo>
                  <a:cubicBezTo>
                    <a:pt x="3965" y="11538"/>
                    <a:pt x="3596" y="11490"/>
                    <a:pt x="3227" y="11455"/>
                  </a:cubicBezTo>
                  <a:cubicBezTo>
                    <a:pt x="2834" y="11407"/>
                    <a:pt x="2453" y="11300"/>
                    <a:pt x="2060" y="11240"/>
                  </a:cubicBezTo>
                  <a:cubicBezTo>
                    <a:pt x="1738" y="11193"/>
                    <a:pt x="1405" y="11169"/>
                    <a:pt x="1072" y="11157"/>
                  </a:cubicBezTo>
                  <a:cubicBezTo>
                    <a:pt x="774" y="11133"/>
                    <a:pt x="631" y="10978"/>
                    <a:pt x="548" y="10705"/>
                  </a:cubicBezTo>
                  <a:cubicBezTo>
                    <a:pt x="381" y="10240"/>
                    <a:pt x="381" y="9764"/>
                    <a:pt x="286" y="9288"/>
                  </a:cubicBezTo>
                  <a:cubicBezTo>
                    <a:pt x="250" y="9050"/>
                    <a:pt x="203" y="8800"/>
                    <a:pt x="179" y="8561"/>
                  </a:cubicBezTo>
                  <a:cubicBezTo>
                    <a:pt x="155" y="8454"/>
                    <a:pt x="131" y="8359"/>
                    <a:pt x="131" y="8252"/>
                  </a:cubicBezTo>
                  <a:cubicBezTo>
                    <a:pt x="83" y="7466"/>
                    <a:pt x="60" y="6668"/>
                    <a:pt x="24" y="5883"/>
                  </a:cubicBezTo>
                  <a:cubicBezTo>
                    <a:pt x="0" y="5883"/>
                    <a:pt x="12" y="5847"/>
                    <a:pt x="36" y="57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2813501" y="4141436"/>
              <a:ext cx="733170" cy="371572"/>
            </a:xfrm>
            <a:custGeom>
              <a:avLst/>
              <a:gdLst/>
              <a:ahLst/>
              <a:cxnLst/>
              <a:rect l="l" t="t" r="r" b="b"/>
              <a:pathLst>
                <a:path w="21170" h="10729" extrusionOk="0">
                  <a:moveTo>
                    <a:pt x="179" y="6156"/>
                  </a:moveTo>
                  <a:cubicBezTo>
                    <a:pt x="1310" y="6514"/>
                    <a:pt x="2477" y="6692"/>
                    <a:pt x="3620" y="6740"/>
                  </a:cubicBezTo>
                  <a:cubicBezTo>
                    <a:pt x="4703" y="6788"/>
                    <a:pt x="5810" y="6799"/>
                    <a:pt x="6894" y="6549"/>
                  </a:cubicBezTo>
                  <a:cubicBezTo>
                    <a:pt x="7192" y="6478"/>
                    <a:pt x="7501" y="6454"/>
                    <a:pt x="7811" y="6430"/>
                  </a:cubicBezTo>
                  <a:cubicBezTo>
                    <a:pt x="7906" y="6418"/>
                    <a:pt x="7989" y="6442"/>
                    <a:pt x="8049" y="6395"/>
                  </a:cubicBezTo>
                  <a:cubicBezTo>
                    <a:pt x="8394" y="6204"/>
                    <a:pt x="8787" y="6252"/>
                    <a:pt x="9120" y="6145"/>
                  </a:cubicBezTo>
                  <a:cubicBezTo>
                    <a:pt x="9751" y="5942"/>
                    <a:pt x="10406" y="5823"/>
                    <a:pt x="11025" y="5585"/>
                  </a:cubicBezTo>
                  <a:cubicBezTo>
                    <a:pt x="11656" y="5323"/>
                    <a:pt x="12323" y="5144"/>
                    <a:pt x="12966" y="4906"/>
                  </a:cubicBezTo>
                  <a:cubicBezTo>
                    <a:pt x="13704" y="4644"/>
                    <a:pt x="14419" y="4335"/>
                    <a:pt x="15121" y="3954"/>
                  </a:cubicBezTo>
                  <a:cubicBezTo>
                    <a:pt x="15181" y="3930"/>
                    <a:pt x="15228" y="3882"/>
                    <a:pt x="15288" y="3870"/>
                  </a:cubicBezTo>
                  <a:cubicBezTo>
                    <a:pt x="16205" y="3525"/>
                    <a:pt x="17002" y="2918"/>
                    <a:pt x="17752" y="2323"/>
                  </a:cubicBezTo>
                  <a:cubicBezTo>
                    <a:pt x="18372" y="1858"/>
                    <a:pt x="18907" y="1311"/>
                    <a:pt x="19157" y="537"/>
                  </a:cubicBezTo>
                  <a:cubicBezTo>
                    <a:pt x="19217" y="346"/>
                    <a:pt x="19324" y="168"/>
                    <a:pt x="19526" y="1"/>
                  </a:cubicBezTo>
                  <a:cubicBezTo>
                    <a:pt x="19872" y="549"/>
                    <a:pt x="20134" y="1073"/>
                    <a:pt x="20348" y="1632"/>
                  </a:cubicBezTo>
                  <a:cubicBezTo>
                    <a:pt x="20455" y="1894"/>
                    <a:pt x="20539" y="2144"/>
                    <a:pt x="20634" y="2394"/>
                  </a:cubicBezTo>
                  <a:cubicBezTo>
                    <a:pt x="20884" y="3037"/>
                    <a:pt x="21110" y="3680"/>
                    <a:pt x="21146" y="4371"/>
                  </a:cubicBezTo>
                  <a:cubicBezTo>
                    <a:pt x="21170" y="4597"/>
                    <a:pt x="21110" y="4775"/>
                    <a:pt x="20955" y="4942"/>
                  </a:cubicBezTo>
                  <a:cubicBezTo>
                    <a:pt x="20646" y="5299"/>
                    <a:pt x="20312" y="5645"/>
                    <a:pt x="19919" y="5918"/>
                  </a:cubicBezTo>
                  <a:cubicBezTo>
                    <a:pt x="18979" y="6537"/>
                    <a:pt x="18026" y="7133"/>
                    <a:pt x="17062" y="7680"/>
                  </a:cubicBezTo>
                  <a:cubicBezTo>
                    <a:pt x="16979" y="7716"/>
                    <a:pt x="16907" y="7788"/>
                    <a:pt x="16836" y="7788"/>
                  </a:cubicBezTo>
                  <a:cubicBezTo>
                    <a:pt x="16478" y="7740"/>
                    <a:pt x="16193" y="7942"/>
                    <a:pt x="15895" y="8085"/>
                  </a:cubicBezTo>
                  <a:cubicBezTo>
                    <a:pt x="15169" y="8407"/>
                    <a:pt x="14443" y="8764"/>
                    <a:pt x="13704" y="9109"/>
                  </a:cubicBezTo>
                  <a:cubicBezTo>
                    <a:pt x="13621" y="9145"/>
                    <a:pt x="13514" y="9169"/>
                    <a:pt x="13407" y="9193"/>
                  </a:cubicBezTo>
                  <a:lnTo>
                    <a:pt x="11847" y="9597"/>
                  </a:lnTo>
                  <a:cubicBezTo>
                    <a:pt x="11597" y="9657"/>
                    <a:pt x="11323" y="9728"/>
                    <a:pt x="11061" y="9776"/>
                  </a:cubicBezTo>
                  <a:cubicBezTo>
                    <a:pt x="10835" y="9824"/>
                    <a:pt x="10633" y="9883"/>
                    <a:pt x="10406" y="9990"/>
                  </a:cubicBezTo>
                  <a:cubicBezTo>
                    <a:pt x="10180" y="10086"/>
                    <a:pt x="9930" y="10121"/>
                    <a:pt x="9692" y="10181"/>
                  </a:cubicBezTo>
                  <a:cubicBezTo>
                    <a:pt x="8823" y="10383"/>
                    <a:pt x="7954" y="10538"/>
                    <a:pt x="7037" y="10538"/>
                  </a:cubicBezTo>
                  <a:cubicBezTo>
                    <a:pt x="6763" y="10538"/>
                    <a:pt x="6465" y="10538"/>
                    <a:pt x="6180" y="10598"/>
                  </a:cubicBezTo>
                  <a:cubicBezTo>
                    <a:pt x="5453" y="10728"/>
                    <a:pt x="4739" y="10681"/>
                    <a:pt x="4001" y="10633"/>
                  </a:cubicBezTo>
                  <a:cubicBezTo>
                    <a:pt x="3727" y="10621"/>
                    <a:pt x="3429" y="10562"/>
                    <a:pt x="3143" y="10526"/>
                  </a:cubicBezTo>
                  <a:cubicBezTo>
                    <a:pt x="2548" y="10419"/>
                    <a:pt x="1965" y="10300"/>
                    <a:pt x="1369" y="10181"/>
                  </a:cubicBezTo>
                  <a:cubicBezTo>
                    <a:pt x="1072" y="10121"/>
                    <a:pt x="846" y="9990"/>
                    <a:pt x="703" y="9693"/>
                  </a:cubicBezTo>
                  <a:cubicBezTo>
                    <a:pt x="488" y="9288"/>
                    <a:pt x="417" y="8871"/>
                    <a:pt x="310" y="8454"/>
                  </a:cubicBezTo>
                  <a:cubicBezTo>
                    <a:pt x="238" y="8157"/>
                    <a:pt x="191" y="7847"/>
                    <a:pt x="131" y="7550"/>
                  </a:cubicBezTo>
                  <a:cubicBezTo>
                    <a:pt x="72" y="7073"/>
                    <a:pt x="0" y="6657"/>
                    <a:pt x="179" y="6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2791232" y="3901883"/>
              <a:ext cx="615662" cy="243744"/>
            </a:xfrm>
            <a:custGeom>
              <a:avLst/>
              <a:gdLst/>
              <a:ahLst/>
              <a:cxnLst/>
              <a:rect l="l" t="t" r="r" b="b"/>
              <a:pathLst>
                <a:path w="17777" h="7038" extrusionOk="0">
                  <a:moveTo>
                    <a:pt x="0" y="5668"/>
                  </a:moveTo>
                  <a:cubicBezTo>
                    <a:pt x="298" y="5370"/>
                    <a:pt x="298" y="5370"/>
                    <a:pt x="334" y="5001"/>
                  </a:cubicBezTo>
                  <a:cubicBezTo>
                    <a:pt x="1119" y="4477"/>
                    <a:pt x="1953" y="3953"/>
                    <a:pt x="2763" y="3406"/>
                  </a:cubicBezTo>
                  <a:cubicBezTo>
                    <a:pt x="3394" y="2977"/>
                    <a:pt x="4084" y="2632"/>
                    <a:pt x="4751" y="2275"/>
                  </a:cubicBezTo>
                  <a:cubicBezTo>
                    <a:pt x="5406" y="1929"/>
                    <a:pt x="6108" y="1644"/>
                    <a:pt x="6834" y="1441"/>
                  </a:cubicBezTo>
                  <a:cubicBezTo>
                    <a:pt x="7085" y="1370"/>
                    <a:pt x="7358" y="1274"/>
                    <a:pt x="7608" y="1179"/>
                  </a:cubicBezTo>
                  <a:cubicBezTo>
                    <a:pt x="7739" y="1143"/>
                    <a:pt x="7882" y="1084"/>
                    <a:pt x="8025" y="1048"/>
                  </a:cubicBezTo>
                  <a:cubicBezTo>
                    <a:pt x="8918" y="846"/>
                    <a:pt x="9811" y="643"/>
                    <a:pt x="10704" y="453"/>
                  </a:cubicBezTo>
                  <a:cubicBezTo>
                    <a:pt x="10883" y="417"/>
                    <a:pt x="11073" y="417"/>
                    <a:pt x="11252" y="393"/>
                  </a:cubicBezTo>
                  <a:cubicBezTo>
                    <a:pt x="11752" y="370"/>
                    <a:pt x="12240" y="262"/>
                    <a:pt x="12728" y="191"/>
                  </a:cubicBezTo>
                  <a:cubicBezTo>
                    <a:pt x="13300" y="96"/>
                    <a:pt x="13895" y="96"/>
                    <a:pt x="14466" y="60"/>
                  </a:cubicBezTo>
                  <a:cubicBezTo>
                    <a:pt x="15002" y="12"/>
                    <a:pt x="15538" y="0"/>
                    <a:pt x="16074" y="131"/>
                  </a:cubicBezTo>
                  <a:cubicBezTo>
                    <a:pt x="16312" y="191"/>
                    <a:pt x="16574" y="179"/>
                    <a:pt x="16824" y="179"/>
                  </a:cubicBezTo>
                  <a:cubicBezTo>
                    <a:pt x="17205" y="179"/>
                    <a:pt x="17502" y="322"/>
                    <a:pt x="17669" y="679"/>
                  </a:cubicBezTo>
                  <a:cubicBezTo>
                    <a:pt x="17705" y="739"/>
                    <a:pt x="17729" y="786"/>
                    <a:pt x="17776" y="870"/>
                  </a:cubicBezTo>
                  <a:cubicBezTo>
                    <a:pt x="17610" y="1322"/>
                    <a:pt x="17312" y="1691"/>
                    <a:pt x="16943" y="1989"/>
                  </a:cubicBezTo>
                  <a:cubicBezTo>
                    <a:pt x="16455" y="2370"/>
                    <a:pt x="15943" y="2727"/>
                    <a:pt x="15443" y="3108"/>
                  </a:cubicBezTo>
                  <a:cubicBezTo>
                    <a:pt x="14907" y="3513"/>
                    <a:pt x="14288" y="3775"/>
                    <a:pt x="13716" y="4084"/>
                  </a:cubicBezTo>
                  <a:cubicBezTo>
                    <a:pt x="13264" y="4346"/>
                    <a:pt x="12788" y="4549"/>
                    <a:pt x="12311" y="4751"/>
                  </a:cubicBezTo>
                  <a:cubicBezTo>
                    <a:pt x="11704" y="5013"/>
                    <a:pt x="11073" y="5251"/>
                    <a:pt x="10454" y="5465"/>
                  </a:cubicBezTo>
                  <a:cubicBezTo>
                    <a:pt x="9930" y="5668"/>
                    <a:pt x="9394" y="5823"/>
                    <a:pt x="8859" y="6025"/>
                  </a:cubicBezTo>
                  <a:cubicBezTo>
                    <a:pt x="8811" y="6037"/>
                    <a:pt x="8787" y="6061"/>
                    <a:pt x="8739" y="6061"/>
                  </a:cubicBezTo>
                  <a:cubicBezTo>
                    <a:pt x="8073" y="6108"/>
                    <a:pt x="7477" y="6454"/>
                    <a:pt x="6811" y="6525"/>
                  </a:cubicBezTo>
                  <a:cubicBezTo>
                    <a:pt x="6311" y="6585"/>
                    <a:pt x="5822" y="6716"/>
                    <a:pt x="5334" y="6799"/>
                  </a:cubicBezTo>
                  <a:cubicBezTo>
                    <a:pt x="4846" y="6870"/>
                    <a:pt x="4346" y="6930"/>
                    <a:pt x="3846" y="6978"/>
                  </a:cubicBezTo>
                  <a:cubicBezTo>
                    <a:pt x="3263" y="7037"/>
                    <a:pt x="2679" y="6989"/>
                    <a:pt x="2108" y="6954"/>
                  </a:cubicBezTo>
                  <a:cubicBezTo>
                    <a:pt x="1370" y="6918"/>
                    <a:pt x="738" y="6632"/>
                    <a:pt x="215" y="6144"/>
                  </a:cubicBezTo>
                  <a:cubicBezTo>
                    <a:pt x="119" y="6013"/>
                    <a:pt x="84" y="5835"/>
                    <a:pt x="0" y="56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442379" y="3878368"/>
              <a:ext cx="1512505" cy="949658"/>
            </a:xfrm>
            <a:custGeom>
              <a:avLst/>
              <a:gdLst/>
              <a:ahLst/>
              <a:cxnLst/>
              <a:rect l="l" t="t" r="r" b="b"/>
              <a:pathLst>
                <a:path w="43673" h="27421" extrusionOk="0">
                  <a:moveTo>
                    <a:pt x="32040" y="9847"/>
                  </a:moveTo>
                  <a:cubicBezTo>
                    <a:pt x="32933" y="9371"/>
                    <a:pt x="33862" y="9228"/>
                    <a:pt x="34803" y="9109"/>
                  </a:cubicBezTo>
                  <a:cubicBezTo>
                    <a:pt x="35076" y="9085"/>
                    <a:pt x="35374" y="9026"/>
                    <a:pt x="35660" y="8978"/>
                  </a:cubicBezTo>
                  <a:lnTo>
                    <a:pt x="36469" y="8895"/>
                  </a:lnTo>
                  <a:cubicBezTo>
                    <a:pt x="36565" y="8871"/>
                    <a:pt x="36672" y="8907"/>
                    <a:pt x="36779" y="8871"/>
                  </a:cubicBezTo>
                  <a:cubicBezTo>
                    <a:pt x="37446" y="8680"/>
                    <a:pt x="38136" y="8740"/>
                    <a:pt x="38815" y="8800"/>
                  </a:cubicBezTo>
                  <a:cubicBezTo>
                    <a:pt x="38970" y="8811"/>
                    <a:pt x="39101" y="8835"/>
                    <a:pt x="39244" y="8835"/>
                  </a:cubicBezTo>
                  <a:cubicBezTo>
                    <a:pt x="40065" y="8776"/>
                    <a:pt x="40851" y="8895"/>
                    <a:pt x="41625" y="9169"/>
                  </a:cubicBezTo>
                  <a:cubicBezTo>
                    <a:pt x="41672" y="9192"/>
                    <a:pt x="41708" y="9216"/>
                    <a:pt x="41744" y="9216"/>
                  </a:cubicBezTo>
                  <a:cubicBezTo>
                    <a:pt x="42220" y="9216"/>
                    <a:pt x="42518" y="9550"/>
                    <a:pt x="42875" y="9800"/>
                  </a:cubicBezTo>
                  <a:cubicBezTo>
                    <a:pt x="43292" y="10097"/>
                    <a:pt x="43411" y="10526"/>
                    <a:pt x="43577" y="10943"/>
                  </a:cubicBezTo>
                  <a:cubicBezTo>
                    <a:pt x="43673" y="11181"/>
                    <a:pt x="43649" y="11478"/>
                    <a:pt x="43649" y="11752"/>
                  </a:cubicBezTo>
                  <a:cubicBezTo>
                    <a:pt x="43637" y="12109"/>
                    <a:pt x="43589" y="12443"/>
                    <a:pt x="43542" y="12800"/>
                  </a:cubicBezTo>
                  <a:cubicBezTo>
                    <a:pt x="43530" y="12907"/>
                    <a:pt x="43530" y="13026"/>
                    <a:pt x="43470" y="13098"/>
                  </a:cubicBezTo>
                  <a:cubicBezTo>
                    <a:pt x="43161" y="13550"/>
                    <a:pt x="43089" y="14110"/>
                    <a:pt x="42815" y="14574"/>
                  </a:cubicBezTo>
                  <a:cubicBezTo>
                    <a:pt x="42554" y="15026"/>
                    <a:pt x="42268" y="15455"/>
                    <a:pt x="41982" y="15896"/>
                  </a:cubicBezTo>
                  <a:cubicBezTo>
                    <a:pt x="41911" y="16015"/>
                    <a:pt x="41803" y="16122"/>
                    <a:pt x="41720" y="16241"/>
                  </a:cubicBezTo>
                  <a:cubicBezTo>
                    <a:pt x="40899" y="17301"/>
                    <a:pt x="39934" y="18217"/>
                    <a:pt x="38994" y="19158"/>
                  </a:cubicBezTo>
                  <a:cubicBezTo>
                    <a:pt x="38339" y="19801"/>
                    <a:pt x="37636" y="20396"/>
                    <a:pt x="36910" y="20944"/>
                  </a:cubicBezTo>
                  <a:cubicBezTo>
                    <a:pt x="36422" y="21313"/>
                    <a:pt x="35886" y="21658"/>
                    <a:pt x="35362" y="21992"/>
                  </a:cubicBezTo>
                  <a:cubicBezTo>
                    <a:pt x="35065" y="22182"/>
                    <a:pt x="34719" y="22301"/>
                    <a:pt x="34410" y="22468"/>
                  </a:cubicBezTo>
                  <a:cubicBezTo>
                    <a:pt x="34029" y="22670"/>
                    <a:pt x="33636" y="22885"/>
                    <a:pt x="33267" y="23099"/>
                  </a:cubicBezTo>
                  <a:cubicBezTo>
                    <a:pt x="32695" y="23444"/>
                    <a:pt x="32100" y="23718"/>
                    <a:pt x="31516" y="24039"/>
                  </a:cubicBezTo>
                  <a:cubicBezTo>
                    <a:pt x="31112" y="24266"/>
                    <a:pt x="30671" y="24444"/>
                    <a:pt x="30278" y="24706"/>
                  </a:cubicBezTo>
                  <a:cubicBezTo>
                    <a:pt x="29945" y="24944"/>
                    <a:pt x="29540" y="25075"/>
                    <a:pt x="29159" y="25242"/>
                  </a:cubicBezTo>
                  <a:cubicBezTo>
                    <a:pt x="29004" y="25325"/>
                    <a:pt x="28826" y="25349"/>
                    <a:pt x="28695" y="25432"/>
                  </a:cubicBezTo>
                  <a:cubicBezTo>
                    <a:pt x="28147" y="25825"/>
                    <a:pt x="27516" y="26052"/>
                    <a:pt x="26897" y="26254"/>
                  </a:cubicBezTo>
                  <a:cubicBezTo>
                    <a:pt x="26790" y="26290"/>
                    <a:pt x="26718" y="26349"/>
                    <a:pt x="26611" y="26385"/>
                  </a:cubicBezTo>
                  <a:cubicBezTo>
                    <a:pt x="26456" y="26468"/>
                    <a:pt x="26313" y="26552"/>
                    <a:pt x="26159" y="26599"/>
                  </a:cubicBezTo>
                  <a:cubicBezTo>
                    <a:pt x="25528" y="26778"/>
                    <a:pt x="24885" y="26921"/>
                    <a:pt x="24242" y="27087"/>
                  </a:cubicBezTo>
                  <a:cubicBezTo>
                    <a:pt x="24123" y="27123"/>
                    <a:pt x="23992" y="27123"/>
                    <a:pt x="23873" y="27135"/>
                  </a:cubicBezTo>
                  <a:cubicBezTo>
                    <a:pt x="23754" y="27147"/>
                    <a:pt x="23611" y="27099"/>
                    <a:pt x="23504" y="27147"/>
                  </a:cubicBezTo>
                  <a:cubicBezTo>
                    <a:pt x="22980" y="27337"/>
                    <a:pt x="22432" y="27218"/>
                    <a:pt x="21896" y="27302"/>
                  </a:cubicBezTo>
                  <a:cubicBezTo>
                    <a:pt x="21087" y="27421"/>
                    <a:pt x="20289" y="27207"/>
                    <a:pt x="19479" y="27337"/>
                  </a:cubicBezTo>
                  <a:cubicBezTo>
                    <a:pt x="18717" y="27218"/>
                    <a:pt x="17955" y="27337"/>
                    <a:pt x="17193" y="27242"/>
                  </a:cubicBezTo>
                  <a:cubicBezTo>
                    <a:pt x="17086" y="27218"/>
                    <a:pt x="16979" y="27218"/>
                    <a:pt x="16896" y="27183"/>
                  </a:cubicBezTo>
                  <a:cubicBezTo>
                    <a:pt x="16657" y="27076"/>
                    <a:pt x="16431" y="27016"/>
                    <a:pt x="16169" y="27064"/>
                  </a:cubicBezTo>
                  <a:cubicBezTo>
                    <a:pt x="16110" y="27076"/>
                    <a:pt x="16050" y="27040"/>
                    <a:pt x="15991" y="27028"/>
                  </a:cubicBezTo>
                  <a:cubicBezTo>
                    <a:pt x="15407" y="26861"/>
                    <a:pt x="14836" y="26683"/>
                    <a:pt x="14252" y="26528"/>
                  </a:cubicBezTo>
                  <a:cubicBezTo>
                    <a:pt x="14062" y="26468"/>
                    <a:pt x="13859" y="26409"/>
                    <a:pt x="13657" y="26361"/>
                  </a:cubicBezTo>
                  <a:cubicBezTo>
                    <a:pt x="13443" y="26302"/>
                    <a:pt x="13217" y="26290"/>
                    <a:pt x="13026" y="26135"/>
                  </a:cubicBezTo>
                  <a:cubicBezTo>
                    <a:pt x="12990" y="26111"/>
                    <a:pt x="12955" y="26087"/>
                    <a:pt x="12907" y="26075"/>
                  </a:cubicBezTo>
                  <a:cubicBezTo>
                    <a:pt x="12335" y="25944"/>
                    <a:pt x="11776" y="25766"/>
                    <a:pt x="11204" y="25671"/>
                  </a:cubicBezTo>
                  <a:cubicBezTo>
                    <a:pt x="10811" y="25611"/>
                    <a:pt x="10430" y="25516"/>
                    <a:pt x="10061" y="25397"/>
                  </a:cubicBezTo>
                  <a:cubicBezTo>
                    <a:pt x="9871" y="25337"/>
                    <a:pt x="9657" y="25290"/>
                    <a:pt x="9454" y="25254"/>
                  </a:cubicBezTo>
                  <a:cubicBezTo>
                    <a:pt x="8942" y="25182"/>
                    <a:pt x="8406" y="25218"/>
                    <a:pt x="7930" y="24980"/>
                  </a:cubicBezTo>
                  <a:cubicBezTo>
                    <a:pt x="7859" y="24944"/>
                    <a:pt x="7763" y="24932"/>
                    <a:pt x="7692" y="24932"/>
                  </a:cubicBezTo>
                  <a:cubicBezTo>
                    <a:pt x="7061" y="24873"/>
                    <a:pt x="6418" y="24801"/>
                    <a:pt x="5799" y="24575"/>
                  </a:cubicBezTo>
                  <a:cubicBezTo>
                    <a:pt x="4668" y="24480"/>
                    <a:pt x="3739" y="23873"/>
                    <a:pt x="2691" y="23528"/>
                  </a:cubicBezTo>
                  <a:cubicBezTo>
                    <a:pt x="2429" y="23444"/>
                    <a:pt x="2191" y="23254"/>
                    <a:pt x="1953" y="23087"/>
                  </a:cubicBezTo>
                  <a:cubicBezTo>
                    <a:pt x="1513" y="22777"/>
                    <a:pt x="1036" y="22504"/>
                    <a:pt x="620" y="22146"/>
                  </a:cubicBezTo>
                  <a:cubicBezTo>
                    <a:pt x="286" y="21861"/>
                    <a:pt x="72" y="21539"/>
                    <a:pt x="1" y="21230"/>
                  </a:cubicBezTo>
                  <a:cubicBezTo>
                    <a:pt x="84" y="20551"/>
                    <a:pt x="524" y="20194"/>
                    <a:pt x="882" y="19801"/>
                  </a:cubicBezTo>
                  <a:cubicBezTo>
                    <a:pt x="953" y="19718"/>
                    <a:pt x="1025" y="19646"/>
                    <a:pt x="1120" y="19587"/>
                  </a:cubicBezTo>
                  <a:cubicBezTo>
                    <a:pt x="1965" y="19063"/>
                    <a:pt x="2763" y="18467"/>
                    <a:pt x="3656" y="18027"/>
                  </a:cubicBezTo>
                  <a:cubicBezTo>
                    <a:pt x="3894" y="17908"/>
                    <a:pt x="4168" y="17836"/>
                    <a:pt x="4406" y="17729"/>
                  </a:cubicBezTo>
                  <a:cubicBezTo>
                    <a:pt x="4942" y="17491"/>
                    <a:pt x="5466" y="17253"/>
                    <a:pt x="6001" y="17015"/>
                  </a:cubicBezTo>
                  <a:cubicBezTo>
                    <a:pt x="6085" y="16967"/>
                    <a:pt x="6192" y="16920"/>
                    <a:pt x="6275" y="16908"/>
                  </a:cubicBezTo>
                  <a:cubicBezTo>
                    <a:pt x="6787" y="16824"/>
                    <a:pt x="7275" y="16658"/>
                    <a:pt x="7752" y="16431"/>
                  </a:cubicBezTo>
                  <a:cubicBezTo>
                    <a:pt x="7942" y="16348"/>
                    <a:pt x="8144" y="16265"/>
                    <a:pt x="8347" y="16289"/>
                  </a:cubicBezTo>
                  <a:cubicBezTo>
                    <a:pt x="8406" y="16289"/>
                    <a:pt x="8478" y="16289"/>
                    <a:pt x="8525" y="16265"/>
                  </a:cubicBezTo>
                  <a:cubicBezTo>
                    <a:pt x="9037" y="16050"/>
                    <a:pt x="9573" y="15967"/>
                    <a:pt x="10085" y="15872"/>
                  </a:cubicBezTo>
                  <a:cubicBezTo>
                    <a:pt x="10180" y="15848"/>
                    <a:pt x="10276" y="15777"/>
                    <a:pt x="10359" y="15729"/>
                  </a:cubicBezTo>
                  <a:cubicBezTo>
                    <a:pt x="10240" y="14657"/>
                    <a:pt x="10133" y="13610"/>
                    <a:pt x="10014" y="12550"/>
                  </a:cubicBezTo>
                  <a:cubicBezTo>
                    <a:pt x="9990" y="12276"/>
                    <a:pt x="9907" y="12026"/>
                    <a:pt x="9871" y="11764"/>
                  </a:cubicBezTo>
                  <a:cubicBezTo>
                    <a:pt x="9740" y="10895"/>
                    <a:pt x="9573" y="10038"/>
                    <a:pt x="9549" y="9157"/>
                  </a:cubicBezTo>
                  <a:cubicBezTo>
                    <a:pt x="9549" y="9002"/>
                    <a:pt x="9538" y="8871"/>
                    <a:pt x="9549" y="8728"/>
                  </a:cubicBezTo>
                  <a:cubicBezTo>
                    <a:pt x="9573" y="8085"/>
                    <a:pt x="9597" y="7442"/>
                    <a:pt x="9597" y="6787"/>
                  </a:cubicBezTo>
                  <a:cubicBezTo>
                    <a:pt x="9597" y="6561"/>
                    <a:pt x="9764" y="6371"/>
                    <a:pt x="9752" y="6192"/>
                  </a:cubicBezTo>
                  <a:cubicBezTo>
                    <a:pt x="9704" y="5775"/>
                    <a:pt x="9942" y="5549"/>
                    <a:pt x="10204" y="5299"/>
                  </a:cubicBezTo>
                  <a:cubicBezTo>
                    <a:pt x="10740" y="4775"/>
                    <a:pt x="11359" y="4335"/>
                    <a:pt x="11978" y="3930"/>
                  </a:cubicBezTo>
                  <a:cubicBezTo>
                    <a:pt x="12490" y="3608"/>
                    <a:pt x="13002" y="3287"/>
                    <a:pt x="13526" y="2989"/>
                  </a:cubicBezTo>
                  <a:cubicBezTo>
                    <a:pt x="13836" y="2811"/>
                    <a:pt x="14157" y="2680"/>
                    <a:pt x="14479" y="2537"/>
                  </a:cubicBezTo>
                  <a:cubicBezTo>
                    <a:pt x="15288" y="2144"/>
                    <a:pt x="16098" y="1787"/>
                    <a:pt x="16955" y="1501"/>
                  </a:cubicBezTo>
                  <a:cubicBezTo>
                    <a:pt x="17741" y="1251"/>
                    <a:pt x="18562" y="1084"/>
                    <a:pt x="19360" y="870"/>
                  </a:cubicBezTo>
                  <a:cubicBezTo>
                    <a:pt x="20110" y="644"/>
                    <a:pt x="20896" y="691"/>
                    <a:pt x="21622" y="465"/>
                  </a:cubicBezTo>
                  <a:cubicBezTo>
                    <a:pt x="22396" y="227"/>
                    <a:pt x="23182" y="239"/>
                    <a:pt x="23980" y="215"/>
                  </a:cubicBezTo>
                  <a:cubicBezTo>
                    <a:pt x="24492" y="191"/>
                    <a:pt x="25004" y="108"/>
                    <a:pt x="25528" y="215"/>
                  </a:cubicBezTo>
                  <a:cubicBezTo>
                    <a:pt x="25623" y="227"/>
                    <a:pt x="25730" y="215"/>
                    <a:pt x="25837" y="179"/>
                  </a:cubicBezTo>
                  <a:cubicBezTo>
                    <a:pt x="26278" y="48"/>
                    <a:pt x="26730" y="48"/>
                    <a:pt x="27194" y="13"/>
                  </a:cubicBezTo>
                  <a:cubicBezTo>
                    <a:pt x="27528" y="1"/>
                    <a:pt x="27802" y="132"/>
                    <a:pt x="28064" y="275"/>
                  </a:cubicBezTo>
                  <a:cubicBezTo>
                    <a:pt x="28171" y="310"/>
                    <a:pt x="28230" y="453"/>
                    <a:pt x="28290" y="548"/>
                  </a:cubicBezTo>
                  <a:cubicBezTo>
                    <a:pt x="28468" y="929"/>
                    <a:pt x="28647" y="1299"/>
                    <a:pt x="28802" y="1680"/>
                  </a:cubicBezTo>
                  <a:cubicBezTo>
                    <a:pt x="29040" y="2275"/>
                    <a:pt x="29254" y="2894"/>
                    <a:pt x="29480" y="3489"/>
                  </a:cubicBezTo>
                  <a:cubicBezTo>
                    <a:pt x="29540" y="3668"/>
                    <a:pt x="29588" y="3847"/>
                    <a:pt x="29659" y="4025"/>
                  </a:cubicBezTo>
                  <a:cubicBezTo>
                    <a:pt x="29992" y="4751"/>
                    <a:pt x="30135" y="5525"/>
                    <a:pt x="30385" y="6263"/>
                  </a:cubicBezTo>
                  <a:cubicBezTo>
                    <a:pt x="30433" y="6406"/>
                    <a:pt x="30481" y="6537"/>
                    <a:pt x="30576" y="6656"/>
                  </a:cubicBezTo>
                  <a:cubicBezTo>
                    <a:pt x="30826" y="7014"/>
                    <a:pt x="31028" y="7383"/>
                    <a:pt x="31195" y="7799"/>
                  </a:cubicBezTo>
                  <a:cubicBezTo>
                    <a:pt x="31421" y="8478"/>
                    <a:pt x="31731" y="9133"/>
                    <a:pt x="32040" y="9847"/>
                  </a:cubicBezTo>
                  <a:close/>
                  <a:moveTo>
                    <a:pt x="751" y="21170"/>
                  </a:moveTo>
                  <a:cubicBezTo>
                    <a:pt x="858" y="21396"/>
                    <a:pt x="1048" y="21575"/>
                    <a:pt x="1239" y="21706"/>
                  </a:cubicBezTo>
                  <a:cubicBezTo>
                    <a:pt x="1537" y="21932"/>
                    <a:pt x="1846" y="22134"/>
                    <a:pt x="2156" y="22325"/>
                  </a:cubicBezTo>
                  <a:cubicBezTo>
                    <a:pt x="2680" y="22623"/>
                    <a:pt x="3215" y="22908"/>
                    <a:pt x="3751" y="23182"/>
                  </a:cubicBezTo>
                  <a:cubicBezTo>
                    <a:pt x="3977" y="23301"/>
                    <a:pt x="4204" y="23420"/>
                    <a:pt x="4442" y="23480"/>
                  </a:cubicBezTo>
                  <a:cubicBezTo>
                    <a:pt x="4989" y="23623"/>
                    <a:pt x="5549" y="23778"/>
                    <a:pt x="6120" y="23861"/>
                  </a:cubicBezTo>
                  <a:cubicBezTo>
                    <a:pt x="6656" y="23956"/>
                    <a:pt x="7156" y="24099"/>
                    <a:pt x="7692" y="24206"/>
                  </a:cubicBezTo>
                  <a:cubicBezTo>
                    <a:pt x="8097" y="24278"/>
                    <a:pt x="8514" y="24337"/>
                    <a:pt x="8918" y="24385"/>
                  </a:cubicBezTo>
                  <a:cubicBezTo>
                    <a:pt x="9085" y="24397"/>
                    <a:pt x="9240" y="24432"/>
                    <a:pt x="9407" y="24456"/>
                  </a:cubicBezTo>
                  <a:cubicBezTo>
                    <a:pt x="10419" y="24611"/>
                    <a:pt x="11371" y="24968"/>
                    <a:pt x="12371" y="25171"/>
                  </a:cubicBezTo>
                  <a:cubicBezTo>
                    <a:pt x="13097" y="25325"/>
                    <a:pt x="13812" y="25540"/>
                    <a:pt x="14514" y="25825"/>
                  </a:cubicBezTo>
                  <a:cubicBezTo>
                    <a:pt x="14991" y="26016"/>
                    <a:pt x="15491" y="26159"/>
                    <a:pt x="16003" y="26254"/>
                  </a:cubicBezTo>
                  <a:cubicBezTo>
                    <a:pt x="16717" y="26409"/>
                    <a:pt x="17431" y="26492"/>
                    <a:pt x="18158" y="26516"/>
                  </a:cubicBezTo>
                  <a:cubicBezTo>
                    <a:pt x="18348" y="26516"/>
                    <a:pt x="18527" y="26552"/>
                    <a:pt x="18705" y="26575"/>
                  </a:cubicBezTo>
                  <a:cubicBezTo>
                    <a:pt x="18848" y="26587"/>
                    <a:pt x="18991" y="26587"/>
                    <a:pt x="19146" y="26575"/>
                  </a:cubicBezTo>
                  <a:cubicBezTo>
                    <a:pt x="19229" y="26575"/>
                    <a:pt x="19301" y="26528"/>
                    <a:pt x="19384" y="26528"/>
                  </a:cubicBezTo>
                  <a:lnTo>
                    <a:pt x="21801" y="26528"/>
                  </a:lnTo>
                  <a:lnTo>
                    <a:pt x="22182" y="26528"/>
                  </a:lnTo>
                  <a:cubicBezTo>
                    <a:pt x="23027" y="26492"/>
                    <a:pt x="23861" y="26254"/>
                    <a:pt x="24694" y="26183"/>
                  </a:cubicBezTo>
                  <a:cubicBezTo>
                    <a:pt x="24873" y="26171"/>
                    <a:pt x="25063" y="26111"/>
                    <a:pt x="25230" y="26040"/>
                  </a:cubicBezTo>
                  <a:cubicBezTo>
                    <a:pt x="25956" y="25754"/>
                    <a:pt x="26730" y="25587"/>
                    <a:pt x="27433" y="25206"/>
                  </a:cubicBezTo>
                  <a:cubicBezTo>
                    <a:pt x="27504" y="25159"/>
                    <a:pt x="27599" y="25159"/>
                    <a:pt x="27671" y="25123"/>
                  </a:cubicBezTo>
                  <a:cubicBezTo>
                    <a:pt x="27814" y="25063"/>
                    <a:pt x="27968" y="24992"/>
                    <a:pt x="28111" y="24921"/>
                  </a:cubicBezTo>
                  <a:cubicBezTo>
                    <a:pt x="28266" y="24849"/>
                    <a:pt x="28397" y="24742"/>
                    <a:pt x="28540" y="24682"/>
                  </a:cubicBezTo>
                  <a:cubicBezTo>
                    <a:pt x="28992" y="24492"/>
                    <a:pt x="29492" y="24385"/>
                    <a:pt x="29873" y="24016"/>
                  </a:cubicBezTo>
                  <a:cubicBezTo>
                    <a:pt x="29885" y="23992"/>
                    <a:pt x="29897" y="23992"/>
                    <a:pt x="29933" y="23980"/>
                  </a:cubicBezTo>
                  <a:cubicBezTo>
                    <a:pt x="30362" y="23873"/>
                    <a:pt x="30707" y="23575"/>
                    <a:pt x="31100" y="23432"/>
                  </a:cubicBezTo>
                  <a:cubicBezTo>
                    <a:pt x="31505" y="23277"/>
                    <a:pt x="31850" y="22980"/>
                    <a:pt x="32219" y="22742"/>
                  </a:cubicBezTo>
                  <a:cubicBezTo>
                    <a:pt x="32314" y="22682"/>
                    <a:pt x="32398" y="22623"/>
                    <a:pt x="32493" y="22587"/>
                  </a:cubicBezTo>
                  <a:cubicBezTo>
                    <a:pt x="33148" y="22254"/>
                    <a:pt x="33814" y="21992"/>
                    <a:pt x="34410" y="21575"/>
                  </a:cubicBezTo>
                  <a:cubicBezTo>
                    <a:pt x="34457" y="21539"/>
                    <a:pt x="34529" y="21527"/>
                    <a:pt x="34588" y="21515"/>
                  </a:cubicBezTo>
                  <a:cubicBezTo>
                    <a:pt x="34910" y="21432"/>
                    <a:pt x="35207" y="21289"/>
                    <a:pt x="35469" y="21051"/>
                  </a:cubicBezTo>
                  <a:cubicBezTo>
                    <a:pt x="35660" y="20872"/>
                    <a:pt x="35898" y="20741"/>
                    <a:pt x="36124" y="20575"/>
                  </a:cubicBezTo>
                  <a:cubicBezTo>
                    <a:pt x="36815" y="20051"/>
                    <a:pt x="37553" y="19563"/>
                    <a:pt x="38160" y="18932"/>
                  </a:cubicBezTo>
                  <a:cubicBezTo>
                    <a:pt x="38446" y="18658"/>
                    <a:pt x="38708" y="18372"/>
                    <a:pt x="39005" y="18122"/>
                  </a:cubicBezTo>
                  <a:cubicBezTo>
                    <a:pt x="39660" y="17539"/>
                    <a:pt x="40232" y="16884"/>
                    <a:pt x="40720" y="16146"/>
                  </a:cubicBezTo>
                  <a:cubicBezTo>
                    <a:pt x="40803" y="16015"/>
                    <a:pt x="40910" y="15884"/>
                    <a:pt x="41030" y="15765"/>
                  </a:cubicBezTo>
                  <a:cubicBezTo>
                    <a:pt x="41589" y="15229"/>
                    <a:pt x="41815" y="14503"/>
                    <a:pt x="42220" y="13872"/>
                  </a:cubicBezTo>
                  <a:cubicBezTo>
                    <a:pt x="42232" y="13848"/>
                    <a:pt x="42256" y="13800"/>
                    <a:pt x="42268" y="13752"/>
                  </a:cubicBezTo>
                  <a:cubicBezTo>
                    <a:pt x="42470" y="13157"/>
                    <a:pt x="42685" y="12574"/>
                    <a:pt x="42875" y="11978"/>
                  </a:cubicBezTo>
                  <a:cubicBezTo>
                    <a:pt x="42923" y="11847"/>
                    <a:pt x="42946" y="11705"/>
                    <a:pt x="42935" y="11550"/>
                  </a:cubicBezTo>
                  <a:cubicBezTo>
                    <a:pt x="42875" y="10978"/>
                    <a:pt x="42649" y="10454"/>
                    <a:pt x="42149" y="10121"/>
                  </a:cubicBezTo>
                  <a:cubicBezTo>
                    <a:pt x="41792" y="9895"/>
                    <a:pt x="41375" y="9704"/>
                    <a:pt x="40946" y="9621"/>
                  </a:cubicBezTo>
                  <a:cubicBezTo>
                    <a:pt x="40387" y="9502"/>
                    <a:pt x="39827" y="9490"/>
                    <a:pt x="39279" y="9466"/>
                  </a:cubicBezTo>
                  <a:cubicBezTo>
                    <a:pt x="38541" y="9454"/>
                    <a:pt x="37815" y="9454"/>
                    <a:pt x="37089" y="9502"/>
                  </a:cubicBezTo>
                  <a:cubicBezTo>
                    <a:pt x="36386" y="9550"/>
                    <a:pt x="35672" y="9621"/>
                    <a:pt x="34969" y="9692"/>
                  </a:cubicBezTo>
                  <a:cubicBezTo>
                    <a:pt x="34648" y="9728"/>
                    <a:pt x="34314" y="9788"/>
                    <a:pt x="33993" y="9847"/>
                  </a:cubicBezTo>
                  <a:cubicBezTo>
                    <a:pt x="33660" y="9895"/>
                    <a:pt x="33338" y="9954"/>
                    <a:pt x="33005" y="10038"/>
                  </a:cubicBezTo>
                  <a:cubicBezTo>
                    <a:pt x="32755" y="10097"/>
                    <a:pt x="32505" y="10193"/>
                    <a:pt x="32219" y="10300"/>
                  </a:cubicBezTo>
                  <a:cubicBezTo>
                    <a:pt x="32195" y="10490"/>
                    <a:pt x="32171" y="10704"/>
                    <a:pt x="32290" y="10895"/>
                  </a:cubicBezTo>
                  <a:cubicBezTo>
                    <a:pt x="32457" y="11169"/>
                    <a:pt x="32374" y="11526"/>
                    <a:pt x="32648" y="11728"/>
                  </a:cubicBezTo>
                  <a:cubicBezTo>
                    <a:pt x="32707" y="11776"/>
                    <a:pt x="32707" y="11943"/>
                    <a:pt x="32695" y="12026"/>
                  </a:cubicBezTo>
                  <a:cubicBezTo>
                    <a:pt x="32636" y="12217"/>
                    <a:pt x="32588" y="12443"/>
                    <a:pt x="32457" y="12598"/>
                  </a:cubicBezTo>
                  <a:cubicBezTo>
                    <a:pt x="31993" y="13169"/>
                    <a:pt x="31445" y="13693"/>
                    <a:pt x="30802" y="14086"/>
                  </a:cubicBezTo>
                  <a:cubicBezTo>
                    <a:pt x="29992" y="14586"/>
                    <a:pt x="29171" y="15074"/>
                    <a:pt x="28349" y="15574"/>
                  </a:cubicBezTo>
                  <a:cubicBezTo>
                    <a:pt x="28087" y="15729"/>
                    <a:pt x="27802" y="15848"/>
                    <a:pt x="27516" y="15991"/>
                  </a:cubicBezTo>
                  <a:cubicBezTo>
                    <a:pt x="27040" y="16205"/>
                    <a:pt x="26552" y="16372"/>
                    <a:pt x="26123" y="16658"/>
                  </a:cubicBezTo>
                  <a:cubicBezTo>
                    <a:pt x="25766" y="16884"/>
                    <a:pt x="25373" y="17015"/>
                    <a:pt x="25016" y="17205"/>
                  </a:cubicBezTo>
                  <a:cubicBezTo>
                    <a:pt x="24337" y="17562"/>
                    <a:pt x="23527" y="17598"/>
                    <a:pt x="22813" y="17872"/>
                  </a:cubicBezTo>
                  <a:cubicBezTo>
                    <a:pt x="22099" y="17908"/>
                    <a:pt x="21444" y="18229"/>
                    <a:pt x="20765" y="18384"/>
                  </a:cubicBezTo>
                  <a:cubicBezTo>
                    <a:pt x="20146" y="18515"/>
                    <a:pt x="19574" y="18741"/>
                    <a:pt x="18932" y="18741"/>
                  </a:cubicBezTo>
                  <a:cubicBezTo>
                    <a:pt x="18515" y="18741"/>
                    <a:pt x="18098" y="18741"/>
                    <a:pt x="17693" y="18801"/>
                  </a:cubicBezTo>
                  <a:cubicBezTo>
                    <a:pt x="17015" y="18908"/>
                    <a:pt x="16324" y="18884"/>
                    <a:pt x="15645" y="18884"/>
                  </a:cubicBezTo>
                  <a:cubicBezTo>
                    <a:pt x="15431" y="18884"/>
                    <a:pt x="15229" y="18765"/>
                    <a:pt x="15026" y="18813"/>
                  </a:cubicBezTo>
                  <a:cubicBezTo>
                    <a:pt x="14514" y="18932"/>
                    <a:pt x="14050" y="18741"/>
                    <a:pt x="13562" y="18634"/>
                  </a:cubicBezTo>
                  <a:cubicBezTo>
                    <a:pt x="12943" y="18515"/>
                    <a:pt x="12347" y="18324"/>
                    <a:pt x="11728" y="18265"/>
                  </a:cubicBezTo>
                  <a:cubicBezTo>
                    <a:pt x="11490" y="18229"/>
                    <a:pt x="11300" y="18134"/>
                    <a:pt x="11133" y="17955"/>
                  </a:cubicBezTo>
                  <a:cubicBezTo>
                    <a:pt x="10883" y="17670"/>
                    <a:pt x="10716" y="17324"/>
                    <a:pt x="10633" y="16955"/>
                  </a:cubicBezTo>
                  <a:cubicBezTo>
                    <a:pt x="10550" y="16681"/>
                    <a:pt x="10478" y="16408"/>
                    <a:pt x="10371" y="16050"/>
                  </a:cubicBezTo>
                  <a:cubicBezTo>
                    <a:pt x="9895" y="16539"/>
                    <a:pt x="9335" y="16658"/>
                    <a:pt x="8776" y="16860"/>
                  </a:cubicBezTo>
                  <a:cubicBezTo>
                    <a:pt x="8335" y="17027"/>
                    <a:pt x="7906" y="17277"/>
                    <a:pt x="7442" y="17372"/>
                  </a:cubicBezTo>
                  <a:cubicBezTo>
                    <a:pt x="6930" y="17479"/>
                    <a:pt x="6490" y="17801"/>
                    <a:pt x="5966" y="17848"/>
                  </a:cubicBezTo>
                  <a:cubicBezTo>
                    <a:pt x="5120" y="18229"/>
                    <a:pt x="4239" y="18563"/>
                    <a:pt x="3442" y="19039"/>
                  </a:cubicBezTo>
                  <a:cubicBezTo>
                    <a:pt x="3239" y="19158"/>
                    <a:pt x="3037" y="19265"/>
                    <a:pt x="2846" y="19360"/>
                  </a:cubicBezTo>
                  <a:cubicBezTo>
                    <a:pt x="2584" y="19515"/>
                    <a:pt x="2382" y="19718"/>
                    <a:pt x="2072" y="19765"/>
                  </a:cubicBezTo>
                  <a:cubicBezTo>
                    <a:pt x="1989" y="19777"/>
                    <a:pt x="1906" y="19837"/>
                    <a:pt x="1858" y="19896"/>
                  </a:cubicBezTo>
                  <a:cubicBezTo>
                    <a:pt x="1656" y="20218"/>
                    <a:pt x="1322" y="20420"/>
                    <a:pt x="1060" y="20658"/>
                  </a:cubicBezTo>
                  <a:cubicBezTo>
                    <a:pt x="941" y="20801"/>
                    <a:pt x="822" y="20944"/>
                    <a:pt x="751" y="21170"/>
                  </a:cubicBezTo>
                  <a:close/>
                  <a:moveTo>
                    <a:pt x="10133" y="7895"/>
                  </a:moveTo>
                  <a:cubicBezTo>
                    <a:pt x="10109" y="8002"/>
                    <a:pt x="10073" y="8038"/>
                    <a:pt x="10073" y="8073"/>
                  </a:cubicBezTo>
                  <a:cubicBezTo>
                    <a:pt x="10109" y="8859"/>
                    <a:pt x="10133" y="9645"/>
                    <a:pt x="10180" y="10443"/>
                  </a:cubicBezTo>
                  <a:cubicBezTo>
                    <a:pt x="10180" y="10538"/>
                    <a:pt x="10216" y="10645"/>
                    <a:pt x="10228" y="10752"/>
                  </a:cubicBezTo>
                  <a:cubicBezTo>
                    <a:pt x="10276" y="10990"/>
                    <a:pt x="10300" y="11240"/>
                    <a:pt x="10347" y="11478"/>
                  </a:cubicBezTo>
                  <a:cubicBezTo>
                    <a:pt x="10430" y="11955"/>
                    <a:pt x="10430" y="12431"/>
                    <a:pt x="10597" y="12895"/>
                  </a:cubicBezTo>
                  <a:cubicBezTo>
                    <a:pt x="10692" y="13157"/>
                    <a:pt x="10835" y="13312"/>
                    <a:pt x="11121" y="13336"/>
                  </a:cubicBezTo>
                  <a:cubicBezTo>
                    <a:pt x="11443" y="13360"/>
                    <a:pt x="11788" y="13383"/>
                    <a:pt x="12121" y="13431"/>
                  </a:cubicBezTo>
                  <a:cubicBezTo>
                    <a:pt x="12502" y="13491"/>
                    <a:pt x="12895" y="13574"/>
                    <a:pt x="13276" y="13633"/>
                  </a:cubicBezTo>
                  <a:cubicBezTo>
                    <a:pt x="13645" y="13681"/>
                    <a:pt x="14026" y="13741"/>
                    <a:pt x="14395" y="13693"/>
                  </a:cubicBezTo>
                  <a:cubicBezTo>
                    <a:pt x="14883" y="13657"/>
                    <a:pt x="15395" y="13657"/>
                    <a:pt x="15884" y="13633"/>
                  </a:cubicBezTo>
                  <a:lnTo>
                    <a:pt x="16372" y="13598"/>
                  </a:lnTo>
                  <a:cubicBezTo>
                    <a:pt x="16586" y="13562"/>
                    <a:pt x="16777" y="13538"/>
                    <a:pt x="16979" y="13502"/>
                  </a:cubicBezTo>
                  <a:cubicBezTo>
                    <a:pt x="17134" y="13491"/>
                    <a:pt x="17265" y="13479"/>
                    <a:pt x="17419" y="13455"/>
                  </a:cubicBezTo>
                  <a:cubicBezTo>
                    <a:pt x="17896" y="13383"/>
                    <a:pt x="18372" y="13324"/>
                    <a:pt x="18824" y="13252"/>
                  </a:cubicBezTo>
                  <a:cubicBezTo>
                    <a:pt x="18943" y="13241"/>
                    <a:pt x="19063" y="13205"/>
                    <a:pt x="19182" y="13181"/>
                  </a:cubicBezTo>
                  <a:cubicBezTo>
                    <a:pt x="19408" y="13121"/>
                    <a:pt x="19610" y="13038"/>
                    <a:pt x="19836" y="12979"/>
                  </a:cubicBezTo>
                  <a:cubicBezTo>
                    <a:pt x="20110" y="12907"/>
                    <a:pt x="20372" y="12883"/>
                    <a:pt x="20622" y="12788"/>
                  </a:cubicBezTo>
                  <a:cubicBezTo>
                    <a:pt x="21444" y="12443"/>
                    <a:pt x="22372" y="12407"/>
                    <a:pt x="23146" y="11931"/>
                  </a:cubicBezTo>
                  <a:cubicBezTo>
                    <a:pt x="23158" y="11907"/>
                    <a:pt x="23182" y="11931"/>
                    <a:pt x="23206" y="11907"/>
                  </a:cubicBezTo>
                  <a:cubicBezTo>
                    <a:pt x="23575" y="11776"/>
                    <a:pt x="23956" y="11669"/>
                    <a:pt x="24301" y="11514"/>
                  </a:cubicBezTo>
                  <a:cubicBezTo>
                    <a:pt x="25028" y="11169"/>
                    <a:pt x="25766" y="10800"/>
                    <a:pt x="26492" y="10454"/>
                  </a:cubicBezTo>
                  <a:cubicBezTo>
                    <a:pt x="26742" y="10335"/>
                    <a:pt x="26968" y="10204"/>
                    <a:pt x="27171" y="10026"/>
                  </a:cubicBezTo>
                  <a:cubicBezTo>
                    <a:pt x="27575" y="9692"/>
                    <a:pt x="27980" y="9371"/>
                    <a:pt x="28397" y="9050"/>
                  </a:cubicBezTo>
                  <a:cubicBezTo>
                    <a:pt x="28540" y="8930"/>
                    <a:pt x="28695" y="8835"/>
                    <a:pt x="28647" y="8609"/>
                  </a:cubicBezTo>
                  <a:cubicBezTo>
                    <a:pt x="28635" y="8538"/>
                    <a:pt x="28730" y="8430"/>
                    <a:pt x="28790" y="8359"/>
                  </a:cubicBezTo>
                  <a:cubicBezTo>
                    <a:pt x="29195" y="7895"/>
                    <a:pt x="29564" y="7406"/>
                    <a:pt x="29933" y="6895"/>
                  </a:cubicBezTo>
                  <a:cubicBezTo>
                    <a:pt x="29719" y="6359"/>
                    <a:pt x="29516" y="5835"/>
                    <a:pt x="29302" y="5323"/>
                  </a:cubicBezTo>
                  <a:cubicBezTo>
                    <a:pt x="29099" y="4799"/>
                    <a:pt x="28969" y="4251"/>
                    <a:pt x="28707" y="3739"/>
                  </a:cubicBezTo>
                  <a:cubicBezTo>
                    <a:pt x="28468" y="3251"/>
                    <a:pt x="28302" y="2704"/>
                    <a:pt x="28028" y="2192"/>
                  </a:cubicBezTo>
                  <a:cubicBezTo>
                    <a:pt x="27861" y="2358"/>
                    <a:pt x="27742" y="2501"/>
                    <a:pt x="27611" y="2620"/>
                  </a:cubicBezTo>
                  <a:cubicBezTo>
                    <a:pt x="27302" y="2918"/>
                    <a:pt x="27016" y="3263"/>
                    <a:pt x="26671" y="3513"/>
                  </a:cubicBezTo>
                  <a:cubicBezTo>
                    <a:pt x="25361" y="4513"/>
                    <a:pt x="23932" y="5335"/>
                    <a:pt x="22432" y="6002"/>
                  </a:cubicBezTo>
                  <a:cubicBezTo>
                    <a:pt x="21075" y="6597"/>
                    <a:pt x="19694" y="7085"/>
                    <a:pt x="18289" y="7549"/>
                  </a:cubicBezTo>
                  <a:cubicBezTo>
                    <a:pt x="17920" y="7668"/>
                    <a:pt x="17550" y="7787"/>
                    <a:pt x="17158" y="7859"/>
                  </a:cubicBezTo>
                  <a:cubicBezTo>
                    <a:pt x="16181" y="8061"/>
                    <a:pt x="15193" y="8192"/>
                    <a:pt x="14217" y="8395"/>
                  </a:cubicBezTo>
                  <a:cubicBezTo>
                    <a:pt x="13609" y="8538"/>
                    <a:pt x="12978" y="8419"/>
                    <a:pt x="12371" y="8561"/>
                  </a:cubicBezTo>
                  <a:cubicBezTo>
                    <a:pt x="12312" y="8573"/>
                    <a:pt x="12252" y="8549"/>
                    <a:pt x="12193" y="8549"/>
                  </a:cubicBezTo>
                  <a:cubicBezTo>
                    <a:pt x="11597" y="8514"/>
                    <a:pt x="11050" y="8371"/>
                    <a:pt x="10538" y="8061"/>
                  </a:cubicBezTo>
                  <a:cubicBezTo>
                    <a:pt x="10466" y="7966"/>
                    <a:pt x="10311" y="7954"/>
                    <a:pt x="10133" y="7895"/>
                  </a:cubicBezTo>
                  <a:close/>
                  <a:moveTo>
                    <a:pt x="10895" y="13752"/>
                  </a:moveTo>
                  <a:cubicBezTo>
                    <a:pt x="10716" y="14253"/>
                    <a:pt x="10788" y="14669"/>
                    <a:pt x="10895" y="15098"/>
                  </a:cubicBezTo>
                  <a:cubicBezTo>
                    <a:pt x="10966" y="15396"/>
                    <a:pt x="11014" y="15705"/>
                    <a:pt x="11073" y="16003"/>
                  </a:cubicBezTo>
                  <a:cubicBezTo>
                    <a:pt x="11181" y="16419"/>
                    <a:pt x="11252" y="16848"/>
                    <a:pt x="11466" y="17241"/>
                  </a:cubicBezTo>
                  <a:cubicBezTo>
                    <a:pt x="11609" y="17539"/>
                    <a:pt x="11835" y="17670"/>
                    <a:pt x="12133" y="17729"/>
                  </a:cubicBezTo>
                  <a:cubicBezTo>
                    <a:pt x="12728" y="17848"/>
                    <a:pt x="13312" y="17967"/>
                    <a:pt x="13907" y="18074"/>
                  </a:cubicBezTo>
                  <a:cubicBezTo>
                    <a:pt x="14181" y="18110"/>
                    <a:pt x="14479" y="18182"/>
                    <a:pt x="14764" y="18194"/>
                  </a:cubicBezTo>
                  <a:cubicBezTo>
                    <a:pt x="15491" y="18217"/>
                    <a:pt x="16229" y="18277"/>
                    <a:pt x="16943" y="18146"/>
                  </a:cubicBezTo>
                  <a:cubicBezTo>
                    <a:pt x="17217" y="18086"/>
                    <a:pt x="17515" y="18098"/>
                    <a:pt x="17800" y="18086"/>
                  </a:cubicBezTo>
                  <a:cubicBezTo>
                    <a:pt x="18693" y="18086"/>
                    <a:pt x="19574" y="17932"/>
                    <a:pt x="20456" y="17729"/>
                  </a:cubicBezTo>
                  <a:cubicBezTo>
                    <a:pt x="20694" y="17670"/>
                    <a:pt x="20944" y="17634"/>
                    <a:pt x="21158" y="17539"/>
                  </a:cubicBezTo>
                  <a:cubicBezTo>
                    <a:pt x="21372" y="17432"/>
                    <a:pt x="21575" y="17372"/>
                    <a:pt x="21813" y="17324"/>
                  </a:cubicBezTo>
                  <a:cubicBezTo>
                    <a:pt x="22087" y="17289"/>
                    <a:pt x="22337" y="17205"/>
                    <a:pt x="22611" y="17146"/>
                  </a:cubicBezTo>
                  <a:lnTo>
                    <a:pt x="24170" y="16741"/>
                  </a:lnTo>
                  <a:cubicBezTo>
                    <a:pt x="24277" y="16717"/>
                    <a:pt x="24373" y="16705"/>
                    <a:pt x="24468" y="16658"/>
                  </a:cubicBezTo>
                  <a:cubicBezTo>
                    <a:pt x="25194" y="16312"/>
                    <a:pt x="25921" y="15955"/>
                    <a:pt x="26659" y="15634"/>
                  </a:cubicBezTo>
                  <a:cubicBezTo>
                    <a:pt x="26956" y="15503"/>
                    <a:pt x="27230" y="15288"/>
                    <a:pt x="27587" y="15336"/>
                  </a:cubicBezTo>
                  <a:cubicBezTo>
                    <a:pt x="27671" y="15348"/>
                    <a:pt x="27742" y="15276"/>
                    <a:pt x="27814" y="15229"/>
                  </a:cubicBezTo>
                  <a:cubicBezTo>
                    <a:pt x="28778" y="14681"/>
                    <a:pt x="29731" y="14086"/>
                    <a:pt x="30671" y="13467"/>
                  </a:cubicBezTo>
                  <a:cubicBezTo>
                    <a:pt x="31088" y="13205"/>
                    <a:pt x="31397" y="12848"/>
                    <a:pt x="31719" y="12490"/>
                  </a:cubicBezTo>
                  <a:cubicBezTo>
                    <a:pt x="31862" y="12324"/>
                    <a:pt x="31909" y="12145"/>
                    <a:pt x="31909" y="11931"/>
                  </a:cubicBezTo>
                  <a:cubicBezTo>
                    <a:pt x="31862" y="11228"/>
                    <a:pt x="31636" y="10585"/>
                    <a:pt x="31385" y="9942"/>
                  </a:cubicBezTo>
                  <a:cubicBezTo>
                    <a:pt x="31278" y="9692"/>
                    <a:pt x="31195" y="9442"/>
                    <a:pt x="31100" y="9192"/>
                  </a:cubicBezTo>
                  <a:cubicBezTo>
                    <a:pt x="30897" y="8621"/>
                    <a:pt x="30612" y="8097"/>
                    <a:pt x="30290" y="7549"/>
                  </a:cubicBezTo>
                  <a:cubicBezTo>
                    <a:pt x="30076" y="7716"/>
                    <a:pt x="29969" y="7895"/>
                    <a:pt x="29909" y="8085"/>
                  </a:cubicBezTo>
                  <a:cubicBezTo>
                    <a:pt x="29659" y="8859"/>
                    <a:pt x="29111" y="9395"/>
                    <a:pt x="28516" y="9871"/>
                  </a:cubicBezTo>
                  <a:cubicBezTo>
                    <a:pt x="27742" y="10466"/>
                    <a:pt x="26968" y="11074"/>
                    <a:pt x="26040" y="11419"/>
                  </a:cubicBezTo>
                  <a:cubicBezTo>
                    <a:pt x="25980" y="11431"/>
                    <a:pt x="25944" y="11478"/>
                    <a:pt x="25885" y="11514"/>
                  </a:cubicBezTo>
                  <a:cubicBezTo>
                    <a:pt x="25194" y="11895"/>
                    <a:pt x="24468" y="12193"/>
                    <a:pt x="23718" y="12467"/>
                  </a:cubicBezTo>
                  <a:cubicBezTo>
                    <a:pt x="23087" y="12705"/>
                    <a:pt x="22432" y="12871"/>
                    <a:pt x="21789" y="13133"/>
                  </a:cubicBezTo>
                  <a:cubicBezTo>
                    <a:pt x="21158" y="13383"/>
                    <a:pt x="20503" y="13491"/>
                    <a:pt x="19884" y="13693"/>
                  </a:cubicBezTo>
                  <a:cubicBezTo>
                    <a:pt x="19539" y="13812"/>
                    <a:pt x="19134" y="13752"/>
                    <a:pt x="18812" y="13955"/>
                  </a:cubicBezTo>
                  <a:cubicBezTo>
                    <a:pt x="18753" y="13991"/>
                    <a:pt x="18646" y="13967"/>
                    <a:pt x="18574" y="13979"/>
                  </a:cubicBezTo>
                  <a:cubicBezTo>
                    <a:pt x="18265" y="14026"/>
                    <a:pt x="17943" y="14038"/>
                    <a:pt x="17646" y="14098"/>
                  </a:cubicBezTo>
                  <a:cubicBezTo>
                    <a:pt x="16562" y="14348"/>
                    <a:pt x="15467" y="14336"/>
                    <a:pt x="14371" y="14288"/>
                  </a:cubicBezTo>
                  <a:cubicBezTo>
                    <a:pt x="13169" y="14288"/>
                    <a:pt x="12026" y="14110"/>
                    <a:pt x="10895" y="13752"/>
                  </a:cubicBezTo>
                  <a:close/>
                  <a:moveTo>
                    <a:pt x="10073" y="6347"/>
                  </a:moveTo>
                  <a:cubicBezTo>
                    <a:pt x="10157" y="6514"/>
                    <a:pt x="10192" y="6692"/>
                    <a:pt x="10311" y="6787"/>
                  </a:cubicBezTo>
                  <a:cubicBezTo>
                    <a:pt x="10847" y="7287"/>
                    <a:pt x="11490" y="7561"/>
                    <a:pt x="12205" y="7609"/>
                  </a:cubicBezTo>
                  <a:cubicBezTo>
                    <a:pt x="12788" y="7645"/>
                    <a:pt x="13371" y="7680"/>
                    <a:pt x="13943" y="7621"/>
                  </a:cubicBezTo>
                  <a:cubicBezTo>
                    <a:pt x="14443" y="7585"/>
                    <a:pt x="14943" y="7526"/>
                    <a:pt x="15431" y="7442"/>
                  </a:cubicBezTo>
                  <a:cubicBezTo>
                    <a:pt x="15931" y="7371"/>
                    <a:pt x="16407" y="7240"/>
                    <a:pt x="16907" y="7180"/>
                  </a:cubicBezTo>
                  <a:cubicBezTo>
                    <a:pt x="17574" y="7109"/>
                    <a:pt x="18170" y="6764"/>
                    <a:pt x="18848" y="6716"/>
                  </a:cubicBezTo>
                  <a:cubicBezTo>
                    <a:pt x="18884" y="6716"/>
                    <a:pt x="18920" y="6692"/>
                    <a:pt x="18967" y="6668"/>
                  </a:cubicBezTo>
                  <a:cubicBezTo>
                    <a:pt x="19503" y="6490"/>
                    <a:pt x="20015" y="6311"/>
                    <a:pt x="20551" y="6121"/>
                  </a:cubicBezTo>
                  <a:cubicBezTo>
                    <a:pt x="21182" y="5894"/>
                    <a:pt x="21801" y="5656"/>
                    <a:pt x="22420" y="5406"/>
                  </a:cubicBezTo>
                  <a:cubicBezTo>
                    <a:pt x="22896" y="5216"/>
                    <a:pt x="23373" y="4990"/>
                    <a:pt x="23813" y="4739"/>
                  </a:cubicBezTo>
                  <a:cubicBezTo>
                    <a:pt x="24397" y="4430"/>
                    <a:pt x="25004" y="4156"/>
                    <a:pt x="25540" y="3751"/>
                  </a:cubicBezTo>
                  <a:cubicBezTo>
                    <a:pt x="26028" y="3382"/>
                    <a:pt x="26552" y="3025"/>
                    <a:pt x="27040" y="2644"/>
                  </a:cubicBezTo>
                  <a:cubicBezTo>
                    <a:pt x="27421" y="2346"/>
                    <a:pt x="27718" y="1953"/>
                    <a:pt x="27873" y="1525"/>
                  </a:cubicBezTo>
                  <a:cubicBezTo>
                    <a:pt x="27837" y="1430"/>
                    <a:pt x="27802" y="1370"/>
                    <a:pt x="27778" y="1334"/>
                  </a:cubicBezTo>
                  <a:cubicBezTo>
                    <a:pt x="27599" y="977"/>
                    <a:pt x="27314" y="822"/>
                    <a:pt x="26921" y="822"/>
                  </a:cubicBezTo>
                  <a:cubicBezTo>
                    <a:pt x="26671" y="822"/>
                    <a:pt x="26421" y="834"/>
                    <a:pt x="26182" y="775"/>
                  </a:cubicBezTo>
                  <a:cubicBezTo>
                    <a:pt x="25647" y="656"/>
                    <a:pt x="25111" y="656"/>
                    <a:pt x="24575" y="703"/>
                  </a:cubicBezTo>
                  <a:cubicBezTo>
                    <a:pt x="23992" y="751"/>
                    <a:pt x="23408" y="751"/>
                    <a:pt x="22837" y="834"/>
                  </a:cubicBezTo>
                  <a:cubicBezTo>
                    <a:pt x="22337" y="918"/>
                    <a:pt x="21849" y="1013"/>
                    <a:pt x="21360" y="1049"/>
                  </a:cubicBezTo>
                  <a:cubicBezTo>
                    <a:pt x="21170" y="1060"/>
                    <a:pt x="20991" y="1060"/>
                    <a:pt x="20813" y="1108"/>
                  </a:cubicBezTo>
                  <a:cubicBezTo>
                    <a:pt x="19920" y="1299"/>
                    <a:pt x="19027" y="1513"/>
                    <a:pt x="18134" y="1703"/>
                  </a:cubicBezTo>
                  <a:cubicBezTo>
                    <a:pt x="17991" y="1727"/>
                    <a:pt x="17848" y="1787"/>
                    <a:pt x="17717" y="1834"/>
                  </a:cubicBezTo>
                  <a:cubicBezTo>
                    <a:pt x="17455" y="1930"/>
                    <a:pt x="17205" y="2013"/>
                    <a:pt x="16943" y="2084"/>
                  </a:cubicBezTo>
                  <a:cubicBezTo>
                    <a:pt x="16229" y="2299"/>
                    <a:pt x="15526" y="2584"/>
                    <a:pt x="14860" y="2918"/>
                  </a:cubicBezTo>
                  <a:cubicBezTo>
                    <a:pt x="14181" y="3275"/>
                    <a:pt x="13490" y="3620"/>
                    <a:pt x="12859" y="4049"/>
                  </a:cubicBezTo>
                  <a:cubicBezTo>
                    <a:pt x="12062" y="4609"/>
                    <a:pt x="11240" y="5120"/>
                    <a:pt x="10430" y="5644"/>
                  </a:cubicBezTo>
                  <a:cubicBezTo>
                    <a:pt x="10371" y="6049"/>
                    <a:pt x="10371" y="6049"/>
                    <a:pt x="10073" y="6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5"/>
          <p:cNvGrpSpPr/>
          <p:nvPr/>
        </p:nvGrpSpPr>
        <p:grpSpPr>
          <a:xfrm flipH="1">
            <a:off x="6681075" y="3404319"/>
            <a:ext cx="1139966" cy="485224"/>
            <a:chOff x="3303505" y="4211144"/>
            <a:chExt cx="1250649" cy="532336"/>
          </a:xfrm>
        </p:grpSpPr>
        <p:sp>
          <p:nvSpPr>
            <p:cNvPr id="122" name="Google Shape;122;p15"/>
            <p:cNvSpPr/>
            <p:nvPr/>
          </p:nvSpPr>
          <p:spPr>
            <a:xfrm>
              <a:off x="3684913" y="4272963"/>
              <a:ext cx="61888" cy="61888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1084" y="180"/>
                  </a:moveTo>
                  <a:cubicBezTo>
                    <a:pt x="941" y="334"/>
                    <a:pt x="727" y="453"/>
                    <a:pt x="655" y="680"/>
                  </a:cubicBezTo>
                  <a:cubicBezTo>
                    <a:pt x="608" y="811"/>
                    <a:pt x="500" y="918"/>
                    <a:pt x="370" y="977"/>
                  </a:cubicBezTo>
                  <a:cubicBezTo>
                    <a:pt x="203" y="1049"/>
                    <a:pt x="108" y="1192"/>
                    <a:pt x="12" y="1323"/>
                  </a:cubicBezTo>
                  <a:cubicBezTo>
                    <a:pt x="24" y="1489"/>
                    <a:pt x="0" y="1644"/>
                    <a:pt x="131" y="1787"/>
                  </a:cubicBezTo>
                  <a:cubicBezTo>
                    <a:pt x="489" y="1692"/>
                    <a:pt x="834" y="1608"/>
                    <a:pt x="1084" y="1334"/>
                  </a:cubicBezTo>
                  <a:cubicBezTo>
                    <a:pt x="1215" y="1203"/>
                    <a:pt x="1322" y="1049"/>
                    <a:pt x="1453" y="918"/>
                  </a:cubicBezTo>
                  <a:cubicBezTo>
                    <a:pt x="1691" y="668"/>
                    <a:pt x="1786" y="382"/>
                    <a:pt x="1572" y="37"/>
                  </a:cubicBezTo>
                  <a:cubicBezTo>
                    <a:pt x="1370" y="1"/>
                    <a:pt x="1203" y="37"/>
                    <a:pt x="1084" y="180"/>
                  </a:cubicBezTo>
                  <a:close/>
                </a:path>
              </a:pathLst>
            </a:custGeom>
            <a:solidFill>
              <a:srgbClr val="0B2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25774" y="4363701"/>
              <a:ext cx="359589" cy="310099"/>
            </a:xfrm>
            <a:custGeom>
              <a:avLst/>
              <a:gdLst/>
              <a:ahLst/>
              <a:cxnLst/>
              <a:rect l="l" t="t" r="r" b="b"/>
              <a:pathLst>
                <a:path w="10383" h="8954" extrusionOk="0">
                  <a:moveTo>
                    <a:pt x="3322" y="0"/>
                  </a:moveTo>
                  <a:cubicBezTo>
                    <a:pt x="4310" y="72"/>
                    <a:pt x="5251" y="84"/>
                    <a:pt x="6156" y="381"/>
                  </a:cubicBezTo>
                  <a:cubicBezTo>
                    <a:pt x="6620" y="536"/>
                    <a:pt x="7096" y="655"/>
                    <a:pt x="7561" y="810"/>
                  </a:cubicBezTo>
                  <a:cubicBezTo>
                    <a:pt x="8180" y="1024"/>
                    <a:pt x="8775" y="1286"/>
                    <a:pt x="9239" y="1786"/>
                  </a:cubicBezTo>
                  <a:cubicBezTo>
                    <a:pt x="9477" y="2036"/>
                    <a:pt x="9727" y="2263"/>
                    <a:pt x="9930" y="2572"/>
                  </a:cubicBezTo>
                  <a:cubicBezTo>
                    <a:pt x="10180" y="2989"/>
                    <a:pt x="10311" y="3429"/>
                    <a:pt x="10359" y="3894"/>
                  </a:cubicBezTo>
                  <a:cubicBezTo>
                    <a:pt x="10382" y="4227"/>
                    <a:pt x="10382" y="4549"/>
                    <a:pt x="10382" y="4882"/>
                  </a:cubicBezTo>
                  <a:cubicBezTo>
                    <a:pt x="10359" y="5441"/>
                    <a:pt x="10144" y="5953"/>
                    <a:pt x="9787" y="6382"/>
                  </a:cubicBezTo>
                  <a:cubicBezTo>
                    <a:pt x="9644" y="6561"/>
                    <a:pt x="9525" y="6751"/>
                    <a:pt x="9370" y="6918"/>
                  </a:cubicBezTo>
                  <a:cubicBezTo>
                    <a:pt x="8870" y="7466"/>
                    <a:pt x="8275" y="7882"/>
                    <a:pt x="7692" y="8347"/>
                  </a:cubicBezTo>
                  <a:cubicBezTo>
                    <a:pt x="7644" y="8394"/>
                    <a:pt x="7584" y="8406"/>
                    <a:pt x="7525" y="8430"/>
                  </a:cubicBezTo>
                  <a:cubicBezTo>
                    <a:pt x="6215" y="8847"/>
                    <a:pt x="4882" y="8954"/>
                    <a:pt x="3536" y="8609"/>
                  </a:cubicBezTo>
                  <a:cubicBezTo>
                    <a:pt x="3298" y="8549"/>
                    <a:pt x="3060" y="8478"/>
                    <a:pt x="2822" y="8454"/>
                  </a:cubicBezTo>
                  <a:cubicBezTo>
                    <a:pt x="2227" y="8394"/>
                    <a:pt x="1774" y="8049"/>
                    <a:pt x="1310" y="7716"/>
                  </a:cubicBezTo>
                  <a:cubicBezTo>
                    <a:pt x="1155" y="7620"/>
                    <a:pt x="1024" y="7477"/>
                    <a:pt x="917" y="7335"/>
                  </a:cubicBezTo>
                  <a:cubicBezTo>
                    <a:pt x="726" y="7061"/>
                    <a:pt x="560" y="6787"/>
                    <a:pt x="405" y="6513"/>
                  </a:cubicBezTo>
                  <a:cubicBezTo>
                    <a:pt x="381" y="6489"/>
                    <a:pt x="357" y="6442"/>
                    <a:pt x="357" y="6406"/>
                  </a:cubicBezTo>
                  <a:cubicBezTo>
                    <a:pt x="286" y="5692"/>
                    <a:pt x="0" y="5025"/>
                    <a:pt x="72" y="4287"/>
                  </a:cubicBezTo>
                  <a:cubicBezTo>
                    <a:pt x="119" y="3787"/>
                    <a:pt x="143" y="3298"/>
                    <a:pt x="179" y="2810"/>
                  </a:cubicBezTo>
                  <a:cubicBezTo>
                    <a:pt x="179" y="2739"/>
                    <a:pt x="226" y="2655"/>
                    <a:pt x="250" y="2584"/>
                  </a:cubicBezTo>
                  <a:cubicBezTo>
                    <a:pt x="357" y="2298"/>
                    <a:pt x="441" y="2001"/>
                    <a:pt x="548" y="1727"/>
                  </a:cubicBezTo>
                  <a:cubicBezTo>
                    <a:pt x="619" y="1524"/>
                    <a:pt x="679" y="1334"/>
                    <a:pt x="798" y="1167"/>
                  </a:cubicBezTo>
                  <a:cubicBezTo>
                    <a:pt x="1024" y="858"/>
                    <a:pt x="1381" y="655"/>
                    <a:pt x="1572" y="310"/>
                  </a:cubicBezTo>
                  <a:cubicBezTo>
                    <a:pt x="1619" y="215"/>
                    <a:pt x="1786" y="179"/>
                    <a:pt x="1905" y="155"/>
                  </a:cubicBezTo>
                  <a:cubicBezTo>
                    <a:pt x="2381" y="96"/>
                    <a:pt x="2869" y="36"/>
                    <a:pt x="3322" y="0"/>
                  </a:cubicBezTo>
                  <a:close/>
                  <a:moveTo>
                    <a:pt x="1179" y="4703"/>
                  </a:moveTo>
                  <a:cubicBezTo>
                    <a:pt x="1191" y="5025"/>
                    <a:pt x="1179" y="5382"/>
                    <a:pt x="1250" y="5727"/>
                  </a:cubicBezTo>
                  <a:cubicBezTo>
                    <a:pt x="1369" y="6275"/>
                    <a:pt x="1572" y="6811"/>
                    <a:pt x="2143" y="7049"/>
                  </a:cubicBezTo>
                  <a:cubicBezTo>
                    <a:pt x="2739" y="7299"/>
                    <a:pt x="3346" y="7573"/>
                    <a:pt x="4001" y="7644"/>
                  </a:cubicBezTo>
                  <a:cubicBezTo>
                    <a:pt x="4334" y="7680"/>
                    <a:pt x="4644" y="7763"/>
                    <a:pt x="4965" y="7775"/>
                  </a:cubicBezTo>
                  <a:cubicBezTo>
                    <a:pt x="5441" y="7799"/>
                    <a:pt x="5906" y="7763"/>
                    <a:pt x="6358" y="7573"/>
                  </a:cubicBezTo>
                  <a:cubicBezTo>
                    <a:pt x="6739" y="7394"/>
                    <a:pt x="7156" y="7263"/>
                    <a:pt x="7549" y="7061"/>
                  </a:cubicBezTo>
                  <a:cubicBezTo>
                    <a:pt x="7775" y="6942"/>
                    <a:pt x="8037" y="6811"/>
                    <a:pt x="8180" y="6620"/>
                  </a:cubicBezTo>
                  <a:cubicBezTo>
                    <a:pt x="8596" y="6084"/>
                    <a:pt x="8894" y="5477"/>
                    <a:pt x="8882" y="4763"/>
                  </a:cubicBezTo>
                  <a:cubicBezTo>
                    <a:pt x="8870" y="4429"/>
                    <a:pt x="8835" y="4108"/>
                    <a:pt x="8763" y="3787"/>
                  </a:cubicBezTo>
                  <a:cubicBezTo>
                    <a:pt x="8692" y="3477"/>
                    <a:pt x="8549" y="3179"/>
                    <a:pt x="8323" y="2929"/>
                  </a:cubicBezTo>
                  <a:cubicBezTo>
                    <a:pt x="7763" y="2358"/>
                    <a:pt x="7084" y="2060"/>
                    <a:pt x="6322" y="1917"/>
                  </a:cubicBezTo>
                  <a:cubicBezTo>
                    <a:pt x="5513" y="1762"/>
                    <a:pt x="4715" y="1667"/>
                    <a:pt x="3893" y="1572"/>
                  </a:cubicBezTo>
                  <a:cubicBezTo>
                    <a:pt x="3453" y="1524"/>
                    <a:pt x="3000" y="1548"/>
                    <a:pt x="2548" y="1548"/>
                  </a:cubicBezTo>
                  <a:cubicBezTo>
                    <a:pt x="2381" y="1548"/>
                    <a:pt x="2262" y="1608"/>
                    <a:pt x="2167" y="1727"/>
                  </a:cubicBezTo>
                  <a:cubicBezTo>
                    <a:pt x="1810" y="2155"/>
                    <a:pt x="1488" y="2596"/>
                    <a:pt x="1393" y="3167"/>
                  </a:cubicBezTo>
                  <a:cubicBezTo>
                    <a:pt x="1322" y="3667"/>
                    <a:pt x="1262" y="4179"/>
                    <a:pt x="1179" y="4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873764" y="4413571"/>
              <a:ext cx="359174" cy="311381"/>
            </a:xfrm>
            <a:custGeom>
              <a:avLst/>
              <a:gdLst/>
              <a:ahLst/>
              <a:cxnLst/>
              <a:rect l="l" t="t" r="r" b="b"/>
              <a:pathLst>
                <a:path w="10371" h="8991" extrusionOk="0">
                  <a:moveTo>
                    <a:pt x="24" y="4335"/>
                  </a:moveTo>
                  <a:cubicBezTo>
                    <a:pt x="60" y="3823"/>
                    <a:pt x="84" y="3335"/>
                    <a:pt x="143" y="2858"/>
                  </a:cubicBezTo>
                  <a:cubicBezTo>
                    <a:pt x="155" y="2728"/>
                    <a:pt x="227" y="2585"/>
                    <a:pt x="322" y="2466"/>
                  </a:cubicBezTo>
                  <a:cubicBezTo>
                    <a:pt x="441" y="2311"/>
                    <a:pt x="548" y="2144"/>
                    <a:pt x="512" y="1918"/>
                  </a:cubicBezTo>
                  <a:cubicBezTo>
                    <a:pt x="489" y="1549"/>
                    <a:pt x="679" y="1251"/>
                    <a:pt x="929" y="989"/>
                  </a:cubicBezTo>
                  <a:cubicBezTo>
                    <a:pt x="1060" y="858"/>
                    <a:pt x="1239" y="751"/>
                    <a:pt x="1322" y="608"/>
                  </a:cubicBezTo>
                  <a:cubicBezTo>
                    <a:pt x="1501" y="251"/>
                    <a:pt x="1775" y="180"/>
                    <a:pt x="2120" y="144"/>
                  </a:cubicBezTo>
                  <a:cubicBezTo>
                    <a:pt x="2894" y="61"/>
                    <a:pt x="3668" y="1"/>
                    <a:pt x="4453" y="132"/>
                  </a:cubicBezTo>
                  <a:cubicBezTo>
                    <a:pt x="4894" y="203"/>
                    <a:pt x="5311" y="251"/>
                    <a:pt x="5739" y="311"/>
                  </a:cubicBezTo>
                  <a:cubicBezTo>
                    <a:pt x="5918" y="334"/>
                    <a:pt x="6096" y="382"/>
                    <a:pt x="6275" y="453"/>
                  </a:cubicBezTo>
                  <a:cubicBezTo>
                    <a:pt x="6656" y="620"/>
                    <a:pt x="7049" y="727"/>
                    <a:pt x="7454" y="811"/>
                  </a:cubicBezTo>
                  <a:cubicBezTo>
                    <a:pt x="7668" y="858"/>
                    <a:pt x="7882" y="918"/>
                    <a:pt x="7990" y="1156"/>
                  </a:cubicBezTo>
                  <a:cubicBezTo>
                    <a:pt x="8025" y="1263"/>
                    <a:pt x="8144" y="1334"/>
                    <a:pt x="8252" y="1394"/>
                  </a:cubicBezTo>
                  <a:cubicBezTo>
                    <a:pt x="8966" y="1751"/>
                    <a:pt x="9537" y="2263"/>
                    <a:pt x="9978" y="2930"/>
                  </a:cubicBezTo>
                  <a:cubicBezTo>
                    <a:pt x="10168" y="3216"/>
                    <a:pt x="10287" y="3513"/>
                    <a:pt x="10323" y="3835"/>
                  </a:cubicBezTo>
                  <a:cubicBezTo>
                    <a:pt x="10347" y="4204"/>
                    <a:pt x="10371" y="4585"/>
                    <a:pt x="10347" y="4942"/>
                  </a:cubicBezTo>
                  <a:cubicBezTo>
                    <a:pt x="10323" y="5490"/>
                    <a:pt x="10109" y="5966"/>
                    <a:pt x="9752" y="6383"/>
                  </a:cubicBezTo>
                  <a:cubicBezTo>
                    <a:pt x="9597" y="6585"/>
                    <a:pt x="9442" y="6799"/>
                    <a:pt x="9264" y="7002"/>
                  </a:cubicBezTo>
                  <a:cubicBezTo>
                    <a:pt x="8799" y="7526"/>
                    <a:pt x="8228" y="7919"/>
                    <a:pt x="7668" y="8359"/>
                  </a:cubicBezTo>
                  <a:cubicBezTo>
                    <a:pt x="7597" y="8419"/>
                    <a:pt x="7490" y="8454"/>
                    <a:pt x="7406" y="8478"/>
                  </a:cubicBezTo>
                  <a:cubicBezTo>
                    <a:pt x="6085" y="8895"/>
                    <a:pt x="4751" y="8990"/>
                    <a:pt x="3418" y="8597"/>
                  </a:cubicBezTo>
                  <a:cubicBezTo>
                    <a:pt x="3203" y="8538"/>
                    <a:pt x="2989" y="8478"/>
                    <a:pt x="2763" y="8466"/>
                  </a:cubicBezTo>
                  <a:cubicBezTo>
                    <a:pt x="2167" y="8407"/>
                    <a:pt x="1703" y="8050"/>
                    <a:pt x="1239" y="7740"/>
                  </a:cubicBezTo>
                  <a:cubicBezTo>
                    <a:pt x="1108" y="7645"/>
                    <a:pt x="989" y="7514"/>
                    <a:pt x="905" y="7395"/>
                  </a:cubicBezTo>
                  <a:cubicBezTo>
                    <a:pt x="703" y="7109"/>
                    <a:pt x="524" y="6811"/>
                    <a:pt x="346" y="6502"/>
                  </a:cubicBezTo>
                  <a:cubicBezTo>
                    <a:pt x="310" y="6442"/>
                    <a:pt x="310" y="6347"/>
                    <a:pt x="286" y="6264"/>
                  </a:cubicBezTo>
                  <a:cubicBezTo>
                    <a:pt x="251" y="6037"/>
                    <a:pt x="227" y="5811"/>
                    <a:pt x="155" y="5597"/>
                  </a:cubicBezTo>
                  <a:cubicBezTo>
                    <a:pt x="0" y="5180"/>
                    <a:pt x="24" y="4763"/>
                    <a:pt x="24" y="4335"/>
                  </a:cubicBezTo>
                  <a:close/>
                  <a:moveTo>
                    <a:pt x="1132" y="4906"/>
                  </a:moveTo>
                  <a:cubicBezTo>
                    <a:pt x="1155" y="5240"/>
                    <a:pt x="1143" y="5502"/>
                    <a:pt x="1215" y="5764"/>
                  </a:cubicBezTo>
                  <a:cubicBezTo>
                    <a:pt x="1382" y="6418"/>
                    <a:pt x="1679" y="6966"/>
                    <a:pt x="2394" y="7216"/>
                  </a:cubicBezTo>
                  <a:cubicBezTo>
                    <a:pt x="3227" y="7526"/>
                    <a:pt x="4072" y="7728"/>
                    <a:pt x="4953" y="7800"/>
                  </a:cubicBezTo>
                  <a:cubicBezTo>
                    <a:pt x="5418" y="7823"/>
                    <a:pt x="5894" y="7788"/>
                    <a:pt x="6335" y="7585"/>
                  </a:cubicBezTo>
                  <a:cubicBezTo>
                    <a:pt x="6716" y="7407"/>
                    <a:pt x="7144" y="7276"/>
                    <a:pt x="7525" y="7085"/>
                  </a:cubicBezTo>
                  <a:cubicBezTo>
                    <a:pt x="7799" y="6954"/>
                    <a:pt x="8073" y="6799"/>
                    <a:pt x="8228" y="6514"/>
                  </a:cubicBezTo>
                  <a:cubicBezTo>
                    <a:pt x="8371" y="6264"/>
                    <a:pt x="8513" y="6026"/>
                    <a:pt x="8644" y="5764"/>
                  </a:cubicBezTo>
                  <a:cubicBezTo>
                    <a:pt x="9002" y="5025"/>
                    <a:pt x="8906" y="4252"/>
                    <a:pt x="8633" y="3561"/>
                  </a:cubicBezTo>
                  <a:cubicBezTo>
                    <a:pt x="8359" y="2858"/>
                    <a:pt x="7859" y="2323"/>
                    <a:pt x="7049" y="2156"/>
                  </a:cubicBezTo>
                  <a:cubicBezTo>
                    <a:pt x="6799" y="2108"/>
                    <a:pt x="6549" y="1966"/>
                    <a:pt x="6287" y="1918"/>
                  </a:cubicBezTo>
                  <a:cubicBezTo>
                    <a:pt x="5489" y="1787"/>
                    <a:pt x="4680" y="1668"/>
                    <a:pt x="3870" y="1573"/>
                  </a:cubicBezTo>
                  <a:cubicBezTo>
                    <a:pt x="3418" y="1537"/>
                    <a:pt x="2977" y="1549"/>
                    <a:pt x="2513" y="1537"/>
                  </a:cubicBezTo>
                  <a:cubicBezTo>
                    <a:pt x="2358" y="1537"/>
                    <a:pt x="2227" y="1596"/>
                    <a:pt x="2144" y="1715"/>
                  </a:cubicBezTo>
                  <a:cubicBezTo>
                    <a:pt x="1786" y="2144"/>
                    <a:pt x="1453" y="2585"/>
                    <a:pt x="1370" y="3156"/>
                  </a:cubicBezTo>
                  <a:cubicBezTo>
                    <a:pt x="1274" y="3775"/>
                    <a:pt x="1203" y="4371"/>
                    <a:pt x="1132" y="49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81205" y="4227214"/>
              <a:ext cx="363745" cy="137768"/>
            </a:xfrm>
            <a:custGeom>
              <a:avLst/>
              <a:gdLst/>
              <a:ahLst/>
              <a:cxnLst/>
              <a:rect l="l" t="t" r="r" b="b"/>
              <a:pathLst>
                <a:path w="10503" h="3978" extrusionOk="0">
                  <a:moveTo>
                    <a:pt x="9788" y="2953"/>
                  </a:moveTo>
                  <a:cubicBezTo>
                    <a:pt x="9645" y="2810"/>
                    <a:pt x="9490" y="2655"/>
                    <a:pt x="9335" y="2489"/>
                  </a:cubicBezTo>
                  <a:cubicBezTo>
                    <a:pt x="8919" y="1989"/>
                    <a:pt x="8359" y="1929"/>
                    <a:pt x="7776" y="2048"/>
                  </a:cubicBezTo>
                  <a:cubicBezTo>
                    <a:pt x="7371" y="2132"/>
                    <a:pt x="6990" y="2274"/>
                    <a:pt x="6597" y="2382"/>
                  </a:cubicBezTo>
                  <a:cubicBezTo>
                    <a:pt x="5942" y="2608"/>
                    <a:pt x="5275" y="2822"/>
                    <a:pt x="4632" y="3072"/>
                  </a:cubicBezTo>
                  <a:cubicBezTo>
                    <a:pt x="3989" y="3322"/>
                    <a:pt x="3358" y="3620"/>
                    <a:pt x="2715" y="3894"/>
                  </a:cubicBezTo>
                  <a:cubicBezTo>
                    <a:pt x="2608" y="3929"/>
                    <a:pt x="2477" y="3977"/>
                    <a:pt x="2370" y="3965"/>
                  </a:cubicBezTo>
                  <a:cubicBezTo>
                    <a:pt x="1727" y="3858"/>
                    <a:pt x="1072" y="3739"/>
                    <a:pt x="417" y="3703"/>
                  </a:cubicBezTo>
                  <a:cubicBezTo>
                    <a:pt x="298" y="3703"/>
                    <a:pt x="191" y="3620"/>
                    <a:pt x="1" y="3548"/>
                  </a:cubicBezTo>
                  <a:cubicBezTo>
                    <a:pt x="560" y="3406"/>
                    <a:pt x="953" y="3203"/>
                    <a:pt x="1370" y="2953"/>
                  </a:cubicBezTo>
                  <a:cubicBezTo>
                    <a:pt x="1775" y="2715"/>
                    <a:pt x="2191" y="2489"/>
                    <a:pt x="2608" y="2286"/>
                  </a:cubicBezTo>
                  <a:cubicBezTo>
                    <a:pt x="3084" y="2048"/>
                    <a:pt x="3585" y="1893"/>
                    <a:pt x="4085" y="1691"/>
                  </a:cubicBezTo>
                  <a:cubicBezTo>
                    <a:pt x="4573" y="1501"/>
                    <a:pt x="5061" y="1274"/>
                    <a:pt x="5561" y="1084"/>
                  </a:cubicBezTo>
                  <a:cubicBezTo>
                    <a:pt x="6001" y="917"/>
                    <a:pt x="6454" y="762"/>
                    <a:pt x="6894" y="619"/>
                  </a:cubicBezTo>
                  <a:cubicBezTo>
                    <a:pt x="7228" y="512"/>
                    <a:pt x="7585" y="453"/>
                    <a:pt x="7895" y="298"/>
                  </a:cubicBezTo>
                  <a:cubicBezTo>
                    <a:pt x="8538" y="0"/>
                    <a:pt x="9442" y="298"/>
                    <a:pt x="9811" y="870"/>
                  </a:cubicBezTo>
                  <a:cubicBezTo>
                    <a:pt x="9871" y="977"/>
                    <a:pt x="9966" y="1060"/>
                    <a:pt x="10050" y="1155"/>
                  </a:cubicBezTo>
                  <a:cubicBezTo>
                    <a:pt x="10502" y="1608"/>
                    <a:pt x="10466" y="2143"/>
                    <a:pt x="10323" y="2703"/>
                  </a:cubicBezTo>
                  <a:cubicBezTo>
                    <a:pt x="10228" y="2941"/>
                    <a:pt x="10002" y="2941"/>
                    <a:pt x="9788" y="2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4218080" y="4374818"/>
              <a:ext cx="320004" cy="144764"/>
            </a:xfrm>
            <a:custGeom>
              <a:avLst/>
              <a:gdLst/>
              <a:ahLst/>
              <a:cxnLst/>
              <a:rect l="l" t="t" r="r" b="b"/>
              <a:pathLst>
                <a:path w="9240" h="4180" extrusionOk="0">
                  <a:moveTo>
                    <a:pt x="905" y="4180"/>
                  </a:moveTo>
                  <a:cubicBezTo>
                    <a:pt x="596" y="3775"/>
                    <a:pt x="155" y="3513"/>
                    <a:pt x="0" y="2989"/>
                  </a:cubicBezTo>
                  <a:cubicBezTo>
                    <a:pt x="84" y="2930"/>
                    <a:pt x="155" y="2858"/>
                    <a:pt x="262" y="2799"/>
                  </a:cubicBezTo>
                  <a:cubicBezTo>
                    <a:pt x="369" y="2739"/>
                    <a:pt x="500" y="2727"/>
                    <a:pt x="607" y="2668"/>
                  </a:cubicBezTo>
                  <a:cubicBezTo>
                    <a:pt x="1405" y="2156"/>
                    <a:pt x="2322" y="1906"/>
                    <a:pt x="3167" y="1501"/>
                  </a:cubicBezTo>
                  <a:cubicBezTo>
                    <a:pt x="4310" y="965"/>
                    <a:pt x="5537" y="632"/>
                    <a:pt x="6739" y="215"/>
                  </a:cubicBezTo>
                  <a:cubicBezTo>
                    <a:pt x="7334" y="1"/>
                    <a:pt x="8168" y="239"/>
                    <a:pt x="8537" y="787"/>
                  </a:cubicBezTo>
                  <a:cubicBezTo>
                    <a:pt x="8608" y="894"/>
                    <a:pt x="8668" y="1001"/>
                    <a:pt x="8763" y="1072"/>
                  </a:cubicBezTo>
                  <a:cubicBezTo>
                    <a:pt x="9120" y="1441"/>
                    <a:pt x="9239" y="1882"/>
                    <a:pt x="9097" y="2370"/>
                  </a:cubicBezTo>
                  <a:cubicBezTo>
                    <a:pt x="9073" y="2489"/>
                    <a:pt x="9037" y="2608"/>
                    <a:pt x="9013" y="2751"/>
                  </a:cubicBezTo>
                  <a:cubicBezTo>
                    <a:pt x="8894" y="2799"/>
                    <a:pt x="8763" y="2846"/>
                    <a:pt x="8632" y="2894"/>
                  </a:cubicBezTo>
                  <a:cubicBezTo>
                    <a:pt x="8394" y="2787"/>
                    <a:pt x="8251" y="2608"/>
                    <a:pt x="8120" y="2430"/>
                  </a:cubicBezTo>
                  <a:cubicBezTo>
                    <a:pt x="7739" y="1953"/>
                    <a:pt x="7239" y="1858"/>
                    <a:pt x="6680" y="1918"/>
                  </a:cubicBezTo>
                  <a:cubicBezTo>
                    <a:pt x="6441" y="1953"/>
                    <a:pt x="6203" y="2013"/>
                    <a:pt x="5965" y="2084"/>
                  </a:cubicBezTo>
                  <a:cubicBezTo>
                    <a:pt x="5144" y="2370"/>
                    <a:pt x="4334" y="2656"/>
                    <a:pt x="3536" y="2930"/>
                  </a:cubicBezTo>
                  <a:cubicBezTo>
                    <a:pt x="3096" y="3096"/>
                    <a:pt x="2655" y="3263"/>
                    <a:pt x="2227" y="3442"/>
                  </a:cubicBezTo>
                  <a:cubicBezTo>
                    <a:pt x="1977" y="3561"/>
                    <a:pt x="1703" y="3644"/>
                    <a:pt x="1488" y="3847"/>
                  </a:cubicBezTo>
                  <a:cubicBezTo>
                    <a:pt x="1322" y="4025"/>
                    <a:pt x="1096" y="4085"/>
                    <a:pt x="905" y="41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703476" y="4461849"/>
              <a:ext cx="159171" cy="56936"/>
            </a:xfrm>
            <a:custGeom>
              <a:avLst/>
              <a:gdLst/>
              <a:ahLst/>
              <a:cxnLst/>
              <a:rect l="l" t="t" r="r" b="b"/>
              <a:pathLst>
                <a:path w="4596" h="1644" extrusionOk="0">
                  <a:moveTo>
                    <a:pt x="24" y="643"/>
                  </a:moveTo>
                  <a:cubicBezTo>
                    <a:pt x="1560" y="0"/>
                    <a:pt x="3560" y="143"/>
                    <a:pt x="4596" y="750"/>
                  </a:cubicBezTo>
                  <a:cubicBezTo>
                    <a:pt x="4584" y="1060"/>
                    <a:pt x="4441" y="1334"/>
                    <a:pt x="4286" y="1607"/>
                  </a:cubicBezTo>
                  <a:cubicBezTo>
                    <a:pt x="3810" y="1643"/>
                    <a:pt x="3393" y="1393"/>
                    <a:pt x="2917" y="1345"/>
                  </a:cubicBezTo>
                  <a:cubicBezTo>
                    <a:pt x="2477" y="1298"/>
                    <a:pt x="2024" y="1334"/>
                    <a:pt x="1584" y="1345"/>
                  </a:cubicBezTo>
                  <a:cubicBezTo>
                    <a:pt x="1119" y="1357"/>
                    <a:pt x="655" y="1429"/>
                    <a:pt x="167" y="1476"/>
                  </a:cubicBezTo>
                  <a:cubicBezTo>
                    <a:pt x="107" y="1250"/>
                    <a:pt x="60" y="1048"/>
                    <a:pt x="0" y="822"/>
                  </a:cubicBezTo>
                  <a:cubicBezTo>
                    <a:pt x="0" y="762"/>
                    <a:pt x="24" y="702"/>
                    <a:pt x="24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406572" y="4445329"/>
              <a:ext cx="53646" cy="55724"/>
            </a:xfrm>
            <a:custGeom>
              <a:avLst/>
              <a:gdLst/>
              <a:ahLst/>
              <a:cxnLst/>
              <a:rect l="l" t="t" r="r" b="b"/>
              <a:pathLst>
                <a:path w="1549" h="1609" extrusionOk="0">
                  <a:moveTo>
                    <a:pt x="1549" y="239"/>
                  </a:moveTo>
                  <a:cubicBezTo>
                    <a:pt x="1501" y="358"/>
                    <a:pt x="1489" y="465"/>
                    <a:pt x="1429" y="560"/>
                  </a:cubicBezTo>
                  <a:cubicBezTo>
                    <a:pt x="1179" y="953"/>
                    <a:pt x="846" y="1299"/>
                    <a:pt x="453" y="1549"/>
                  </a:cubicBezTo>
                  <a:cubicBezTo>
                    <a:pt x="370" y="1596"/>
                    <a:pt x="239" y="1608"/>
                    <a:pt x="167" y="1584"/>
                  </a:cubicBezTo>
                  <a:cubicBezTo>
                    <a:pt x="48" y="1537"/>
                    <a:pt x="1" y="1394"/>
                    <a:pt x="48" y="1275"/>
                  </a:cubicBezTo>
                  <a:cubicBezTo>
                    <a:pt x="239" y="775"/>
                    <a:pt x="548" y="394"/>
                    <a:pt x="965" y="84"/>
                  </a:cubicBezTo>
                  <a:cubicBezTo>
                    <a:pt x="1048" y="25"/>
                    <a:pt x="1179" y="1"/>
                    <a:pt x="1263" y="36"/>
                  </a:cubicBezTo>
                  <a:cubicBezTo>
                    <a:pt x="1370" y="60"/>
                    <a:pt x="1441" y="156"/>
                    <a:pt x="1549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953765" y="4496482"/>
              <a:ext cx="51983" cy="55689"/>
            </a:xfrm>
            <a:custGeom>
              <a:avLst/>
              <a:gdLst/>
              <a:ahLst/>
              <a:cxnLst/>
              <a:rect l="l" t="t" r="r" b="b"/>
              <a:pathLst>
                <a:path w="1501" h="1608" extrusionOk="0">
                  <a:moveTo>
                    <a:pt x="1500" y="345"/>
                  </a:moveTo>
                  <a:cubicBezTo>
                    <a:pt x="1477" y="369"/>
                    <a:pt x="1465" y="464"/>
                    <a:pt x="1429" y="524"/>
                  </a:cubicBezTo>
                  <a:cubicBezTo>
                    <a:pt x="1167" y="941"/>
                    <a:pt x="834" y="1298"/>
                    <a:pt x="405" y="1560"/>
                  </a:cubicBezTo>
                  <a:cubicBezTo>
                    <a:pt x="334" y="1607"/>
                    <a:pt x="203" y="1607"/>
                    <a:pt x="119" y="1560"/>
                  </a:cubicBezTo>
                  <a:cubicBezTo>
                    <a:pt x="60" y="1524"/>
                    <a:pt x="36" y="1405"/>
                    <a:pt x="24" y="1298"/>
                  </a:cubicBezTo>
                  <a:cubicBezTo>
                    <a:pt x="0" y="1238"/>
                    <a:pt x="48" y="1179"/>
                    <a:pt x="84" y="1119"/>
                  </a:cubicBezTo>
                  <a:cubicBezTo>
                    <a:pt x="262" y="750"/>
                    <a:pt x="524" y="429"/>
                    <a:pt x="822" y="167"/>
                  </a:cubicBezTo>
                  <a:cubicBezTo>
                    <a:pt x="929" y="72"/>
                    <a:pt x="1072" y="48"/>
                    <a:pt x="1215" y="12"/>
                  </a:cubicBezTo>
                  <a:cubicBezTo>
                    <a:pt x="1346" y="0"/>
                    <a:pt x="1500" y="167"/>
                    <a:pt x="1500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03505" y="4211144"/>
              <a:ext cx="1250649" cy="532336"/>
            </a:xfrm>
            <a:custGeom>
              <a:avLst/>
              <a:gdLst/>
              <a:ahLst/>
              <a:cxnLst/>
              <a:rect l="l" t="t" r="r" b="b"/>
              <a:pathLst>
                <a:path w="36112" h="15371" extrusionOk="0">
                  <a:moveTo>
                    <a:pt x="15169" y="4024"/>
                  </a:moveTo>
                  <a:cubicBezTo>
                    <a:pt x="15014" y="3989"/>
                    <a:pt x="14883" y="3965"/>
                    <a:pt x="14776" y="3929"/>
                  </a:cubicBezTo>
                  <a:cubicBezTo>
                    <a:pt x="14502" y="3834"/>
                    <a:pt x="14264" y="3703"/>
                    <a:pt x="14121" y="3417"/>
                  </a:cubicBezTo>
                  <a:cubicBezTo>
                    <a:pt x="13966" y="3119"/>
                    <a:pt x="13692" y="3012"/>
                    <a:pt x="13347" y="3048"/>
                  </a:cubicBezTo>
                  <a:cubicBezTo>
                    <a:pt x="12835" y="3072"/>
                    <a:pt x="12335" y="3167"/>
                    <a:pt x="11871" y="3417"/>
                  </a:cubicBezTo>
                  <a:cubicBezTo>
                    <a:pt x="11764" y="3477"/>
                    <a:pt x="11609" y="3536"/>
                    <a:pt x="11478" y="3572"/>
                  </a:cubicBezTo>
                  <a:cubicBezTo>
                    <a:pt x="10954" y="3643"/>
                    <a:pt x="10490" y="3846"/>
                    <a:pt x="10013" y="4048"/>
                  </a:cubicBezTo>
                  <a:cubicBezTo>
                    <a:pt x="9894" y="4084"/>
                    <a:pt x="9787" y="4131"/>
                    <a:pt x="9680" y="4167"/>
                  </a:cubicBezTo>
                  <a:cubicBezTo>
                    <a:pt x="9239" y="4239"/>
                    <a:pt x="8882" y="4477"/>
                    <a:pt x="8513" y="4620"/>
                  </a:cubicBezTo>
                  <a:cubicBezTo>
                    <a:pt x="8465" y="4774"/>
                    <a:pt x="8561" y="4786"/>
                    <a:pt x="8632" y="4822"/>
                  </a:cubicBezTo>
                  <a:cubicBezTo>
                    <a:pt x="9216" y="5024"/>
                    <a:pt x="9716" y="5382"/>
                    <a:pt x="10228" y="5727"/>
                  </a:cubicBezTo>
                  <a:cubicBezTo>
                    <a:pt x="10490" y="5906"/>
                    <a:pt x="10728" y="6132"/>
                    <a:pt x="10882" y="6441"/>
                  </a:cubicBezTo>
                  <a:cubicBezTo>
                    <a:pt x="11025" y="6715"/>
                    <a:pt x="11228" y="6989"/>
                    <a:pt x="11406" y="7263"/>
                  </a:cubicBezTo>
                  <a:cubicBezTo>
                    <a:pt x="12240" y="6941"/>
                    <a:pt x="13073" y="6822"/>
                    <a:pt x="13930" y="6822"/>
                  </a:cubicBezTo>
                  <a:cubicBezTo>
                    <a:pt x="14800" y="6822"/>
                    <a:pt x="15550" y="7120"/>
                    <a:pt x="16359" y="7441"/>
                  </a:cubicBezTo>
                  <a:cubicBezTo>
                    <a:pt x="16490" y="7203"/>
                    <a:pt x="16609" y="6989"/>
                    <a:pt x="16740" y="6798"/>
                  </a:cubicBezTo>
                  <a:cubicBezTo>
                    <a:pt x="16883" y="6608"/>
                    <a:pt x="17157" y="6513"/>
                    <a:pt x="17217" y="6251"/>
                  </a:cubicBezTo>
                  <a:cubicBezTo>
                    <a:pt x="17657" y="5894"/>
                    <a:pt x="18110" y="5560"/>
                    <a:pt x="18669" y="5477"/>
                  </a:cubicBezTo>
                  <a:cubicBezTo>
                    <a:pt x="19110" y="5394"/>
                    <a:pt x="19562" y="5382"/>
                    <a:pt x="20015" y="5453"/>
                  </a:cubicBezTo>
                  <a:cubicBezTo>
                    <a:pt x="20872" y="5584"/>
                    <a:pt x="21729" y="5679"/>
                    <a:pt x="22574" y="5786"/>
                  </a:cubicBezTo>
                  <a:cubicBezTo>
                    <a:pt x="22920" y="5822"/>
                    <a:pt x="23265" y="5858"/>
                    <a:pt x="23610" y="5917"/>
                  </a:cubicBezTo>
                  <a:cubicBezTo>
                    <a:pt x="23729" y="5929"/>
                    <a:pt x="23825" y="6013"/>
                    <a:pt x="23932" y="6072"/>
                  </a:cubicBezTo>
                  <a:cubicBezTo>
                    <a:pt x="24539" y="6441"/>
                    <a:pt x="25158" y="6810"/>
                    <a:pt x="25789" y="7215"/>
                  </a:cubicBezTo>
                  <a:cubicBezTo>
                    <a:pt x="25789" y="7215"/>
                    <a:pt x="25837" y="7227"/>
                    <a:pt x="25872" y="7215"/>
                  </a:cubicBezTo>
                  <a:cubicBezTo>
                    <a:pt x="26563" y="6822"/>
                    <a:pt x="27325" y="6572"/>
                    <a:pt x="28016" y="6167"/>
                  </a:cubicBezTo>
                  <a:cubicBezTo>
                    <a:pt x="28444" y="5906"/>
                    <a:pt x="28920" y="5727"/>
                    <a:pt x="29409" y="5548"/>
                  </a:cubicBezTo>
                  <a:cubicBezTo>
                    <a:pt x="30123" y="5286"/>
                    <a:pt x="30873" y="5144"/>
                    <a:pt x="31540" y="4798"/>
                  </a:cubicBezTo>
                  <a:cubicBezTo>
                    <a:pt x="31885" y="4620"/>
                    <a:pt x="32254" y="4489"/>
                    <a:pt x="32623" y="4393"/>
                  </a:cubicBezTo>
                  <a:cubicBezTo>
                    <a:pt x="33635" y="4143"/>
                    <a:pt x="34576" y="4310"/>
                    <a:pt x="35350" y="5072"/>
                  </a:cubicBezTo>
                  <a:cubicBezTo>
                    <a:pt x="35397" y="5108"/>
                    <a:pt x="35421" y="5155"/>
                    <a:pt x="35469" y="5215"/>
                  </a:cubicBezTo>
                  <a:cubicBezTo>
                    <a:pt x="35552" y="5334"/>
                    <a:pt x="36017" y="6465"/>
                    <a:pt x="36028" y="6632"/>
                  </a:cubicBezTo>
                  <a:cubicBezTo>
                    <a:pt x="36112" y="7156"/>
                    <a:pt x="35993" y="7608"/>
                    <a:pt x="35540" y="7941"/>
                  </a:cubicBezTo>
                  <a:cubicBezTo>
                    <a:pt x="35421" y="8025"/>
                    <a:pt x="35314" y="8120"/>
                    <a:pt x="35183" y="8227"/>
                  </a:cubicBezTo>
                  <a:cubicBezTo>
                    <a:pt x="35040" y="8192"/>
                    <a:pt x="34885" y="8144"/>
                    <a:pt x="34719" y="8108"/>
                  </a:cubicBezTo>
                  <a:cubicBezTo>
                    <a:pt x="34481" y="8025"/>
                    <a:pt x="34278" y="7906"/>
                    <a:pt x="34159" y="7668"/>
                  </a:cubicBezTo>
                  <a:cubicBezTo>
                    <a:pt x="33969" y="7310"/>
                    <a:pt x="33683" y="7227"/>
                    <a:pt x="33290" y="7263"/>
                  </a:cubicBezTo>
                  <a:cubicBezTo>
                    <a:pt x="32802" y="7287"/>
                    <a:pt x="32326" y="7370"/>
                    <a:pt x="31885" y="7632"/>
                  </a:cubicBezTo>
                  <a:cubicBezTo>
                    <a:pt x="31778" y="7691"/>
                    <a:pt x="31659" y="7751"/>
                    <a:pt x="31540" y="7763"/>
                  </a:cubicBezTo>
                  <a:cubicBezTo>
                    <a:pt x="30790" y="7870"/>
                    <a:pt x="30135" y="8227"/>
                    <a:pt x="29468" y="8489"/>
                  </a:cubicBezTo>
                  <a:cubicBezTo>
                    <a:pt x="29051" y="8668"/>
                    <a:pt x="28635" y="8846"/>
                    <a:pt x="28313" y="9180"/>
                  </a:cubicBezTo>
                  <a:cubicBezTo>
                    <a:pt x="28254" y="9239"/>
                    <a:pt x="28158" y="9299"/>
                    <a:pt x="28099" y="9287"/>
                  </a:cubicBezTo>
                  <a:cubicBezTo>
                    <a:pt x="27789" y="9239"/>
                    <a:pt x="27635" y="9489"/>
                    <a:pt x="27396" y="9585"/>
                  </a:cubicBezTo>
                  <a:lnTo>
                    <a:pt x="27396" y="10716"/>
                  </a:lnTo>
                  <a:cubicBezTo>
                    <a:pt x="27396" y="11228"/>
                    <a:pt x="27254" y="11740"/>
                    <a:pt x="26968" y="12168"/>
                  </a:cubicBezTo>
                  <a:cubicBezTo>
                    <a:pt x="26551" y="12823"/>
                    <a:pt x="26087" y="13454"/>
                    <a:pt x="25480" y="13954"/>
                  </a:cubicBezTo>
                  <a:cubicBezTo>
                    <a:pt x="25075" y="14299"/>
                    <a:pt x="24622" y="14585"/>
                    <a:pt x="24146" y="14799"/>
                  </a:cubicBezTo>
                  <a:cubicBezTo>
                    <a:pt x="24122" y="14823"/>
                    <a:pt x="24098" y="14823"/>
                    <a:pt x="24075" y="14835"/>
                  </a:cubicBezTo>
                  <a:cubicBezTo>
                    <a:pt x="23563" y="15264"/>
                    <a:pt x="22920" y="15276"/>
                    <a:pt x="22289" y="15323"/>
                  </a:cubicBezTo>
                  <a:cubicBezTo>
                    <a:pt x="21860" y="15359"/>
                    <a:pt x="21431" y="15371"/>
                    <a:pt x="21003" y="15359"/>
                  </a:cubicBezTo>
                  <a:cubicBezTo>
                    <a:pt x="20550" y="15359"/>
                    <a:pt x="20110" y="15276"/>
                    <a:pt x="19669" y="15121"/>
                  </a:cubicBezTo>
                  <a:cubicBezTo>
                    <a:pt x="19014" y="14883"/>
                    <a:pt x="18360" y="14657"/>
                    <a:pt x="17705" y="14407"/>
                  </a:cubicBezTo>
                  <a:cubicBezTo>
                    <a:pt x="17383" y="14264"/>
                    <a:pt x="17133" y="14014"/>
                    <a:pt x="16919" y="13728"/>
                  </a:cubicBezTo>
                  <a:cubicBezTo>
                    <a:pt x="16871" y="13668"/>
                    <a:pt x="16859" y="13573"/>
                    <a:pt x="16800" y="13525"/>
                  </a:cubicBezTo>
                  <a:cubicBezTo>
                    <a:pt x="16240" y="13002"/>
                    <a:pt x="16133" y="12275"/>
                    <a:pt x="15943" y="11585"/>
                  </a:cubicBezTo>
                  <a:cubicBezTo>
                    <a:pt x="15883" y="11394"/>
                    <a:pt x="15907" y="11192"/>
                    <a:pt x="15907" y="10978"/>
                  </a:cubicBezTo>
                  <a:cubicBezTo>
                    <a:pt x="15907" y="10870"/>
                    <a:pt x="15919" y="10775"/>
                    <a:pt x="15895" y="10680"/>
                  </a:cubicBezTo>
                  <a:cubicBezTo>
                    <a:pt x="15788" y="10382"/>
                    <a:pt x="15812" y="10085"/>
                    <a:pt x="15895" y="9787"/>
                  </a:cubicBezTo>
                  <a:cubicBezTo>
                    <a:pt x="15907" y="9739"/>
                    <a:pt x="15859" y="9668"/>
                    <a:pt x="15847" y="9596"/>
                  </a:cubicBezTo>
                  <a:cubicBezTo>
                    <a:pt x="15121" y="9346"/>
                    <a:pt x="14371" y="9144"/>
                    <a:pt x="13609" y="9168"/>
                  </a:cubicBezTo>
                  <a:cubicBezTo>
                    <a:pt x="12930" y="9180"/>
                    <a:pt x="12252" y="9192"/>
                    <a:pt x="11609" y="9561"/>
                  </a:cubicBezTo>
                  <a:cubicBezTo>
                    <a:pt x="11549" y="9775"/>
                    <a:pt x="11490" y="10013"/>
                    <a:pt x="11394" y="10239"/>
                  </a:cubicBezTo>
                  <a:cubicBezTo>
                    <a:pt x="10942" y="11251"/>
                    <a:pt x="10240" y="12061"/>
                    <a:pt x="9382" y="12740"/>
                  </a:cubicBezTo>
                  <a:cubicBezTo>
                    <a:pt x="9061" y="12978"/>
                    <a:pt x="8739" y="13240"/>
                    <a:pt x="8335" y="13359"/>
                  </a:cubicBezTo>
                  <a:cubicBezTo>
                    <a:pt x="8251" y="13395"/>
                    <a:pt x="8156" y="13466"/>
                    <a:pt x="8084" y="13525"/>
                  </a:cubicBezTo>
                  <a:cubicBezTo>
                    <a:pt x="7930" y="13656"/>
                    <a:pt x="7751" y="13656"/>
                    <a:pt x="7573" y="13716"/>
                  </a:cubicBezTo>
                  <a:cubicBezTo>
                    <a:pt x="6787" y="13942"/>
                    <a:pt x="5977" y="13871"/>
                    <a:pt x="5191" y="13895"/>
                  </a:cubicBezTo>
                  <a:cubicBezTo>
                    <a:pt x="4763" y="13906"/>
                    <a:pt x="4346" y="13835"/>
                    <a:pt x="3929" y="13668"/>
                  </a:cubicBezTo>
                  <a:cubicBezTo>
                    <a:pt x="3274" y="13418"/>
                    <a:pt x="2620" y="13192"/>
                    <a:pt x="1965" y="12954"/>
                  </a:cubicBezTo>
                  <a:cubicBezTo>
                    <a:pt x="1619" y="12835"/>
                    <a:pt x="1393" y="12573"/>
                    <a:pt x="1179" y="12299"/>
                  </a:cubicBezTo>
                  <a:cubicBezTo>
                    <a:pt x="1131" y="12240"/>
                    <a:pt x="1119" y="12144"/>
                    <a:pt x="1060" y="12097"/>
                  </a:cubicBezTo>
                  <a:cubicBezTo>
                    <a:pt x="548" y="11609"/>
                    <a:pt x="369" y="10930"/>
                    <a:pt x="203" y="10275"/>
                  </a:cubicBezTo>
                  <a:cubicBezTo>
                    <a:pt x="143" y="10073"/>
                    <a:pt x="107" y="9835"/>
                    <a:pt x="131" y="9608"/>
                  </a:cubicBezTo>
                  <a:cubicBezTo>
                    <a:pt x="167" y="9323"/>
                    <a:pt x="60" y="9084"/>
                    <a:pt x="48" y="8823"/>
                  </a:cubicBezTo>
                  <a:cubicBezTo>
                    <a:pt x="24" y="8584"/>
                    <a:pt x="143" y="8334"/>
                    <a:pt x="107" y="8108"/>
                  </a:cubicBezTo>
                  <a:cubicBezTo>
                    <a:pt x="0" y="7537"/>
                    <a:pt x="143" y="7049"/>
                    <a:pt x="381" y="6560"/>
                  </a:cubicBezTo>
                  <a:cubicBezTo>
                    <a:pt x="548" y="6215"/>
                    <a:pt x="595" y="5798"/>
                    <a:pt x="845" y="5501"/>
                  </a:cubicBezTo>
                  <a:cubicBezTo>
                    <a:pt x="1072" y="5215"/>
                    <a:pt x="1310" y="4941"/>
                    <a:pt x="1560" y="4703"/>
                  </a:cubicBezTo>
                  <a:cubicBezTo>
                    <a:pt x="1846" y="4429"/>
                    <a:pt x="2203" y="4239"/>
                    <a:pt x="2572" y="4120"/>
                  </a:cubicBezTo>
                  <a:cubicBezTo>
                    <a:pt x="2750" y="4060"/>
                    <a:pt x="2929" y="4024"/>
                    <a:pt x="3108" y="4012"/>
                  </a:cubicBezTo>
                  <a:cubicBezTo>
                    <a:pt x="3858" y="3965"/>
                    <a:pt x="4536" y="3727"/>
                    <a:pt x="5203" y="3369"/>
                  </a:cubicBezTo>
                  <a:cubicBezTo>
                    <a:pt x="5787" y="3060"/>
                    <a:pt x="6382" y="2810"/>
                    <a:pt x="6977" y="2524"/>
                  </a:cubicBezTo>
                  <a:lnTo>
                    <a:pt x="7692" y="2167"/>
                  </a:lnTo>
                  <a:cubicBezTo>
                    <a:pt x="8263" y="1869"/>
                    <a:pt x="8823" y="1607"/>
                    <a:pt x="9418" y="1381"/>
                  </a:cubicBezTo>
                  <a:cubicBezTo>
                    <a:pt x="10109" y="1143"/>
                    <a:pt x="10835" y="988"/>
                    <a:pt x="11490" y="655"/>
                  </a:cubicBezTo>
                  <a:cubicBezTo>
                    <a:pt x="11835" y="476"/>
                    <a:pt x="12204" y="333"/>
                    <a:pt x="12573" y="250"/>
                  </a:cubicBezTo>
                  <a:cubicBezTo>
                    <a:pt x="13585" y="0"/>
                    <a:pt x="14526" y="143"/>
                    <a:pt x="15300" y="917"/>
                  </a:cubicBezTo>
                  <a:cubicBezTo>
                    <a:pt x="15359" y="976"/>
                    <a:pt x="15419" y="1036"/>
                    <a:pt x="15443" y="1107"/>
                  </a:cubicBezTo>
                  <a:cubicBezTo>
                    <a:pt x="15609" y="1584"/>
                    <a:pt x="15907" y="2024"/>
                    <a:pt x="16002" y="2536"/>
                  </a:cubicBezTo>
                  <a:cubicBezTo>
                    <a:pt x="16074" y="3000"/>
                    <a:pt x="15955" y="3393"/>
                    <a:pt x="15597" y="3703"/>
                  </a:cubicBezTo>
                  <a:cubicBezTo>
                    <a:pt x="15490" y="3774"/>
                    <a:pt x="15347" y="3893"/>
                    <a:pt x="15169" y="4024"/>
                  </a:cubicBezTo>
                  <a:close/>
                  <a:moveTo>
                    <a:pt x="3965" y="4405"/>
                  </a:moveTo>
                  <a:cubicBezTo>
                    <a:pt x="3512" y="4441"/>
                    <a:pt x="3024" y="4489"/>
                    <a:pt x="2548" y="4560"/>
                  </a:cubicBezTo>
                  <a:cubicBezTo>
                    <a:pt x="2429" y="4584"/>
                    <a:pt x="2274" y="4620"/>
                    <a:pt x="2215" y="4715"/>
                  </a:cubicBezTo>
                  <a:cubicBezTo>
                    <a:pt x="2012" y="5060"/>
                    <a:pt x="1667" y="5263"/>
                    <a:pt x="1441" y="5572"/>
                  </a:cubicBezTo>
                  <a:cubicBezTo>
                    <a:pt x="1322" y="5739"/>
                    <a:pt x="1262" y="5929"/>
                    <a:pt x="1191" y="6132"/>
                  </a:cubicBezTo>
                  <a:cubicBezTo>
                    <a:pt x="1084" y="6406"/>
                    <a:pt x="1000" y="6703"/>
                    <a:pt x="893" y="6989"/>
                  </a:cubicBezTo>
                  <a:cubicBezTo>
                    <a:pt x="857" y="7060"/>
                    <a:pt x="822" y="7144"/>
                    <a:pt x="822" y="7215"/>
                  </a:cubicBezTo>
                  <a:cubicBezTo>
                    <a:pt x="774" y="7703"/>
                    <a:pt x="762" y="8192"/>
                    <a:pt x="715" y="8692"/>
                  </a:cubicBezTo>
                  <a:cubicBezTo>
                    <a:pt x="643" y="9418"/>
                    <a:pt x="905" y="10097"/>
                    <a:pt x="1000" y="10811"/>
                  </a:cubicBezTo>
                  <a:cubicBezTo>
                    <a:pt x="1000" y="10858"/>
                    <a:pt x="1024" y="10882"/>
                    <a:pt x="1036" y="10918"/>
                  </a:cubicBezTo>
                  <a:cubicBezTo>
                    <a:pt x="1215" y="11204"/>
                    <a:pt x="1381" y="11478"/>
                    <a:pt x="1560" y="11740"/>
                  </a:cubicBezTo>
                  <a:cubicBezTo>
                    <a:pt x="1667" y="11882"/>
                    <a:pt x="1798" y="12025"/>
                    <a:pt x="1953" y="12121"/>
                  </a:cubicBezTo>
                  <a:cubicBezTo>
                    <a:pt x="2405" y="12454"/>
                    <a:pt x="2870" y="12775"/>
                    <a:pt x="3465" y="12859"/>
                  </a:cubicBezTo>
                  <a:cubicBezTo>
                    <a:pt x="3703" y="12883"/>
                    <a:pt x="3941" y="12954"/>
                    <a:pt x="4179" y="13014"/>
                  </a:cubicBezTo>
                  <a:cubicBezTo>
                    <a:pt x="5537" y="13359"/>
                    <a:pt x="6858" y="13252"/>
                    <a:pt x="8168" y="12835"/>
                  </a:cubicBezTo>
                  <a:cubicBezTo>
                    <a:pt x="8227" y="12823"/>
                    <a:pt x="8287" y="12799"/>
                    <a:pt x="8335" y="12752"/>
                  </a:cubicBezTo>
                  <a:cubicBezTo>
                    <a:pt x="8894" y="12287"/>
                    <a:pt x="9513" y="11871"/>
                    <a:pt x="10013" y="11323"/>
                  </a:cubicBezTo>
                  <a:cubicBezTo>
                    <a:pt x="10168" y="11156"/>
                    <a:pt x="10287" y="10966"/>
                    <a:pt x="10430" y="10787"/>
                  </a:cubicBezTo>
                  <a:cubicBezTo>
                    <a:pt x="10799" y="10347"/>
                    <a:pt x="11013" y="9846"/>
                    <a:pt x="11025" y="9275"/>
                  </a:cubicBezTo>
                  <a:cubicBezTo>
                    <a:pt x="11037" y="8954"/>
                    <a:pt x="11037" y="8620"/>
                    <a:pt x="11002" y="8299"/>
                  </a:cubicBezTo>
                  <a:cubicBezTo>
                    <a:pt x="10954" y="7822"/>
                    <a:pt x="10823" y="7370"/>
                    <a:pt x="10561" y="6977"/>
                  </a:cubicBezTo>
                  <a:cubicBezTo>
                    <a:pt x="10370" y="6679"/>
                    <a:pt x="10132" y="6441"/>
                    <a:pt x="9882" y="6179"/>
                  </a:cubicBezTo>
                  <a:cubicBezTo>
                    <a:pt x="9406" y="5691"/>
                    <a:pt x="8811" y="5405"/>
                    <a:pt x="8204" y="5215"/>
                  </a:cubicBezTo>
                  <a:cubicBezTo>
                    <a:pt x="7739" y="5072"/>
                    <a:pt x="7263" y="4953"/>
                    <a:pt x="6799" y="4786"/>
                  </a:cubicBezTo>
                  <a:cubicBezTo>
                    <a:pt x="5894" y="4489"/>
                    <a:pt x="4953" y="4477"/>
                    <a:pt x="3965" y="4405"/>
                  </a:cubicBezTo>
                  <a:close/>
                  <a:moveTo>
                    <a:pt x="16490" y="10180"/>
                  </a:moveTo>
                  <a:cubicBezTo>
                    <a:pt x="16502" y="10585"/>
                    <a:pt x="16478" y="11025"/>
                    <a:pt x="16621" y="11442"/>
                  </a:cubicBezTo>
                  <a:cubicBezTo>
                    <a:pt x="16705" y="11644"/>
                    <a:pt x="16717" y="11882"/>
                    <a:pt x="16764" y="12109"/>
                  </a:cubicBezTo>
                  <a:cubicBezTo>
                    <a:pt x="16776" y="12180"/>
                    <a:pt x="16776" y="12275"/>
                    <a:pt x="16824" y="12347"/>
                  </a:cubicBezTo>
                  <a:cubicBezTo>
                    <a:pt x="17002" y="12644"/>
                    <a:pt x="17157" y="12942"/>
                    <a:pt x="17371" y="13240"/>
                  </a:cubicBezTo>
                  <a:cubicBezTo>
                    <a:pt x="17455" y="13371"/>
                    <a:pt x="17574" y="13490"/>
                    <a:pt x="17717" y="13585"/>
                  </a:cubicBezTo>
                  <a:cubicBezTo>
                    <a:pt x="18169" y="13906"/>
                    <a:pt x="18633" y="14252"/>
                    <a:pt x="19229" y="14311"/>
                  </a:cubicBezTo>
                  <a:cubicBezTo>
                    <a:pt x="19455" y="14323"/>
                    <a:pt x="19681" y="14383"/>
                    <a:pt x="19884" y="14442"/>
                  </a:cubicBezTo>
                  <a:cubicBezTo>
                    <a:pt x="21229" y="14811"/>
                    <a:pt x="22562" y="14740"/>
                    <a:pt x="23872" y="14323"/>
                  </a:cubicBezTo>
                  <a:cubicBezTo>
                    <a:pt x="23967" y="14299"/>
                    <a:pt x="24063" y="14264"/>
                    <a:pt x="24146" y="14204"/>
                  </a:cubicBezTo>
                  <a:cubicBezTo>
                    <a:pt x="24682" y="13776"/>
                    <a:pt x="25253" y="13395"/>
                    <a:pt x="25730" y="12859"/>
                  </a:cubicBezTo>
                  <a:cubicBezTo>
                    <a:pt x="25908" y="12656"/>
                    <a:pt x="26063" y="12442"/>
                    <a:pt x="26230" y="12228"/>
                  </a:cubicBezTo>
                  <a:cubicBezTo>
                    <a:pt x="26563" y="11811"/>
                    <a:pt x="26789" y="11323"/>
                    <a:pt x="26825" y="10787"/>
                  </a:cubicBezTo>
                  <a:cubicBezTo>
                    <a:pt x="26837" y="10406"/>
                    <a:pt x="26837" y="10037"/>
                    <a:pt x="26789" y="9680"/>
                  </a:cubicBezTo>
                  <a:cubicBezTo>
                    <a:pt x="26765" y="9358"/>
                    <a:pt x="26646" y="9061"/>
                    <a:pt x="26444" y="8775"/>
                  </a:cubicBezTo>
                  <a:cubicBezTo>
                    <a:pt x="26003" y="8120"/>
                    <a:pt x="25432" y="7596"/>
                    <a:pt x="24718" y="7239"/>
                  </a:cubicBezTo>
                  <a:cubicBezTo>
                    <a:pt x="24622" y="7179"/>
                    <a:pt x="24503" y="7108"/>
                    <a:pt x="24456" y="7001"/>
                  </a:cubicBezTo>
                  <a:cubicBezTo>
                    <a:pt x="24348" y="6763"/>
                    <a:pt x="24146" y="6703"/>
                    <a:pt x="23920" y="6668"/>
                  </a:cubicBezTo>
                  <a:cubicBezTo>
                    <a:pt x="23515" y="6584"/>
                    <a:pt x="23134" y="6465"/>
                    <a:pt x="22741" y="6310"/>
                  </a:cubicBezTo>
                  <a:cubicBezTo>
                    <a:pt x="22574" y="6227"/>
                    <a:pt x="22384" y="6191"/>
                    <a:pt x="22205" y="6156"/>
                  </a:cubicBezTo>
                  <a:cubicBezTo>
                    <a:pt x="21777" y="6084"/>
                    <a:pt x="21360" y="6036"/>
                    <a:pt x="20931" y="5977"/>
                  </a:cubicBezTo>
                  <a:cubicBezTo>
                    <a:pt x="20157" y="5846"/>
                    <a:pt x="19384" y="5906"/>
                    <a:pt x="18586" y="5989"/>
                  </a:cubicBezTo>
                  <a:cubicBezTo>
                    <a:pt x="18252" y="6036"/>
                    <a:pt x="17967" y="6108"/>
                    <a:pt x="17788" y="6453"/>
                  </a:cubicBezTo>
                  <a:cubicBezTo>
                    <a:pt x="17717" y="6608"/>
                    <a:pt x="17538" y="6703"/>
                    <a:pt x="17395" y="6846"/>
                  </a:cubicBezTo>
                  <a:cubicBezTo>
                    <a:pt x="17145" y="7096"/>
                    <a:pt x="16943" y="7382"/>
                    <a:pt x="16978" y="7763"/>
                  </a:cubicBezTo>
                  <a:cubicBezTo>
                    <a:pt x="17002" y="7989"/>
                    <a:pt x="16907" y="8156"/>
                    <a:pt x="16788" y="8311"/>
                  </a:cubicBezTo>
                  <a:cubicBezTo>
                    <a:pt x="16717" y="8430"/>
                    <a:pt x="16621" y="8573"/>
                    <a:pt x="16609" y="8703"/>
                  </a:cubicBezTo>
                  <a:cubicBezTo>
                    <a:pt x="16550" y="9192"/>
                    <a:pt x="16526" y="9680"/>
                    <a:pt x="16490" y="10180"/>
                  </a:cubicBezTo>
                  <a:close/>
                  <a:moveTo>
                    <a:pt x="14919" y="3417"/>
                  </a:moveTo>
                  <a:cubicBezTo>
                    <a:pt x="15145" y="3405"/>
                    <a:pt x="15359" y="3405"/>
                    <a:pt x="15419" y="3191"/>
                  </a:cubicBezTo>
                  <a:cubicBezTo>
                    <a:pt x="15585" y="2643"/>
                    <a:pt x="15609" y="2096"/>
                    <a:pt x="15157" y="1643"/>
                  </a:cubicBezTo>
                  <a:cubicBezTo>
                    <a:pt x="15062" y="1560"/>
                    <a:pt x="14990" y="1464"/>
                    <a:pt x="14919" y="1369"/>
                  </a:cubicBezTo>
                  <a:cubicBezTo>
                    <a:pt x="14561" y="798"/>
                    <a:pt x="13633" y="512"/>
                    <a:pt x="12990" y="798"/>
                  </a:cubicBezTo>
                  <a:cubicBezTo>
                    <a:pt x="12680" y="953"/>
                    <a:pt x="12323" y="1012"/>
                    <a:pt x="12002" y="1107"/>
                  </a:cubicBezTo>
                  <a:cubicBezTo>
                    <a:pt x="11549" y="1262"/>
                    <a:pt x="11109" y="1393"/>
                    <a:pt x="10656" y="1572"/>
                  </a:cubicBezTo>
                  <a:cubicBezTo>
                    <a:pt x="10168" y="1762"/>
                    <a:pt x="9680" y="1988"/>
                    <a:pt x="9180" y="2179"/>
                  </a:cubicBezTo>
                  <a:cubicBezTo>
                    <a:pt x="8692" y="2381"/>
                    <a:pt x="8192" y="2536"/>
                    <a:pt x="7703" y="2774"/>
                  </a:cubicBezTo>
                  <a:cubicBezTo>
                    <a:pt x="7299" y="2988"/>
                    <a:pt x="6882" y="3215"/>
                    <a:pt x="6477" y="3453"/>
                  </a:cubicBezTo>
                  <a:cubicBezTo>
                    <a:pt x="6072" y="3703"/>
                    <a:pt x="5656" y="3893"/>
                    <a:pt x="5108" y="4048"/>
                  </a:cubicBezTo>
                  <a:cubicBezTo>
                    <a:pt x="5298" y="4120"/>
                    <a:pt x="5417" y="4179"/>
                    <a:pt x="5525" y="4191"/>
                  </a:cubicBezTo>
                  <a:cubicBezTo>
                    <a:pt x="6179" y="4239"/>
                    <a:pt x="6811" y="4346"/>
                    <a:pt x="7465" y="4465"/>
                  </a:cubicBezTo>
                  <a:cubicBezTo>
                    <a:pt x="7573" y="4477"/>
                    <a:pt x="7703" y="4429"/>
                    <a:pt x="7811" y="4382"/>
                  </a:cubicBezTo>
                  <a:cubicBezTo>
                    <a:pt x="8454" y="4120"/>
                    <a:pt x="9073" y="3822"/>
                    <a:pt x="9728" y="3572"/>
                  </a:cubicBezTo>
                  <a:cubicBezTo>
                    <a:pt x="10382" y="3310"/>
                    <a:pt x="11037" y="3096"/>
                    <a:pt x="11692" y="2881"/>
                  </a:cubicBezTo>
                  <a:cubicBezTo>
                    <a:pt x="12085" y="2750"/>
                    <a:pt x="12466" y="2631"/>
                    <a:pt x="12871" y="2536"/>
                  </a:cubicBezTo>
                  <a:cubicBezTo>
                    <a:pt x="13466" y="2405"/>
                    <a:pt x="14026" y="2465"/>
                    <a:pt x="14442" y="2988"/>
                  </a:cubicBezTo>
                  <a:cubicBezTo>
                    <a:pt x="14597" y="3119"/>
                    <a:pt x="14776" y="3274"/>
                    <a:pt x="14919" y="3417"/>
                  </a:cubicBezTo>
                  <a:close/>
                  <a:moveTo>
                    <a:pt x="27313" y="8906"/>
                  </a:moveTo>
                  <a:cubicBezTo>
                    <a:pt x="27504" y="8799"/>
                    <a:pt x="27730" y="8751"/>
                    <a:pt x="27896" y="8596"/>
                  </a:cubicBezTo>
                  <a:cubicBezTo>
                    <a:pt x="28111" y="8394"/>
                    <a:pt x="28385" y="8299"/>
                    <a:pt x="28635" y="8192"/>
                  </a:cubicBezTo>
                  <a:cubicBezTo>
                    <a:pt x="29063" y="8001"/>
                    <a:pt x="29516" y="7834"/>
                    <a:pt x="29944" y="7691"/>
                  </a:cubicBezTo>
                  <a:cubicBezTo>
                    <a:pt x="30754" y="7394"/>
                    <a:pt x="31552" y="7108"/>
                    <a:pt x="32373" y="6834"/>
                  </a:cubicBezTo>
                  <a:cubicBezTo>
                    <a:pt x="32599" y="6763"/>
                    <a:pt x="32849" y="6703"/>
                    <a:pt x="33088" y="6679"/>
                  </a:cubicBezTo>
                  <a:cubicBezTo>
                    <a:pt x="33635" y="6620"/>
                    <a:pt x="34135" y="6703"/>
                    <a:pt x="34528" y="7179"/>
                  </a:cubicBezTo>
                  <a:cubicBezTo>
                    <a:pt x="34659" y="7346"/>
                    <a:pt x="34790" y="7537"/>
                    <a:pt x="35040" y="7644"/>
                  </a:cubicBezTo>
                  <a:cubicBezTo>
                    <a:pt x="35171" y="7596"/>
                    <a:pt x="35302" y="7549"/>
                    <a:pt x="35421" y="7513"/>
                  </a:cubicBezTo>
                  <a:cubicBezTo>
                    <a:pt x="35457" y="7358"/>
                    <a:pt x="35481" y="7239"/>
                    <a:pt x="35505" y="7120"/>
                  </a:cubicBezTo>
                  <a:cubicBezTo>
                    <a:pt x="35647" y="6632"/>
                    <a:pt x="35528" y="6203"/>
                    <a:pt x="35171" y="5822"/>
                  </a:cubicBezTo>
                  <a:cubicBezTo>
                    <a:pt x="35076" y="5739"/>
                    <a:pt x="35016" y="5632"/>
                    <a:pt x="34945" y="5548"/>
                  </a:cubicBezTo>
                  <a:cubicBezTo>
                    <a:pt x="34564" y="4989"/>
                    <a:pt x="33742" y="4751"/>
                    <a:pt x="33147" y="4965"/>
                  </a:cubicBezTo>
                  <a:cubicBezTo>
                    <a:pt x="31957" y="5382"/>
                    <a:pt x="30730" y="5727"/>
                    <a:pt x="29575" y="6263"/>
                  </a:cubicBezTo>
                  <a:cubicBezTo>
                    <a:pt x="28730" y="6668"/>
                    <a:pt x="27813" y="6894"/>
                    <a:pt x="27015" y="7418"/>
                  </a:cubicBezTo>
                  <a:cubicBezTo>
                    <a:pt x="26908" y="7477"/>
                    <a:pt x="26777" y="7489"/>
                    <a:pt x="26670" y="7549"/>
                  </a:cubicBezTo>
                  <a:cubicBezTo>
                    <a:pt x="26563" y="7608"/>
                    <a:pt x="26480" y="7691"/>
                    <a:pt x="26408" y="7751"/>
                  </a:cubicBezTo>
                  <a:cubicBezTo>
                    <a:pt x="26563" y="8251"/>
                    <a:pt x="27004" y="8513"/>
                    <a:pt x="27313" y="8906"/>
                  </a:cubicBezTo>
                  <a:close/>
                  <a:moveTo>
                    <a:pt x="11573" y="7882"/>
                  </a:moveTo>
                  <a:cubicBezTo>
                    <a:pt x="11573" y="7941"/>
                    <a:pt x="11549" y="8001"/>
                    <a:pt x="11561" y="8061"/>
                  </a:cubicBezTo>
                  <a:cubicBezTo>
                    <a:pt x="11609" y="8287"/>
                    <a:pt x="11668" y="8489"/>
                    <a:pt x="11728" y="8715"/>
                  </a:cubicBezTo>
                  <a:cubicBezTo>
                    <a:pt x="12216" y="8668"/>
                    <a:pt x="12680" y="8596"/>
                    <a:pt x="13145" y="8584"/>
                  </a:cubicBezTo>
                  <a:cubicBezTo>
                    <a:pt x="13585" y="8573"/>
                    <a:pt x="14038" y="8537"/>
                    <a:pt x="14478" y="8584"/>
                  </a:cubicBezTo>
                  <a:cubicBezTo>
                    <a:pt x="14942" y="8632"/>
                    <a:pt x="15359" y="8894"/>
                    <a:pt x="15847" y="8846"/>
                  </a:cubicBezTo>
                  <a:cubicBezTo>
                    <a:pt x="16002" y="8573"/>
                    <a:pt x="16145" y="8299"/>
                    <a:pt x="16157" y="7989"/>
                  </a:cubicBezTo>
                  <a:cubicBezTo>
                    <a:pt x="15109" y="7358"/>
                    <a:pt x="13109" y="7239"/>
                    <a:pt x="11573" y="78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366571" y="4416481"/>
              <a:ext cx="267259" cy="216903"/>
            </a:xfrm>
            <a:custGeom>
              <a:avLst/>
              <a:gdLst/>
              <a:ahLst/>
              <a:cxnLst/>
              <a:rect l="l" t="t" r="r" b="b"/>
              <a:pathLst>
                <a:path w="7717" h="6263" extrusionOk="0">
                  <a:moveTo>
                    <a:pt x="1" y="3179"/>
                  </a:moveTo>
                  <a:cubicBezTo>
                    <a:pt x="72" y="2655"/>
                    <a:pt x="144" y="2143"/>
                    <a:pt x="215" y="1643"/>
                  </a:cubicBezTo>
                  <a:cubicBezTo>
                    <a:pt x="310" y="1072"/>
                    <a:pt x="632" y="631"/>
                    <a:pt x="989" y="203"/>
                  </a:cubicBezTo>
                  <a:cubicBezTo>
                    <a:pt x="1084" y="84"/>
                    <a:pt x="1215" y="24"/>
                    <a:pt x="1370" y="24"/>
                  </a:cubicBezTo>
                  <a:cubicBezTo>
                    <a:pt x="1811" y="36"/>
                    <a:pt x="2275" y="0"/>
                    <a:pt x="2715" y="48"/>
                  </a:cubicBezTo>
                  <a:cubicBezTo>
                    <a:pt x="3525" y="143"/>
                    <a:pt x="4347" y="227"/>
                    <a:pt x="5144" y="393"/>
                  </a:cubicBezTo>
                  <a:cubicBezTo>
                    <a:pt x="5882" y="536"/>
                    <a:pt x="6585" y="834"/>
                    <a:pt x="7145" y="1405"/>
                  </a:cubicBezTo>
                  <a:cubicBezTo>
                    <a:pt x="7371" y="1643"/>
                    <a:pt x="7514" y="1941"/>
                    <a:pt x="7585" y="2263"/>
                  </a:cubicBezTo>
                  <a:cubicBezTo>
                    <a:pt x="7657" y="2572"/>
                    <a:pt x="7704" y="2905"/>
                    <a:pt x="7704" y="3227"/>
                  </a:cubicBezTo>
                  <a:cubicBezTo>
                    <a:pt x="7716" y="3941"/>
                    <a:pt x="7442" y="4560"/>
                    <a:pt x="7002" y="5096"/>
                  </a:cubicBezTo>
                  <a:cubicBezTo>
                    <a:pt x="6859" y="5287"/>
                    <a:pt x="6597" y="5430"/>
                    <a:pt x="6371" y="5537"/>
                  </a:cubicBezTo>
                  <a:cubicBezTo>
                    <a:pt x="5978" y="5727"/>
                    <a:pt x="5573" y="5870"/>
                    <a:pt x="5180" y="6049"/>
                  </a:cubicBezTo>
                  <a:cubicBezTo>
                    <a:pt x="4728" y="6239"/>
                    <a:pt x="4263" y="6263"/>
                    <a:pt x="3787" y="6251"/>
                  </a:cubicBezTo>
                  <a:cubicBezTo>
                    <a:pt x="3466" y="6239"/>
                    <a:pt x="3156" y="6168"/>
                    <a:pt x="2823" y="6120"/>
                  </a:cubicBezTo>
                  <a:cubicBezTo>
                    <a:pt x="2168" y="6049"/>
                    <a:pt x="1561" y="5775"/>
                    <a:pt x="965" y="5525"/>
                  </a:cubicBezTo>
                  <a:cubicBezTo>
                    <a:pt x="394" y="5287"/>
                    <a:pt x="191" y="4751"/>
                    <a:pt x="72" y="4203"/>
                  </a:cubicBezTo>
                  <a:cubicBezTo>
                    <a:pt x="1" y="3858"/>
                    <a:pt x="25" y="3513"/>
                    <a:pt x="1" y="3179"/>
                  </a:cubicBezTo>
                  <a:close/>
                  <a:moveTo>
                    <a:pt x="2704" y="1072"/>
                  </a:moveTo>
                  <a:cubicBezTo>
                    <a:pt x="2596" y="1000"/>
                    <a:pt x="2525" y="893"/>
                    <a:pt x="2418" y="869"/>
                  </a:cubicBezTo>
                  <a:cubicBezTo>
                    <a:pt x="2334" y="834"/>
                    <a:pt x="2203" y="858"/>
                    <a:pt x="2120" y="917"/>
                  </a:cubicBezTo>
                  <a:cubicBezTo>
                    <a:pt x="1703" y="1227"/>
                    <a:pt x="1382" y="1608"/>
                    <a:pt x="1203" y="2108"/>
                  </a:cubicBezTo>
                  <a:cubicBezTo>
                    <a:pt x="1156" y="2227"/>
                    <a:pt x="1191" y="2358"/>
                    <a:pt x="1322" y="2417"/>
                  </a:cubicBezTo>
                  <a:cubicBezTo>
                    <a:pt x="1394" y="2441"/>
                    <a:pt x="1525" y="2441"/>
                    <a:pt x="1608" y="2382"/>
                  </a:cubicBezTo>
                  <a:cubicBezTo>
                    <a:pt x="2001" y="2132"/>
                    <a:pt x="2334" y="1786"/>
                    <a:pt x="2584" y="1381"/>
                  </a:cubicBezTo>
                  <a:cubicBezTo>
                    <a:pt x="2644" y="1298"/>
                    <a:pt x="2656" y="1191"/>
                    <a:pt x="2704" y="1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3912933" y="4467598"/>
              <a:ext cx="271761" cy="218566"/>
            </a:xfrm>
            <a:custGeom>
              <a:avLst/>
              <a:gdLst/>
              <a:ahLst/>
              <a:cxnLst/>
              <a:rect l="l" t="t" r="r" b="b"/>
              <a:pathLst>
                <a:path w="7847" h="6311" extrusionOk="0">
                  <a:moveTo>
                    <a:pt x="1" y="3346"/>
                  </a:moveTo>
                  <a:cubicBezTo>
                    <a:pt x="72" y="2811"/>
                    <a:pt x="143" y="2215"/>
                    <a:pt x="227" y="1644"/>
                  </a:cubicBezTo>
                  <a:cubicBezTo>
                    <a:pt x="322" y="1072"/>
                    <a:pt x="644" y="632"/>
                    <a:pt x="1013" y="191"/>
                  </a:cubicBezTo>
                  <a:cubicBezTo>
                    <a:pt x="1096" y="72"/>
                    <a:pt x="1227" y="13"/>
                    <a:pt x="1382" y="13"/>
                  </a:cubicBezTo>
                  <a:cubicBezTo>
                    <a:pt x="1822" y="36"/>
                    <a:pt x="2287" y="1"/>
                    <a:pt x="2727" y="60"/>
                  </a:cubicBezTo>
                  <a:cubicBezTo>
                    <a:pt x="3537" y="155"/>
                    <a:pt x="4358" y="263"/>
                    <a:pt x="5156" y="406"/>
                  </a:cubicBezTo>
                  <a:cubicBezTo>
                    <a:pt x="5406" y="441"/>
                    <a:pt x="5668" y="584"/>
                    <a:pt x="5918" y="644"/>
                  </a:cubicBezTo>
                  <a:cubicBezTo>
                    <a:pt x="6716" y="798"/>
                    <a:pt x="7228" y="1346"/>
                    <a:pt x="7490" y="2037"/>
                  </a:cubicBezTo>
                  <a:cubicBezTo>
                    <a:pt x="7763" y="2751"/>
                    <a:pt x="7847" y="3513"/>
                    <a:pt x="7513" y="4239"/>
                  </a:cubicBezTo>
                  <a:cubicBezTo>
                    <a:pt x="7394" y="4489"/>
                    <a:pt x="7240" y="4751"/>
                    <a:pt x="7097" y="5001"/>
                  </a:cubicBezTo>
                  <a:cubicBezTo>
                    <a:pt x="6930" y="5287"/>
                    <a:pt x="6656" y="5430"/>
                    <a:pt x="6394" y="5561"/>
                  </a:cubicBezTo>
                  <a:cubicBezTo>
                    <a:pt x="6001" y="5763"/>
                    <a:pt x="5608" y="5894"/>
                    <a:pt x="5204" y="6073"/>
                  </a:cubicBezTo>
                  <a:cubicBezTo>
                    <a:pt x="4751" y="6263"/>
                    <a:pt x="4275" y="6311"/>
                    <a:pt x="3822" y="6275"/>
                  </a:cubicBezTo>
                  <a:cubicBezTo>
                    <a:pt x="2941" y="6204"/>
                    <a:pt x="2096" y="6013"/>
                    <a:pt x="1263" y="5704"/>
                  </a:cubicBezTo>
                  <a:cubicBezTo>
                    <a:pt x="560" y="5430"/>
                    <a:pt x="263" y="4894"/>
                    <a:pt x="84" y="4239"/>
                  </a:cubicBezTo>
                  <a:cubicBezTo>
                    <a:pt x="12" y="3942"/>
                    <a:pt x="24" y="3680"/>
                    <a:pt x="1" y="3346"/>
                  </a:cubicBezTo>
                  <a:close/>
                  <a:moveTo>
                    <a:pt x="2679" y="1179"/>
                  </a:moveTo>
                  <a:cubicBezTo>
                    <a:pt x="2679" y="1001"/>
                    <a:pt x="2537" y="834"/>
                    <a:pt x="2406" y="846"/>
                  </a:cubicBezTo>
                  <a:cubicBezTo>
                    <a:pt x="2275" y="870"/>
                    <a:pt x="2120" y="906"/>
                    <a:pt x="2025" y="1001"/>
                  </a:cubicBezTo>
                  <a:cubicBezTo>
                    <a:pt x="1703" y="1263"/>
                    <a:pt x="1453" y="1584"/>
                    <a:pt x="1275" y="1953"/>
                  </a:cubicBezTo>
                  <a:cubicBezTo>
                    <a:pt x="1251" y="2013"/>
                    <a:pt x="1215" y="2072"/>
                    <a:pt x="1215" y="2132"/>
                  </a:cubicBezTo>
                  <a:cubicBezTo>
                    <a:pt x="1227" y="2215"/>
                    <a:pt x="1263" y="2358"/>
                    <a:pt x="1322" y="2394"/>
                  </a:cubicBezTo>
                  <a:cubicBezTo>
                    <a:pt x="1382" y="2441"/>
                    <a:pt x="1525" y="2441"/>
                    <a:pt x="1608" y="2394"/>
                  </a:cubicBezTo>
                  <a:cubicBezTo>
                    <a:pt x="2025" y="2132"/>
                    <a:pt x="2358" y="1787"/>
                    <a:pt x="2632" y="1358"/>
                  </a:cubicBezTo>
                  <a:cubicBezTo>
                    <a:pt x="2644" y="1287"/>
                    <a:pt x="2656" y="1203"/>
                    <a:pt x="2679" y="11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5"/>
          <p:cNvSpPr/>
          <p:nvPr/>
        </p:nvSpPr>
        <p:spPr>
          <a:xfrm>
            <a:off x="7082852" y="1968465"/>
            <a:ext cx="1248671" cy="1221831"/>
          </a:xfrm>
          <a:custGeom>
            <a:avLst/>
            <a:gdLst/>
            <a:ahLst/>
            <a:cxnLst/>
            <a:rect l="l" t="t" r="r" b="b"/>
            <a:pathLst>
              <a:path w="43173" h="42245" extrusionOk="0">
                <a:moveTo>
                  <a:pt x="48" y="42245"/>
                </a:moveTo>
                <a:cubicBezTo>
                  <a:pt x="48" y="39690"/>
                  <a:pt x="-143" y="36245"/>
                  <a:pt x="1983" y="34828"/>
                </a:cubicBezTo>
                <a:cubicBezTo>
                  <a:pt x="10310" y="29276"/>
                  <a:pt x="33112" y="31866"/>
                  <a:pt x="29394" y="22574"/>
                </a:cubicBezTo>
                <a:cubicBezTo>
                  <a:pt x="28497" y="20331"/>
                  <a:pt x="24865" y="19097"/>
                  <a:pt x="22622" y="19994"/>
                </a:cubicBezTo>
                <a:cubicBezTo>
                  <a:pt x="18614" y="21598"/>
                  <a:pt x="17243" y="28097"/>
                  <a:pt x="18429" y="32248"/>
                </a:cubicBezTo>
                <a:cubicBezTo>
                  <a:pt x="20393" y="39119"/>
                  <a:pt x="32863" y="41598"/>
                  <a:pt x="39068" y="38052"/>
                </a:cubicBezTo>
                <a:cubicBezTo>
                  <a:pt x="51102" y="31174"/>
                  <a:pt x="33834" y="7686"/>
                  <a:pt x="2229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49F1-380C-F307-56F6-A5490CB7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Visualizations – Aircraft Specifications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6DFFD-BED3-BA4B-AD58-0FC70BBF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35" y="1119872"/>
            <a:ext cx="3410426" cy="3527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5B0D6-3A30-D348-C3D1-D699B368C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13" y="968825"/>
            <a:ext cx="341995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2AE2-8A7F-A972-8049-2353B666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Interiors</a:t>
            </a:r>
          </a:p>
        </p:txBody>
      </p:sp>
      <p:sp>
        <p:nvSpPr>
          <p:cNvPr id="3" name="Google Shape;219;p17">
            <a:extLst>
              <a:ext uri="{FF2B5EF4-FFF2-40B4-BE49-F238E27FC236}">
                <a16:creationId xmlns:a16="http://schemas.microsoft.com/office/drawing/2014/main" id="{7457B122-83FE-7B4D-7DD4-A599D5F89A5D}"/>
              </a:ext>
            </a:extLst>
          </p:cNvPr>
          <p:cNvSpPr/>
          <p:nvPr/>
        </p:nvSpPr>
        <p:spPr>
          <a:xfrm>
            <a:off x="706574" y="1361199"/>
            <a:ext cx="1983047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73090-5665-597A-09EC-8DA2F7A93CE8}"/>
              </a:ext>
            </a:extLst>
          </p:cNvPr>
          <p:cNvSpPr txBox="1"/>
          <p:nvPr/>
        </p:nvSpPr>
        <p:spPr>
          <a:xfrm>
            <a:off x="861060" y="1543980"/>
            <a:ext cx="1760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6" name="Google Shape;221;p17">
            <a:extLst>
              <a:ext uri="{FF2B5EF4-FFF2-40B4-BE49-F238E27FC236}">
                <a16:creationId xmlns:a16="http://schemas.microsoft.com/office/drawing/2014/main" id="{1E638663-C0A6-3EB5-A01B-720CCF0177BD}"/>
              </a:ext>
            </a:extLst>
          </p:cNvPr>
          <p:cNvSpPr/>
          <p:nvPr/>
        </p:nvSpPr>
        <p:spPr>
          <a:xfrm>
            <a:off x="3442983" y="1406784"/>
            <a:ext cx="1967959" cy="62775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61271-14CD-29B9-E6EC-60C6791D0AAB}"/>
              </a:ext>
            </a:extLst>
          </p:cNvPr>
          <p:cNvSpPr txBox="1"/>
          <p:nvPr/>
        </p:nvSpPr>
        <p:spPr>
          <a:xfrm>
            <a:off x="3848919" y="1566773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Fira Sans Extra Condensed" panose="020B0503050000020004" pitchFamily="34" charset="0"/>
              </a:rPr>
              <a:t>Beechjet</a:t>
            </a:r>
            <a:r>
              <a:rPr lang="en-US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8" name="Google Shape;223;p17">
            <a:extLst>
              <a:ext uri="{FF2B5EF4-FFF2-40B4-BE49-F238E27FC236}">
                <a16:creationId xmlns:a16="http://schemas.microsoft.com/office/drawing/2014/main" id="{0CDE3AA3-A14C-01C5-469D-69ACB44C98F8}"/>
              </a:ext>
            </a:extLst>
          </p:cNvPr>
          <p:cNvSpPr/>
          <p:nvPr/>
        </p:nvSpPr>
        <p:spPr>
          <a:xfrm>
            <a:off x="6271866" y="1359507"/>
            <a:ext cx="1967959" cy="67334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4189B5-5C0D-8289-D4C9-3AC205E95341}"/>
              </a:ext>
            </a:extLst>
          </p:cNvPr>
          <p:cNvSpPr txBox="1"/>
          <p:nvPr/>
        </p:nvSpPr>
        <p:spPr>
          <a:xfrm>
            <a:off x="6814749" y="1542288"/>
            <a:ext cx="1270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pic>
        <p:nvPicPr>
          <p:cNvPr id="2050" name="Picture 2" descr="Beechjet 400A - interior">
            <a:extLst>
              <a:ext uri="{FF2B5EF4-FFF2-40B4-BE49-F238E27FC236}">
                <a16:creationId xmlns:a16="http://schemas.microsoft.com/office/drawing/2014/main" id="{3C14639D-3911-E825-36EC-ECD19AAA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127" y="2191703"/>
            <a:ext cx="2623670" cy="183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echcraft King Air 200 for sale | Jet Access">
            <a:extLst>
              <a:ext uri="{FF2B5EF4-FFF2-40B4-BE49-F238E27FC236}">
                <a16:creationId xmlns:a16="http://schemas.microsoft.com/office/drawing/2014/main" id="{0411B21C-DD4F-2D60-11F4-A9470F0B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500" y="2191288"/>
            <a:ext cx="2752960" cy="183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per Malibu Meridian PA-46 | RocketRoute">
            <a:extLst>
              <a:ext uri="{FF2B5EF4-FFF2-40B4-BE49-F238E27FC236}">
                <a16:creationId xmlns:a16="http://schemas.microsoft.com/office/drawing/2014/main" id="{071E8C7D-3CAF-D76D-FF09-BC8236AC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91288"/>
            <a:ext cx="2516224" cy="183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47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– Aircraft Recommendations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706574" y="1361199"/>
            <a:ext cx="1983047" cy="333082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21" name="Google Shape;221;p17"/>
          <p:cNvSpPr/>
          <p:nvPr/>
        </p:nvSpPr>
        <p:spPr>
          <a:xfrm>
            <a:off x="3442983" y="1406784"/>
            <a:ext cx="1967959" cy="328523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271866" y="1359507"/>
            <a:ext cx="1967959" cy="33308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978624" y="1406784"/>
            <a:ext cx="12744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3720825" y="1368321"/>
            <a:ext cx="142175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2</a:t>
            </a:r>
            <a:endParaRPr sz="25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465432" y="1362012"/>
            <a:ext cx="1699699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Option 3</a:t>
            </a:r>
            <a:endParaRPr sz="25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228" name="Google Shape;228;p17"/>
          <p:cNvCxnSpPr>
            <a:cxnSpLocks/>
          </p:cNvCxnSpPr>
          <p:nvPr/>
        </p:nvCxnSpPr>
        <p:spPr>
          <a:xfrm flipV="1">
            <a:off x="715222" y="2004216"/>
            <a:ext cx="1974399" cy="17067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7"/>
          <p:cNvCxnSpPr>
            <a:cxnSpLocks/>
          </p:cNvCxnSpPr>
          <p:nvPr/>
        </p:nvCxnSpPr>
        <p:spPr>
          <a:xfrm>
            <a:off x="3442983" y="2012749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7"/>
          <p:cNvCxnSpPr>
            <a:cxnSpLocks/>
          </p:cNvCxnSpPr>
          <p:nvPr/>
        </p:nvCxnSpPr>
        <p:spPr>
          <a:xfrm>
            <a:off x="6271866" y="2004216"/>
            <a:ext cx="1942217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7"/>
          <p:cNvCxnSpPr>
            <a:cxnSpLocks/>
          </p:cNvCxnSpPr>
          <p:nvPr/>
        </p:nvCxnSpPr>
        <p:spPr>
          <a:xfrm>
            <a:off x="706575" y="2571750"/>
            <a:ext cx="1983046" cy="6453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7"/>
          <p:cNvCxnSpPr>
            <a:cxnSpLocks/>
          </p:cNvCxnSpPr>
          <p:nvPr/>
        </p:nvCxnSpPr>
        <p:spPr>
          <a:xfrm>
            <a:off x="3442983" y="2541251"/>
            <a:ext cx="1967959" cy="971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7"/>
          <p:cNvCxnSpPr>
            <a:cxnSpLocks/>
          </p:cNvCxnSpPr>
          <p:nvPr/>
        </p:nvCxnSpPr>
        <p:spPr>
          <a:xfrm>
            <a:off x="6271866" y="2578203"/>
            <a:ext cx="1967959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BDF1D22-D668-931B-C74E-8239B6D74EE3}"/>
              </a:ext>
            </a:extLst>
          </p:cNvPr>
          <p:cNvSpPr txBox="1"/>
          <p:nvPr/>
        </p:nvSpPr>
        <p:spPr>
          <a:xfrm>
            <a:off x="1134481" y="214079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Cost-Effective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6DDBD-28E8-4BB6-1858-35180D3CF4EB}"/>
              </a:ext>
            </a:extLst>
          </p:cNvPr>
          <p:cNvSpPr txBox="1"/>
          <p:nvPr/>
        </p:nvSpPr>
        <p:spPr>
          <a:xfrm>
            <a:off x="3778387" y="2110125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Largest Capacity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510E7-4481-0E61-0E0D-AE3D2A2552D3}"/>
              </a:ext>
            </a:extLst>
          </p:cNvPr>
          <p:cNvSpPr txBox="1"/>
          <p:nvPr/>
        </p:nvSpPr>
        <p:spPr>
          <a:xfrm>
            <a:off x="6996924" y="2110124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Luxury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A5306-D9E5-093A-4459-B3701115EC8F}"/>
              </a:ext>
            </a:extLst>
          </p:cNvPr>
          <p:cNvSpPr txBox="1"/>
          <p:nvPr/>
        </p:nvSpPr>
        <p:spPr>
          <a:xfrm>
            <a:off x="862306" y="2642327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New Piper PA-46-500T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0A333-1FA7-3F1B-712D-93DFEBB43981}"/>
              </a:ext>
            </a:extLst>
          </p:cNvPr>
          <p:cNvSpPr txBox="1"/>
          <p:nvPr/>
        </p:nvSpPr>
        <p:spPr>
          <a:xfrm>
            <a:off x="902482" y="2877988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$1,207,417.66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7354FE-4D2C-7F7F-ABF2-62F6BC0E4F07}"/>
              </a:ext>
            </a:extLst>
          </p:cNvPr>
          <p:cNvSpPr txBox="1"/>
          <p:nvPr/>
        </p:nvSpPr>
        <p:spPr>
          <a:xfrm>
            <a:off x="708204" y="3087264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$6,219,107.66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D97C7D-EC92-E305-81C9-9E00CAE3EAB4}"/>
              </a:ext>
            </a:extLst>
          </p:cNvPr>
          <p:cNvSpPr txBox="1"/>
          <p:nvPr/>
        </p:nvSpPr>
        <p:spPr>
          <a:xfrm>
            <a:off x="3905952" y="2642327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Fira Sans Extra Condensed" panose="020B0503050000020004" pitchFamily="34" charset="0"/>
              </a:rPr>
              <a:t>Beechjet</a:t>
            </a:r>
            <a:r>
              <a:rPr lang="en-US">
                <a:latin typeface="Fira Sans Extra Condensed" panose="020B0503050000020004" pitchFamily="34" charset="0"/>
              </a:rPr>
              <a:t> 400A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D1FD1-C95A-7B6A-5AD0-2C00374B903C}"/>
              </a:ext>
            </a:extLst>
          </p:cNvPr>
          <p:cNvSpPr txBox="1"/>
          <p:nvPr/>
        </p:nvSpPr>
        <p:spPr>
          <a:xfrm>
            <a:off x="3684737" y="284356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Initial - $1,256,666.67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3105A-6590-CCDF-FECB-01122C014081}"/>
              </a:ext>
            </a:extLst>
          </p:cNvPr>
          <p:cNvSpPr txBox="1"/>
          <p:nvPr/>
        </p:nvSpPr>
        <p:spPr>
          <a:xfrm>
            <a:off x="3408052" y="3045883"/>
            <a:ext cx="2068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Fira Sans Extra Condensed" panose="020B0503050000020004" pitchFamily="34" charset="0"/>
              </a:rPr>
              <a:t>10 Year Cost - $14,842626.67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0D0978-793E-3E0F-270B-49437234AD76}"/>
              </a:ext>
            </a:extLst>
          </p:cNvPr>
          <p:cNvSpPr txBox="1"/>
          <p:nvPr/>
        </p:nvSpPr>
        <p:spPr>
          <a:xfrm>
            <a:off x="656967" y="3305276"/>
            <a:ext cx="2114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$13,586,642.66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398CE9-944B-D4CA-75D7-D0D71856F69A}"/>
              </a:ext>
            </a:extLst>
          </p:cNvPr>
          <p:cNvSpPr txBox="1"/>
          <p:nvPr/>
        </p:nvSpPr>
        <p:spPr>
          <a:xfrm>
            <a:off x="3393626" y="3269323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Fira Sans Extra Condensed" panose="020B0503050000020004" pitchFamily="34" charset="0"/>
              </a:rPr>
              <a:t>25 Year Cost - $35,221,566.67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2C453-13BE-8480-161B-023C874DBF88}"/>
              </a:ext>
            </a:extLst>
          </p:cNvPr>
          <p:cNvSpPr txBox="1"/>
          <p:nvPr/>
        </p:nvSpPr>
        <p:spPr>
          <a:xfrm>
            <a:off x="6869484" y="269293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Beech 90B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A00A7B-926F-B443-3DD3-987321703A4C}"/>
              </a:ext>
            </a:extLst>
          </p:cNvPr>
          <p:cNvSpPr txBox="1"/>
          <p:nvPr/>
        </p:nvSpPr>
        <p:spPr>
          <a:xfrm>
            <a:off x="6447771" y="2897570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Initial - $1,903,750.00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11406B-2617-1428-CC98-EFF8FA1CCB79}"/>
              </a:ext>
            </a:extLst>
          </p:cNvPr>
          <p:cNvSpPr txBox="1"/>
          <p:nvPr/>
        </p:nvSpPr>
        <p:spPr>
          <a:xfrm>
            <a:off x="6241340" y="3109090"/>
            <a:ext cx="2056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10 Year Cost - $9,057,220.00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71BAC-7402-266E-89DE-1773157D6F7E}"/>
              </a:ext>
            </a:extLst>
          </p:cNvPr>
          <p:cNvSpPr txBox="1"/>
          <p:nvPr/>
        </p:nvSpPr>
        <p:spPr>
          <a:xfrm>
            <a:off x="6236371" y="330513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Fira Sans Extra Condensed" panose="020B0503050000020004" pitchFamily="34" charset="0"/>
              </a:rPr>
              <a:t>25 Year Cost - $19,787,425.00</a:t>
            </a:r>
          </a:p>
        </p:txBody>
      </p:sp>
      <p:pic>
        <p:nvPicPr>
          <p:cNvPr id="33" name="Picture 32" descr="King Air C90B flying">
            <a:extLst>
              <a:ext uri="{FF2B5EF4-FFF2-40B4-BE49-F238E27FC236}">
                <a16:creationId xmlns:a16="http://schemas.microsoft.com/office/drawing/2014/main" id="{E4BDC9FD-CC82-FCC3-0FCD-A72203FB9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28" y="3577100"/>
            <a:ext cx="1515396" cy="1008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 descr="Beechjet 400A - exterior">
            <a:extLst>
              <a:ext uri="{FF2B5EF4-FFF2-40B4-BE49-F238E27FC236}">
                <a16:creationId xmlns:a16="http://schemas.microsoft.com/office/drawing/2014/main" id="{23FE740C-11B7-9ECA-74ED-F689755B7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826" y="3581182"/>
            <a:ext cx="1421750" cy="990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Picture 34" descr="Piper Meridian PA 46TP - exterior">
            <a:extLst>
              <a:ext uri="{FF2B5EF4-FFF2-40B4-BE49-F238E27FC236}">
                <a16:creationId xmlns:a16="http://schemas.microsoft.com/office/drawing/2014/main" id="{A4FA652D-DB2D-DDFC-CD7B-AC81E972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482" y="3617849"/>
            <a:ext cx="1571264" cy="96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F994-22D2-890C-2F8F-9C82644B3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grpSp>
        <p:nvGrpSpPr>
          <p:cNvPr id="3" name="Google Shape;1557;p32">
            <a:extLst>
              <a:ext uri="{FF2B5EF4-FFF2-40B4-BE49-F238E27FC236}">
                <a16:creationId xmlns:a16="http://schemas.microsoft.com/office/drawing/2014/main" id="{2595DBD8-5D66-87CD-20BD-C528266DD4D9}"/>
              </a:ext>
            </a:extLst>
          </p:cNvPr>
          <p:cNvGrpSpPr/>
          <p:nvPr/>
        </p:nvGrpSpPr>
        <p:grpSpPr>
          <a:xfrm>
            <a:off x="1650971" y="1997787"/>
            <a:ext cx="6013507" cy="2023165"/>
            <a:chOff x="1397225" y="1410350"/>
            <a:chExt cx="4786300" cy="2774500"/>
          </a:xfrm>
        </p:grpSpPr>
        <p:grpSp>
          <p:nvGrpSpPr>
            <p:cNvPr id="4" name="Google Shape;1558;p32">
              <a:extLst>
                <a:ext uri="{FF2B5EF4-FFF2-40B4-BE49-F238E27FC236}">
                  <a16:creationId xmlns:a16="http://schemas.microsoft.com/office/drawing/2014/main" id="{2EDB00CB-D9CF-E528-772B-9DAFC4C0C0B4}"/>
                </a:ext>
              </a:extLst>
            </p:cNvPr>
            <p:cNvGrpSpPr/>
            <p:nvPr/>
          </p:nvGrpSpPr>
          <p:grpSpPr>
            <a:xfrm>
              <a:off x="4293400" y="2574725"/>
              <a:ext cx="84425" cy="80100"/>
              <a:chOff x="4293400" y="2574725"/>
              <a:chExt cx="84425" cy="80100"/>
            </a:xfrm>
          </p:grpSpPr>
          <p:sp>
            <p:nvSpPr>
              <p:cNvPr id="259" name="Google Shape;1559;p32">
                <a:extLst>
                  <a:ext uri="{FF2B5EF4-FFF2-40B4-BE49-F238E27FC236}">
                    <a16:creationId xmlns:a16="http://schemas.microsoft.com/office/drawing/2014/main" id="{0337D433-B031-D1DA-1F3D-2F510A2C3376}"/>
                  </a:ext>
                </a:extLst>
              </p:cNvPr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1810" extrusionOk="0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Google Shape;1560;p32">
                <a:extLst>
                  <a:ext uri="{FF2B5EF4-FFF2-40B4-BE49-F238E27FC236}">
                    <a16:creationId xmlns:a16="http://schemas.microsoft.com/office/drawing/2014/main" id="{F45F1DD0-596A-D88B-91B0-5E244A61FBFC}"/>
                  </a:ext>
                </a:extLst>
              </p:cNvPr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596" extrusionOk="0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1561;p32">
              <a:extLst>
                <a:ext uri="{FF2B5EF4-FFF2-40B4-BE49-F238E27FC236}">
                  <a16:creationId xmlns:a16="http://schemas.microsoft.com/office/drawing/2014/main" id="{90147C90-5101-1FC1-23D2-97C5BFA40F86}"/>
                </a:ext>
              </a:extLst>
            </p:cNvPr>
            <p:cNvGrpSpPr/>
            <p:nvPr/>
          </p:nvGrpSpPr>
          <p:grpSpPr>
            <a:xfrm>
              <a:off x="4000175" y="1462675"/>
              <a:ext cx="1917275" cy="1140875"/>
              <a:chOff x="4000175" y="1462675"/>
              <a:chExt cx="1917275" cy="1140875"/>
            </a:xfrm>
          </p:grpSpPr>
          <p:sp>
            <p:nvSpPr>
              <p:cNvPr id="251" name="Google Shape;1562;p32">
                <a:extLst>
                  <a:ext uri="{FF2B5EF4-FFF2-40B4-BE49-F238E27FC236}">
                    <a16:creationId xmlns:a16="http://schemas.microsoft.com/office/drawing/2014/main" id="{6B2E5B8F-3743-15D4-300E-F8CF062FD210}"/>
                  </a:ext>
                </a:extLst>
              </p:cNvPr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avLst/>
                <a:gdLst/>
                <a:ahLst/>
                <a:cxnLst/>
                <a:rect l="l" t="t" r="r" b="b"/>
                <a:pathLst>
                  <a:path w="2410" h="2607" extrusionOk="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52" name="Google Shape;1563;p32">
                <a:extLst>
                  <a:ext uri="{FF2B5EF4-FFF2-40B4-BE49-F238E27FC236}">
                    <a16:creationId xmlns:a16="http://schemas.microsoft.com/office/drawing/2014/main" id="{2FD15AD3-0D9B-D4F3-7719-3B890E190749}"/>
                  </a:ext>
                </a:extLst>
              </p:cNvPr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253" name="Google Shape;1564;p32">
                  <a:extLst>
                    <a:ext uri="{FF2B5EF4-FFF2-40B4-BE49-F238E27FC236}">
                      <a16:creationId xmlns:a16="http://schemas.microsoft.com/office/drawing/2014/main" id="{6180A0BF-B33E-EFAD-F5AB-3F9E91738E0B}"/>
                    </a:ext>
                  </a:extLst>
                </p:cNvPr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835" h="20400" extrusionOk="0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Google Shape;1565;p32">
                  <a:extLst>
                    <a:ext uri="{FF2B5EF4-FFF2-40B4-BE49-F238E27FC236}">
                      <a16:creationId xmlns:a16="http://schemas.microsoft.com/office/drawing/2014/main" id="{87D1D40C-B843-7F24-1DB2-BC5BD8A98954}"/>
                    </a:ext>
                  </a:extLst>
                </p:cNvPr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4" h="2951" extrusionOk="0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1566;p32">
                  <a:extLst>
                    <a:ext uri="{FF2B5EF4-FFF2-40B4-BE49-F238E27FC236}">
                      <a16:creationId xmlns:a16="http://schemas.microsoft.com/office/drawing/2014/main" id="{596B60BF-2D4E-3A94-1B08-6EC4956FF996}"/>
                    </a:ext>
                  </a:extLst>
                </p:cNvPr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" h="4164" extrusionOk="0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1567;p32">
                  <a:extLst>
                    <a:ext uri="{FF2B5EF4-FFF2-40B4-BE49-F238E27FC236}">
                      <a16:creationId xmlns:a16="http://schemas.microsoft.com/office/drawing/2014/main" id="{D550B248-EE86-DE1E-CDDA-E98E5F7F220D}"/>
                    </a:ext>
                  </a:extLst>
                </p:cNvPr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2" h="9856" extrusionOk="0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1568;p32">
                  <a:extLst>
                    <a:ext uri="{FF2B5EF4-FFF2-40B4-BE49-F238E27FC236}">
                      <a16:creationId xmlns:a16="http://schemas.microsoft.com/office/drawing/2014/main" id="{D2DC9C57-70DF-8122-5604-C5D0327024C3}"/>
                    </a:ext>
                  </a:extLst>
                </p:cNvPr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79" h="40698" extrusionOk="0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1569;p32">
                  <a:extLst>
                    <a:ext uri="{FF2B5EF4-FFF2-40B4-BE49-F238E27FC236}">
                      <a16:creationId xmlns:a16="http://schemas.microsoft.com/office/drawing/2014/main" id="{1C4701C0-D578-EE3C-2F98-B21BB2AF7F3F}"/>
                    </a:ext>
                  </a:extLst>
                </p:cNvPr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7" h="8350" extrusionOk="0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570;p32">
              <a:extLst>
                <a:ext uri="{FF2B5EF4-FFF2-40B4-BE49-F238E27FC236}">
                  <a16:creationId xmlns:a16="http://schemas.microsoft.com/office/drawing/2014/main" id="{B206CD15-1E49-6282-4B03-A698CCB42480}"/>
                </a:ext>
              </a:extLst>
            </p:cNvPr>
            <p:cNvGrpSpPr/>
            <p:nvPr/>
          </p:nvGrpSpPr>
          <p:grpSpPr>
            <a:xfrm>
              <a:off x="3960625" y="2587825"/>
              <a:ext cx="94050" cy="104125"/>
              <a:chOff x="3960625" y="2587825"/>
              <a:chExt cx="94050" cy="104125"/>
            </a:xfrm>
          </p:grpSpPr>
          <p:sp>
            <p:nvSpPr>
              <p:cNvPr id="249" name="Google Shape;1571;p32">
                <a:extLst>
                  <a:ext uri="{FF2B5EF4-FFF2-40B4-BE49-F238E27FC236}">
                    <a16:creationId xmlns:a16="http://schemas.microsoft.com/office/drawing/2014/main" id="{38962FDA-27A5-876F-7275-987B6879D04D}"/>
                  </a:ext>
                </a:extLst>
              </p:cNvPr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3762" h="2048" extrusionOk="0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Google Shape;1572;p32">
                <a:extLst>
                  <a:ext uri="{FF2B5EF4-FFF2-40B4-BE49-F238E27FC236}">
                    <a16:creationId xmlns:a16="http://schemas.microsoft.com/office/drawing/2014/main" id="{13536CC6-EC1D-CAF6-CD1A-A3FB9D4DB94C}"/>
                  </a:ext>
                </a:extLst>
              </p:cNvPr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avLst/>
                <a:gdLst/>
                <a:ahLst/>
                <a:cxnLst/>
                <a:rect l="l" t="t" r="r" b="b"/>
                <a:pathLst>
                  <a:path w="3474" h="3809" extrusionOk="0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573;p32">
              <a:extLst>
                <a:ext uri="{FF2B5EF4-FFF2-40B4-BE49-F238E27FC236}">
                  <a16:creationId xmlns:a16="http://schemas.microsoft.com/office/drawing/2014/main" id="{5EA28E70-4E22-1459-6F41-05AAE48E9F6E}"/>
                </a:ext>
              </a:extLst>
            </p:cNvPr>
            <p:cNvGrpSpPr/>
            <p:nvPr/>
          </p:nvGrpSpPr>
          <p:grpSpPr>
            <a:xfrm>
              <a:off x="3765350" y="2500900"/>
              <a:ext cx="173600" cy="187925"/>
              <a:chOff x="3765350" y="2500900"/>
              <a:chExt cx="173600" cy="187925"/>
            </a:xfrm>
          </p:grpSpPr>
          <p:sp>
            <p:nvSpPr>
              <p:cNvPr id="243" name="Google Shape;1574;p32">
                <a:extLst>
                  <a:ext uri="{FF2B5EF4-FFF2-40B4-BE49-F238E27FC236}">
                    <a16:creationId xmlns:a16="http://schemas.microsoft.com/office/drawing/2014/main" id="{757571D1-DCAF-192C-6A76-96B0EE197081}"/>
                  </a:ext>
                </a:extLst>
              </p:cNvPr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avLst/>
                <a:gdLst/>
                <a:ahLst/>
                <a:cxnLst/>
                <a:rect l="l" t="t" r="r" b="b"/>
                <a:pathLst>
                  <a:path w="4358" h="2572" extrusionOk="0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Google Shape;1575;p32">
                <a:extLst>
                  <a:ext uri="{FF2B5EF4-FFF2-40B4-BE49-F238E27FC236}">
                    <a16:creationId xmlns:a16="http://schemas.microsoft.com/office/drawing/2014/main" id="{500F4BF2-670C-C922-540C-EED45D6C6CD9}"/>
                  </a:ext>
                </a:extLst>
              </p:cNvPr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48" extrusionOk="0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576;p32">
                <a:extLst>
                  <a:ext uri="{FF2B5EF4-FFF2-40B4-BE49-F238E27FC236}">
                    <a16:creationId xmlns:a16="http://schemas.microsoft.com/office/drawing/2014/main" id="{8EF57F52-228C-1453-6588-35B0CAF8E610}"/>
                  </a:ext>
                </a:extLst>
              </p:cNvPr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675" extrusionOk="0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577;p32">
                <a:extLst>
                  <a:ext uri="{FF2B5EF4-FFF2-40B4-BE49-F238E27FC236}">
                    <a16:creationId xmlns:a16="http://schemas.microsoft.com/office/drawing/2014/main" id="{68455532-FDAB-6668-F6EF-151259D78393}"/>
                  </a:ext>
                </a:extLst>
              </p:cNvPr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68" extrusionOk="0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578;p32">
                <a:extLst>
                  <a:ext uri="{FF2B5EF4-FFF2-40B4-BE49-F238E27FC236}">
                    <a16:creationId xmlns:a16="http://schemas.microsoft.com/office/drawing/2014/main" id="{47B739A3-FCC3-5EA9-E139-AD4DA783945E}"/>
                  </a:ext>
                </a:extLst>
              </p:cNvPr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579;p32">
                <a:extLst>
                  <a:ext uri="{FF2B5EF4-FFF2-40B4-BE49-F238E27FC236}">
                    <a16:creationId xmlns:a16="http://schemas.microsoft.com/office/drawing/2014/main" id="{D65850A6-30B6-5397-DC71-4EF89FF86D1A}"/>
                  </a:ext>
                </a:extLst>
              </p:cNvPr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avLst/>
                <a:gdLst/>
                <a:ahLst/>
                <a:cxnLst/>
                <a:rect l="l" t="t" r="r" b="b"/>
                <a:pathLst>
                  <a:path w="6571" h="7304" extrusionOk="0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580;p32">
              <a:extLst>
                <a:ext uri="{FF2B5EF4-FFF2-40B4-BE49-F238E27FC236}">
                  <a16:creationId xmlns:a16="http://schemas.microsoft.com/office/drawing/2014/main" id="{E1CFD2E2-DEA2-5310-5BE1-EE657E9F1F3B}"/>
                </a:ext>
              </a:extLst>
            </p:cNvPr>
            <p:cNvGrpSpPr/>
            <p:nvPr/>
          </p:nvGrpSpPr>
          <p:grpSpPr>
            <a:xfrm>
              <a:off x="3750475" y="2481850"/>
              <a:ext cx="85125" cy="51800"/>
              <a:chOff x="3750475" y="2481850"/>
              <a:chExt cx="85125" cy="51800"/>
            </a:xfrm>
          </p:grpSpPr>
          <p:sp>
            <p:nvSpPr>
              <p:cNvPr id="241" name="Google Shape;1581;p32">
                <a:extLst>
                  <a:ext uri="{FF2B5EF4-FFF2-40B4-BE49-F238E27FC236}">
                    <a16:creationId xmlns:a16="http://schemas.microsoft.com/office/drawing/2014/main" id="{D92ED8F8-1C43-CFF9-93D0-773DE0E9D540}"/>
                  </a:ext>
                </a:extLst>
              </p:cNvPr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466" extrusionOk="0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582;p32">
                <a:extLst>
                  <a:ext uri="{FF2B5EF4-FFF2-40B4-BE49-F238E27FC236}">
                    <a16:creationId xmlns:a16="http://schemas.microsoft.com/office/drawing/2014/main" id="{0245D4D4-7775-31C2-4A17-3574AF231FC8}"/>
                  </a:ext>
                </a:extLst>
              </p:cNvPr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072" extrusionOk="0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oogle Shape;1583;p32">
              <a:extLst>
                <a:ext uri="{FF2B5EF4-FFF2-40B4-BE49-F238E27FC236}">
                  <a16:creationId xmlns:a16="http://schemas.microsoft.com/office/drawing/2014/main" id="{2E601B15-392D-7B30-C398-4DFCC5DC2748}"/>
                </a:ext>
              </a:extLst>
            </p:cNvPr>
            <p:cNvGrpSpPr/>
            <p:nvPr/>
          </p:nvGrpSpPr>
          <p:grpSpPr>
            <a:xfrm>
              <a:off x="3627175" y="2432450"/>
              <a:ext cx="172100" cy="169075"/>
              <a:chOff x="3627175" y="2432450"/>
              <a:chExt cx="172100" cy="169075"/>
            </a:xfrm>
          </p:grpSpPr>
          <p:sp>
            <p:nvSpPr>
              <p:cNvPr id="238" name="Google Shape;1584;p32">
                <a:extLst>
                  <a:ext uri="{FF2B5EF4-FFF2-40B4-BE49-F238E27FC236}">
                    <a16:creationId xmlns:a16="http://schemas.microsoft.com/office/drawing/2014/main" id="{A558B60D-FD98-E1F1-CDFB-0C8A0413E684}"/>
                  </a:ext>
                </a:extLst>
              </p:cNvPr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6278" extrusionOk="0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585;p32">
                <a:extLst>
                  <a:ext uri="{FF2B5EF4-FFF2-40B4-BE49-F238E27FC236}">
                    <a16:creationId xmlns:a16="http://schemas.microsoft.com/office/drawing/2014/main" id="{946776A7-E6BB-1E2B-BC21-AB96C98AC818}"/>
                  </a:ext>
                </a:extLst>
              </p:cNvPr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1762" extrusionOk="0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Google Shape;1586;p32">
                <a:extLst>
                  <a:ext uri="{FF2B5EF4-FFF2-40B4-BE49-F238E27FC236}">
                    <a16:creationId xmlns:a16="http://schemas.microsoft.com/office/drawing/2014/main" id="{456BE3BA-561D-3D26-B16B-7ACFBF1F2C7B}"/>
                  </a:ext>
                </a:extLst>
              </p:cNvPr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96" extrusionOk="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oogle Shape;1587;p32">
              <a:extLst>
                <a:ext uri="{FF2B5EF4-FFF2-40B4-BE49-F238E27FC236}">
                  <a16:creationId xmlns:a16="http://schemas.microsoft.com/office/drawing/2014/main" id="{930D5472-40FA-294D-949D-7D07EE3443D1}"/>
                </a:ext>
              </a:extLst>
            </p:cNvPr>
            <p:cNvGrpSpPr/>
            <p:nvPr/>
          </p:nvGrpSpPr>
          <p:grpSpPr>
            <a:xfrm>
              <a:off x="3561536" y="2585450"/>
              <a:ext cx="61539" cy="99045"/>
              <a:chOff x="3561536" y="2585450"/>
              <a:chExt cx="61539" cy="99045"/>
            </a:xfrm>
          </p:grpSpPr>
          <p:sp>
            <p:nvSpPr>
              <p:cNvPr id="236" name="Google Shape;1588;p32">
                <a:extLst>
                  <a:ext uri="{FF2B5EF4-FFF2-40B4-BE49-F238E27FC236}">
                    <a16:creationId xmlns:a16="http://schemas.microsoft.com/office/drawing/2014/main" id="{E4FD7CA3-73EB-B5A6-505F-856390B079C7}"/>
                  </a:ext>
                </a:extLst>
              </p:cNvPr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3579" extrusionOk="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589;p32">
                <a:extLst>
                  <a:ext uri="{FF2B5EF4-FFF2-40B4-BE49-F238E27FC236}">
                    <a16:creationId xmlns:a16="http://schemas.microsoft.com/office/drawing/2014/main" id="{AF43C766-83A9-D819-177C-0A27E2C7253E}"/>
                  </a:ext>
                </a:extLst>
              </p:cNvPr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3738" extrusionOk="0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oogle Shape;1590;p32">
              <a:extLst>
                <a:ext uri="{FF2B5EF4-FFF2-40B4-BE49-F238E27FC236}">
                  <a16:creationId xmlns:a16="http://schemas.microsoft.com/office/drawing/2014/main" id="{4B288B9A-0498-AECF-1D4E-CD721E8D3B97}"/>
                </a:ext>
              </a:extLst>
            </p:cNvPr>
            <p:cNvGrpSpPr/>
            <p:nvPr/>
          </p:nvGrpSpPr>
          <p:grpSpPr>
            <a:xfrm>
              <a:off x="3906325" y="1984500"/>
              <a:ext cx="156075" cy="262825"/>
              <a:chOff x="3906325" y="1984500"/>
              <a:chExt cx="156075" cy="262825"/>
            </a:xfrm>
          </p:grpSpPr>
          <p:sp>
            <p:nvSpPr>
              <p:cNvPr id="234" name="Google Shape;1591;p32">
                <a:extLst>
                  <a:ext uri="{FF2B5EF4-FFF2-40B4-BE49-F238E27FC236}">
                    <a16:creationId xmlns:a16="http://schemas.microsoft.com/office/drawing/2014/main" id="{DBEDE1C6-B627-0501-B85A-3963537FC0CC}"/>
                  </a:ext>
                </a:extLst>
              </p:cNvPr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4968" extrusionOk="0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Google Shape;1592;p32">
                <a:extLst>
                  <a:ext uri="{FF2B5EF4-FFF2-40B4-BE49-F238E27FC236}">
                    <a16:creationId xmlns:a16="http://schemas.microsoft.com/office/drawing/2014/main" id="{F609B8DB-EE20-5DE2-5F7E-C7654E5B6FAC}"/>
                  </a:ext>
                </a:extLst>
              </p:cNvPr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10295" extrusionOk="0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593;p32">
              <a:extLst>
                <a:ext uri="{FF2B5EF4-FFF2-40B4-BE49-F238E27FC236}">
                  <a16:creationId xmlns:a16="http://schemas.microsoft.com/office/drawing/2014/main" id="{62D9A9A3-7289-95C2-C47D-32ACEF253694}"/>
                </a:ext>
              </a:extLst>
            </p:cNvPr>
            <p:cNvGrpSpPr/>
            <p:nvPr/>
          </p:nvGrpSpPr>
          <p:grpSpPr>
            <a:xfrm>
              <a:off x="1397225" y="1637375"/>
              <a:ext cx="1401575" cy="1228250"/>
              <a:chOff x="1397225" y="1637375"/>
              <a:chExt cx="1401575" cy="1228250"/>
            </a:xfrm>
          </p:grpSpPr>
          <p:sp>
            <p:nvSpPr>
              <p:cNvPr id="230" name="Google Shape;1594;p32">
                <a:extLst>
                  <a:ext uri="{FF2B5EF4-FFF2-40B4-BE49-F238E27FC236}">
                    <a16:creationId xmlns:a16="http://schemas.microsoft.com/office/drawing/2014/main" id="{4C6F1758-0C67-1610-B325-21D7F5C929E9}"/>
                  </a:ext>
                </a:extLst>
              </p:cNvPr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avLst/>
                <a:gdLst/>
                <a:ahLst/>
                <a:cxnLst/>
                <a:rect l="l" t="t" r="r" b="b"/>
                <a:pathLst>
                  <a:path w="29915" h="19889" extrusionOk="0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1" name="Google Shape;1595;p32">
                <a:extLst>
                  <a:ext uri="{FF2B5EF4-FFF2-40B4-BE49-F238E27FC236}">
                    <a16:creationId xmlns:a16="http://schemas.microsoft.com/office/drawing/2014/main" id="{E26F1216-47A9-674E-9336-0BFDF316491C}"/>
                  </a:ext>
                </a:extLst>
              </p:cNvPr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232" name="Google Shape;1596;p32">
                  <a:extLst>
                    <a:ext uri="{FF2B5EF4-FFF2-40B4-BE49-F238E27FC236}">
                      <a16:creationId xmlns:a16="http://schemas.microsoft.com/office/drawing/2014/main" id="{1785A6A3-D6ED-DA19-AECA-54E25A2E184C}"/>
                    </a:ext>
                  </a:extLst>
                </p:cNvPr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04" h="23770" extrusionOk="0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1597;p32">
                  <a:extLst>
                    <a:ext uri="{FF2B5EF4-FFF2-40B4-BE49-F238E27FC236}">
                      <a16:creationId xmlns:a16="http://schemas.microsoft.com/office/drawing/2014/main" id="{2095A734-3143-92B8-A5B3-346595466DE0}"/>
                    </a:ext>
                  </a:extLst>
                </p:cNvPr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42" h="19251" extrusionOk="0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" name="Google Shape;1598;p32">
              <a:extLst>
                <a:ext uri="{FF2B5EF4-FFF2-40B4-BE49-F238E27FC236}">
                  <a16:creationId xmlns:a16="http://schemas.microsoft.com/office/drawing/2014/main" id="{3F36FAC5-79B8-B88D-439F-1D925F2A622D}"/>
                </a:ext>
              </a:extLst>
            </p:cNvPr>
            <p:cNvGrpSpPr/>
            <p:nvPr/>
          </p:nvGrpSpPr>
          <p:grpSpPr>
            <a:xfrm>
              <a:off x="2605700" y="3152850"/>
              <a:ext cx="594125" cy="616250"/>
              <a:chOff x="2605700" y="3152850"/>
              <a:chExt cx="594125" cy="616250"/>
            </a:xfrm>
          </p:grpSpPr>
          <p:sp>
            <p:nvSpPr>
              <p:cNvPr id="228" name="Google Shape;1599;p32">
                <a:extLst>
                  <a:ext uri="{FF2B5EF4-FFF2-40B4-BE49-F238E27FC236}">
                    <a16:creationId xmlns:a16="http://schemas.microsoft.com/office/drawing/2014/main" id="{1D8E22D7-307E-3EF7-1F1F-FEA1C11D962D}"/>
                  </a:ext>
                </a:extLst>
              </p:cNvPr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24650" extrusionOk="0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Google Shape;1600;p32">
                <a:extLst>
                  <a:ext uri="{FF2B5EF4-FFF2-40B4-BE49-F238E27FC236}">
                    <a16:creationId xmlns:a16="http://schemas.microsoft.com/office/drawing/2014/main" id="{C75B33A5-7B1A-723A-D3C8-9C8B9F5CEDEB}"/>
                  </a:ext>
                </a:extLst>
              </p:cNvPr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avLst/>
                <a:gdLst/>
                <a:ahLst/>
                <a:cxnLst/>
                <a:rect l="l" t="t" r="r" b="b"/>
                <a:pathLst>
                  <a:path w="22682" h="23602" extrusionOk="0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601;p32">
              <a:extLst>
                <a:ext uri="{FF2B5EF4-FFF2-40B4-BE49-F238E27FC236}">
                  <a16:creationId xmlns:a16="http://schemas.microsoft.com/office/drawing/2014/main" id="{51668B24-31AC-F5B2-A616-82654F4583FB}"/>
                </a:ext>
              </a:extLst>
            </p:cNvPr>
            <p:cNvGrpSpPr/>
            <p:nvPr/>
          </p:nvGrpSpPr>
          <p:grpSpPr>
            <a:xfrm>
              <a:off x="2680375" y="3423800"/>
              <a:ext cx="182975" cy="761050"/>
              <a:chOff x="2680375" y="3423800"/>
              <a:chExt cx="182975" cy="761050"/>
            </a:xfrm>
          </p:grpSpPr>
          <p:sp>
            <p:nvSpPr>
              <p:cNvPr id="226" name="Google Shape;1602;p32">
                <a:extLst>
                  <a:ext uri="{FF2B5EF4-FFF2-40B4-BE49-F238E27FC236}">
                    <a16:creationId xmlns:a16="http://schemas.microsoft.com/office/drawing/2014/main" id="{0EDA6C37-23FB-7ED7-B693-93D0D1B51383}"/>
                  </a:ext>
                </a:extLst>
              </p:cNvPr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avLst/>
                <a:gdLst/>
                <a:ahLst/>
                <a:cxnLst/>
                <a:rect l="l" t="t" r="r" b="b"/>
                <a:pathLst>
                  <a:path w="6588" h="28155" extrusionOk="0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Google Shape;1603;p32">
                <a:extLst>
                  <a:ext uri="{FF2B5EF4-FFF2-40B4-BE49-F238E27FC236}">
                    <a16:creationId xmlns:a16="http://schemas.microsoft.com/office/drawing/2014/main" id="{DCE3BACB-B23A-B96C-9857-152ED9F85FF0}"/>
                  </a:ext>
                </a:extLst>
              </p:cNvPr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avLst/>
                <a:gdLst/>
                <a:ahLst/>
                <a:cxnLst/>
                <a:rect l="l" t="t" r="r" b="b"/>
                <a:pathLst>
                  <a:path w="5483" h="26992" extrusionOk="0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604;p32">
              <a:extLst>
                <a:ext uri="{FF2B5EF4-FFF2-40B4-BE49-F238E27FC236}">
                  <a16:creationId xmlns:a16="http://schemas.microsoft.com/office/drawing/2014/main" id="{B4C72236-EAF8-E836-8A22-4B8E274FD887}"/>
                </a:ext>
              </a:extLst>
            </p:cNvPr>
            <p:cNvGrpSpPr/>
            <p:nvPr/>
          </p:nvGrpSpPr>
          <p:grpSpPr>
            <a:xfrm>
              <a:off x="3918000" y="3561900"/>
              <a:ext cx="236225" cy="207100"/>
              <a:chOff x="3918000" y="3561900"/>
              <a:chExt cx="236225" cy="207100"/>
            </a:xfrm>
          </p:grpSpPr>
          <p:sp>
            <p:nvSpPr>
              <p:cNvPr id="224" name="Google Shape;1605;p32">
                <a:extLst>
                  <a:ext uri="{FF2B5EF4-FFF2-40B4-BE49-F238E27FC236}">
                    <a16:creationId xmlns:a16="http://schemas.microsoft.com/office/drawing/2014/main" id="{83D3A9FB-F512-AA30-871C-99C8A9B4D184}"/>
                  </a:ext>
                </a:extLst>
              </p:cNvPr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6800" extrusionOk="0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Google Shape;1606;p32">
                <a:extLst>
                  <a:ext uri="{FF2B5EF4-FFF2-40B4-BE49-F238E27FC236}">
                    <a16:creationId xmlns:a16="http://schemas.microsoft.com/office/drawing/2014/main" id="{96B1FB4F-D3A0-7FC0-7DAF-9BCFF5EC6E25}"/>
                  </a:ext>
                </a:extLst>
              </p:cNvPr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avLst/>
                <a:gdLst/>
                <a:ahLst/>
                <a:cxnLst/>
                <a:rect l="l" t="t" r="r" b="b"/>
                <a:pathLst>
                  <a:path w="9166" h="7973" extrusionOk="0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07;p32">
              <a:extLst>
                <a:ext uri="{FF2B5EF4-FFF2-40B4-BE49-F238E27FC236}">
                  <a16:creationId xmlns:a16="http://schemas.microsoft.com/office/drawing/2014/main" id="{80641F3F-566F-7661-2A65-43C4CCC89270}"/>
                </a:ext>
              </a:extLst>
            </p:cNvPr>
            <p:cNvSpPr/>
            <p:nvPr/>
          </p:nvSpPr>
          <p:spPr>
            <a:xfrm>
              <a:off x="2736350" y="2969700"/>
              <a:ext cx="39250" cy="12050"/>
            </a:xfrm>
            <a:custGeom>
              <a:avLst/>
              <a:gdLst/>
              <a:ahLst/>
              <a:cxnLst/>
              <a:rect l="l" t="t" r="r" b="b"/>
              <a:pathLst>
                <a:path w="1570" h="482" extrusionOk="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08;p32">
              <a:extLst>
                <a:ext uri="{FF2B5EF4-FFF2-40B4-BE49-F238E27FC236}">
                  <a16:creationId xmlns:a16="http://schemas.microsoft.com/office/drawing/2014/main" id="{0D831673-BAE9-8D28-33B6-F9C4CB025AE4}"/>
                </a:ext>
              </a:extLst>
            </p:cNvPr>
            <p:cNvSpPr/>
            <p:nvPr/>
          </p:nvSpPr>
          <p:spPr>
            <a:xfrm>
              <a:off x="2668350" y="2948250"/>
              <a:ext cx="55475" cy="36625"/>
            </a:xfrm>
            <a:custGeom>
              <a:avLst/>
              <a:gdLst/>
              <a:ahLst/>
              <a:cxnLst/>
              <a:rect l="l" t="t" r="r" b="b"/>
              <a:pathLst>
                <a:path w="2219" h="1465" extrusionOk="0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09;p32">
              <a:extLst>
                <a:ext uri="{FF2B5EF4-FFF2-40B4-BE49-F238E27FC236}">
                  <a16:creationId xmlns:a16="http://schemas.microsoft.com/office/drawing/2014/main" id="{9806AAC3-529B-3E5C-E239-1264B7013BE0}"/>
                </a:ext>
              </a:extLst>
            </p:cNvPr>
            <p:cNvSpPr/>
            <p:nvPr/>
          </p:nvSpPr>
          <p:spPr>
            <a:xfrm>
              <a:off x="2980100" y="1451675"/>
              <a:ext cx="608375" cy="778925"/>
            </a:xfrm>
            <a:custGeom>
              <a:avLst/>
              <a:gdLst/>
              <a:ahLst/>
              <a:cxnLst/>
              <a:rect l="l" t="t" r="r" b="b"/>
              <a:pathLst>
                <a:path w="24335" h="31157" extrusionOk="0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610;p32">
              <a:extLst>
                <a:ext uri="{FF2B5EF4-FFF2-40B4-BE49-F238E27FC236}">
                  <a16:creationId xmlns:a16="http://schemas.microsoft.com/office/drawing/2014/main" id="{479A208C-C13F-AE78-6CC0-D2B51C76786E}"/>
                </a:ext>
              </a:extLst>
            </p:cNvPr>
            <p:cNvGrpSpPr/>
            <p:nvPr/>
          </p:nvGrpSpPr>
          <p:grpSpPr>
            <a:xfrm>
              <a:off x="1922950" y="1410350"/>
              <a:ext cx="1252825" cy="1162875"/>
              <a:chOff x="1922950" y="1410350"/>
              <a:chExt cx="1252825" cy="1162875"/>
            </a:xfrm>
          </p:grpSpPr>
          <p:sp>
            <p:nvSpPr>
              <p:cNvPr id="208" name="Google Shape;1611;p32">
                <a:extLst>
                  <a:ext uri="{FF2B5EF4-FFF2-40B4-BE49-F238E27FC236}">
                    <a16:creationId xmlns:a16="http://schemas.microsoft.com/office/drawing/2014/main" id="{783364C3-A6C6-DADA-B4B1-04148FD23499}"/>
                  </a:ext>
                </a:extLst>
              </p:cNvPr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637" extrusionOk="0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612;p32">
                <a:extLst>
                  <a:ext uri="{FF2B5EF4-FFF2-40B4-BE49-F238E27FC236}">
                    <a16:creationId xmlns:a16="http://schemas.microsoft.com/office/drawing/2014/main" id="{BBDA9B05-CC14-D8A3-5DE9-23B378C5D87C}"/>
                  </a:ext>
                </a:extLst>
              </p:cNvPr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77" extrusionOk="0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613;p32">
                <a:extLst>
                  <a:ext uri="{FF2B5EF4-FFF2-40B4-BE49-F238E27FC236}">
                    <a16:creationId xmlns:a16="http://schemas.microsoft.com/office/drawing/2014/main" id="{8DAA0C95-3BC5-025A-CC3A-2E599A226672}"/>
                  </a:ext>
                </a:extLst>
              </p:cNvPr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947" extrusionOk="0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614;p32">
                <a:extLst>
                  <a:ext uri="{FF2B5EF4-FFF2-40B4-BE49-F238E27FC236}">
                    <a16:creationId xmlns:a16="http://schemas.microsoft.com/office/drawing/2014/main" id="{DAE1D462-EE57-B508-6165-B95E3F9B4D7B}"/>
                  </a:ext>
                </a:extLst>
              </p:cNvPr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5357" extrusionOk="0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615;p32">
                <a:extLst>
                  <a:ext uri="{FF2B5EF4-FFF2-40B4-BE49-F238E27FC236}">
                    <a16:creationId xmlns:a16="http://schemas.microsoft.com/office/drawing/2014/main" id="{DC04F5C1-592B-27DD-28C7-DC7590B1992A}"/>
                  </a:ext>
                </a:extLst>
              </p:cNvPr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507" extrusionOk="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616;p32">
                <a:extLst>
                  <a:ext uri="{FF2B5EF4-FFF2-40B4-BE49-F238E27FC236}">
                    <a16:creationId xmlns:a16="http://schemas.microsoft.com/office/drawing/2014/main" id="{495C8CBE-21D7-1F60-4AEE-D6ABDFAA85AE}"/>
                  </a:ext>
                </a:extLst>
              </p:cNvPr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1047" extrusionOk="0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617;p32">
                <a:extLst>
                  <a:ext uri="{FF2B5EF4-FFF2-40B4-BE49-F238E27FC236}">
                    <a16:creationId xmlns:a16="http://schemas.microsoft.com/office/drawing/2014/main" id="{4E6E30CC-3625-BA6C-CC2F-01537C9A37AD}"/>
                  </a:ext>
                </a:extLst>
              </p:cNvPr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2428" extrusionOk="0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618;p32">
                <a:extLst>
                  <a:ext uri="{FF2B5EF4-FFF2-40B4-BE49-F238E27FC236}">
                    <a16:creationId xmlns:a16="http://schemas.microsoft.com/office/drawing/2014/main" id="{7C6715AE-495B-86A5-14B4-C09E1557F8FA}"/>
                  </a:ext>
                </a:extLst>
              </p:cNvPr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1299" extrusionOk="0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619;p32">
                <a:extLst>
                  <a:ext uri="{FF2B5EF4-FFF2-40B4-BE49-F238E27FC236}">
                    <a16:creationId xmlns:a16="http://schemas.microsoft.com/office/drawing/2014/main" id="{E57A9309-895B-00E8-1423-F86F02D260CC}"/>
                  </a:ext>
                </a:extLst>
              </p:cNvPr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avLst/>
                <a:gdLst/>
                <a:ahLst/>
                <a:cxnLst/>
                <a:rect l="l" t="t" r="r" b="b"/>
                <a:pathLst>
                  <a:path w="5713" h="3537" extrusionOk="0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620;p32">
                <a:extLst>
                  <a:ext uri="{FF2B5EF4-FFF2-40B4-BE49-F238E27FC236}">
                    <a16:creationId xmlns:a16="http://schemas.microsoft.com/office/drawing/2014/main" id="{356D8D21-1ECC-B4DC-1DBC-8B65DECBE068}"/>
                  </a:ext>
                </a:extLst>
              </p:cNvPr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2700" extrusionOk="0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621;p32">
                <a:extLst>
                  <a:ext uri="{FF2B5EF4-FFF2-40B4-BE49-F238E27FC236}">
                    <a16:creationId xmlns:a16="http://schemas.microsoft.com/office/drawing/2014/main" id="{FE185B37-3998-4D79-5153-FC63AE216178}"/>
                  </a:ext>
                </a:extLst>
              </p:cNvPr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516" extrusionOk="0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622;p32">
                <a:extLst>
                  <a:ext uri="{FF2B5EF4-FFF2-40B4-BE49-F238E27FC236}">
                    <a16:creationId xmlns:a16="http://schemas.microsoft.com/office/drawing/2014/main" id="{7748038A-5799-2325-8F07-93A91FDEA499}"/>
                  </a:ext>
                </a:extLst>
              </p:cNvPr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6341" extrusionOk="0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623;p32">
                <a:extLst>
                  <a:ext uri="{FF2B5EF4-FFF2-40B4-BE49-F238E27FC236}">
                    <a16:creationId xmlns:a16="http://schemas.microsoft.com/office/drawing/2014/main" id="{EFB366B0-76AD-CA6F-755F-37EA6293F27D}"/>
                  </a:ext>
                </a:extLst>
              </p:cNvPr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1926" extrusionOk="0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624;p32">
                <a:extLst>
                  <a:ext uri="{FF2B5EF4-FFF2-40B4-BE49-F238E27FC236}">
                    <a16:creationId xmlns:a16="http://schemas.microsoft.com/office/drawing/2014/main" id="{E13BBE17-B597-B5E6-3D7C-AE5F8631187C}"/>
                  </a:ext>
                </a:extLst>
              </p:cNvPr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15464" h="12095" extrusionOk="0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625;p32">
                <a:extLst>
                  <a:ext uri="{FF2B5EF4-FFF2-40B4-BE49-F238E27FC236}">
                    <a16:creationId xmlns:a16="http://schemas.microsoft.com/office/drawing/2014/main" id="{9300E35E-87DF-9FE5-8784-4B62697EADDB}"/>
                  </a:ext>
                </a:extLst>
              </p:cNvPr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3955" extrusionOk="0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626;p32">
                <a:extLst>
                  <a:ext uri="{FF2B5EF4-FFF2-40B4-BE49-F238E27FC236}">
                    <a16:creationId xmlns:a16="http://schemas.microsoft.com/office/drawing/2014/main" id="{BCB9D617-1E94-4FD3-45E1-212D3267E877}"/>
                  </a:ext>
                </a:extLst>
              </p:cNvPr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avLst/>
                <a:gdLst/>
                <a:ahLst/>
                <a:cxnLst/>
                <a:rect l="l" t="t" r="r" b="b"/>
                <a:pathLst>
                  <a:path w="42036" h="36555" extrusionOk="0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1627;p32">
              <a:extLst>
                <a:ext uri="{FF2B5EF4-FFF2-40B4-BE49-F238E27FC236}">
                  <a16:creationId xmlns:a16="http://schemas.microsoft.com/office/drawing/2014/main" id="{8DE988C3-B769-0BDE-99A9-DB8C36577746}"/>
                </a:ext>
              </a:extLst>
            </p:cNvPr>
            <p:cNvSpPr/>
            <p:nvPr/>
          </p:nvSpPr>
          <p:spPr>
            <a:xfrm>
              <a:off x="2577325" y="2970225"/>
              <a:ext cx="32450" cy="13100"/>
            </a:xfrm>
            <a:custGeom>
              <a:avLst/>
              <a:gdLst/>
              <a:ahLst/>
              <a:cxnLst/>
              <a:rect l="l" t="t" r="r" b="b"/>
              <a:pathLst>
                <a:path w="1298" h="524" extrusionOk="0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28;p32">
              <a:extLst>
                <a:ext uri="{FF2B5EF4-FFF2-40B4-BE49-F238E27FC236}">
                  <a16:creationId xmlns:a16="http://schemas.microsoft.com/office/drawing/2014/main" id="{4B96F78D-EE94-5A16-550F-521B13D4391A}"/>
                </a:ext>
              </a:extLst>
            </p:cNvPr>
            <p:cNvSpPr/>
            <p:nvPr/>
          </p:nvSpPr>
          <p:spPr>
            <a:xfrm>
              <a:off x="2632250" y="2947725"/>
              <a:ext cx="41350" cy="29325"/>
            </a:xfrm>
            <a:custGeom>
              <a:avLst/>
              <a:gdLst/>
              <a:ahLst/>
              <a:cxnLst/>
              <a:rect l="l" t="t" r="r" b="b"/>
              <a:pathLst>
                <a:path w="1654" h="1173" extrusionOk="0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29;p32">
              <a:extLst>
                <a:ext uri="{FF2B5EF4-FFF2-40B4-BE49-F238E27FC236}">
                  <a16:creationId xmlns:a16="http://schemas.microsoft.com/office/drawing/2014/main" id="{0924BE44-148A-CB28-7392-BA6E74DBC3EA}"/>
                </a:ext>
              </a:extLst>
            </p:cNvPr>
            <p:cNvSpPr/>
            <p:nvPr/>
          </p:nvSpPr>
          <p:spPr>
            <a:xfrm>
              <a:off x="2485775" y="2895925"/>
              <a:ext cx="153825" cy="54950"/>
            </a:xfrm>
            <a:custGeom>
              <a:avLst/>
              <a:gdLst/>
              <a:ahLst/>
              <a:cxnLst/>
              <a:rect l="l" t="t" r="r" b="b"/>
              <a:pathLst>
                <a:path w="6153" h="2198" extrusionOk="0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30;p32">
              <a:extLst>
                <a:ext uri="{FF2B5EF4-FFF2-40B4-BE49-F238E27FC236}">
                  <a16:creationId xmlns:a16="http://schemas.microsoft.com/office/drawing/2014/main" id="{A7F9D389-1ED1-A899-363E-7623FEA2DBD7}"/>
                </a:ext>
              </a:extLst>
            </p:cNvPr>
            <p:cNvSpPr/>
            <p:nvPr/>
          </p:nvSpPr>
          <p:spPr>
            <a:xfrm>
              <a:off x="2901125" y="4083350"/>
              <a:ext cx="39250" cy="22525"/>
            </a:xfrm>
            <a:custGeom>
              <a:avLst/>
              <a:gdLst/>
              <a:ahLst/>
              <a:cxnLst/>
              <a:rect l="l" t="t" r="r" b="b"/>
              <a:pathLst>
                <a:path w="1570" h="901" extrusionOk="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631;p32">
              <a:extLst>
                <a:ext uri="{FF2B5EF4-FFF2-40B4-BE49-F238E27FC236}">
                  <a16:creationId xmlns:a16="http://schemas.microsoft.com/office/drawing/2014/main" id="{195CB648-4E14-E689-354F-C243EB74963F}"/>
                </a:ext>
              </a:extLst>
            </p:cNvPr>
            <p:cNvSpPr/>
            <p:nvPr/>
          </p:nvSpPr>
          <p:spPr>
            <a:xfrm>
              <a:off x="2506700" y="3102550"/>
              <a:ext cx="80075" cy="36650"/>
            </a:xfrm>
            <a:custGeom>
              <a:avLst/>
              <a:gdLst/>
              <a:ahLst/>
              <a:cxnLst/>
              <a:rect l="l" t="t" r="r" b="b"/>
              <a:pathLst>
                <a:path w="3203" h="1466" extrusionOk="0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32;p32">
              <a:extLst>
                <a:ext uri="{FF2B5EF4-FFF2-40B4-BE49-F238E27FC236}">
                  <a16:creationId xmlns:a16="http://schemas.microsoft.com/office/drawing/2014/main" id="{F54B7777-F589-1C07-FC23-23937ADD9D94}"/>
                </a:ext>
              </a:extLst>
            </p:cNvPr>
            <p:cNvSpPr/>
            <p:nvPr/>
          </p:nvSpPr>
          <p:spPr>
            <a:xfrm>
              <a:off x="2464350" y="3080075"/>
              <a:ext cx="48650" cy="45525"/>
            </a:xfrm>
            <a:custGeom>
              <a:avLst/>
              <a:gdLst/>
              <a:ahLst/>
              <a:cxnLst/>
              <a:rect l="l" t="t" r="r" b="b"/>
              <a:pathLst>
                <a:path w="1946" h="1821" extrusionOk="0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33;p32">
              <a:extLst>
                <a:ext uri="{FF2B5EF4-FFF2-40B4-BE49-F238E27FC236}">
                  <a16:creationId xmlns:a16="http://schemas.microsoft.com/office/drawing/2014/main" id="{6788458F-3751-21C2-79A3-E1AC4CB719ED}"/>
                </a:ext>
              </a:extLst>
            </p:cNvPr>
            <p:cNvSpPr/>
            <p:nvPr/>
          </p:nvSpPr>
          <p:spPr>
            <a:xfrm>
              <a:off x="2438700" y="3020425"/>
              <a:ext cx="67500" cy="66975"/>
            </a:xfrm>
            <a:custGeom>
              <a:avLst/>
              <a:gdLst/>
              <a:ahLst/>
              <a:cxnLst/>
              <a:rect l="l" t="t" r="r" b="b"/>
              <a:pathLst>
                <a:path w="2700" h="2679" extrusionOk="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34;p32">
              <a:extLst>
                <a:ext uri="{FF2B5EF4-FFF2-40B4-BE49-F238E27FC236}">
                  <a16:creationId xmlns:a16="http://schemas.microsoft.com/office/drawing/2014/main" id="{6D55387B-3BAA-CF18-07A5-8C779C0CE05A}"/>
                </a:ext>
              </a:extLst>
            </p:cNvPr>
            <p:cNvSpPr/>
            <p:nvPr/>
          </p:nvSpPr>
          <p:spPr>
            <a:xfrm>
              <a:off x="2416725" y="3006825"/>
              <a:ext cx="91575" cy="46050"/>
            </a:xfrm>
            <a:custGeom>
              <a:avLst/>
              <a:gdLst/>
              <a:ahLst/>
              <a:cxnLst/>
              <a:rect l="l" t="t" r="r" b="b"/>
              <a:pathLst>
                <a:path w="3663" h="1842" extrusionOk="0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35;p32">
              <a:extLst>
                <a:ext uri="{FF2B5EF4-FFF2-40B4-BE49-F238E27FC236}">
                  <a16:creationId xmlns:a16="http://schemas.microsoft.com/office/drawing/2014/main" id="{C88C0300-349F-D700-0522-909CD1199A76}"/>
                </a:ext>
              </a:extLst>
            </p:cNvPr>
            <p:cNvSpPr/>
            <p:nvPr/>
          </p:nvSpPr>
          <p:spPr>
            <a:xfrm>
              <a:off x="2404175" y="3031950"/>
              <a:ext cx="36125" cy="20925"/>
            </a:xfrm>
            <a:custGeom>
              <a:avLst/>
              <a:gdLst/>
              <a:ahLst/>
              <a:cxnLst/>
              <a:rect l="l" t="t" r="r" b="b"/>
              <a:pathLst>
                <a:path w="1445" h="837" extrusionOk="0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36;p32">
              <a:extLst>
                <a:ext uri="{FF2B5EF4-FFF2-40B4-BE49-F238E27FC236}">
                  <a16:creationId xmlns:a16="http://schemas.microsoft.com/office/drawing/2014/main" id="{CE7C7972-7D44-BAE6-40BC-E806C6C26C5E}"/>
                </a:ext>
              </a:extLst>
            </p:cNvPr>
            <p:cNvSpPr/>
            <p:nvPr/>
          </p:nvSpPr>
          <p:spPr>
            <a:xfrm>
              <a:off x="2420400" y="2972825"/>
              <a:ext cx="16750" cy="36650"/>
            </a:xfrm>
            <a:custGeom>
              <a:avLst/>
              <a:gdLst/>
              <a:ahLst/>
              <a:cxnLst/>
              <a:rect l="l" t="t" r="r" b="b"/>
              <a:pathLst>
                <a:path w="670" h="1466" extrusionOk="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37;p32">
              <a:extLst>
                <a:ext uri="{FF2B5EF4-FFF2-40B4-BE49-F238E27FC236}">
                  <a16:creationId xmlns:a16="http://schemas.microsoft.com/office/drawing/2014/main" id="{317B82E9-8BB4-3B5C-75A2-F52D82829E3A}"/>
                </a:ext>
              </a:extLst>
            </p:cNvPr>
            <p:cNvSpPr/>
            <p:nvPr/>
          </p:nvSpPr>
          <p:spPr>
            <a:xfrm>
              <a:off x="2374900" y="2981200"/>
              <a:ext cx="59650" cy="62800"/>
            </a:xfrm>
            <a:custGeom>
              <a:avLst/>
              <a:gdLst/>
              <a:ahLst/>
              <a:cxnLst/>
              <a:rect l="l" t="t" r="r" b="b"/>
              <a:pathLst>
                <a:path w="2386" h="2512" extrusionOk="0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38;p32">
              <a:extLst>
                <a:ext uri="{FF2B5EF4-FFF2-40B4-BE49-F238E27FC236}">
                  <a16:creationId xmlns:a16="http://schemas.microsoft.com/office/drawing/2014/main" id="{2AD6E19F-2E91-BDEA-3914-12C75839B1F1}"/>
                </a:ext>
              </a:extLst>
            </p:cNvPr>
            <p:cNvSpPr/>
            <p:nvPr/>
          </p:nvSpPr>
          <p:spPr>
            <a:xfrm>
              <a:off x="2050050" y="2725400"/>
              <a:ext cx="412225" cy="305525"/>
            </a:xfrm>
            <a:custGeom>
              <a:avLst/>
              <a:gdLst/>
              <a:ahLst/>
              <a:cxnLst/>
              <a:rect l="l" t="t" r="r" b="b"/>
              <a:pathLst>
                <a:path w="16489" h="12221" extrusionOk="0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39;p32">
              <a:extLst>
                <a:ext uri="{FF2B5EF4-FFF2-40B4-BE49-F238E27FC236}">
                  <a16:creationId xmlns:a16="http://schemas.microsoft.com/office/drawing/2014/main" id="{F6241920-D594-F836-13B1-EC7C018AA0E4}"/>
                </a:ext>
              </a:extLst>
            </p:cNvPr>
            <p:cNvSpPr/>
            <p:nvPr/>
          </p:nvSpPr>
          <p:spPr>
            <a:xfrm>
              <a:off x="2916800" y="3161675"/>
              <a:ext cx="40825" cy="58600"/>
            </a:xfrm>
            <a:custGeom>
              <a:avLst/>
              <a:gdLst/>
              <a:ahLst/>
              <a:cxnLst/>
              <a:rect l="l" t="t" r="r" b="b"/>
              <a:pathLst>
                <a:path w="1633" h="2344" extrusionOk="0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40;p32">
              <a:extLst>
                <a:ext uri="{FF2B5EF4-FFF2-40B4-BE49-F238E27FC236}">
                  <a16:creationId xmlns:a16="http://schemas.microsoft.com/office/drawing/2014/main" id="{006E0F07-2243-A7CA-8C76-1511BD6674D7}"/>
                </a:ext>
              </a:extLst>
            </p:cNvPr>
            <p:cNvSpPr/>
            <p:nvPr/>
          </p:nvSpPr>
          <p:spPr>
            <a:xfrm>
              <a:off x="2866075" y="3155900"/>
              <a:ext cx="58075" cy="63325"/>
            </a:xfrm>
            <a:custGeom>
              <a:avLst/>
              <a:gdLst/>
              <a:ahLst/>
              <a:cxnLst/>
              <a:rect l="l" t="t" r="r" b="b"/>
              <a:pathLst>
                <a:path w="2323" h="2533" extrusionOk="0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41;p32">
              <a:extLst>
                <a:ext uri="{FF2B5EF4-FFF2-40B4-BE49-F238E27FC236}">
                  <a16:creationId xmlns:a16="http://schemas.microsoft.com/office/drawing/2014/main" id="{023C254B-53B9-9BCA-EFEB-3C2DAD293FA3}"/>
                </a:ext>
              </a:extLst>
            </p:cNvPr>
            <p:cNvSpPr/>
            <p:nvPr/>
          </p:nvSpPr>
          <p:spPr>
            <a:xfrm>
              <a:off x="2816900" y="3119825"/>
              <a:ext cx="72725" cy="109350"/>
            </a:xfrm>
            <a:custGeom>
              <a:avLst/>
              <a:gdLst/>
              <a:ahLst/>
              <a:cxnLst/>
              <a:rect l="l" t="t" r="r" b="b"/>
              <a:pathLst>
                <a:path w="2909" h="4374" extrusionOk="0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42;p32">
              <a:extLst>
                <a:ext uri="{FF2B5EF4-FFF2-40B4-BE49-F238E27FC236}">
                  <a16:creationId xmlns:a16="http://schemas.microsoft.com/office/drawing/2014/main" id="{28B9A23F-2FE9-88DB-0AF0-702DD5AD5D20}"/>
                </a:ext>
              </a:extLst>
            </p:cNvPr>
            <p:cNvSpPr/>
            <p:nvPr/>
          </p:nvSpPr>
          <p:spPr>
            <a:xfrm>
              <a:off x="2646900" y="3064375"/>
              <a:ext cx="192000" cy="172650"/>
            </a:xfrm>
            <a:custGeom>
              <a:avLst/>
              <a:gdLst/>
              <a:ahLst/>
              <a:cxnLst/>
              <a:rect l="l" t="t" r="r" b="b"/>
              <a:pathLst>
                <a:path w="7680" h="6906" extrusionOk="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43;p32">
              <a:extLst>
                <a:ext uri="{FF2B5EF4-FFF2-40B4-BE49-F238E27FC236}">
                  <a16:creationId xmlns:a16="http://schemas.microsoft.com/office/drawing/2014/main" id="{A59553CE-8A56-5AE9-C26D-D2E7DF33198D}"/>
                </a:ext>
              </a:extLst>
            </p:cNvPr>
            <p:cNvSpPr/>
            <p:nvPr/>
          </p:nvSpPr>
          <p:spPr>
            <a:xfrm>
              <a:off x="2561625" y="3060700"/>
              <a:ext cx="173700" cy="247450"/>
            </a:xfrm>
            <a:custGeom>
              <a:avLst/>
              <a:gdLst/>
              <a:ahLst/>
              <a:cxnLst/>
              <a:rect l="l" t="t" r="r" b="b"/>
              <a:pathLst>
                <a:path w="6948" h="9898" extrusionOk="0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44;p32">
              <a:extLst>
                <a:ext uri="{FF2B5EF4-FFF2-40B4-BE49-F238E27FC236}">
                  <a16:creationId xmlns:a16="http://schemas.microsoft.com/office/drawing/2014/main" id="{FE97043F-646F-F739-4F60-92E43091E1F0}"/>
                </a:ext>
              </a:extLst>
            </p:cNvPr>
            <p:cNvSpPr/>
            <p:nvPr/>
          </p:nvSpPr>
          <p:spPr>
            <a:xfrm>
              <a:off x="2531825" y="3224950"/>
              <a:ext cx="85800" cy="94200"/>
            </a:xfrm>
            <a:custGeom>
              <a:avLst/>
              <a:gdLst/>
              <a:ahLst/>
              <a:cxnLst/>
              <a:rect l="l" t="t" r="r" b="b"/>
              <a:pathLst>
                <a:path w="3432" h="3768" extrusionOk="0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45;p32">
              <a:extLst>
                <a:ext uri="{FF2B5EF4-FFF2-40B4-BE49-F238E27FC236}">
                  <a16:creationId xmlns:a16="http://schemas.microsoft.com/office/drawing/2014/main" id="{66BB1F39-3B53-0A6A-E885-1CE3665020E0}"/>
                </a:ext>
              </a:extLst>
            </p:cNvPr>
            <p:cNvSpPr/>
            <p:nvPr/>
          </p:nvSpPr>
          <p:spPr>
            <a:xfrm>
              <a:off x="2527100" y="3246400"/>
              <a:ext cx="186250" cy="274650"/>
            </a:xfrm>
            <a:custGeom>
              <a:avLst/>
              <a:gdLst/>
              <a:ahLst/>
              <a:cxnLst/>
              <a:rect l="l" t="t" r="r" b="b"/>
              <a:pathLst>
                <a:path w="7450" h="10986" extrusionOk="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46;p32">
              <a:extLst>
                <a:ext uri="{FF2B5EF4-FFF2-40B4-BE49-F238E27FC236}">
                  <a16:creationId xmlns:a16="http://schemas.microsoft.com/office/drawing/2014/main" id="{E999893D-145E-9BAB-000E-F6A1E6202A65}"/>
                </a:ext>
              </a:extLst>
            </p:cNvPr>
            <p:cNvSpPr/>
            <p:nvPr/>
          </p:nvSpPr>
          <p:spPr>
            <a:xfrm>
              <a:off x="2700250" y="3389200"/>
              <a:ext cx="179975" cy="200900"/>
            </a:xfrm>
            <a:custGeom>
              <a:avLst/>
              <a:gdLst/>
              <a:ahLst/>
              <a:cxnLst/>
              <a:rect l="l" t="t" r="r" b="b"/>
              <a:pathLst>
                <a:path w="7199" h="8036" extrusionOk="0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47;p32">
              <a:extLst>
                <a:ext uri="{FF2B5EF4-FFF2-40B4-BE49-F238E27FC236}">
                  <a16:creationId xmlns:a16="http://schemas.microsoft.com/office/drawing/2014/main" id="{EBB193C6-6DD6-12FE-1EBC-1270420E6671}"/>
                </a:ext>
              </a:extLst>
            </p:cNvPr>
            <p:cNvSpPr/>
            <p:nvPr/>
          </p:nvSpPr>
          <p:spPr>
            <a:xfrm>
              <a:off x="2809050" y="3531500"/>
              <a:ext cx="123475" cy="130275"/>
            </a:xfrm>
            <a:custGeom>
              <a:avLst/>
              <a:gdLst/>
              <a:ahLst/>
              <a:cxnLst/>
              <a:rect l="l" t="t" r="r" b="b"/>
              <a:pathLst>
                <a:path w="4939" h="5211" extrusionOk="0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48;p32">
              <a:extLst>
                <a:ext uri="{FF2B5EF4-FFF2-40B4-BE49-F238E27FC236}">
                  <a16:creationId xmlns:a16="http://schemas.microsoft.com/office/drawing/2014/main" id="{83143D12-3EAF-F036-CED9-27C760602227}"/>
                </a:ext>
              </a:extLst>
            </p:cNvPr>
            <p:cNvSpPr/>
            <p:nvPr/>
          </p:nvSpPr>
          <p:spPr>
            <a:xfrm>
              <a:off x="2884375" y="3700450"/>
              <a:ext cx="73250" cy="83200"/>
            </a:xfrm>
            <a:custGeom>
              <a:avLst/>
              <a:gdLst/>
              <a:ahLst/>
              <a:cxnLst/>
              <a:rect l="l" t="t" r="r" b="b"/>
              <a:pathLst>
                <a:path w="2930" h="3328" extrusionOk="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1649;p32">
              <a:extLst>
                <a:ext uri="{FF2B5EF4-FFF2-40B4-BE49-F238E27FC236}">
                  <a16:creationId xmlns:a16="http://schemas.microsoft.com/office/drawing/2014/main" id="{E156EF7D-0A0C-48D7-D664-0A4F055357AF}"/>
                </a:ext>
              </a:extLst>
            </p:cNvPr>
            <p:cNvGrpSpPr/>
            <p:nvPr/>
          </p:nvGrpSpPr>
          <p:grpSpPr>
            <a:xfrm>
              <a:off x="2711750" y="3572300"/>
              <a:ext cx="230725" cy="598425"/>
              <a:chOff x="2711750" y="3572300"/>
              <a:chExt cx="230725" cy="598425"/>
            </a:xfrm>
          </p:grpSpPr>
          <p:sp>
            <p:nvSpPr>
              <p:cNvPr id="206" name="Google Shape;1650;p32">
                <a:extLst>
                  <a:ext uri="{FF2B5EF4-FFF2-40B4-BE49-F238E27FC236}">
                    <a16:creationId xmlns:a16="http://schemas.microsoft.com/office/drawing/2014/main" id="{E39A951A-9E79-B1AE-07D9-082657BB4F6B}"/>
                  </a:ext>
                </a:extLst>
              </p:cNvPr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avLst/>
                <a:gdLst/>
                <a:ahLst/>
                <a:cxnLst/>
                <a:rect l="l" t="t" r="r" b="b"/>
                <a:pathLst>
                  <a:path w="9229" h="21552" extrusionOk="0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651;p32">
                <a:extLst>
                  <a:ext uri="{FF2B5EF4-FFF2-40B4-BE49-F238E27FC236}">
                    <a16:creationId xmlns:a16="http://schemas.microsoft.com/office/drawing/2014/main" id="{3A3BAD9D-DAEE-D3A8-5652-9DEB62CA96BA}"/>
                  </a:ext>
                </a:extLst>
              </p:cNvPr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444" extrusionOk="0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" name="Google Shape;1652;p32">
              <a:extLst>
                <a:ext uri="{FF2B5EF4-FFF2-40B4-BE49-F238E27FC236}">
                  <a16:creationId xmlns:a16="http://schemas.microsoft.com/office/drawing/2014/main" id="{66D49EC3-FBD8-FEEA-CFB6-3D64DC4B46C6}"/>
                </a:ext>
              </a:extLst>
            </p:cNvPr>
            <p:cNvSpPr/>
            <p:nvPr/>
          </p:nvSpPr>
          <p:spPr>
            <a:xfrm>
              <a:off x="5404100" y="2847275"/>
              <a:ext cx="26175" cy="61250"/>
            </a:xfrm>
            <a:custGeom>
              <a:avLst/>
              <a:gdLst/>
              <a:ahLst/>
              <a:cxnLst/>
              <a:rect l="l" t="t" r="r" b="b"/>
              <a:pathLst>
                <a:path w="1047" h="2450" extrusionOk="0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1653;p32">
              <a:extLst>
                <a:ext uri="{FF2B5EF4-FFF2-40B4-BE49-F238E27FC236}">
                  <a16:creationId xmlns:a16="http://schemas.microsoft.com/office/drawing/2014/main" id="{E7F96D0B-643B-F66F-DF59-46B19EA824FF}"/>
                </a:ext>
              </a:extLst>
            </p:cNvPr>
            <p:cNvGrpSpPr/>
            <p:nvPr/>
          </p:nvGrpSpPr>
          <p:grpSpPr>
            <a:xfrm>
              <a:off x="3781475" y="1624825"/>
              <a:ext cx="153300" cy="166375"/>
              <a:chOff x="3781475" y="1624825"/>
              <a:chExt cx="153300" cy="166375"/>
            </a:xfrm>
          </p:grpSpPr>
          <p:sp>
            <p:nvSpPr>
              <p:cNvPr id="202" name="Google Shape;1654;p32">
                <a:extLst>
                  <a:ext uri="{FF2B5EF4-FFF2-40B4-BE49-F238E27FC236}">
                    <a16:creationId xmlns:a16="http://schemas.microsoft.com/office/drawing/2014/main" id="{75D0427B-3887-1978-6004-74B751783D47}"/>
                  </a:ext>
                </a:extLst>
              </p:cNvPr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2428" extrusionOk="0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655;p32">
                <a:extLst>
                  <a:ext uri="{FF2B5EF4-FFF2-40B4-BE49-F238E27FC236}">
                    <a16:creationId xmlns:a16="http://schemas.microsoft.com/office/drawing/2014/main" id="{C85E1600-EC56-8CCC-4939-E0817B03BAC2}"/>
                  </a:ext>
                </a:extLst>
              </p:cNvPr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734" extrusionOk="0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656;p32">
                <a:extLst>
                  <a:ext uri="{FF2B5EF4-FFF2-40B4-BE49-F238E27FC236}">
                    <a16:creationId xmlns:a16="http://schemas.microsoft.com/office/drawing/2014/main" id="{B5C07C7C-0299-49D0-4FB7-FD74F2BDCE29}"/>
                  </a:ext>
                </a:extLst>
              </p:cNvPr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737" extrusionOk="0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657;p32">
                <a:extLst>
                  <a:ext uri="{FF2B5EF4-FFF2-40B4-BE49-F238E27FC236}">
                    <a16:creationId xmlns:a16="http://schemas.microsoft.com/office/drawing/2014/main" id="{48C208D2-261C-D3EF-7E51-722DF4DB38C4}"/>
                  </a:ext>
                </a:extLst>
              </p:cNvPr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5651" extrusionOk="0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1658;p32">
              <a:extLst>
                <a:ext uri="{FF2B5EF4-FFF2-40B4-BE49-F238E27FC236}">
                  <a16:creationId xmlns:a16="http://schemas.microsoft.com/office/drawing/2014/main" id="{7EBBAF44-0AB8-2909-B872-5F22EB755754}"/>
                </a:ext>
              </a:extLst>
            </p:cNvPr>
            <p:cNvSpPr/>
            <p:nvPr/>
          </p:nvSpPr>
          <p:spPr>
            <a:xfrm>
              <a:off x="5511350" y="2436650"/>
              <a:ext cx="175250" cy="307100"/>
            </a:xfrm>
            <a:custGeom>
              <a:avLst/>
              <a:gdLst/>
              <a:ahLst/>
              <a:cxnLst/>
              <a:rect l="l" t="t" r="r" b="b"/>
              <a:pathLst>
                <a:path w="7010" h="12284" extrusionOk="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659;p32">
              <a:extLst>
                <a:ext uri="{FF2B5EF4-FFF2-40B4-BE49-F238E27FC236}">
                  <a16:creationId xmlns:a16="http://schemas.microsoft.com/office/drawing/2014/main" id="{726BA493-EEC7-A54F-71AC-4DF771A4ADEC}"/>
                </a:ext>
              </a:extLst>
            </p:cNvPr>
            <p:cNvSpPr/>
            <p:nvPr/>
          </p:nvSpPr>
          <p:spPr>
            <a:xfrm>
              <a:off x="5440200" y="2597250"/>
              <a:ext cx="60175" cy="83725"/>
            </a:xfrm>
            <a:custGeom>
              <a:avLst/>
              <a:gdLst/>
              <a:ahLst/>
              <a:cxnLst/>
              <a:rect l="l" t="t" r="r" b="b"/>
              <a:pathLst>
                <a:path w="2407" h="3349" extrusionOk="0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660;p32">
              <a:extLst>
                <a:ext uri="{FF2B5EF4-FFF2-40B4-BE49-F238E27FC236}">
                  <a16:creationId xmlns:a16="http://schemas.microsoft.com/office/drawing/2014/main" id="{8D598CA6-898B-9CFA-41EA-AEE506807279}"/>
                </a:ext>
              </a:extLst>
            </p:cNvPr>
            <p:cNvSpPr/>
            <p:nvPr/>
          </p:nvSpPr>
          <p:spPr>
            <a:xfrm>
              <a:off x="5410900" y="2501000"/>
              <a:ext cx="68550" cy="117725"/>
            </a:xfrm>
            <a:custGeom>
              <a:avLst/>
              <a:gdLst/>
              <a:ahLst/>
              <a:cxnLst/>
              <a:rect l="l" t="t" r="r" b="b"/>
              <a:pathLst>
                <a:path w="2742" h="4709" extrusionOk="0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661;p32">
              <a:extLst>
                <a:ext uri="{FF2B5EF4-FFF2-40B4-BE49-F238E27FC236}">
                  <a16:creationId xmlns:a16="http://schemas.microsoft.com/office/drawing/2014/main" id="{CEEBFD44-1176-D143-CCCB-407D729CEB00}"/>
                </a:ext>
              </a:extLst>
            </p:cNvPr>
            <p:cNvSpPr/>
            <p:nvPr/>
          </p:nvSpPr>
          <p:spPr>
            <a:xfrm>
              <a:off x="4855375" y="2348250"/>
              <a:ext cx="444650" cy="209800"/>
            </a:xfrm>
            <a:custGeom>
              <a:avLst/>
              <a:gdLst/>
              <a:ahLst/>
              <a:cxnLst/>
              <a:rect l="l" t="t" r="r" b="b"/>
              <a:pathLst>
                <a:path w="17786" h="8392" extrusionOk="0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662;p32">
              <a:extLst>
                <a:ext uri="{FF2B5EF4-FFF2-40B4-BE49-F238E27FC236}">
                  <a16:creationId xmlns:a16="http://schemas.microsoft.com/office/drawing/2014/main" id="{FA5D2EF3-6380-42C9-8446-CD1A3AD9734B}"/>
                </a:ext>
              </a:extLst>
            </p:cNvPr>
            <p:cNvSpPr/>
            <p:nvPr/>
          </p:nvSpPr>
          <p:spPr>
            <a:xfrm>
              <a:off x="5730000" y="3287725"/>
              <a:ext cx="141250" cy="120875"/>
            </a:xfrm>
            <a:custGeom>
              <a:avLst/>
              <a:gdLst/>
              <a:ahLst/>
              <a:cxnLst/>
              <a:rect l="l" t="t" r="r" b="b"/>
              <a:pathLst>
                <a:path w="5650" h="4835" extrusionOk="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63;p32">
              <a:extLst>
                <a:ext uri="{FF2B5EF4-FFF2-40B4-BE49-F238E27FC236}">
                  <a16:creationId xmlns:a16="http://schemas.microsoft.com/office/drawing/2014/main" id="{B0D1613A-E661-93C5-57D6-581340092B8A}"/>
                </a:ext>
              </a:extLst>
            </p:cNvPr>
            <p:cNvSpPr/>
            <p:nvPr/>
          </p:nvSpPr>
          <p:spPr>
            <a:xfrm>
              <a:off x="5413525" y="2961325"/>
              <a:ext cx="115100" cy="200900"/>
            </a:xfrm>
            <a:custGeom>
              <a:avLst/>
              <a:gdLst/>
              <a:ahLst/>
              <a:cxnLst/>
              <a:rect l="l" t="t" r="r" b="b"/>
              <a:pathLst>
                <a:path w="4604" h="8036" extrusionOk="0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664;p32">
              <a:extLst>
                <a:ext uri="{FF2B5EF4-FFF2-40B4-BE49-F238E27FC236}">
                  <a16:creationId xmlns:a16="http://schemas.microsoft.com/office/drawing/2014/main" id="{C0375DBD-E5D7-70D6-537B-BFE24F2C6845}"/>
                </a:ext>
              </a:extLst>
            </p:cNvPr>
            <p:cNvSpPr/>
            <p:nvPr/>
          </p:nvSpPr>
          <p:spPr>
            <a:xfrm>
              <a:off x="5472625" y="3375600"/>
              <a:ext cx="56000" cy="29325"/>
            </a:xfrm>
            <a:custGeom>
              <a:avLst/>
              <a:gdLst/>
              <a:ahLst/>
              <a:cxnLst/>
              <a:rect l="l" t="t" r="r" b="b"/>
              <a:pathLst>
                <a:path w="2240" h="1173" extrusionOk="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1665;p32">
              <a:extLst>
                <a:ext uri="{FF2B5EF4-FFF2-40B4-BE49-F238E27FC236}">
                  <a16:creationId xmlns:a16="http://schemas.microsoft.com/office/drawing/2014/main" id="{64310172-17D3-95EA-9264-5D4417196534}"/>
                </a:ext>
              </a:extLst>
            </p:cNvPr>
            <p:cNvGrpSpPr/>
            <p:nvPr/>
          </p:nvGrpSpPr>
          <p:grpSpPr>
            <a:xfrm>
              <a:off x="5068275" y="3161675"/>
              <a:ext cx="664875" cy="222850"/>
              <a:chOff x="5068275" y="3161675"/>
              <a:chExt cx="664875" cy="222850"/>
            </a:xfrm>
          </p:grpSpPr>
          <p:sp>
            <p:nvSpPr>
              <p:cNvPr id="198" name="Google Shape;1666;p32">
                <a:extLst>
                  <a:ext uri="{FF2B5EF4-FFF2-40B4-BE49-F238E27FC236}">
                    <a16:creationId xmlns:a16="http://schemas.microsoft.com/office/drawing/2014/main" id="{2ACF1795-689C-6B62-C09E-888F7AB4BAFB}"/>
                  </a:ext>
                </a:extLst>
              </p:cNvPr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avLst/>
                <a:gdLst/>
                <a:ahLst/>
                <a:cxnLst/>
                <a:rect l="l" t="t" r="r" b="b"/>
                <a:pathLst>
                  <a:path w="3871" h="4312" extrusionOk="0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667;p32">
                <a:extLst>
                  <a:ext uri="{FF2B5EF4-FFF2-40B4-BE49-F238E27FC236}">
                    <a16:creationId xmlns:a16="http://schemas.microsoft.com/office/drawing/2014/main" id="{A0CF586C-DF99-9846-6CBD-F3BA1F8434F4}"/>
                  </a:ext>
                </a:extLst>
              </p:cNvPr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253" extrusionOk="0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668;p32">
                <a:extLst>
                  <a:ext uri="{FF2B5EF4-FFF2-40B4-BE49-F238E27FC236}">
                    <a16:creationId xmlns:a16="http://schemas.microsoft.com/office/drawing/2014/main" id="{DC9EA29B-CBF6-A429-FBDD-8DC516AFF582}"/>
                  </a:ext>
                </a:extLst>
              </p:cNvPr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190" extrusionOk="0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669;p32">
                <a:extLst>
                  <a:ext uri="{FF2B5EF4-FFF2-40B4-BE49-F238E27FC236}">
                    <a16:creationId xmlns:a16="http://schemas.microsoft.com/office/drawing/2014/main" id="{04C55CB1-8525-4DBD-0B97-C39775A8779B}"/>
                  </a:ext>
                </a:extLst>
              </p:cNvPr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17242" h="8872" extrusionOk="0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" name="Google Shape;1670;p32">
              <a:extLst>
                <a:ext uri="{FF2B5EF4-FFF2-40B4-BE49-F238E27FC236}">
                  <a16:creationId xmlns:a16="http://schemas.microsoft.com/office/drawing/2014/main" id="{7B91CE44-12E7-1B23-0001-9E31154E6296}"/>
                </a:ext>
              </a:extLst>
            </p:cNvPr>
            <p:cNvSpPr/>
            <p:nvPr/>
          </p:nvSpPr>
          <p:spPr>
            <a:xfrm>
              <a:off x="5139425" y="3145975"/>
              <a:ext cx="62800" cy="82150"/>
            </a:xfrm>
            <a:custGeom>
              <a:avLst/>
              <a:gdLst/>
              <a:ahLst/>
              <a:cxnLst/>
              <a:rect l="l" t="t" r="r" b="b"/>
              <a:pathLst>
                <a:path w="2512" h="3286" extrusionOk="0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671;p32">
              <a:extLst>
                <a:ext uri="{FF2B5EF4-FFF2-40B4-BE49-F238E27FC236}">
                  <a16:creationId xmlns:a16="http://schemas.microsoft.com/office/drawing/2014/main" id="{8C5E121A-894C-25E1-8204-8C10DE0A485F}"/>
                </a:ext>
              </a:extLst>
            </p:cNvPr>
            <p:cNvSpPr/>
            <p:nvPr/>
          </p:nvSpPr>
          <p:spPr>
            <a:xfrm>
              <a:off x="5279075" y="3142825"/>
              <a:ext cx="137075" cy="92625"/>
            </a:xfrm>
            <a:custGeom>
              <a:avLst/>
              <a:gdLst/>
              <a:ahLst/>
              <a:cxnLst/>
              <a:rect l="l" t="t" r="r" b="b"/>
              <a:pathLst>
                <a:path w="5483" h="3705" extrusionOk="0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672;p32">
              <a:extLst>
                <a:ext uri="{FF2B5EF4-FFF2-40B4-BE49-F238E27FC236}">
                  <a16:creationId xmlns:a16="http://schemas.microsoft.com/office/drawing/2014/main" id="{7F9BFB2C-64C8-F82C-5231-3C292FE3659C}"/>
                </a:ext>
              </a:extLst>
            </p:cNvPr>
            <p:cNvSpPr/>
            <p:nvPr/>
          </p:nvSpPr>
          <p:spPr>
            <a:xfrm>
              <a:off x="5150925" y="2887575"/>
              <a:ext cx="119300" cy="230700"/>
            </a:xfrm>
            <a:custGeom>
              <a:avLst/>
              <a:gdLst/>
              <a:ahLst/>
              <a:cxnLst/>
              <a:rect l="l" t="t" r="r" b="b"/>
              <a:pathLst>
                <a:path w="4772" h="9228" extrusionOk="0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673;p32">
              <a:extLst>
                <a:ext uri="{FF2B5EF4-FFF2-40B4-BE49-F238E27FC236}">
                  <a16:creationId xmlns:a16="http://schemas.microsoft.com/office/drawing/2014/main" id="{5091EA65-0212-5EBA-B501-BDD5862CFFE3}"/>
                </a:ext>
              </a:extLst>
            </p:cNvPr>
            <p:cNvSpPr/>
            <p:nvPr/>
          </p:nvSpPr>
          <p:spPr>
            <a:xfrm>
              <a:off x="5166625" y="3025150"/>
              <a:ext cx="75875" cy="65400"/>
            </a:xfrm>
            <a:custGeom>
              <a:avLst/>
              <a:gdLst/>
              <a:ahLst/>
              <a:cxnLst/>
              <a:rect l="l" t="t" r="r" b="b"/>
              <a:pathLst>
                <a:path w="3035" h="2616" extrusionOk="0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674;p32">
              <a:extLst>
                <a:ext uri="{FF2B5EF4-FFF2-40B4-BE49-F238E27FC236}">
                  <a16:creationId xmlns:a16="http://schemas.microsoft.com/office/drawing/2014/main" id="{B09A9F61-B695-3FB9-DCE7-1B3A0E62F4BD}"/>
                </a:ext>
              </a:extLst>
            </p:cNvPr>
            <p:cNvSpPr/>
            <p:nvPr/>
          </p:nvSpPr>
          <p:spPr>
            <a:xfrm>
              <a:off x="5123725" y="2903250"/>
              <a:ext cx="117200" cy="135525"/>
            </a:xfrm>
            <a:custGeom>
              <a:avLst/>
              <a:gdLst/>
              <a:ahLst/>
              <a:cxnLst/>
              <a:rect l="l" t="t" r="r" b="b"/>
              <a:pathLst>
                <a:path w="4688" h="5421" extrusionOk="0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675;p32">
              <a:extLst>
                <a:ext uri="{FF2B5EF4-FFF2-40B4-BE49-F238E27FC236}">
                  <a16:creationId xmlns:a16="http://schemas.microsoft.com/office/drawing/2014/main" id="{B5731F7F-8B1E-BE9A-EA8A-66DC009A45FA}"/>
                </a:ext>
              </a:extLst>
            </p:cNvPr>
            <p:cNvSpPr/>
            <p:nvPr/>
          </p:nvSpPr>
          <p:spPr>
            <a:xfrm>
              <a:off x="5089200" y="2934650"/>
              <a:ext cx="121900" cy="227050"/>
            </a:xfrm>
            <a:custGeom>
              <a:avLst/>
              <a:gdLst/>
              <a:ahLst/>
              <a:cxnLst/>
              <a:rect l="l" t="t" r="r" b="b"/>
              <a:pathLst>
                <a:path w="4876" h="9082" extrusionOk="0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676;p32">
              <a:extLst>
                <a:ext uri="{FF2B5EF4-FFF2-40B4-BE49-F238E27FC236}">
                  <a16:creationId xmlns:a16="http://schemas.microsoft.com/office/drawing/2014/main" id="{3C9D8098-5FF5-BBE3-CD70-E65F54A571AD}"/>
                </a:ext>
              </a:extLst>
            </p:cNvPr>
            <p:cNvSpPr/>
            <p:nvPr/>
          </p:nvSpPr>
          <p:spPr>
            <a:xfrm>
              <a:off x="5009700" y="2810675"/>
              <a:ext cx="128175" cy="288250"/>
            </a:xfrm>
            <a:custGeom>
              <a:avLst/>
              <a:gdLst/>
              <a:ahLst/>
              <a:cxnLst/>
              <a:rect l="l" t="t" r="r" b="b"/>
              <a:pathLst>
                <a:path w="5127" h="11530" extrusionOk="0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677;p32">
              <a:extLst>
                <a:ext uri="{FF2B5EF4-FFF2-40B4-BE49-F238E27FC236}">
                  <a16:creationId xmlns:a16="http://schemas.microsoft.com/office/drawing/2014/main" id="{BCC09489-ACA2-80FC-1BC4-703BA5A0676B}"/>
                </a:ext>
              </a:extLst>
            </p:cNvPr>
            <p:cNvSpPr/>
            <p:nvPr/>
          </p:nvSpPr>
          <p:spPr>
            <a:xfrm>
              <a:off x="4941700" y="2836825"/>
              <a:ext cx="74300" cy="95750"/>
            </a:xfrm>
            <a:custGeom>
              <a:avLst/>
              <a:gdLst/>
              <a:ahLst/>
              <a:cxnLst/>
              <a:rect l="l" t="t" r="r" b="b"/>
              <a:pathLst>
                <a:path w="2972" h="3830" extrusionOk="0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678;p32">
              <a:extLst>
                <a:ext uri="{FF2B5EF4-FFF2-40B4-BE49-F238E27FC236}">
                  <a16:creationId xmlns:a16="http://schemas.microsoft.com/office/drawing/2014/main" id="{FCE5F542-4960-5A3C-2059-E470249959B0}"/>
                </a:ext>
              </a:extLst>
            </p:cNvPr>
            <p:cNvSpPr/>
            <p:nvPr/>
          </p:nvSpPr>
          <p:spPr>
            <a:xfrm>
              <a:off x="3787225" y="2293850"/>
              <a:ext cx="55475" cy="68025"/>
            </a:xfrm>
            <a:custGeom>
              <a:avLst/>
              <a:gdLst/>
              <a:ahLst/>
              <a:cxnLst/>
              <a:rect l="l" t="t" r="r" b="b"/>
              <a:pathLst>
                <a:path w="2219" h="2721" extrusionOk="0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679;p32">
              <a:extLst>
                <a:ext uri="{FF2B5EF4-FFF2-40B4-BE49-F238E27FC236}">
                  <a16:creationId xmlns:a16="http://schemas.microsoft.com/office/drawing/2014/main" id="{DDDF9306-6456-9FCD-5AEA-6C45B7B15F32}"/>
                </a:ext>
              </a:extLst>
            </p:cNvPr>
            <p:cNvSpPr/>
            <p:nvPr/>
          </p:nvSpPr>
          <p:spPr>
            <a:xfrm>
              <a:off x="3743300" y="1958025"/>
              <a:ext cx="290325" cy="337425"/>
            </a:xfrm>
            <a:custGeom>
              <a:avLst/>
              <a:gdLst/>
              <a:ahLst/>
              <a:cxnLst/>
              <a:rect l="l" t="t" r="r" b="b"/>
              <a:pathLst>
                <a:path w="11613" h="13497" extrusionOk="0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80;p32">
              <a:extLst>
                <a:ext uri="{FF2B5EF4-FFF2-40B4-BE49-F238E27FC236}">
                  <a16:creationId xmlns:a16="http://schemas.microsoft.com/office/drawing/2014/main" id="{CF86CF17-D57F-16D6-AF4C-289973A6CAA0}"/>
                </a:ext>
              </a:extLst>
            </p:cNvPr>
            <p:cNvSpPr/>
            <p:nvPr/>
          </p:nvSpPr>
          <p:spPr>
            <a:xfrm>
              <a:off x="3823325" y="2021850"/>
              <a:ext cx="143875" cy="324875"/>
            </a:xfrm>
            <a:custGeom>
              <a:avLst/>
              <a:gdLst/>
              <a:ahLst/>
              <a:cxnLst/>
              <a:rect l="l" t="t" r="r" b="b"/>
              <a:pathLst>
                <a:path w="5755" h="12995" extrusionOk="0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681;p32">
              <a:extLst>
                <a:ext uri="{FF2B5EF4-FFF2-40B4-BE49-F238E27FC236}">
                  <a16:creationId xmlns:a16="http://schemas.microsoft.com/office/drawing/2014/main" id="{B60F1DEF-C67F-C8FC-B4C5-BA90CD936CF8}"/>
                </a:ext>
              </a:extLst>
            </p:cNvPr>
            <p:cNvSpPr/>
            <p:nvPr/>
          </p:nvSpPr>
          <p:spPr>
            <a:xfrm>
              <a:off x="3976075" y="2250975"/>
              <a:ext cx="57550" cy="52325"/>
            </a:xfrm>
            <a:custGeom>
              <a:avLst/>
              <a:gdLst/>
              <a:ahLst/>
              <a:cxnLst/>
              <a:rect l="l" t="t" r="r" b="b"/>
              <a:pathLst>
                <a:path w="2302" h="2093" extrusionOk="0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682;p32">
              <a:extLst>
                <a:ext uri="{FF2B5EF4-FFF2-40B4-BE49-F238E27FC236}">
                  <a16:creationId xmlns:a16="http://schemas.microsoft.com/office/drawing/2014/main" id="{F5257F17-63E1-BF05-DB14-C870ABFAA4D9}"/>
                </a:ext>
              </a:extLst>
            </p:cNvPr>
            <p:cNvSpPr/>
            <p:nvPr/>
          </p:nvSpPr>
          <p:spPr>
            <a:xfrm>
              <a:off x="3949400" y="2288625"/>
              <a:ext cx="91550" cy="49725"/>
            </a:xfrm>
            <a:custGeom>
              <a:avLst/>
              <a:gdLst/>
              <a:ahLst/>
              <a:cxnLst/>
              <a:rect l="l" t="t" r="r" b="b"/>
              <a:pathLst>
                <a:path w="3662" h="1989" extrusionOk="0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83;p32">
              <a:extLst>
                <a:ext uri="{FF2B5EF4-FFF2-40B4-BE49-F238E27FC236}">
                  <a16:creationId xmlns:a16="http://schemas.microsoft.com/office/drawing/2014/main" id="{91C9C64E-0AC1-9957-A47D-23755040F18B}"/>
                </a:ext>
              </a:extLst>
            </p:cNvPr>
            <p:cNvSpPr/>
            <p:nvPr/>
          </p:nvSpPr>
          <p:spPr>
            <a:xfrm>
              <a:off x="3952525" y="2322625"/>
              <a:ext cx="71175" cy="52325"/>
            </a:xfrm>
            <a:custGeom>
              <a:avLst/>
              <a:gdLst/>
              <a:ahLst/>
              <a:cxnLst/>
              <a:rect l="l" t="t" r="r" b="b"/>
              <a:pathLst>
                <a:path w="2847" h="2093" extrusionOk="0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84;p32">
              <a:extLst>
                <a:ext uri="{FF2B5EF4-FFF2-40B4-BE49-F238E27FC236}">
                  <a16:creationId xmlns:a16="http://schemas.microsoft.com/office/drawing/2014/main" id="{ABE5A8E9-61B7-9EE2-3222-6C81786D7B83}"/>
                </a:ext>
              </a:extLst>
            </p:cNvPr>
            <p:cNvSpPr/>
            <p:nvPr/>
          </p:nvSpPr>
          <p:spPr>
            <a:xfrm>
              <a:off x="3986525" y="2326300"/>
              <a:ext cx="120875" cy="93650"/>
            </a:xfrm>
            <a:custGeom>
              <a:avLst/>
              <a:gdLst/>
              <a:ahLst/>
              <a:cxnLst/>
              <a:rect l="l" t="t" r="r" b="b"/>
              <a:pathLst>
                <a:path w="4835" h="3746" extrusionOk="0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85;p32">
              <a:extLst>
                <a:ext uri="{FF2B5EF4-FFF2-40B4-BE49-F238E27FC236}">
                  <a16:creationId xmlns:a16="http://schemas.microsoft.com/office/drawing/2014/main" id="{70FAF4C9-5013-F992-0E4F-C4B1FDE324C1}"/>
                </a:ext>
              </a:extLst>
            </p:cNvPr>
            <p:cNvSpPr/>
            <p:nvPr/>
          </p:nvSpPr>
          <p:spPr>
            <a:xfrm>
              <a:off x="3903350" y="2478500"/>
              <a:ext cx="83200" cy="53900"/>
            </a:xfrm>
            <a:custGeom>
              <a:avLst/>
              <a:gdLst/>
              <a:ahLst/>
              <a:cxnLst/>
              <a:rect l="l" t="t" r="r" b="b"/>
              <a:pathLst>
                <a:path w="3328" h="2156" extrusionOk="0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86;p32">
              <a:extLst>
                <a:ext uri="{FF2B5EF4-FFF2-40B4-BE49-F238E27FC236}">
                  <a16:creationId xmlns:a16="http://schemas.microsoft.com/office/drawing/2014/main" id="{BE94988D-38E8-A271-62C3-3A2BCC611AFD}"/>
                </a:ext>
              </a:extLst>
            </p:cNvPr>
            <p:cNvSpPr/>
            <p:nvPr/>
          </p:nvSpPr>
          <p:spPr>
            <a:xfrm>
              <a:off x="3910150" y="2462825"/>
              <a:ext cx="71700" cy="31400"/>
            </a:xfrm>
            <a:custGeom>
              <a:avLst/>
              <a:gdLst/>
              <a:ahLst/>
              <a:cxnLst/>
              <a:rect l="l" t="t" r="r" b="b"/>
              <a:pathLst>
                <a:path w="2868" h="1256" extrusionOk="0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87;p32">
              <a:extLst>
                <a:ext uri="{FF2B5EF4-FFF2-40B4-BE49-F238E27FC236}">
                  <a16:creationId xmlns:a16="http://schemas.microsoft.com/office/drawing/2014/main" id="{CAB9B72A-92C6-6B45-60C1-54A0186B8FC2}"/>
                </a:ext>
              </a:extLst>
            </p:cNvPr>
            <p:cNvSpPr/>
            <p:nvPr/>
          </p:nvSpPr>
          <p:spPr>
            <a:xfrm>
              <a:off x="3947825" y="2585750"/>
              <a:ext cx="27225" cy="52325"/>
            </a:xfrm>
            <a:custGeom>
              <a:avLst/>
              <a:gdLst/>
              <a:ahLst/>
              <a:cxnLst/>
              <a:rect l="l" t="t" r="r" b="b"/>
              <a:pathLst>
                <a:path w="1089" h="2093" extrusionOk="0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88;p32">
              <a:extLst>
                <a:ext uri="{FF2B5EF4-FFF2-40B4-BE49-F238E27FC236}">
                  <a16:creationId xmlns:a16="http://schemas.microsoft.com/office/drawing/2014/main" id="{EA7FACCE-8F41-584C-6B9D-227DB4F27BA9}"/>
                </a:ext>
              </a:extLst>
            </p:cNvPr>
            <p:cNvSpPr/>
            <p:nvPr/>
          </p:nvSpPr>
          <p:spPr>
            <a:xfrm>
              <a:off x="3934750" y="2566400"/>
              <a:ext cx="26175" cy="32975"/>
            </a:xfrm>
            <a:custGeom>
              <a:avLst/>
              <a:gdLst/>
              <a:ahLst/>
              <a:cxnLst/>
              <a:rect l="l" t="t" r="r" b="b"/>
              <a:pathLst>
                <a:path w="1047" h="1319" extrusionOk="0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89;p32">
              <a:extLst>
                <a:ext uri="{FF2B5EF4-FFF2-40B4-BE49-F238E27FC236}">
                  <a16:creationId xmlns:a16="http://schemas.microsoft.com/office/drawing/2014/main" id="{054DBD0C-24DF-8650-F09E-6F9D8E699B10}"/>
                </a:ext>
              </a:extLst>
            </p:cNvPr>
            <p:cNvSpPr/>
            <p:nvPr/>
          </p:nvSpPr>
          <p:spPr>
            <a:xfrm>
              <a:off x="3895525" y="2538675"/>
              <a:ext cx="54425" cy="47625"/>
            </a:xfrm>
            <a:custGeom>
              <a:avLst/>
              <a:gdLst/>
              <a:ahLst/>
              <a:cxnLst/>
              <a:rect l="l" t="t" r="r" b="b"/>
              <a:pathLst>
                <a:path w="2177" h="1905" extrusionOk="0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90;p32">
              <a:extLst>
                <a:ext uri="{FF2B5EF4-FFF2-40B4-BE49-F238E27FC236}">
                  <a16:creationId xmlns:a16="http://schemas.microsoft.com/office/drawing/2014/main" id="{ECBB6426-756A-7DBB-4EB9-F1395584F541}"/>
                </a:ext>
              </a:extLst>
            </p:cNvPr>
            <p:cNvSpPr/>
            <p:nvPr/>
          </p:nvSpPr>
          <p:spPr>
            <a:xfrm>
              <a:off x="3865700" y="2510950"/>
              <a:ext cx="42400" cy="26700"/>
            </a:xfrm>
            <a:custGeom>
              <a:avLst/>
              <a:gdLst/>
              <a:ahLst/>
              <a:cxnLst/>
              <a:rect l="l" t="t" r="r" b="b"/>
              <a:pathLst>
                <a:path w="1696" h="1068" extrusionOk="0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91;p32">
              <a:extLst>
                <a:ext uri="{FF2B5EF4-FFF2-40B4-BE49-F238E27FC236}">
                  <a16:creationId xmlns:a16="http://schemas.microsoft.com/office/drawing/2014/main" id="{6F7EE808-A5AD-E2D1-74CE-925F5FC352C1}"/>
                </a:ext>
              </a:extLst>
            </p:cNvPr>
            <p:cNvSpPr/>
            <p:nvPr/>
          </p:nvSpPr>
          <p:spPr>
            <a:xfrm>
              <a:off x="3811300" y="2470650"/>
              <a:ext cx="99925" cy="48150"/>
            </a:xfrm>
            <a:custGeom>
              <a:avLst/>
              <a:gdLst/>
              <a:ahLst/>
              <a:cxnLst/>
              <a:rect l="l" t="t" r="r" b="b"/>
              <a:pathLst>
                <a:path w="3997" h="1926" extrusionOk="0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92;p32">
              <a:extLst>
                <a:ext uri="{FF2B5EF4-FFF2-40B4-BE49-F238E27FC236}">
                  <a16:creationId xmlns:a16="http://schemas.microsoft.com/office/drawing/2014/main" id="{B1E26543-0915-8182-4840-F23AA93505F6}"/>
                </a:ext>
              </a:extLst>
            </p:cNvPr>
            <p:cNvSpPr/>
            <p:nvPr/>
          </p:nvSpPr>
          <p:spPr>
            <a:xfrm>
              <a:off x="3867800" y="2355575"/>
              <a:ext cx="132350" cy="111450"/>
            </a:xfrm>
            <a:custGeom>
              <a:avLst/>
              <a:gdLst/>
              <a:ahLst/>
              <a:cxnLst/>
              <a:rect l="l" t="t" r="r" b="b"/>
              <a:pathLst>
                <a:path w="5294" h="4458" extrusionOk="0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93;p32">
              <a:extLst>
                <a:ext uri="{FF2B5EF4-FFF2-40B4-BE49-F238E27FC236}">
                  <a16:creationId xmlns:a16="http://schemas.microsoft.com/office/drawing/2014/main" id="{4004A118-3E42-7900-6451-E84925E53A16}"/>
                </a:ext>
              </a:extLst>
            </p:cNvPr>
            <p:cNvSpPr/>
            <p:nvPr/>
          </p:nvSpPr>
          <p:spPr>
            <a:xfrm>
              <a:off x="3841625" y="2432475"/>
              <a:ext cx="105700" cy="46050"/>
            </a:xfrm>
            <a:custGeom>
              <a:avLst/>
              <a:gdLst/>
              <a:ahLst/>
              <a:cxnLst/>
              <a:rect l="l" t="t" r="r" b="b"/>
              <a:pathLst>
                <a:path w="4228" h="1842" extrusionOk="0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94;p32">
              <a:extLst>
                <a:ext uri="{FF2B5EF4-FFF2-40B4-BE49-F238E27FC236}">
                  <a16:creationId xmlns:a16="http://schemas.microsoft.com/office/drawing/2014/main" id="{212A5B86-4EB4-DFEF-4F61-15A5795D8753}"/>
                </a:ext>
              </a:extLst>
            </p:cNvPr>
            <p:cNvSpPr/>
            <p:nvPr/>
          </p:nvSpPr>
          <p:spPr>
            <a:xfrm>
              <a:off x="3759500" y="2356100"/>
              <a:ext cx="120350" cy="143875"/>
            </a:xfrm>
            <a:custGeom>
              <a:avLst/>
              <a:gdLst/>
              <a:ahLst/>
              <a:cxnLst/>
              <a:rect l="l" t="t" r="r" b="b"/>
              <a:pathLst>
                <a:path w="4814" h="5755" extrusionOk="0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95;p32">
              <a:extLst>
                <a:ext uri="{FF2B5EF4-FFF2-40B4-BE49-F238E27FC236}">
                  <a16:creationId xmlns:a16="http://schemas.microsoft.com/office/drawing/2014/main" id="{D383251E-DFBD-6CB2-5E2D-ABF8C841AB5A}"/>
                </a:ext>
              </a:extLst>
            </p:cNvPr>
            <p:cNvSpPr/>
            <p:nvPr/>
          </p:nvSpPr>
          <p:spPr>
            <a:xfrm>
              <a:off x="3727600" y="2387500"/>
              <a:ext cx="51800" cy="47100"/>
            </a:xfrm>
            <a:custGeom>
              <a:avLst/>
              <a:gdLst/>
              <a:ahLst/>
              <a:cxnLst/>
              <a:rect l="l" t="t" r="r" b="b"/>
              <a:pathLst>
                <a:path w="2072" h="1884" extrusionOk="0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96;p32">
              <a:extLst>
                <a:ext uri="{FF2B5EF4-FFF2-40B4-BE49-F238E27FC236}">
                  <a16:creationId xmlns:a16="http://schemas.microsoft.com/office/drawing/2014/main" id="{7531BFBA-D0DE-EAE8-F9B9-EC9EED5433F5}"/>
                </a:ext>
              </a:extLst>
            </p:cNvPr>
            <p:cNvSpPr/>
            <p:nvPr/>
          </p:nvSpPr>
          <p:spPr>
            <a:xfrm>
              <a:off x="3722900" y="2426200"/>
              <a:ext cx="40825" cy="35075"/>
            </a:xfrm>
            <a:custGeom>
              <a:avLst/>
              <a:gdLst/>
              <a:ahLst/>
              <a:cxnLst/>
              <a:rect l="l" t="t" r="r" b="b"/>
              <a:pathLst>
                <a:path w="1633" h="1403" extrusionOk="0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97;p32">
              <a:extLst>
                <a:ext uri="{FF2B5EF4-FFF2-40B4-BE49-F238E27FC236}">
                  <a16:creationId xmlns:a16="http://schemas.microsoft.com/office/drawing/2014/main" id="{2E6F8EE1-8DFC-58A0-532F-AE3AA7B99D35}"/>
                </a:ext>
              </a:extLst>
            </p:cNvPr>
            <p:cNvSpPr/>
            <p:nvPr/>
          </p:nvSpPr>
          <p:spPr>
            <a:xfrm>
              <a:off x="3758475" y="2449750"/>
              <a:ext cx="9950" cy="14125"/>
            </a:xfrm>
            <a:custGeom>
              <a:avLst/>
              <a:gdLst/>
              <a:ahLst/>
              <a:cxnLst/>
              <a:rect l="l" t="t" r="r" b="b"/>
              <a:pathLst>
                <a:path w="398" h="565" extrusionOk="0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98;p32">
              <a:extLst>
                <a:ext uri="{FF2B5EF4-FFF2-40B4-BE49-F238E27FC236}">
                  <a16:creationId xmlns:a16="http://schemas.microsoft.com/office/drawing/2014/main" id="{E88E1D9E-E4C4-71BA-6550-664C087B8D88}"/>
                </a:ext>
              </a:extLst>
            </p:cNvPr>
            <p:cNvSpPr/>
            <p:nvPr/>
          </p:nvSpPr>
          <p:spPr>
            <a:xfrm>
              <a:off x="3552375" y="2346700"/>
              <a:ext cx="58075" cy="76900"/>
            </a:xfrm>
            <a:custGeom>
              <a:avLst/>
              <a:gdLst/>
              <a:ahLst/>
              <a:cxnLst/>
              <a:rect l="l" t="t" r="r" b="b"/>
              <a:pathLst>
                <a:path w="2323" h="3076" extrusionOk="0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1699;p32">
              <a:extLst>
                <a:ext uri="{FF2B5EF4-FFF2-40B4-BE49-F238E27FC236}">
                  <a16:creationId xmlns:a16="http://schemas.microsoft.com/office/drawing/2014/main" id="{A1C945E3-32D9-4D32-E04C-4315B86B9FAF}"/>
                </a:ext>
              </a:extLst>
            </p:cNvPr>
            <p:cNvGrpSpPr/>
            <p:nvPr/>
          </p:nvGrpSpPr>
          <p:grpSpPr>
            <a:xfrm>
              <a:off x="3586375" y="2281300"/>
              <a:ext cx="125025" cy="175275"/>
              <a:chOff x="3586375" y="2281300"/>
              <a:chExt cx="125025" cy="175275"/>
            </a:xfrm>
          </p:grpSpPr>
          <p:sp>
            <p:nvSpPr>
              <p:cNvPr id="196" name="Google Shape;1700;p32">
                <a:extLst>
                  <a:ext uri="{FF2B5EF4-FFF2-40B4-BE49-F238E27FC236}">
                    <a16:creationId xmlns:a16="http://schemas.microsoft.com/office/drawing/2014/main" id="{32977E5A-3DA4-DAE4-F5F0-9EE32455C907}"/>
                  </a:ext>
                </a:extLst>
              </p:cNvPr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7011" extrusionOk="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01;p32">
                <a:extLst>
                  <a:ext uri="{FF2B5EF4-FFF2-40B4-BE49-F238E27FC236}">
                    <a16:creationId xmlns:a16="http://schemas.microsoft.com/office/drawing/2014/main" id="{A627D831-181B-2942-06B2-A3F7B79E2B8A}"/>
                  </a:ext>
                </a:extLst>
              </p:cNvPr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005" extrusionOk="0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" name="Google Shape;1702;p32">
              <a:extLst>
                <a:ext uri="{FF2B5EF4-FFF2-40B4-BE49-F238E27FC236}">
                  <a16:creationId xmlns:a16="http://schemas.microsoft.com/office/drawing/2014/main" id="{DCEC72DB-D34A-D270-81EC-BC9497BAB822}"/>
                </a:ext>
              </a:extLst>
            </p:cNvPr>
            <p:cNvSpPr/>
            <p:nvPr/>
          </p:nvSpPr>
          <p:spPr>
            <a:xfrm>
              <a:off x="4300900" y="3419025"/>
              <a:ext cx="109875" cy="205600"/>
            </a:xfrm>
            <a:custGeom>
              <a:avLst/>
              <a:gdLst/>
              <a:ahLst/>
              <a:cxnLst/>
              <a:rect l="l" t="t" r="r" b="b"/>
              <a:pathLst>
                <a:path w="4395" h="8224" extrusionOk="0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1703;p32">
              <a:extLst>
                <a:ext uri="{FF2B5EF4-FFF2-40B4-BE49-F238E27FC236}">
                  <a16:creationId xmlns:a16="http://schemas.microsoft.com/office/drawing/2014/main" id="{DC7E9AC2-D101-0417-24FB-8FFFE55D091A}"/>
                </a:ext>
              </a:extLst>
            </p:cNvPr>
            <p:cNvGrpSpPr/>
            <p:nvPr/>
          </p:nvGrpSpPr>
          <p:grpSpPr>
            <a:xfrm>
              <a:off x="5298975" y="3412225"/>
              <a:ext cx="576450" cy="616225"/>
              <a:chOff x="5298975" y="3412225"/>
              <a:chExt cx="576450" cy="616225"/>
            </a:xfrm>
          </p:grpSpPr>
          <p:sp>
            <p:nvSpPr>
              <p:cNvPr id="194" name="Google Shape;1704;p32">
                <a:extLst>
                  <a:ext uri="{FF2B5EF4-FFF2-40B4-BE49-F238E27FC236}">
                    <a16:creationId xmlns:a16="http://schemas.microsoft.com/office/drawing/2014/main" id="{4CA2F366-53A7-58B6-8F9D-F63F6BFBEF84}"/>
                  </a:ext>
                </a:extLst>
              </p:cNvPr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avLst/>
                <a:gdLst/>
                <a:ahLst/>
                <a:cxnLst/>
                <a:rect l="l" t="t" r="r" b="b"/>
                <a:pathLst>
                  <a:path w="23058" h="20611" extrusionOk="0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05;p32">
                <a:extLst>
                  <a:ext uri="{FF2B5EF4-FFF2-40B4-BE49-F238E27FC236}">
                    <a16:creationId xmlns:a16="http://schemas.microsoft.com/office/drawing/2014/main" id="{BF4505D4-E347-3FE0-9514-2693BBC6DCA6}"/>
                  </a:ext>
                </a:extLst>
              </p:cNvPr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2847" extrusionOk="0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1706;p32">
              <a:extLst>
                <a:ext uri="{FF2B5EF4-FFF2-40B4-BE49-F238E27FC236}">
                  <a16:creationId xmlns:a16="http://schemas.microsoft.com/office/drawing/2014/main" id="{2D856148-2F5E-F2CA-73ED-B0ACE7414C47}"/>
                </a:ext>
              </a:extLst>
            </p:cNvPr>
            <p:cNvGrpSpPr/>
            <p:nvPr/>
          </p:nvGrpSpPr>
          <p:grpSpPr>
            <a:xfrm>
              <a:off x="5952300" y="3852150"/>
              <a:ext cx="231225" cy="287200"/>
              <a:chOff x="5952300" y="3852150"/>
              <a:chExt cx="231225" cy="287200"/>
            </a:xfrm>
          </p:grpSpPr>
          <p:sp>
            <p:nvSpPr>
              <p:cNvPr id="192" name="Google Shape;1707;p32">
                <a:extLst>
                  <a:ext uri="{FF2B5EF4-FFF2-40B4-BE49-F238E27FC236}">
                    <a16:creationId xmlns:a16="http://schemas.microsoft.com/office/drawing/2014/main" id="{E0C07B48-6B14-E3F3-ADB8-13C4A8A130F2}"/>
                  </a:ext>
                </a:extLst>
              </p:cNvPr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5713" extrusionOk="0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08;p32">
                <a:extLst>
                  <a:ext uri="{FF2B5EF4-FFF2-40B4-BE49-F238E27FC236}">
                    <a16:creationId xmlns:a16="http://schemas.microsoft.com/office/drawing/2014/main" id="{7B14A76B-17D7-219C-3470-903490BD3E77}"/>
                  </a:ext>
                </a:extLst>
              </p:cNvPr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6843" extrusionOk="0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6" name="Google Shape;1709;p32">
              <a:extLst>
                <a:ext uri="{FF2B5EF4-FFF2-40B4-BE49-F238E27FC236}">
                  <a16:creationId xmlns:a16="http://schemas.microsoft.com/office/drawing/2014/main" id="{03BF3F5A-2902-54B2-F838-8D718297F775}"/>
                </a:ext>
              </a:extLst>
            </p:cNvPr>
            <p:cNvSpPr/>
            <p:nvPr/>
          </p:nvSpPr>
          <p:spPr>
            <a:xfrm>
              <a:off x="3399625" y="2088800"/>
              <a:ext cx="127125" cy="77450"/>
            </a:xfrm>
            <a:custGeom>
              <a:avLst/>
              <a:gdLst/>
              <a:ahLst/>
              <a:cxnLst/>
              <a:rect l="l" t="t" r="r" b="b"/>
              <a:pathLst>
                <a:path w="5085" h="3098" extrusionOk="0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10;p32">
              <a:extLst>
                <a:ext uri="{FF2B5EF4-FFF2-40B4-BE49-F238E27FC236}">
                  <a16:creationId xmlns:a16="http://schemas.microsoft.com/office/drawing/2014/main" id="{1EF20930-4F0C-1961-60F0-4DBF44B46B3A}"/>
                </a:ext>
              </a:extLst>
            </p:cNvPr>
            <p:cNvSpPr/>
            <p:nvPr/>
          </p:nvSpPr>
          <p:spPr>
            <a:xfrm>
              <a:off x="4616850" y="2275025"/>
              <a:ext cx="885625" cy="661225"/>
            </a:xfrm>
            <a:custGeom>
              <a:avLst/>
              <a:gdLst/>
              <a:ahLst/>
              <a:cxnLst/>
              <a:rect l="l" t="t" r="r" b="b"/>
              <a:pathLst>
                <a:path w="35425" h="26449" extrusionOk="0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11;p32">
              <a:extLst>
                <a:ext uri="{FF2B5EF4-FFF2-40B4-BE49-F238E27FC236}">
                  <a16:creationId xmlns:a16="http://schemas.microsoft.com/office/drawing/2014/main" id="{F1563D62-3097-1184-5ABB-659C17F61AC5}"/>
                </a:ext>
              </a:extLst>
            </p:cNvPr>
            <p:cNvSpPr/>
            <p:nvPr/>
          </p:nvSpPr>
          <p:spPr>
            <a:xfrm>
              <a:off x="5150925" y="2903250"/>
              <a:ext cx="1600" cy="2125"/>
            </a:xfrm>
            <a:custGeom>
              <a:avLst/>
              <a:gdLst/>
              <a:ahLst/>
              <a:cxnLst/>
              <a:rect l="l" t="t" r="r" b="b"/>
              <a:pathLst>
                <a:path w="64" h="85" extrusionOk="0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12;p32">
              <a:extLst>
                <a:ext uri="{FF2B5EF4-FFF2-40B4-BE49-F238E27FC236}">
                  <a16:creationId xmlns:a16="http://schemas.microsoft.com/office/drawing/2014/main" id="{A5A12A6F-DAD1-8443-4D06-9EA616C40650}"/>
                </a:ext>
              </a:extLst>
            </p:cNvPr>
            <p:cNvSpPr/>
            <p:nvPr/>
          </p:nvSpPr>
          <p:spPr>
            <a:xfrm>
              <a:off x="5134200" y="2918425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extrusionOk="0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13;p32">
              <a:extLst>
                <a:ext uri="{FF2B5EF4-FFF2-40B4-BE49-F238E27FC236}">
                  <a16:creationId xmlns:a16="http://schemas.microsoft.com/office/drawing/2014/main" id="{E7A24376-2FC4-3009-9756-BCF8DFDDE51C}"/>
                </a:ext>
              </a:extLst>
            </p:cNvPr>
            <p:cNvSpPr/>
            <p:nvPr/>
          </p:nvSpPr>
          <p:spPr>
            <a:xfrm>
              <a:off x="4608475" y="2660550"/>
              <a:ext cx="5275" cy="1600"/>
            </a:xfrm>
            <a:custGeom>
              <a:avLst/>
              <a:gdLst/>
              <a:ahLst/>
              <a:cxnLst/>
              <a:rect l="l" t="t" r="r" b="b"/>
              <a:pathLst>
                <a:path w="211" h="64" extrusionOk="0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14;p32">
              <a:extLst>
                <a:ext uri="{FF2B5EF4-FFF2-40B4-BE49-F238E27FC236}">
                  <a16:creationId xmlns:a16="http://schemas.microsoft.com/office/drawing/2014/main" id="{16DA0078-3EEA-25D1-7EE0-FA0F553C9127}"/>
                </a:ext>
              </a:extLst>
            </p:cNvPr>
            <p:cNvSpPr/>
            <p:nvPr/>
          </p:nvSpPr>
          <p:spPr>
            <a:xfrm>
              <a:off x="4302475" y="2310075"/>
              <a:ext cx="547700" cy="287725"/>
            </a:xfrm>
            <a:custGeom>
              <a:avLst/>
              <a:gdLst/>
              <a:ahLst/>
              <a:cxnLst/>
              <a:rect l="l" t="t" r="r" b="b"/>
              <a:pathLst>
                <a:path w="21908" h="11509" extrusionOk="0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15;p32">
              <a:extLst>
                <a:ext uri="{FF2B5EF4-FFF2-40B4-BE49-F238E27FC236}">
                  <a16:creationId xmlns:a16="http://schemas.microsoft.com/office/drawing/2014/main" id="{5772A3F2-F908-E922-699C-B339192C6279}"/>
                </a:ext>
              </a:extLst>
            </p:cNvPr>
            <p:cNvSpPr/>
            <p:nvPr/>
          </p:nvSpPr>
          <p:spPr>
            <a:xfrm>
              <a:off x="4443200" y="2520875"/>
              <a:ext cx="231750" cy="144400"/>
            </a:xfrm>
            <a:custGeom>
              <a:avLst/>
              <a:gdLst/>
              <a:ahLst/>
              <a:cxnLst/>
              <a:rect l="l" t="t" r="r" b="b"/>
              <a:pathLst>
                <a:path w="9270" h="5776" extrusionOk="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16;p32">
              <a:extLst>
                <a:ext uri="{FF2B5EF4-FFF2-40B4-BE49-F238E27FC236}">
                  <a16:creationId xmlns:a16="http://schemas.microsoft.com/office/drawing/2014/main" id="{40864422-619B-7DCF-DC78-6AD8EE9E1DD3}"/>
                </a:ext>
              </a:extLst>
            </p:cNvPr>
            <p:cNvSpPr/>
            <p:nvPr/>
          </p:nvSpPr>
          <p:spPr>
            <a:xfrm>
              <a:off x="4401875" y="2571100"/>
              <a:ext cx="207150" cy="130275"/>
            </a:xfrm>
            <a:custGeom>
              <a:avLst/>
              <a:gdLst/>
              <a:ahLst/>
              <a:cxnLst/>
              <a:rect l="l" t="t" r="r" b="b"/>
              <a:pathLst>
                <a:path w="8286" h="5211" extrusionOk="0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" name="Google Shape;1717;p32">
              <a:extLst>
                <a:ext uri="{FF2B5EF4-FFF2-40B4-BE49-F238E27FC236}">
                  <a16:creationId xmlns:a16="http://schemas.microsoft.com/office/drawing/2014/main" id="{EAC9830F-E1BE-17F8-B391-2161FDFA31AB}"/>
                </a:ext>
              </a:extLst>
            </p:cNvPr>
            <p:cNvGrpSpPr/>
            <p:nvPr/>
          </p:nvGrpSpPr>
          <p:grpSpPr>
            <a:xfrm>
              <a:off x="4842300" y="3099950"/>
              <a:ext cx="31425" cy="59650"/>
              <a:chOff x="4842300" y="3099950"/>
              <a:chExt cx="31425" cy="59650"/>
            </a:xfrm>
          </p:grpSpPr>
          <p:sp>
            <p:nvSpPr>
              <p:cNvPr id="188" name="Google Shape;1718;p32">
                <a:extLst>
                  <a:ext uri="{FF2B5EF4-FFF2-40B4-BE49-F238E27FC236}">
                    <a16:creationId xmlns:a16="http://schemas.microsoft.com/office/drawing/2014/main" id="{40917B95-399E-1EDB-EE71-BBD071205ADB}"/>
                  </a:ext>
                </a:extLst>
              </p:cNvPr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273" extrusionOk="0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19;p32">
                <a:extLst>
                  <a:ext uri="{FF2B5EF4-FFF2-40B4-BE49-F238E27FC236}">
                    <a16:creationId xmlns:a16="http://schemas.microsoft.com/office/drawing/2014/main" id="{09DEA87E-AE50-1A1A-B82B-488C12218C67}"/>
                  </a:ext>
                </a:extLst>
              </p:cNvPr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2135" extrusionOk="0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20;p32">
                <a:extLst>
                  <a:ext uri="{FF2B5EF4-FFF2-40B4-BE49-F238E27FC236}">
                    <a16:creationId xmlns:a16="http://schemas.microsoft.com/office/drawing/2014/main" id="{9FB23E92-DA25-BA0B-1EF6-2674F0D49C45}"/>
                  </a:ext>
                </a:extLst>
              </p:cNvPr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9" extrusionOk="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21;p32">
                <a:extLst>
                  <a:ext uri="{FF2B5EF4-FFF2-40B4-BE49-F238E27FC236}">
                    <a16:creationId xmlns:a16="http://schemas.microsoft.com/office/drawing/2014/main" id="{DA9922AD-0215-C2F1-6A12-2D9AFADBB96C}"/>
                  </a:ext>
                </a:extLst>
              </p:cNvPr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315" h="252" extrusionOk="0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" name="Google Shape;1722;p32">
              <a:extLst>
                <a:ext uri="{FF2B5EF4-FFF2-40B4-BE49-F238E27FC236}">
                  <a16:creationId xmlns:a16="http://schemas.microsoft.com/office/drawing/2014/main" id="{8FF60E37-4385-7442-3C7C-EB7D78F095F6}"/>
                </a:ext>
              </a:extLst>
            </p:cNvPr>
            <p:cNvSpPr/>
            <p:nvPr/>
          </p:nvSpPr>
          <p:spPr>
            <a:xfrm>
              <a:off x="4663400" y="2731150"/>
              <a:ext cx="405425" cy="396025"/>
            </a:xfrm>
            <a:custGeom>
              <a:avLst/>
              <a:gdLst/>
              <a:ahLst/>
              <a:cxnLst/>
              <a:rect l="l" t="t" r="r" b="b"/>
              <a:pathLst>
                <a:path w="16217" h="15841" extrusionOk="0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23;p32">
              <a:extLst>
                <a:ext uri="{FF2B5EF4-FFF2-40B4-BE49-F238E27FC236}">
                  <a16:creationId xmlns:a16="http://schemas.microsoft.com/office/drawing/2014/main" id="{E8F74ADB-D11D-8D18-3848-2DF69D5510C0}"/>
                </a:ext>
              </a:extLst>
            </p:cNvPr>
            <p:cNvSpPr/>
            <p:nvPr/>
          </p:nvSpPr>
          <p:spPr>
            <a:xfrm>
              <a:off x="4822425" y="2778250"/>
              <a:ext cx="119300" cy="63825"/>
            </a:xfrm>
            <a:custGeom>
              <a:avLst/>
              <a:gdLst/>
              <a:ahLst/>
              <a:cxnLst/>
              <a:rect l="l" t="t" r="r" b="b"/>
              <a:pathLst>
                <a:path w="4772" h="2553" extrusionOk="0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24;p32">
              <a:extLst>
                <a:ext uri="{FF2B5EF4-FFF2-40B4-BE49-F238E27FC236}">
                  <a16:creationId xmlns:a16="http://schemas.microsoft.com/office/drawing/2014/main" id="{546FDCB6-94F2-E4FC-8D73-BDA26A154452}"/>
                </a:ext>
              </a:extLst>
            </p:cNvPr>
            <p:cNvSpPr/>
            <p:nvPr/>
          </p:nvSpPr>
          <p:spPr>
            <a:xfrm>
              <a:off x="4547800" y="2671000"/>
              <a:ext cx="200375" cy="220775"/>
            </a:xfrm>
            <a:custGeom>
              <a:avLst/>
              <a:gdLst/>
              <a:ahLst/>
              <a:cxnLst/>
              <a:rect l="l" t="t" r="r" b="b"/>
              <a:pathLst>
                <a:path w="8015" h="8831" extrusionOk="0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25;p32">
              <a:extLst>
                <a:ext uri="{FF2B5EF4-FFF2-40B4-BE49-F238E27FC236}">
                  <a16:creationId xmlns:a16="http://schemas.microsoft.com/office/drawing/2014/main" id="{8A591D37-F8BE-723D-53A8-CB433290212D}"/>
                </a:ext>
              </a:extLst>
            </p:cNvPr>
            <p:cNvSpPr/>
            <p:nvPr/>
          </p:nvSpPr>
          <p:spPr>
            <a:xfrm>
              <a:off x="4533150" y="2640675"/>
              <a:ext cx="191475" cy="159550"/>
            </a:xfrm>
            <a:custGeom>
              <a:avLst/>
              <a:gdLst/>
              <a:ahLst/>
              <a:cxnLst/>
              <a:rect l="l" t="t" r="r" b="b"/>
              <a:pathLst>
                <a:path w="7659" h="6382" extrusionOk="0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26;p32">
              <a:extLst>
                <a:ext uri="{FF2B5EF4-FFF2-40B4-BE49-F238E27FC236}">
                  <a16:creationId xmlns:a16="http://schemas.microsoft.com/office/drawing/2014/main" id="{E02E69E8-0762-031B-0807-FA049920F68F}"/>
                </a:ext>
              </a:extLst>
            </p:cNvPr>
            <p:cNvSpPr/>
            <p:nvPr/>
          </p:nvSpPr>
          <p:spPr>
            <a:xfrm>
              <a:off x="3978150" y="2401100"/>
              <a:ext cx="237525" cy="148050"/>
            </a:xfrm>
            <a:custGeom>
              <a:avLst/>
              <a:gdLst/>
              <a:ahLst/>
              <a:cxnLst/>
              <a:rect l="l" t="t" r="r" b="b"/>
              <a:pathLst>
                <a:path w="9501" h="5922" extrusionOk="0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27;p32">
              <a:extLst>
                <a:ext uri="{FF2B5EF4-FFF2-40B4-BE49-F238E27FC236}">
                  <a16:creationId xmlns:a16="http://schemas.microsoft.com/office/drawing/2014/main" id="{68A8415A-7711-7158-B66D-D20AEE5B08BE}"/>
                </a:ext>
              </a:extLst>
            </p:cNvPr>
            <p:cNvSpPr/>
            <p:nvPr/>
          </p:nvSpPr>
          <p:spPr>
            <a:xfrm>
              <a:off x="4036750" y="2474325"/>
              <a:ext cx="49725" cy="55475"/>
            </a:xfrm>
            <a:custGeom>
              <a:avLst/>
              <a:gdLst/>
              <a:ahLst/>
              <a:cxnLst/>
              <a:rect l="l" t="t" r="r" b="b"/>
              <a:pathLst>
                <a:path w="1989" h="2219" extrusionOk="0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28;p32">
              <a:extLst>
                <a:ext uri="{FF2B5EF4-FFF2-40B4-BE49-F238E27FC236}">
                  <a16:creationId xmlns:a16="http://schemas.microsoft.com/office/drawing/2014/main" id="{D44D817B-3CF0-E9EA-4F39-32D30E5367A0}"/>
                </a:ext>
              </a:extLst>
            </p:cNvPr>
            <p:cNvSpPr/>
            <p:nvPr/>
          </p:nvSpPr>
          <p:spPr>
            <a:xfrm>
              <a:off x="3957250" y="2483750"/>
              <a:ext cx="127650" cy="81625"/>
            </a:xfrm>
            <a:custGeom>
              <a:avLst/>
              <a:gdLst/>
              <a:ahLst/>
              <a:cxnLst/>
              <a:rect l="l" t="t" r="r" b="b"/>
              <a:pathLst>
                <a:path w="5106" h="3265" extrusionOk="0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29;p32">
              <a:extLst>
                <a:ext uri="{FF2B5EF4-FFF2-40B4-BE49-F238E27FC236}">
                  <a16:creationId xmlns:a16="http://schemas.microsoft.com/office/drawing/2014/main" id="{65D489A8-9327-3721-79BD-E34514E05F64}"/>
                </a:ext>
              </a:extLst>
            </p:cNvPr>
            <p:cNvSpPr/>
            <p:nvPr/>
          </p:nvSpPr>
          <p:spPr>
            <a:xfrm>
              <a:off x="3989150" y="2555400"/>
              <a:ext cx="83725" cy="52850"/>
            </a:xfrm>
            <a:custGeom>
              <a:avLst/>
              <a:gdLst/>
              <a:ahLst/>
              <a:cxnLst/>
              <a:rect l="l" t="t" r="r" b="b"/>
              <a:pathLst>
                <a:path w="3349" h="2114" extrusionOk="0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730;p32">
              <a:extLst>
                <a:ext uri="{FF2B5EF4-FFF2-40B4-BE49-F238E27FC236}">
                  <a16:creationId xmlns:a16="http://schemas.microsoft.com/office/drawing/2014/main" id="{BF943B33-3822-B095-2AFF-CD749B15584B}"/>
                </a:ext>
              </a:extLst>
            </p:cNvPr>
            <p:cNvGrpSpPr/>
            <p:nvPr/>
          </p:nvGrpSpPr>
          <p:grpSpPr>
            <a:xfrm>
              <a:off x="3866750" y="2520350"/>
              <a:ext cx="78475" cy="60700"/>
              <a:chOff x="3866750" y="2520350"/>
              <a:chExt cx="78475" cy="60700"/>
            </a:xfrm>
          </p:grpSpPr>
          <p:sp>
            <p:nvSpPr>
              <p:cNvPr id="184" name="Google Shape;1731;p32">
                <a:extLst>
                  <a:ext uri="{FF2B5EF4-FFF2-40B4-BE49-F238E27FC236}">
                    <a16:creationId xmlns:a16="http://schemas.microsoft.com/office/drawing/2014/main" id="{08A663A6-B84B-0609-2B70-A17CCA807056}"/>
                  </a:ext>
                </a:extLst>
              </p:cNvPr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252" extrusionOk="0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32;p32">
                <a:extLst>
                  <a:ext uri="{FF2B5EF4-FFF2-40B4-BE49-F238E27FC236}">
                    <a16:creationId xmlns:a16="http://schemas.microsoft.com/office/drawing/2014/main" id="{9121F6D4-222A-03C1-F93C-2D702DF5F28F}"/>
                  </a:ext>
                </a:extLst>
              </p:cNvPr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27" extrusionOk="0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33;p32">
                <a:extLst>
                  <a:ext uri="{FF2B5EF4-FFF2-40B4-BE49-F238E27FC236}">
                    <a16:creationId xmlns:a16="http://schemas.microsoft.com/office/drawing/2014/main" id="{AA53A28A-41A1-E603-8895-B291847EE82E}"/>
                  </a:ext>
                </a:extLst>
              </p:cNvPr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2428" extrusionOk="0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34;p32">
                <a:extLst>
                  <a:ext uri="{FF2B5EF4-FFF2-40B4-BE49-F238E27FC236}">
                    <a16:creationId xmlns:a16="http://schemas.microsoft.com/office/drawing/2014/main" id="{6786AFF1-8289-C2D7-5ABD-C73C316F414F}"/>
                  </a:ext>
                </a:extLst>
              </p:cNvPr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avLst/>
                <a:gdLst/>
                <a:ahLst/>
                <a:cxnLst/>
                <a:rect l="l" t="t" r="r" b="b"/>
                <a:pathLst>
                  <a:path w="147" h="210" extrusionOk="0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" name="Google Shape;1735;p32">
              <a:extLst>
                <a:ext uri="{FF2B5EF4-FFF2-40B4-BE49-F238E27FC236}">
                  <a16:creationId xmlns:a16="http://schemas.microsoft.com/office/drawing/2014/main" id="{1B79CFBF-36FE-B374-1816-B2F9D4BADD89}"/>
                </a:ext>
              </a:extLst>
            </p:cNvPr>
            <p:cNvSpPr/>
            <p:nvPr/>
          </p:nvSpPr>
          <p:spPr>
            <a:xfrm>
              <a:off x="3799775" y="2577900"/>
              <a:ext cx="14675" cy="29325"/>
            </a:xfrm>
            <a:custGeom>
              <a:avLst/>
              <a:gdLst/>
              <a:ahLst/>
              <a:cxnLst/>
              <a:rect l="l" t="t" r="r" b="b"/>
              <a:pathLst>
                <a:path w="587" h="1173" extrusionOk="0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36;p32">
              <a:extLst>
                <a:ext uri="{FF2B5EF4-FFF2-40B4-BE49-F238E27FC236}">
                  <a16:creationId xmlns:a16="http://schemas.microsoft.com/office/drawing/2014/main" id="{829B5B45-5BB6-B26C-4A6A-DA537126D3A9}"/>
                </a:ext>
              </a:extLst>
            </p:cNvPr>
            <p:cNvSpPr/>
            <p:nvPr/>
          </p:nvSpPr>
          <p:spPr>
            <a:xfrm>
              <a:off x="3567525" y="2564825"/>
              <a:ext cx="160625" cy="134450"/>
            </a:xfrm>
            <a:custGeom>
              <a:avLst/>
              <a:gdLst/>
              <a:ahLst/>
              <a:cxnLst/>
              <a:rect l="l" t="t" r="r" b="b"/>
              <a:pathLst>
                <a:path w="6425" h="5378" extrusionOk="0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37;p32">
              <a:extLst>
                <a:ext uri="{FF2B5EF4-FFF2-40B4-BE49-F238E27FC236}">
                  <a16:creationId xmlns:a16="http://schemas.microsoft.com/office/drawing/2014/main" id="{B5946D3F-BF69-3F4E-2977-1EC957B15D61}"/>
                </a:ext>
              </a:extLst>
            </p:cNvPr>
            <p:cNvSpPr/>
            <p:nvPr/>
          </p:nvSpPr>
          <p:spPr>
            <a:xfrm>
              <a:off x="4298300" y="2628625"/>
              <a:ext cx="25125" cy="19925"/>
            </a:xfrm>
            <a:custGeom>
              <a:avLst/>
              <a:gdLst/>
              <a:ahLst/>
              <a:cxnLst/>
              <a:rect l="l" t="t" r="r" b="b"/>
              <a:pathLst>
                <a:path w="1005" h="797" extrusionOk="0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38;p32">
              <a:extLst>
                <a:ext uri="{FF2B5EF4-FFF2-40B4-BE49-F238E27FC236}">
                  <a16:creationId xmlns:a16="http://schemas.microsoft.com/office/drawing/2014/main" id="{735B53C3-305A-EDFD-CF7E-997D8E5C6159}"/>
                </a:ext>
              </a:extLst>
            </p:cNvPr>
            <p:cNvSpPr/>
            <p:nvPr/>
          </p:nvSpPr>
          <p:spPr>
            <a:xfrm>
              <a:off x="4292025" y="2631250"/>
              <a:ext cx="295050" cy="237500"/>
            </a:xfrm>
            <a:custGeom>
              <a:avLst/>
              <a:gdLst/>
              <a:ahLst/>
              <a:cxnLst/>
              <a:rect l="l" t="t" r="r" b="b"/>
              <a:pathLst>
                <a:path w="11802" h="9500" extrusionOk="0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39;p32">
              <a:extLst>
                <a:ext uri="{FF2B5EF4-FFF2-40B4-BE49-F238E27FC236}">
                  <a16:creationId xmlns:a16="http://schemas.microsoft.com/office/drawing/2014/main" id="{41C26FA8-FCD2-5441-040B-87314E8AD65F}"/>
                </a:ext>
              </a:extLst>
            </p:cNvPr>
            <p:cNvSpPr/>
            <p:nvPr/>
          </p:nvSpPr>
          <p:spPr>
            <a:xfrm>
              <a:off x="4277375" y="2602475"/>
              <a:ext cx="51800" cy="43975"/>
            </a:xfrm>
            <a:custGeom>
              <a:avLst/>
              <a:gdLst/>
              <a:ahLst/>
              <a:cxnLst/>
              <a:rect l="l" t="t" r="r" b="b"/>
              <a:pathLst>
                <a:path w="2072" h="1759" extrusionOk="0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40;p32">
              <a:extLst>
                <a:ext uri="{FF2B5EF4-FFF2-40B4-BE49-F238E27FC236}">
                  <a16:creationId xmlns:a16="http://schemas.microsoft.com/office/drawing/2014/main" id="{34D01827-AFF8-E3CA-3022-DCA5B7CEB307}"/>
                </a:ext>
              </a:extLst>
            </p:cNvPr>
            <p:cNvSpPr/>
            <p:nvPr/>
          </p:nvSpPr>
          <p:spPr>
            <a:xfrm>
              <a:off x="4044600" y="2592025"/>
              <a:ext cx="260525" cy="107250"/>
            </a:xfrm>
            <a:custGeom>
              <a:avLst/>
              <a:gdLst/>
              <a:ahLst/>
              <a:cxnLst/>
              <a:rect l="l" t="t" r="r" b="b"/>
              <a:pathLst>
                <a:path w="10421" h="4290" extrusionOk="0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41;p32">
              <a:extLst>
                <a:ext uri="{FF2B5EF4-FFF2-40B4-BE49-F238E27FC236}">
                  <a16:creationId xmlns:a16="http://schemas.microsoft.com/office/drawing/2014/main" id="{7E9A0F52-229A-D7AE-A323-5DC61203FCC3}"/>
                </a:ext>
              </a:extLst>
            </p:cNvPr>
            <p:cNvSpPr/>
            <p:nvPr/>
          </p:nvSpPr>
          <p:spPr>
            <a:xfrm>
              <a:off x="4041450" y="2592550"/>
              <a:ext cx="39775" cy="35075"/>
            </a:xfrm>
            <a:custGeom>
              <a:avLst/>
              <a:gdLst/>
              <a:ahLst/>
              <a:cxnLst/>
              <a:rect l="l" t="t" r="r" b="b"/>
              <a:pathLst>
                <a:path w="1591" h="1403" extrusionOk="0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42;p32">
              <a:extLst>
                <a:ext uri="{FF2B5EF4-FFF2-40B4-BE49-F238E27FC236}">
                  <a16:creationId xmlns:a16="http://schemas.microsoft.com/office/drawing/2014/main" id="{6BD433F8-A2C7-497F-1DCF-D404954447CA}"/>
                </a:ext>
              </a:extLst>
            </p:cNvPr>
            <p:cNvSpPr/>
            <p:nvPr/>
          </p:nvSpPr>
          <p:spPr>
            <a:xfrm>
              <a:off x="4231325" y="2673625"/>
              <a:ext cx="139700" cy="134450"/>
            </a:xfrm>
            <a:custGeom>
              <a:avLst/>
              <a:gdLst/>
              <a:ahLst/>
              <a:cxnLst/>
              <a:rect l="l" t="t" r="r" b="b"/>
              <a:pathLst>
                <a:path w="5588" h="5378" extrusionOk="0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43;p32">
              <a:extLst>
                <a:ext uri="{FF2B5EF4-FFF2-40B4-BE49-F238E27FC236}">
                  <a16:creationId xmlns:a16="http://schemas.microsoft.com/office/drawing/2014/main" id="{535879B3-CE76-EA64-946A-6D29856222B7}"/>
                </a:ext>
              </a:extLst>
            </p:cNvPr>
            <p:cNvSpPr/>
            <p:nvPr/>
          </p:nvSpPr>
          <p:spPr>
            <a:xfrm>
              <a:off x="4345375" y="2791325"/>
              <a:ext cx="25125" cy="25650"/>
            </a:xfrm>
            <a:custGeom>
              <a:avLst/>
              <a:gdLst/>
              <a:ahLst/>
              <a:cxnLst/>
              <a:rect l="l" t="t" r="r" b="b"/>
              <a:pathLst>
                <a:path w="1005" h="1026" extrusionOk="0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44;p32">
              <a:extLst>
                <a:ext uri="{FF2B5EF4-FFF2-40B4-BE49-F238E27FC236}">
                  <a16:creationId xmlns:a16="http://schemas.microsoft.com/office/drawing/2014/main" id="{B881AFF4-D754-30EB-5003-A89E1BDFEC5A}"/>
                </a:ext>
              </a:extLst>
            </p:cNvPr>
            <p:cNvSpPr/>
            <p:nvPr/>
          </p:nvSpPr>
          <p:spPr>
            <a:xfrm>
              <a:off x="4136125" y="2704475"/>
              <a:ext cx="32475" cy="18350"/>
            </a:xfrm>
            <a:custGeom>
              <a:avLst/>
              <a:gdLst/>
              <a:ahLst/>
              <a:cxnLst/>
              <a:rect l="l" t="t" r="r" b="b"/>
              <a:pathLst>
                <a:path w="1299" h="734" extrusionOk="0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45;p32">
              <a:extLst>
                <a:ext uri="{FF2B5EF4-FFF2-40B4-BE49-F238E27FC236}">
                  <a16:creationId xmlns:a16="http://schemas.microsoft.com/office/drawing/2014/main" id="{A24201A6-A0AD-D086-2025-BCB199619260}"/>
                </a:ext>
              </a:extLst>
            </p:cNvPr>
            <p:cNvSpPr/>
            <p:nvPr/>
          </p:nvSpPr>
          <p:spPr>
            <a:xfrm>
              <a:off x="4184250" y="2677275"/>
              <a:ext cx="90000" cy="80075"/>
            </a:xfrm>
            <a:custGeom>
              <a:avLst/>
              <a:gdLst/>
              <a:ahLst/>
              <a:cxnLst/>
              <a:rect l="l" t="t" r="r" b="b"/>
              <a:pathLst>
                <a:path w="3600" h="3203" extrusionOk="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46;p32">
              <a:extLst>
                <a:ext uri="{FF2B5EF4-FFF2-40B4-BE49-F238E27FC236}">
                  <a16:creationId xmlns:a16="http://schemas.microsoft.com/office/drawing/2014/main" id="{38236B3B-8B18-7F8C-E78F-600B03E4A0B5}"/>
                </a:ext>
              </a:extLst>
            </p:cNvPr>
            <p:cNvSpPr/>
            <p:nvPr/>
          </p:nvSpPr>
          <p:spPr>
            <a:xfrm>
              <a:off x="4165950" y="2741625"/>
              <a:ext cx="22000" cy="63850"/>
            </a:xfrm>
            <a:custGeom>
              <a:avLst/>
              <a:gdLst/>
              <a:ahLst/>
              <a:cxnLst/>
              <a:rect l="l" t="t" r="r" b="b"/>
              <a:pathLst>
                <a:path w="880" h="2554" extrusionOk="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47;p32">
              <a:extLst>
                <a:ext uri="{FF2B5EF4-FFF2-40B4-BE49-F238E27FC236}">
                  <a16:creationId xmlns:a16="http://schemas.microsoft.com/office/drawing/2014/main" id="{4BC72272-3D1A-3C13-BB88-B8BC3C73A266}"/>
                </a:ext>
              </a:extLst>
            </p:cNvPr>
            <p:cNvSpPr/>
            <p:nvPr/>
          </p:nvSpPr>
          <p:spPr>
            <a:xfrm>
              <a:off x="4185300" y="2741625"/>
              <a:ext cx="5775" cy="13100"/>
            </a:xfrm>
            <a:custGeom>
              <a:avLst/>
              <a:gdLst/>
              <a:ahLst/>
              <a:cxnLst/>
              <a:rect l="l" t="t" r="r" b="b"/>
              <a:pathLst>
                <a:path w="231" h="524" extrusionOk="0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48;p32">
              <a:extLst>
                <a:ext uri="{FF2B5EF4-FFF2-40B4-BE49-F238E27FC236}">
                  <a16:creationId xmlns:a16="http://schemas.microsoft.com/office/drawing/2014/main" id="{692AC183-D562-DDDB-7A8C-EF8F8BE466E8}"/>
                </a:ext>
              </a:extLst>
            </p:cNvPr>
            <p:cNvSpPr/>
            <p:nvPr/>
          </p:nvSpPr>
          <p:spPr>
            <a:xfrm>
              <a:off x="4179025" y="2755750"/>
              <a:ext cx="7875" cy="18325"/>
            </a:xfrm>
            <a:custGeom>
              <a:avLst/>
              <a:gdLst/>
              <a:ahLst/>
              <a:cxnLst/>
              <a:rect l="l" t="t" r="r" b="b"/>
              <a:pathLst>
                <a:path w="315" h="733" extrusionOk="0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49;p32">
              <a:extLst>
                <a:ext uri="{FF2B5EF4-FFF2-40B4-BE49-F238E27FC236}">
                  <a16:creationId xmlns:a16="http://schemas.microsoft.com/office/drawing/2014/main" id="{B3B9368F-80DB-E54D-761B-51E9D46928F8}"/>
                </a:ext>
              </a:extLst>
            </p:cNvPr>
            <p:cNvSpPr/>
            <p:nvPr/>
          </p:nvSpPr>
          <p:spPr>
            <a:xfrm>
              <a:off x="4179025" y="2721750"/>
              <a:ext cx="18850" cy="23550"/>
            </a:xfrm>
            <a:custGeom>
              <a:avLst/>
              <a:gdLst/>
              <a:ahLst/>
              <a:cxnLst/>
              <a:rect l="l" t="t" r="r" b="b"/>
              <a:pathLst>
                <a:path w="754" h="942" extrusionOk="0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50;p32">
              <a:extLst>
                <a:ext uri="{FF2B5EF4-FFF2-40B4-BE49-F238E27FC236}">
                  <a16:creationId xmlns:a16="http://schemas.microsoft.com/office/drawing/2014/main" id="{F478BAFC-A866-405E-6491-C8A6C9EA6562}"/>
                </a:ext>
              </a:extLst>
            </p:cNvPr>
            <p:cNvSpPr/>
            <p:nvPr/>
          </p:nvSpPr>
          <p:spPr>
            <a:xfrm>
              <a:off x="4180075" y="2740050"/>
              <a:ext cx="58075" cy="71700"/>
            </a:xfrm>
            <a:custGeom>
              <a:avLst/>
              <a:gdLst/>
              <a:ahLst/>
              <a:cxnLst/>
              <a:rect l="l" t="t" r="r" b="b"/>
              <a:pathLst>
                <a:path w="2323" h="2868" extrusionOk="0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51;p32">
              <a:extLst>
                <a:ext uri="{FF2B5EF4-FFF2-40B4-BE49-F238E27FC236}">
                  <a16:creationId xmlns:a16="http://schemas.microsoft.com/office/drawing/2014/main" id="{4C81EC0B-76C4-D22D-182A-61395B047639}"/>
                </a:ext>
              </a:extLst>
            </p:cNvPr>
            <p:cNvSpPr/>
            <p:nvPr/>
          </p:nvSpPr>
          <p:spPr>
            <a:xfrm>
              <a:off x="4179025" y="2758875"/>
              <a:ext cx="299225" cy="252175"/>
            </a:xfrm>
            <a:custGeom>
              <a:avLst/>
              <a:gdLst/>
              <a:ahLst/>
              <a:cxnLst/>
              <a:rect l="l" t="t" r="r" b="b"/>
              <a:pathLst>
                <a:path w="11969" h="10087" extrusionOk="0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52;p32">
              <a:extLst>
                <a:ext uri="{FF2B5EF4-FFF2-40B4-BE49-F238E27FC236}">
                  <a16:creationId xmlns:a16="http://schemas.microsoft.com/office/drawing/2014/main" id="{A3D881DD-E717-AE2B-81A1-3528F66BFA68}"/>
                </a:ext>
              </a:extLst>
            </p:cNvPr>
            <p:cNvSpPr/>
            <p:nvPr/>
          </p:nvSpPr>
          <p:spPr>
            <a:xfrm>
              <a:off x="4409700" y="2852525"/>
              <a:ext cx="11025" cy="24075"/>
            </a:xfrm>
            <a:custGeom>
              <a:avLst/>
              <a:gdLst/>
              <a:ahLst/>
              <a:cxnLst/>
              <a:rect l="l" t="t" r="r" b="b"/>
              <a:pathLst>
                <a:path w="441" h="963" extrusionOk="0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53;p32">
              <a:extLst>
                <a:ext uri="{FF2B5EF4-FFF2-40B4-BE49-F238E27FC236}">
                  <a16:creationId xmlns:a16="http://schemas.microsoft.com/office/drawing/2014/main" id="{D1E4256A-CD41-4F43-CB36-1FCA1050F966}"/>
                </a:ext>
              </a:extLst>
            </p:cNvPr>
            <p:cNvSpPr/>
            <p:nvPr/>
          </p:nvSpPr>
          <p:spPr>
            <a:xfrm>
              <a:off x="4421225" y="2854100"/>
              <a:ext cx="69075" cy="54425"/>
            </a:xfrm>
            <a:custGeom>
              <a:avLst/>
              <a:gdLst/>
              <a:ahLst/>
              <a:cxnLst/>
              <a:rect l="l" t="t" r="r" b="b"/>
              <a:pathLst>
                <a:path w="2763" h="2177" extrusionOk="0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54;p32">
              <a:extLst>
                <a:ext uri="{FF2B5EF4-FFF2-40B4-BE49-F238E27FC236}">
                  <a16:creationId xmlns:a16="http://schemas.microsoft.com/office/drawing/2014/main" id="{C3BB216C-59DB-F3A6-6A20-4676FA725E1A}"/>
                </a:ext>
              </a:extLst>
            </p:cNvPr>
            <p:cNvSpPr/>
            <p:nvPr/>
          </p:nvSpPr>
          <p:spPr>
            <a:xfrm>
              <a:off x="4434300" y="2866125"/>
              <a:ext cx="108300" cy="133400"/>
            </a:xfrm>
            <a:custGeom>
              <a:avLst/>
              <a:gdLst/>
              <a:ahLst/>
              <a:cxnLst/>
              <a:rect l="l" t="t" r="r" b="b"/>
              <a:pathLst>
                <a:path w="4332" h="5336" extrusionOk="0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55;p32">
              <a:extLst>
                <a:ext uri="{FF2B5EF4-FFF2-40B4-BE49-F238E27FC236}">
                  <a16:creationId xmlns:a16="http://schemas.microsoft.com/office/drawing/2014/main" id="{ED90E51F-5DD7-3797-B907-F06BD3F27387}"/>
                </a:ext>
              </a:extLst>
            </p:cNvPr>
            <p:cNvSpPr/>
            <p:nvPr/>
          </p:nvSpPr>
          <p:spPr>
            <a:xfrm>
              <a:off x="4483475" y="2847275"/>
              <a:ext cx="5775" cy="13125"/>
            </a:xfrm>
            <a:custGeom>
              <a:avLst/>
              <a:gdLst/>
              <a:ahLst/>
              <a:cxnLst/>
              <a:rect l="l" t="t" r="r" b="b"/>
              <a:pathLst>
                <a:path w="231" h="525" extrusionOk="0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56;p32">
              <a:extLst>
                <a:ext uri="{FF2B5EF4-FFF2-40B4-BE49-F238E27FC236}">
                  <a16:creationId xmlns:a16="http://schemas.microsoft.com/office/drawing/2014/main" id="{62AD7181-4C22-09CC-60F4-27A859F2375A}"/>
                </a:ext>
              </a:extLst>
            </p:cNvPr>
            <p:cNvSpPr/>
            <p:nvPr/>
          </p:nvSpPr>
          <p:spPr>
            <a:xfrm>
              <a:off x="4300375" y="2959750"/>
              <a:ext cx="153825" cy="99925"/>
            </a:xfrm>
            <a:custGeom>
              <a:avLst/>
              <a:gdLst/>
              <a:ahLst/>
              <a:cxnLst/>
              <a:rect l="l" t="t" r="r" b="b"/>
              <a:pathLst>
                <a:path w="6153" h="3997" extrusionOk="0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57;p32">
              <a:extLst>
                <a:ext uri="{FF2B5EF4-FFF2-40B4-BE49-F238E27FC236}">
                  <a16:creationId xmlns:a16="http://schemas.microsoft.com/office/drawing/2014/main" id="{0AD2F310-1C88-B04D-309A-CF847E82AD3F}"/>
                </a:ext>
              </a:extLst>
            </p:cNvPr>
            <p:cNvSpPr/>
            <p:nvPr/>
          </p:nvSpPr>
          <p:spPr>
            <a:xfrm>
              <a:off x="4035700" y="2769350"/>
              <a:ext cx="180500" cy="151725"/>
            </a:xfrm>
            <a:custGeom>
              <a:avLst/>
              <a:gdLst/>
              <a:ahLst/>
              <a:cxnLst/>
              <a:rect l="l" t="t" r="r" b="b"/>
              <a:pathLst>
                <a:path w="7220" h="6069" extrusionOk="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58;p32">
              <a:extLst>
                <a:ext uri="{FF2B5EF4-FFF2-40B4-BE49-F238E27FC236}">
                  <a16:creationId xmlns:a16="http://schemas.microsoft.com/office/drawing/2014/main" id="{6496B098-02C4-5D5B-CD7D-A81A13F6D7FC}"/>
                </a:ext>
              </a:extLst>
            </p:cNvPr>
            <p:cNvSpPr/>
            <p:nvPr/>
          </p:nvSpPr>
          <p:spPr>
            <a:xfrm>
              <a:off x="4003800" y="2919475"/>
              <a:ext cx="238550" cy="273600"/>
            </a:xfrm>
            <a:custGeom>
              <a:avLst/>
              <a:gdLst/>
              <a:ahLst/>
              <a:cxnLst/>
              <a:rect l="l" t="t" r="r" b="b"/>
              <a:pathLst>
                <a:path w="9542" h="10944" extrusionOk="0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59;p32">
              <a:extLst>
                <a:ext uri="{FF2B5EF4-FFF2-40B4-BE49-F238E27FC236}">
                  <a16:creationId xmlns:a16="http://schemas.microsoft.com/office/drawing/2014/main" id="{E7485B02-ED5C-30EB-4597-F67319539455}"/>
                </a:ext>
              </a:extLst>
            </p:cNvPr>
            <p:cNvSpPr/>
            <p:nvPr/>
          </p:nvSpPr>
          <p:spPr>
            <a:xfrm>
              <a:off x="4166475" y="3025650"/>
              <a:ext cx="219725" cy="166900"/>
            </a:xfrm>
            <a:custGeom>
              <a:avLst/>
              <a:gdLst/>
              <a:ahLst/>
              <a:cxnLst/>
              <a:rect l="l" t="t" r="r" b="b"/>
              <a:pathLst>
                <a:path w="8789" h="6676" extrusionOk="0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60;p32">
              <a:extLst>
                <a:ext uri="{FF2B5EF4-FFF2-40B4-BE49-F238E27FC236}">
                  <a16:creationId xmlns:a16="http://schemas.microsoft.com/office/drawing/2014/main" id="{DD24BF8A-F342-70E4-3083-280993BDB13C}"/>
                </a:ext>
              </a:extLst>
            </p:cNvPr>
            <p:cNvSpPr/>
            <p:nvPr/>
          </p:nvSpPr>
          <p:spPr>
            <a:xfrm>
              <a:off x="4213550" y="2979100"/>
              <a:ext cx="96800" cy="85825"/>
            </a:xfrm>
            <a:custGeom>
              <a:avLst/>
              <a:gdLst/>
              <a:ahLst/>
              <a:cxnLst/>
              <a:rect l="l" t="t" r="r" b="b"/>
              <a:pathLst>
                <a:path w="3872" h="3433" extrusionOk="0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61;p32">
              <a:extLst>
                <a:ext uri="{FF2B5EF4-FFF2-40B4-BE49-F238E27FC236}">
                  <a16:creationId xmlns:a16="http://schemas.microsoft.com/office/drawing/2014/main" id="{70996345-8687-7D50-B97C-8C10416662B4}"/>
                </a:ext>
              </a:extLst>
            </p:cNvPr>
            <p:cNvSpPr/>
            <p:nvPr/>
          </p:nvSpPr>
          <p:spPr>
            <a:xfrm>
              <a:off x="4292025" y="3059150"/>
              <a:ext cx="21975" cy="26175"/>
            </a:xfrm>
            <a:custGeom>
              <a:avLst/>
              <a:gdLst/>
              <a:ahLst/>
              <a:cxnLst/>
              <a:rect l="l" t="t" r="r" b="b"/>
              <a:pathLst>
                <a:path w="879" h="1047" extrusionOk="0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762;p32">
              <a:extLst>
                <a:ext uri="{FF2B5EF4-FFF2-40B4-BE49-F238E27FC236}">
                  <a16:creationId xmlns:a16="http://schemas.microsoft.com/office/drawing/2014/main" id="{F4BCAF4B-68AB-706C-4406-9279B7CD3388}"/>
                </a:ext>
              </a:extLst>
            </p:cNvPr>
            <p:cNvSpPr/>
            <p:nvPr/>
          </p:nvSpPr>
          <p:spPr>
            <a:xfrm>
              <a:off x="4282600" y="3069600"/>
              <a:ext cx="148050" cy="196175"/>
            </a:xfrm>
            <a:custGeom>
              <a:avLst/>
              <a:gdLst/>
              <a:ahLst/>
              <a:cxnLst/>
              <a:rect l="l" t="t" r="r" b="b"/>
              <a:pathLst>
                <a:path w="5922" h="7847" extrusionOk="0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763;p32">
              <a:extLst>
                <a:ext uri="{FF2B5EF4-FFF2-40B4-BE49-F238E27FC236}">
                  <a16:creationId xmlns:a16="http://schemas.microsoft.com/office/drawing/2014/main" id="{B9F41EEF-CAF3-0D35-C4A3-6FFEFDAB0452}"/>
                </a:ext>
              </a:extLst>
            </p:cNvPr>
            <p:cNvSpPr/>
            <p:nvPr/>
          </p:nvSpPr>
          <p:spPr>
            <a:xfrm>
              <a:off x="4175375" y="3163750"/>
              <a:ext cx="121375" cy="147025"/>
            </a:xfrm>
            <a:custGeom>
              <a:avLst/>
              <a:gdLst/>
              <a:ahLst/>
              <a:cxnLst/>
              <a:rect l="l" t="t" r="r" b="b"/>
              <a:pathLst>
                <a:path w="4855" h="5881" extrusionOk="0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764;p32">
              <a:extLst>
                <a:ext uri="{FF2B5EF4-FFF2-40B4-BE49-F238E27FC236}">
                  <a16:creationId xmlns:a16="http://schemas.microsoft.com/office/drawing/2014/main" id="{831F0483-B76C-4E00-7227-1AEDC309D6C4}"/>
                </a:ext>
              </a:extLst>
            </p:cNvPr>
            <p:cNvSpPr/>
            <p:nvPr/>
          </p:nvSpPr>
          <p:spPr>
            <a:xfrm>
              <a:off x="4145025" y="325895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765;p32">
              <a:extLst>
                <a:ext uri="{FF2B5EF4-FFF2-40B4-BE49-F238E27FC236}">
                  <a16:creationId xmlns:a16="http://schemas.microsoft.com/office/drawing/2014/main" id="{8B434A36-4E2F-E16E-1C39-9511D9445936}"/>
                </a:ext>
              </a:extLst>
            </p:cNvPr>
            <p:cNvSpPr/>
            <p:nvPr/>
          </p:nvSpPr>
          <p:spPr>
            <a:xfrm>
              <a:off x="4115200" y="3182075"/>
              <a:ext cx="83725" cy="82675"/>
            </a:xfrm>
            <a:custGeom>
              <a:avLst/>
              <a:gdLst/>
              <a:ahLst/>
              <a:cxnLst/>
              <a:rect l="l" t="t" r="r" b="b"/>
              <a:pathLst>
                <a:path w="3349" h="3307" extrusionOk="0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766;p32">
              <a:extLst>
                <a:ext uri="{FF2B5EF4-FFF2-40B4-BE49-F238E27FC236}">
                  <a16:creationId xmlns:a16="http://schemas.microsoft.com/office/drawing/2014/main" id="{54A5AF63-607F-B47A-B373-D74DC0B0978B}"/>
                </a:ext>
              </a:extLst>
            </p:cNvPr>
            <p:cNvSpPr/>
            <p:nvPr/>
          </p:nvSpPr>
          <p:spPr>
            <a:xfrm>
              <a:off x="3898125" y="3081625"/>
              <a:ext cx="188350" cy="127150"/>
            </a:xfrm>
            <a:custGeom>
              <a:avLst/>
              <a:gdLst/>
              <a:ahLst/>
              <a:cxnLst/>
              <a:rect l="l" t="t" r="r" b="b"/>
              <a:pathLst>
                <a:path w="7534" h="5086" extrusionOk="0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767;p32">
              <a:extLst>
                <a:ext uri="{FF2B5EF4-FFF2-40B4-BE49-F238E27FC236}">
                  <a16:creationId xmlns:a16="http://schemas.microsoft.com/office/drawing/2014/main" id="{D05A063B-96E6-AAF1-CA60-22FF919EBFC0}"/>
                </a:ext>
              </a:extLst>
            </p:cNvPr>
            <p:cNvSpPr/>
            <p:nvPr/>
          </p:nvSpPr>
          <p:spPr>
            <a:xfrm>
              <a:off x="3821225" y="2747900"/>
              <a:ext cx="223400" cy="207700"/>
            </a:xfrm>
            <a:custGeom>
              <a:avLst/>
              <a:gdLst/>
              <a:ahLst/>
              <a:cxnLst/>
              <a:rect l="l" t="t" r="r" b="b"/>
              <a:pathLst>
                <a:path w="8936" h="8308" extrusionOk="0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768;p32">
              <a:extLst>
                <a:ext uri="{FF2B5EF4-FFF2-40B4-BE49-F238E27FC236}">
                  <a16:creationId xmlns:a16="http://schemas.microsoft.com/office/drawing/2014/main" id="{1B1D444D-8522-8A03-84C3-80036125939B}"/>
                </a:ext>
              </a:extLst>
            </p:cNvPr>
            <p:cNvSpPr/>
            <p:nvPr/>
          </p:nvSpPr>
          <p:spPr>
            <a:xfrm>
              <a:off x="3792975" y="2679900"/>
              <a:ext cx="57050" cy="111450"/>
            </a:xfrm>
            <a:custGeom>
              <a:avLst/>
              <a:gdLst/>
              <a:ahLst/>
              <a:cxnLst/>
              <a:rect l="l" t="t" r="r" b="b"/>
              <a:pathLst>
                <a:path w="2282" h="4458" extrusionOk="0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769;p32">
              <a:extLst>
                <a:ext uri="{FF2B5EF4-FFF2-40B4-BE49-F238E27FC236}">
                  <a16:creationId xmlns:a16="http://schemas.microsoft.com/office/drawing/2014/main" id="{14D9AACB-8699-1560-C5D3-5926ED67DCB1}"/>
                </a:ext>
              </a:extLst>
            </p:cNvPr>
            <p:cNvSpPr/>
            <p:nvPr/>
          </p:nvSpPr>
          <p:spPr>
            <a:xfrm>
              <a:off x="3568575" y="2683550"/>
              <a:ext cx="289825" cy="280400"/>
            </a:xfrm>
            <a:custGeom>
              <a:avLst/>
              <a:gdLst/>
              <a:ahLst/>
              <a:cxnLst/>
              <a:rect l="l" t="t" r="r" b="b"/>
              <a:pathLst>
                <a:path w="11593" h="11216" extrusionOk="0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770;p32">
              <a:extLst>
                <a:ext uri="{FF2B5EF4-FFF2-40B4-BE49-F238E27FC236}">
                  <a16:creationId xmlns:a16="http://schemas.microsoft.com/office/drawing/2014/main" id="{2F259378-137F-94AD-3A38-65D1311D9971}"/>
                </a:ext>
              </a:extLst>
            </p:cNvPr>
            <p:cNvSpPr/>
            <p:nvPr/>
          </p:nvSpPr>
          <p:spPr>
            <a:xfrm>
              <a:off x="3511050" y="2702400"/>
              <a:ext cx="167400" cy="132350"/>
            </a:xfrm>
            <a:custGeom>
              <a:avLst/>
              <a:gdLst/>
              <a:ahLst/>
              <a:cxnLst/>
              <a:rect l="l" t="t" r="r" b="b"/>
              <a:pathLst>
                <a:path w="6696" h="5294" extrusionOk="0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771;p32">
              <a:extLst>
                <a:ext uri="{FF2B5EF4-FFF2-40B4-BE49-F238E27FC236}">
                  <a16:creationId xmlns:a16="http://schemas.microsoft.com/office/drawing/2014/main" id="{5DECE9C7-309B-18DD-15C9-EE223E54AA7A}"/>
                </a:ext>
              </a:extLst>
            </p:cNvPr>
            <p:cNvSpPr/>
            <p:nvPr/>
          </p:nvSpPr>
          <p:spPr>
            <a:xfrm>
              <a:off x="3450875" y="2834200"/>
              <a:ext cx="118775" cy="95225"/>
            </a:xfrm>
            <a:custGeom>
              <a:avLst/>
              <a:gdLst/>
              <a:ahLst/>
              <a:cxnLst/>
              <a:rect l="l" t="t" r="r" b="b"/>
              <a:pathLst>
                <a:path w="4751" h="3809" extrusionOk="0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772;p32">
              <a:extLst>
                <a:ext uri="{FF2B5EF4-FFF2-40B4-BE49-F238E27FC236}">
                  <a16:creationId xmlns:a16="http://schemas.microsoft.com/office/drawing/2014/main" id="{ABD8D16E-7FC4-B724-B932-8F80EA34F21E}"/>
                </a:ext>
              </a:extLst>
            </p:cNvPr>
            <p:cNvSpPr/>
            <p:nvPr/>
          </p:nvSpPr>
          <p:spPr>
            <a:xfrm>
              <a:off x="3450375" y="2838400"/>
              <a:ext cx="170550" cy="187800"/>
            </a:xfrm>
            <a:custGeom>
              <a:avLst/>
              <a:gdLst/>
              <a:ahLst/>
              <a:cxnLst/>
              <a:rect l="l" t="t" r="r" b="b"/>
              <a:pathLst>
                <a:path w="6822" h="7512" extrusionOk="0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73;p32">
              <a:extLst>
                <a:ext uri="{FF2B5EF4-FFF2-40B4-BE49-F238E27FC236}">
                  <a16:creationId xmlns:a16="http://schemas.microsoft.com/office/drawing/2014/main" id="{35850917-EAB1-FAF5-E667-2539F8AF6903}"/>
                </a:ext>
              </a:extLst>
            </p:cNvPr>
            <p:cNvSpPr/>
            <p:nvPr/>
          </p:nvSpPr>
          <p:spPr>
            <a:xfrm>
              <a:off x="3518375" y="2873975"/>
              <a:ext cx="235400" cy="218150"/>
            </a:xfrm>
            <a:custGeom>
              <a:avLst/>
              <a:gdLst/>
              <a:ahLst/>
              <a:cxnLst/>
              <a:rect l="l" t="t" r="r" b="b"/>
              <a:pathLst>
                <a:path w="9416" h="8726" extrusionOk="0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74;p32">
              <a:extLst>
                <a:ext uri="{FF2B5EF4-FFF2-40B4-BE49-F238E27FC236}">
                  <a16:creationId xmlns:a16="http://schemas.microsoft.com/office/drawing/2014/main" id="{16961CC2-F570-AEFE-C38B-346003DB2884}"/>
                </a:ext>
              </a:extLst>
            </p:cNvPr>
            <p:cNvSpPr/>
            <p:nvPr/>
          </p:nvSpPr>
          <p:spPr>
            <a:xfrm>
              <a:off x="3617750" y="3020950"/>
              <a:ext cx="108825" cy="79025"/>
            </a:xfrm>
            <a:custGeom>
              <a:avLst/>
              <a:gdLst/>
              <a:ahLst/>
              <a:cxnLst/>
              <a:rect l="l" t="t" r="r" b="b"/>
              <a:pathLst>
                <a:path w="4353" h="3161" extrusionOk="0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75;p32">
              <a:extLst>
                <a:ext uri="{FF2B5EF4-FFF2-40B4-BE49-F238E27FC236}">
                  <a16:creationId xmlns:a16="http://schemas.microsoft.com/office/drawing/2014/main" id="{6976C026-D83A-A114-9E11-FC250F3890C4}"/>
                </a:ext>
              </a:extLst>
            </p:cNvPr>
            <p:cNvSpPr/>
            <p:nvPr/>
          </p:nvSpPr>
          <p:spPr>
            <a:xfrm>
              <a:off x="3442525" y="2997925"/>
              <a:ext cx="93125" cy="68050"/>
            </a:xfrm>
            <a:custGeom>
              <a:avLst/>
              <a:gdLst/>
              <a:ahLst/>
              <a:cxnLst/>
              <a:rect l="l" t="t" r="r" b="b"/>
              <a:pathLst>
                <a:path w="3725" h="2722" extrusionOk="0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76;p32">
              <a:extLst>
                <a:ext uri="{FF2B5EF4-FFF2-40B4-BE49-F238E27FC236}">
                  <a16:creationId xmlns:a16="http://schemas.microsoft.com/office/drawing/2014/main" id="{20E6DF1C-7D49-DC6F-2DAE-F127ED22DEBA}"/>
                </a:ext>
              </a:extLst>
            </p:cNvPr>
            <p:cNvSpPr/>
            <p:nvPr/>
          </p:nvSpPr>
          <p:spPr>
            <a:xfrm>
              <a:off x="3452975" y="3056525"/>
              <a:ext cx="44500" cy="26700"/>
            </a:xfrm>
            <a:custGeom>
              <a:avLst/>
              <a:gdLst/>
              <a:ahLst/>
              <a:cxnLst/>
              <a:rect l="l" t="t" r="r" b="b"/>
              <a:pathLst>
                <a:path w="1780" h="1068" extrusionOk="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777;p32">
              <a:extLst>
                <a:ext uri="{FF2B5EF4-FFF2-40B4-BE49-F238E27FC236}">
                  <a16:creationId xmlns:a16="http://schemas.microsoft.com/office/drawing/2014/main" id="{DFA09973-48F6-BD04-7E47-EB1313553A48}"/>
                </a:ext>
              </a:extLst>
            </p:cNvPr>
            <p:cNvGrpSpPr/>
            <p:nvPr/>
          </p:nvGrpSpPr>
          <p:grpSpPr>
            <a:xfrm>
              <a:off x="3450375" y="3038225"/>
              <a:ext cx="132875" cy="99400"/>
              <a:chOff x="3450375" y="3038225"/>
              <a:chExt cx="132875" cy="99400"/>
            </a:xfrm>
          </p:grpSpPr>
          <p:sp>
            <p:nvSpPr>
              <p:cNvPr id="182" name="Google Shape;1778;p32">
                <a:extLst>
                  <a:ext uri="{FF2B5EF4-FFF2-40B4-BE49-F238E27FC236}">
                    <a16:creationId xmlns:a16="http://schemas.microsoft.com/office/drawing/2014/main" id="{A2A99542-40D7-5617-EDDD-C522B83843CD}"/>
                  </a:ext>
                </a:extLst>
              </p:cNvPr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842" h="545" extrusionOk="0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79;p32">
                <a:extLst>
                  <a:ext uri="{FF2B5EF4-FFF2-40B4-BE49-F238E27FC236}">
                    <a16:creationId xmlns:a16="http://schemas.microsoft.com/office/drawing/2014/main" id="{DD865427-153D-2963-16D5-AFC04ABDE187}"/>
                  </a:ext>
                </a:extLst>
              </p:cNvPr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avLst/>
                <a:gdLst/>
                <a:ahLst/>
                <a:cxnLst/>
                <a:rect l="l" t="t" r="r" b="b"/>
                <a:pathLst>
                  <a:path w="4081" h="3244" extrusionOk="0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" name="Google Shape;1780;p32">
              <a:extLst>
                <a:ext uri="{FF2B5EF4-FFF2-40B4-BE49-F238E27FC236}">
                  <a16:creationId xmlns:a16="http://schemas.microsoft.com/office/drawing/2014/main" id="{ED08CB79-4272-5296-2562-11A7B55E3C84}"/>
                </a:ext>
              </a:extLst>
            </p:cNvPr>
            <p:cNvSpPr/>
            <p:nvPr/>
          </p:nvSpPr>
          <p:spPr>
            <a:xfrm>
              <a:off x="3503200" y="3095750"/>
              <a:ext cx="40300" cy="48150"/>
            </a:xfrm>
            <a:custGeom>
              <a:avLst/>
              <a:gdLst/>
              <a:ahLst/>
              <a:cxnLst/>
              <a:rect l="l" t="t" r="r" b="b"/>
              <a:pathLst>
                <a:path w="1612" h="1926" extrusionOk="0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81;p32">
              <a:extLst>
                <a:ext uri="{FF2B5EF4-FFF2-40B4-BE49-F238E27FC236}">
                  <a16:creationId xmlns:a16="http://schemas.microsoft.com/office/drawing/2014/main" id="{E4A5D043-CC73-DB58-0903-D895C0C3134E}"/>
                </a:ext>
              </a:extLst>
            </p:cNvPr>
            <p:cNvSpPr/>
            <p:nvPr/>
          </p:nvSpPr>
          <p:spPr>
            <a:xfrm>
              <a:off x="3529350" y="3117725"/>
              <a:ext cx="58600" cy="62800"/>
            </a:xfrm>
            <a:custGeom>
              <a:avLst/>
              <a:gdLst/>
              <a:ahLst/>
              <a:cxnLst/>
              <a:rect l="l" t="t" r="r" b="b"/>
              <a:pathLst>
                <a:path w="2344" h="2512" extrusionOk="0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82;p32">
              <a:extLst>
                <a:ext uri="{FF2B5EF4-FFF2-40B4-BE49-F238E27FC236}">
                  <a16:creationId xmlns:a16="http://schemas.microsoft.com/office/drawing/2014/main" id="{2D3DCE7A-0CE0-3EE9-69DD-8E204B1FAB9F}"/>
                </a:ext>
              </a:extLst>
            </p:cNvPr>
            <p:cNvSpPr/>
            <p:nvPr/>
          </p:nvSpPr>
          <p:spPr>
            <a:xfrm>
              <a:off x="3570150" y="3086875"/>
              <a:ext cx="89475" cy="94175"/>
            </a:xfrm>
            <a:custGeom>
              <a:avLst/>
              <a:gdLst/>
              <a:ahLst/>
              <a:cxnLst/>
              <a:rect l="l" t="t" r="r" b="b"/>
              <a:pathLst>
                <a:path w="3579" h="3767" extrusionOk="0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83;p32">
              <a:extLst>
                <a:ext uri="{FF2B5EF4-FFF2-40B4-BE49-F238E27FC236}">
                  <a16:creationId xmlns:a16="http://schemas.microsoft.com/office/drawing/2014/main" id="{F18944C0-5473-A388-0A07-D42F91FFC823}"/>
                </a:ext>
              </a:extLst>
            </p:cNvPr>
            <p:cNvSpPr/>
            <p:nvPr/>
          </p:nvSpPr>
          <p:spPr>
            <a:xfrm>
              <a:off x="3647050" y="3079025"/>
              <a:ext cx="61225" cy="95750"/>
            </a:xfrm>
            <a:custGeom>
              <a:avLst/>
              <a:gdLst/>
              <a:ahLst/>
              <a:cxnLst/>
              <a:rect l="l" t="t" r="r" b="b"/>
              <a:pathLst>
                <a:path w="2449" h="3830" extrusionOk="0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84;p32">
              <a:extLst>
                <a:ext uri="{FF2B5EF4-FFF2-40B4-BE49-F238E27FC236}">
                  <a16:creationId xmlns:a16="http://schemas.microsoft.com/office/drawing/2014/main" id="{99A3C164-22DD-A32C-B86F-48606E0CF94E}"/>
                </a:ext>
              </a:extLst>
            </p:cNvPr>
            <p:cNvSpPr/>
            <p:nvPr/>
          </p:nvSpPr>
          <p:spPr>
            <a:xfrm>
              <a:off x="3689950" y="3079025"/>
              <a:ext cx="29300" cy="77950"/>
            </a:xfrm>
            <a:custGeom>
              <a:avLst/>
              <a:gdLst/>
              <a:ahLst/>
              <a:cxnLst/>
              <a:rect l="l" t="t" r="r" b="b"/>
              <a:pathLst>
                <a:path w="1172" h="3118" extrusionOk="0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85;p32">
              <a:extLst>
                <a:ext uri="{FF2B5EF4-FFF2-40B4-BE49-F238E27FC236}">
                  <a16:creationId xmlns:a16="http://schemas.microsoft.com/office/drawing/2014/main" id="{AA79213B-85C6-4809-EE67-5E0E089AD5F6}"/>
                </a:ext>
              </a:extLst>
            </p:cNvPr>
            <p:cNvSpPr/>
            <p:nvPr/>
          </p:nvSpPr>
          <p:spPr>
            <a:xfrm>
              <a:off x="3705625" y="3059150"/>
              <a:ext cx="45025" cy="94175"/>
            </a:xfrm>
            <a:custGeom>
              <a:avLst/>
              <a:gdLst/>
              <a:ahLst/>
              <a:cxnLst/>
              <a:rect l="l" t="t" r="r" b="b"/>
              <a:pathLst>
                <a:path w="1801" h="3767" extrusionOk="0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86;p32">
              <a:extLst>
                <a:ext uri="{FF2B5EF4-FFF2-40B4-BE49-F238E27FC236}">
                  <a16:creationId xmlns:a16="http://schemas.microsoft.com/office/drawing/2014/main" id="{C20D94E9-DC7C-C7FB-74F4-69A5B4C2DF1B}"/>
                </a:ext>
              </a:extLst>
            </p:cNvPr>
            <p:cNvSpPr/>
            <p:nvPr/>
          </p:nvSpPr>
          <p:spPr>
            <a:xfrm>
              <a:off x="3881925" y="2896975"/>
              <a:ext cx="150650" cy="239600"/>
            </a:xfrm>
            <a:custGeom>
              <a:avLst/>
              <a:gdLst/>
              <a:ahLst/>
              <a:cxnLst/>
              <a:rect l="l" t="t" r="r" b="b"/>
              <a:pathLst>
                <a:path w="6026" h="9584" extrusionOk="0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87;p32">
              <a:extLst>
                <a:ext uri="{FF2B5EF4-FFF2-40B4-BE49-F238E27FC236}">
                  <a16:creationId xmlns:a16="http://schemas.microsoft.com/office/drawing/2014/main" id="{A216F228-22D8-6167-01D2-C6F4BA99CAEF}"/>
                </a:ext>
              </a:extLst>
            </p:cNvPr>
            <p:cNvSpPr/>
            <p:nvPr/>
          </p:nvSpPr>
          <p:spPr>
            <a:xfrm>
              <a:off x="3863600" y="3051825"/>
              <a:ext cx="4725" cy="2625"/>
            </a:xfrm>
            <a:custGeom>
              <a:avLst/>
              <a:gdLst/>
              <a:ahLst/>
              <a:cxnLst/>
              <a:rect l="l" t="t" r="r" b="b"/>
              <a:pathLst>
                <a:path w="189" h="105" extrusionOk="0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88;p32">
              <a:extLst>
                <a:ext uri="{FF2B5EF4-FFF2-40B4-BE49-F238E27FC236}">
                  <a16:creationId xmlns:a16="http://schemas.microsoft.com/office/drawing/2014/main" id="{2BFAE0DC-49D5-3F77-F0BA-151D93040F5F}"/>
                </a:ext>
              </a:extLst>
            </p:cNvPr>
            <p:cNvSpPr/>
            <p:nvPr/>
          </p:nvSpPr>
          <p:spPr>
            <a:xfrm>
              <a:off x="3695700" y="2900125"/>
              <a:ext cx="220250" cy="171075"/>
            </a:xfrm>
            <a:custGeom>
              <a:avLst/>
              <a:gdLst/>
              <a:ahLst/>
              <a:cxnLst/>
              <a:rect l="l" t="t" r="r" b="b"/>
              <a:pathLst>
                <a:path w="8810" h="6843" extrusionOk="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89;p32">
              <a:extLst>
                <a:ext uri="{FF2B5EF4-FFF2-40B4-BE49-F238E27FC236}">
                  <a16:creationId xmlns:a16="http://schemas.microsoft.com/office/drawing/2014/main" id="{67FFA5A4-2379-B607-05B8-852AA2898691}"/>
                </a:ext>
              </a:extLst>
            </p:cNvPr>
            <p:cNvSpPr/>
            <p:nvPr/>
          </p:nvSpPr>
          <p:spPr>
            <a:xfrm>
              <a:off x="3732825" y="3041350"/>
              <a:ext cx="165325" cy="141775"/>
            </a:xfrm>
            <a:custGeom>
              <a:avLst/>
              <a:gdLst/>
              <a:ahLst/>
              <a:cxnLst/>
              <a:rect l="l" t="t" r="r" b="b"/>
              <a:pathLst>
                <a:path w="6613" h="5671" extrusionOk="0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90;p32">
              <a:extLst>
                <a:ext uri="{FF2B5EF4-FFF2-40B4-BE49-F238E27FC236}">
                  <a16:creationId xmlns:a16="http://schemas.microsoft.com/office/drawing/2014/main" id="{B324FC19-DA8B-486C-3603-2992791AA44D}"/>
                </a:ext>
              </a:extLst>
            </p:cNvPr>
            <p:cNvSpPr/>
            <p:nvPr/>
          </p:nvSpPr>
          <p:spPr>
            <a:xfrm>
              <a:off x="3813400" y="3053900"/>
              <a:ext cx="109850" cy="164800"/>
            </a:xfrm>
            <a:custGeom>
              <a:avLst/>
              <a:gdLst/>
              <a:ahLst/>
              <a:cxnLst/>
              <a:rect l="l" t="t" r="r" b="b"/>
              <a:pathLst>
                <a:path w="4394" h="6592" extrusionOk="0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91;p32">
              <a:extLst>
                <a:ext uri="{FF2B5EF4-FFF2-40B4-BE49-F238E27FC236}">
                  <a16:creationId xmlns:a16="http://schemas.microsoft.com/office/drawing/2014/main" id="{4D48FCCF-6A50-E81D-CB03-90B54D14766B}"/>
                </a:ext>
              </a:extLst>
            </p:cNvPr>
            <p:cNvSpPr/>
            <p:nvPr/>
          </p:nvSpPr>
          <p:spPr>
            <a:xfrm>
              <a:off x="3813900" y="3211875"/>
              <a:ext cx="82675" cy="89475"/>
            </a:xfrm>
            <a:custGeom>
              <a:avLst/>
              <a:gdLst/>
              <a:ahLst/>
              <a:cxnLst/>
              <a:rect l="l" t="t" r="r" b="b"/>
              <a:pathLst>
                <a:path w="3307" h="3579" extrusionOk="0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92;p32">
              <a:extLst>
                <a:ext uri="{FF2B5EF4-FFF2-40B4-BE49-F238E27FC236}">
                  <a16:creationId xmlns:a16="http://schemas.microsoft.com/office/drawing/2014/main" id="{9A1DF9ED-AB3B-00B6-F040-4BD33B3DDEDA}"/>
                </a:ext>
              </a:extLst>
            </p:cNvPr>
            <p:cNvSpPr/>
            <p:nvPr/>
          </p:nvSpPr>
          <p:spPr>
            <a:xfrm>
              <a:off x="3821750" y="3213450"/>
              <a:ext cx="29325" cy="18850"/>
            </a:xfrm>
            <a:custGeom>
              <a:avLst/>
              <a:gdLst/>
              <a:ahLst/>
              <a:cxnLst/>
              <a:rect l="l" t="t" r="r" b="b"/>
              <a:pathLst>
                <a:path w="1173" h="754" extrusionOk="0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93;p32">
              <a:extLst>
                <a:ext uri="{FF2B5EF4-FFF2-40B4-BE49-F238E27FC236}">
                  <a16:creationId xmlns:a16="http://schemas.microsoft.com/office/drawing/2014/main" id="{74F4B123-C71B-A25E-FE2F-F4F34DC25CE1}"/>
                </a:ext>
              </a:extLst>
            </p:cNvPr>
            <p:cNvSpPr/>
            <p:nvPr/>
          </p:nvSpPr>
          <p:spPr>
            <a:xfrm>
              <a:off x="3848425" y="3188875"/>
              <a:ext cx="110925" cy="129750"/>
            </a:xfrm>
            <a:custGeom>
              <a:avLst/>
              <a:gdLst/>
              <a:ahLst/>
              <a:cxnLst/>
              <a:rect l="l" t="t" r="r" b="b"/>
              <a:pathLst>
                <a:path w="4437" h="5190" extrusionOk="0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94;p32">
              <a:extLst>
                <a:ext uri="{FF2B5EF4-FFF2-40B4-BE49-F238E27FC236}">
                  <a16:creationId xmlns:a16="http://schemas.microsoft.com/office/drawing/2014/main" id="{0D7BAE6C-58FC-547E-A5B4-80F527F8B499}"/>
                </a:ext>
              </a:extLst>
            </p:cNvPr>
            <p:cNvSpPr/>
            <p:nvPr/>
          </p:nvSpPr>
          <p:spPr>
            <a:xfrm>
              <a:off x="3860475" y="3308125"/>
              <a:ext cx="15700" cy="21475"/>
            </a:xfrm>
            <a:custGeom>
              <a:avLst/>
              <a:gdLst/>
              <a:ahLst/>
              <a:cxnLst/>
              <a:rect l="l" t="t" r="r" b="b"/>
              <a:pathLst>
                <a:path w="628" h="859" extrusionOk="0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95;p32">
              <a:extLst>
                <a:ext uri="{FF2B5EF4-FFF2-40B4-BE49-F238E27FC236}">
                  <a16:creationId xmlns:a16="http://schemas.microsoft.com/office/drawing/2014/main" id="{7EDBA555-D81D-9A84-9DD7-06E79D10A9A4}"/>
                </a:ext>
              </a:extLst>
            </p:cNvPr>
            <p:cNvSpPr/>
            <p:nvPr/>
          </p:nvSpPr>
          <p:spPr>
            <a:xfrm>
              <a:off x="4111550" y="3257925"/>
              <a:ext cx="161650" cy="164775"/>
            </a:xfrm>
            <a:custGeom>
              <a:avLst/>
              <a:gdLst/>
              <a:ahLst/>
              <a:cxnLst/>
              <a:rect l="l" t="t" r="r" b="b"/>
              <a:pathLst>
                <a:path w="6466" h="6591" extrusionOk="0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96;p32">
              <a:extLst>
                <a:ext uri="{FF2B5EF4-FFF2-40B4-BE49-F238E27FC236}">
                  <a16:creationId xmlns:a16="http://schemas.microsoft.com/office/drawing/2014/main" id="{E63EA1A9-61B6-D163-7CE2-F5F18DE96FB0}"/>
                </a:ext>
              </a:extLst>
            </p:cNvPr>
            <p:cNvSpPr/>
            <p:nvPr/>
          </p:nvSpPr>
          <p:spPr>
            <a:xfrm>
              <a:off x="4106850" y="3261050"/>
              <a:ext cx="29300" cy="24100"/>
            </a:xfrm>
            <a:custGeom>
              <a:avLst/>
              <a:gdLst/>
              <a:ahLst/>
              <a:cxnLst/>
              <a:rect l="l" t="t" r="r" b="b"/>
              <a:pathLst>
                <a:path w="1172" h="964" extrusionOk="0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97;p32">
              <a:extLst>
                <a:ext uri="{FF2B5EF4-FFF2-40B4-BE49-F238E27FC236}">
                  <a16:creationId xmlns:a16="http://schemas.microsoft.com/office/drawing/2014/main" id="{FCB652F6-B891-2BAB-A303-9EE84494650E}"/>
                </a:ext>
              </a:extLst>
            </p:cNvPr>
            <p:cNvSpPr/>
            <p:nvPr/>
          </p:nvSpPr>
          <p:spPr>
            <a:xfrm>
              <a:off x="4106850" y="3275175"/>
              <a:ext cx="28775" cy="35075"/>
            </a:xfrm>
            <a:custGeom>
              <a:avLst/>
              <a:gdLst/>
              <a:ahLst/>
              <a:cxnLst/>
              <a:rect l="l" t="t" r="r" b="b"/>
              <a:pathLst>
                <a:path w="1151" h="1403" extrusionOk="0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98;p32">
              <a:extLst>
                <a:ext uri="{FF2B5EF4-FFF2-40B4-BE49-F238E27FC236}">
                  <a16:creationId xmlns:a16="http://schemas.microsoft.com/office/drawing/2014/main" id="{4A1D0C5D-13BC-34B8-164A-439F7AEF7248}"/>
                </a:ext>
              </a:extLst>
            </p:cNvPr>
            <p:cNvSpPr/>
            <p:nvPr/>
          </p:nvSpPr>
          <p:spPr>
            <a:xfrm>
              <a:off x="3862550" y="3166900"/>
              <a:ext cx="275700" cy="273075"/>
            </a:xfrm>
            <a:custGeom>
              <a:avLst/>
              <a:gdLst/>
              <a:ahLst/>
              <a:cxnLst/>
              <a:rect l="l" t="t" r="r" b="b"/>
              <a:pathLst>
                <a:path w="11028" h="10923" extrusionOk="0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99;p32">
              <a:extLst>
                <a:ext uri="{FF2B5EF4-FFF2-40B4-BE49-F238E27FC236}">
                  <a16:creationId xmlns:a16="http://schemas.microsoft.com/office/drawing/2014/main" id="{0EA1E7E9-68CB-EB62-F390-A1DA45E8B076}"/>
                </a:ext>
              </a:extLst>
            </p:cNvPr>
            <p:cNvSpPr/>
            <p:nvPr/>
          </p:nvSpPr>
          <p:spPr>
            <a:xfrm>
              <a:off x="4159150" y="3380850"/>
              <a:ext cx="46050" cy="116150"/>
            </a:xfrm>
            <a:custGeom>
              <a:avLst/>
              <a:gdLst/>
              <a:ahLst/>
              <a:cxnLst/>
              <a:rect l="l" t="t" r="r" b="b"/>
              <a:pathLst>
                <a:path w="1842" h="4646" extrusionOk="0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00;p32">
              <a:extLst>
                <a:ext uri="{FF2B5EF4-FFF2-40B4-BE49-F238E27FC236}">
                  <a16:creationId xmlns:a16="http://schemas.microsoft.com/office/drawing/2014/main" id="{B5FE124E-A9CF-4589-9DDE-A7855B1AA47D}"/>
                </a:ext>
              </a:extLst>
            </p:cNvPr>
            <p:cNvSpPr/>
            <p:nvPr/>
          </p:nvSpPr>
          <p:spPr>
            <a:xfrm>
              <a:off x="4001175" y="3363575"/>
              <a:ext cx="170550" cy="145450"/>
            </a:xfrm>
            <a:custGeom>
              <a:avLst/>
              <a:gdLst/>
              <a:ahLst/>
              <a:cxnLst/>
              <a:rect l="l" t="t" r="r" b="b"/>
              <a:pathLst>
                <a:path w="6822" h="5818" extrusionOk="0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01;p32">
              <a:extLst>
                <a:ext uri="{FF2B5EF4-FFF2-40B4-BE49-F238E27FC236}">
                  <a16:creationId xmlns:a16="http://schemas.microsoft.com/office/drawing/2014/main" id="{65F4140B-69F0-5CFE-9001-73FB2D097721}"/>
                </a:ext>
              </a:extLst>
            </p:cNvPr>
            <p:cNvSpPr/>
            <p:nvPr/>
          </p:nvSpPr>
          <p:spPr>
            <a:xfrm>
              <a:off x="3852625" y="3330100"/>
              <a:ext cx="181000" cy="178925"/>
            </a:xfrm>
            <a:custGeom>
              <a:avLst/>
              <a:gdLst/>
              <a:ahLst/>
              <a:cxnLst/>
              <a:rect l="l" t="t" r="r" b="b"/>
              <a:pathLst>
                <a:path w="7240" h="7157" extrusionOk="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02;p32">
              <a:extLst>
                <a:ext uri="{FF2B5EF4-FFF2-40B4-BE49-F238E27FC236}">
                  <a16:creationId xmlns:a16="http://schemas.microsoft.com/office/drawing/2014/main" id="{E359829A-F6E1-2BBA-45D4-C8990998AEFA}"/>
                </a:ext>
              </a:extLst>
            </p:cNvPr>
            <p:cNvSpPr/>
            <p:nvPr/>
          </p:nvSpPr>
          <p:spPr>
            <a:xfrm>
              <a:off x="4046675" y="3472375"/>
              <a:ext cx="113025" cy="103075"/>
            </a:xfrm>
            <a:custGeom>
              <a:avLst/>
              <a:gdLst/>
              <a:ahLst/>
              <a:cxnLst/>
              <a:rect l="l" t="t" r="r" b="b"/>
              <a:pathLst>
                <a:path w="4521" h="4123" extrusionOk="0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03;p32">
              <a:extLst>
                <a:ext uri="{FF2B5EF4-FFF2-40B4-BE49-F238E27FC236}">
                  <a16:creationId xmlns:a16="http://schemas.microsoft.com/office/drawing/2014/main" id="{743C7FE9-244B-8B21-4C36-531DADD0CDD9}"/>
                </a:ext>
              </a:extLst>
            </p:cNvPr>
            <p:cNvSpPr/>
            <p:nvPr/>
          </p:nvSpPr>
          <p:spPr>
            <a:xfrm>
              <a:off x="3968750" y="3504300"/>
              <a:ext cx="135500" cy="135500"/>
            </a:xfrm>
            <a:custGeom>
              <a:avLst/>
              <a:gdLst/>
              <a:ahLst/>
              <a:cxnLst/>
              <a:rect l="l" t="t" r="r" b="b"/>
              <a:pathLst>
                <a:path w="5420" h="5420" extrusionOk="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04;p32">
              <a:extLst>
                <a:ext uri="{FF2B5EF4-FFF2-40B4-BE49-F238E27FC236}">
                  <a16:creationId xmlns:a16="http://schemas.microsoft.com/office/drawing/2014/main" id="{6BE55DC2-3084-65E0-D5C8-61F2E9478E57}"/>
                </a:ext>
              </a:extLst>
            </p:cNvPr>
            <p:cNvSpPr/>
            <p:nvPr/>
          </p:nvSpPr>
          <p:spPr>
            <a:xfrm>
              <a:off x="3853150" y="3491725"/>
              <a:ext cx="193550" cy="182075"/>
            </a:xfrm>
            <a:custGeom>
              <a:avLst/>
              <a:gdLst/>
              <a:ahLst/>
              <a:cxnLst/>
              <a:rect l="l" t="t" r="r" b="b"/>
              <a:pathLst>
                <a:path w="7742" h="7283" extrusionOk="0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05;p32">
              <a:extLst>
                <a:ext uri="{FF2B5EF4-FFF2-40B4-BE49-F238E27FC236}">
                  <a16:creationId xmlns:a16="http://schemas.microsoft.com/office/drawing/2014/main" id="{22F92E70-FF28-089A-6E32-8B38663970D0}"/>
                </a:ext>
              </a:extLst>
            </p:cNvPr>
            <p:cNvSpPr/>
            <p:nvPr/>
          </p:nvSpPr>
          <p:spPr>
            <a:xfrm>
              <a:off x="4123050" y="3397575"/>
              <a:ext cx="150675" cy="242750"/>
            </a:xfrm>
            <a:custGeom>
              <a:avLst/>
              <a:gdLst/>
              <a:ahLst/>
              <a:cxnLst/>
              <a:rect l="l" t="t" r="r" b="b"/>
              <a:pathLst>
                <a:path w="6027" h="9710" extrusionOk="0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06;p32">
              <a:extLst>
                <a:ext uri="{FF2B5EF4-FFF2-40B4-BE49-F238E27FC236}">
                  <a16:creationId xmlns:a16="http://schemas.microsoft.com/office/drawing/2014/main" id="{CB38DA3D-12BA-CD90-3410-9AEE3D1F6F2E}"/>
                </a:ext>
              </a:extLst>
            </p:cNvPr>
            <p:cNvSpPr/>
            <p:nvPr/>
          </p:nvSpPr>
          <p:spPr>
            <a:xfrm>
              <a:off x="4120450" y="3622500"/>
              <a:ext cx="20950" cy="23575"/>
            </a:xfrm>
            <a:custGeom>
              <a:avLst/>
              <a:gdLst/>
              <a:ahLst/>
              <a:cxnLst/>
              <a:rect l="l" t="t" r="r" b="b"/>
              <a:pathLst>
                <a:path w="838" h="943" extrusionOk="0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07;p32">
              <a:extLst>
                <a:ext uri="{FF2B5EF4-FFF2-40B4-BE49-F238E27FC236}">
                  <a16:creationId xmlns:a16="http://schemas.microsoft.com/office/drawing/2014/main" id="{8499FF4A-400C-C5B1-3837-DAA67BA890E0}"/>
                </a:ext>
              </a:extLst>
            </p:cNvPr>
            <p:cNvSpPr/>
            <p:nvPr/>
          </p:nvSpPr>
          <p:spPr>
            <a:xfrm>
              <a:off x="4064475" y="3669050"/>
              <a:ext cx="33500" cy="31425"/>
            </a:xfrm>
            <a:custGeom>
              <a:avLst/>
              <a:gdLst/>
              <a:ahLst/>
              <a:cxnLst/>
              <a:rect l="l" t="t" r="r" b="b"/>
              <a:pathLst>
                <a:path w="1340" h="1257" extrusionOk="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08;p32">
              <a:extLst>
                <a:ext uri="{FF2B5EF4-FFF2-40B4-BE49-F238E27FC236}">
                  <a16:creationId xmlns:a16="http://schemas.microsoft.com/office/drawing/2014/main" id="{376A95F3-4E42-0BC5-67F2-510ACF2CA2A5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09;p32">
              <a:extLst>
                <a:ext uri="{FF2B5EF4-FFF2-40B4-BE49-F238E27FC236}">
                  <a16:creationId xmlns:a16="http://schemas.microsoft.com/office/drawing/2014/main" id="{D478C1F3-DD45-57DE-98F8-B711851E07A3}"/>
                </a:ext>
              </a:extLst>
            </p:cNvPr>
            <p:cNvSpPr/>
            <p:nvPr/>
          </p:nvSpPr>
          <p:spPr>
            <a:xfrm>
              <a:off x="4697400" y="2660025"/>
              <a:ext cx="105175" cy="86850"/>
            </a:xfrm>
            <a:custGeom>
              <a:avLst/>
              <a:gdLst/>
              <a:ahLst/>
              <a:cxnLst/>
              <a:rect l="l" t="t" r="r" b="b"/>
              <a:pathLst>
                <a:path w="4207" h="3474" extrusionOk="0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10;p32">
              <a:extLst>
                <a:ext uri="{FF2B5EF4-FFF2-40B4-BE49-F238E27FC236}">
                  <a16:creationId xmlns:a16="http://schemas.microsoft.com/office/drawing/2014/main" id="{0173F19B-C69B-91BC-D960-271C4807A393}"/>
                </a:ext>
              </a:extLst>
            </p:cNvPr>
            <p:cNvSpPr/>
            <p:nvPr/>
          </p:nvSpPr>
          <p:spPr>
            <a:xfrm>
              <a:off x="4252775" y="2586800"/>
              <a:ext cx="70650" cy="19900"/>
            </a:xfrm>
            <a:custGeom>
              <a:avLst/>
              <a:gdLst/>
              <a:ahLst/>
              <a:cxnLst/>
              <a:rect l="l" t="t" r="r" b="b"/>
              <a:pathLst>
                <a:path w="2826" h="796" extrusionOk="0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11;p32">
              <a:extLst>
                <a:ext uri="{FF2B5EF4-FFF2-40B4-BE49-F238E27FC236}">
                  <a16:creationId xmlns:a16="http://schemas.microsoft.com/office/drawing/2014/main" id="{500BDBD5-4484-7441-E210-0EF153E66D1A}"/>
                </a:ext>
              </a:extLst>
            </p:cNvPr>
            <p:cNvSpPr/>
            <p:nvPr/>
          </p:nvSpPr>
          <p:spPr>
            <a:xfrm>
              <a:off x="4298825" y="2603000"/>
              <a:ext cx="2625" cy="2650"/>
            </a:xfrm>
            <a:custGeom>
              <a:avLst/>
              <a:gdLst/>
              <a:ahLst/>
              <a:cxnLst/>
              <a:rect l="l" t="t" r="r" b="b"/>
              <a:pathLst>
                <a:path w="105" h="106" fill="none" extrusionOk="0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6"/>
            </a:solidFill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12;p32">
              <a:extLst>
                <a:ext uri="{FF2B5EF4-FFF2-40B4-BE49-F238E27FC236}">
                  <a16:creationId xmlns:a16="http://schemas.microsoft.com/office/drawing/2014/main" id="{4AC7AD45-DA4C-A310-2430-363FCDCF52BB}"/>
                </a:ext>
              </a:extLst>
            </p:cNvPr>
            <p:cNvSpPr/>
            <p:nvPr/>
          </p:nvSpPr>
          <p:spPr>
            <a:xfrm>
              <a:off x="4949025" y="2811200"/>
              <a:ext cx="44475" cy="26175"/>
            </a:xfrm>
            <a:custGeom>
              <a:avLst/>
              <a:gdLst/>
              <a:ahLst/>
              <a:cxnLst/>
              <a:rect l="l" t="t" r="r" b="b"/>
              <a:pathLst>
                <a:path w="1779" h="1047" extrusionOk="0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13;p32">
              <a:extLst>
                <a:ext uri="{FF2B5EF4-FFF2-40B4-BE49-F238E27FC236}">
                  <a16:creationId xmlns:a16="http://schemas.microsoft.com/office/drawing/2014/main" id="{7CAADE27-B05A-08FE-0E2C-AA68471B08B7}"/>
                </a:ext>
              </a:extLst>
            </p:cNvPr>
            <p:cNvSpPr/>
            <p:nvPr/>
          </p:nvSpPr>
          <p:spPr>
            <a:xfrm>
              <a:off x="3967175" y="2589925"/>
              <a:ext cx="35075" cy="29850"/>
            </a:xfrm>
            <a:custGeom>
              <a:avLst/>
              <a:gdLst/>
              <a:ahLst/>
              <a:cxnLst/>
              <a:rect l="l" t="t" r="r" b="b"/>
              <a:pathLst>
                <a:path w="1403" h="1194" extrusionOk="0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4;p32">
              <a:extLst>
                <a:ext uri="{FF2B5EF4-FFF2-40B4-BE49-F238E27FC236}">
                  <a16:creationId xmlns:a16="http://schemas.microsoft.com/office/drawing/2014/main" id="{E65F02A2-6EA1-3A5C-7197-80BEEEBBB276}"/>
                </a:ext>
              </a:extLst>
            </p:cNvPr>
            <p:cNvSpPr/>
            <p:nvPr/>
          </p:nvSpPr>
          <p:spPr>
            <a:xfrm>
              <a:off x="3938400" y="2522975"/>
              <a:ext cx="58625" cy="76925"/>
            </a:xfrm>
            <a:custGeom>
              <a:avLst/>
              <a:gdLst/>
              <a:ahLst/>
              <a:cxnLst/>
              <a:rect l="l" t="t" r="r" b="b"/>
              <a:pathLst>
                <a:path w="2345" h="3077" extrusionOk="0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2" name="Graphic 261" descr="Question mark with solid fill">
            <a:extLst>
              <a:ext uri="{FF2B5EF4-FFF2-40B4-BE49-F238E27FC236}">
                <a16:creationId xmlns:a16="http://schemas.microsoft.com/office/drawing/2014/main" id="{56CAB9E5-9A83-0F0E-B731-F931C40FE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2540">
            <a:off x="5930891" y="1532720"/>
            <a:ext cx="914400" cy="914400"/>
          </a:xfrm>
          <a:prstGeom prst="rect">
            <a:avLst/>
          </a:prstGeom>
        </p:spPr>
      </p:pic>
      <p:pic>
        <p:nvPicPr>
          <p:cNvPr id="263" name="Graphic 262" descr="Question mark with solid fill">
            <a:extLst>
              <a:ext uri="{FF2B5EF4-FFF2-40B4-BE49-F238E27FC236}">
                <a16:creationId xmlns:a16="http://schemas.microsoft.com/office/drawing/2014/main" id="{7C831434-740D-5639-4987-81A2110E8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36753">
            <a:off x="2075208" y="1738776"/>
            <a:ext cx="914400" cy="914400"/>
          </a:xfrm>
          <a:prstGeom prst="rect">
            <a:avLst/>
          </a:prstGeom>
        </p:spPr>
      </p:pic>
      <p:pic>
        <p:nvPicPr>
          <p:cNvPr id="264" name="Graphic 263" descr="Question mark with solid fill">
            <a:extLst>
              <a:ext uri="{FF2B5EF4-FFF2-40B4-BE49-F238E27FC236}">
                <a16:creationId xmlns:a16="http://schemas.microsoft.com/office/drawing/2014/main" id="{3FD6E6F8-E39E-ABE1-F943-7A8081C3E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26992">
            <a:off x="4047665" y="10608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7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Solution:  White Lotus Charter Flights</a:t>
            </a:r>
            <a:endParaRPr dirty="0"/>
          </a:p>
        </p:txBody>
      </p:sp>
      <p:sp>
        <p:nvSpPr>
          <p:cNvPr id="2678" name="Google Shape;2678;p45"/>
          <p:cNvSpPr/>
          <p:nvPr/>
        </p:nvSpPr>
        <p:spPr>
          <a:xfrm>
            <a:off x="3573191" y="2666347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9" name="Google Shape;2679;p45"/>
          <p:cNvSpPr/>
          <p:nvPr/>
        </p:nvSpPr>
        <p:spPr>
          <a:xfrm>
            <a:off x="1820413" y="2220550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0" name="Google Shape;2680;p45"/>
          <p:cNvSpPr/>
          <p:nvPr/>
        </p:nvSpPr>
        <p:spPr>
          <a:xfrm>
            <a:off x="3162627" y="2220625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1" name="Google Shape;2681;p45"/>
          <p:cNvSpPr/>
          <p:nvPr/>
        </p:nvSpPr>
        <p:spPr>
          <a:xfrm>
            <a:off x="1820413" y="3112046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2" name="Google Shape;2682;p45"/>
          <p:cNvSpPr/>
          <p:nvPr/>
        </p:nvSpPr>
        <p:spPr>
          <a:xfrm>
            <a:off x="2180202" y="2865700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45"/>
          <p:cNvSpPr/>
          <p:nvPr/>
        </p:nvSpPr>
        <p:spPr>
          <a:xfrm>
            <a:off x="2188002" y="2047100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4" name="Google Shape;2684;p45"/>
          <p:cNvSpPr/>
          <p:nvPr/>
        </p:nvSpPr>
        <p:spPr>
          <a:xfrm>
            <a:off x="3921606" y="2036698"/>
            <a:ext cx="1242929" cy="1242061"/>
          </a:xfrm>
          <a:custGeom>
            <a:avLst/>
            <a:gdLst/>
            <a:ahLst/>
            <a:cxnLst/>
            <a:rect l="l" t="t" r="r" b="b"/>
            <a:pathLst>
              <a:path w="63165" h="63161" fill="none" extrusionOk="0">
                <a:moveTo>
                  <a:pt x="63165" y="31580"/>
                </a:moveTo>
                <a:cubicBezTo>
                  <a:pt x="63165" y="49021"/>
                  <a:pt x="49025" y="63161"/>
                  <a:pt x="31585" y="63161"/>
                </a:cubicBezTo>
                <a:cubicBezTo>
                  <a:pt x="14140" y="63161"/>
                  <a:pt x="1" y="49021"/>
                  <a:pt x="1" y="31580"/>
                </a:cubicBezTo>
                <a:cubicBezTo>
                  <a:pt x="1" y="14140"/>
                  <a:pt x="14140" y="0"/>
                  <a:pt x="31585" y="0"/>
                </a:cubicBezTo>
                <a:cubicBezTo>
                  <a:pt x="49025" y="0"/>
                  <a:pt x="63165" y="14140"/>
                  <a:pt x="63165" y="3158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5" name="Google Shape;2685;p45"/>
          <p:cNvSpPr/>
          <p:nvPr/>
        </p:nvSpPr>
        <p:spPr>
          <a:xfrm>
            <a:off x="3523665" y="1452810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45"/>
          <p:cNvSpPr/>
          <p:nvPr/>
        </p:nvSpPr>
        <p:spPr>
          <a:xfrm>
            <a:off x="1843615" y="1452810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45"/>
          <p:cNvSpPr/>
          <p:nvPr/>
        </p:nvSpPr>
        <p:spPr>
          <a:xfrm>
            <a:off x="2509481" y="12460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45"/>
          <p:cNvSpPr/>
          <p:nvPr/>
        </p:nvSpPr>
        <p:spPr>
          <a:xfrm>
            <a:off x="3524098" y="3166500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45"/>
          <p:cNvSpPr/>
          <p:nvPr/>
        </p:nvSpPr>
        <p:spPr>
          <a:xfrm rot="10800000" flipH="1">
            <a:off x="1843626" y="3830597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45"/>
          <p:cNvSpPr/>
          <p:nvPr/>
        </p:nvSpPr>
        <p:spPr>
          <a:xfrm>
            <a:off x="2509457" y="362812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45"/>
          <p:cNvSpPr/>
          <p:nvPr/>
        </p:nvSpPr>
        <p:spPr>
          <a:xfrm>
            <a:off x="3504500" y="2605148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5"/>
          <p:cNvSpPr/>
          <p:nvPr/>
        </p:nvSpPr>
        <p:spPr>
          <a:xfrm>
            <a:off x="1731277" y="3047995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45"/>
          <p:cNvSpPr/>
          <p:nvPr/>
        </p:nvSpPr>
        <p:spPr>
          <a:xfrm>
            <a:off x="1731277" y="2168614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45"/>
          <p:cNvSpPr/>
          <p:nvPr/>
        </p:nvSpPr>
        <p:spPr>
          <a:xfrm>
            <a:off x="1750525" y="1403607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5"/>
          <p:cNvSpPr/>
          <p:nvPr/>
        </p:nvSpPr>
        <p:spPr>
          <a:xfrm>
            <a:off x="4067528" y="2164110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0"/>
                </a:moveTo>
                <a:cubicBezTo>
                  <a:pt x="1807" y="0"/>
                  <a:pt x="833" y="653"/>
                  <a:pt x="417" y="1653"/>
                </a:cubicBezTo>
                <a:cubicBezTo>
                  <a:pt x="1" y="2652"/>
                  <a:pt x="231" y="3801"/>
                  <a:pt x="997" y="4567"/>
                </a:cubicBezTo>
                <a:cubicBezTo>
                  <a:pt x="1509" y="5080"/>
                  <a:pt x="2193" y="5350"/>
                  <a:pt x="2888" y="5350"/>
                </a:cubicBezTo>
                <a:cubicBezTo>
                  <a:pt x="3233" y="5350"/>
                  <a:pt x="3580" y="5284"/>
                  <a:pt x="3912" y="5147"/>
                </a:cubicBezTo>
                <a:cubicBezTo>
                  <a:pt x="4911" y="4731"/>
                  <a:pt x="5564" y="3757"/>
                  <a:pt x="5564" y="2678"/>
                </a:cubicBezTo>
                <a:cubicBezTo>
                  <a:pt x="5564" y="1200"/>
                  <a:pt x="4364" y="0"/>
                  <a:pt x="2890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5"/>
          <p:cNvSpPr/>
          <p:nvPr/>
        </p:nvSpPr>
        <p:spPr>
          <a:xfrm>
            <a:off x="4067528" y="3061329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5"/>
          <p:cNvSpPr/>
          <p:nvPr/>
        </p:nvSpPr>
        <p:spPr>
          <a:xfrm>
            <a:off x="1750525" y="3787064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5"/>
          <p:cNvSpPr/>
          <p:nvPr/>
        </p:nvSpPr>
        <p:spPr>
          <a:xfrm>
            <a:off x="4917699" y="216411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886" y="0"/>
                </a:moveTo>
                <a:cubicBezTo>
                  <a:pt x="1806" y="0"/>
                  <a:pt x="828" y="653"/>
                  <a:pt x="416" y="1653"/>
                </a:cubicBezTo>
                <a:cubicBezTo>
                  <a:pt x="0" y="2652"/>
                  <a:pt x="230" y="3801"/>
                  <a:pt x="996" y="4567"/>
                </a:cubicBezTo>
                <a:cubicBezTo>
                  <a:pt x="1507" y="5078"/>
                  <a:pt x="2192" y="5350"/>
                  <a:pt x="2890" y="5350"/>
                </a:cubicBezTo>
                <a:cubicBezTo>
                  <a:pt x="3234" y="5350"/>
                  <a:pt x="3581" y="5283"/>
                  <a:pt x="3911" y="5147"/>
                </a:cubicBezTo>
                <a:cubicBezTo>
                  <a:pt x="4910" y="4731"/>
                  <a:pt x="5560" y="3757"/>
                  <a:pt x="5560" y="2678"/>
                </a:cubicBezTo>
                <a:cubicBezTo>
                  <a:pt x="5560" y="1200"/>
                  <a:pt x="4363" y="0"/>
                  <a:pt x="2886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9" name="Google Shape;2699;p45"/>
          <p:cNvSpPr txBox="1"/>
          <p:nvPr/>
        </p:nvSpPr>
        <p:spPr>
          <a:xfrm>
            <a:off x="344702" y="355390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vacation experience that sets you above the rest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0" name="Google Shape;2700;p45"/>
          <p:cNvSpPr txBox="1"/>
          <p:nvPr/>
        </p:nvSpPr>
        <p:spPr>
          <a:xfrm>
            <a:off x="2512952" y="36281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STATUS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1" name="Google Shape;2701;p45"/>
          <p:cNvSpPr txBox="1"/>
          <p:nvPr/>
        </p:nvSpPr>
        <p:spPr>
          <a:xfrm>
            <a:off x="346452" y="1198951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 close to “door-to-door” as vacation can be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2" name="Google Shape;2702;p45"/>
          <p:cNvSpPr txBox="1"/>
          <p:nvPr/>
        </p:nvSpPr>
        <p:spPr>
          <a:xfrm>
            <a:off x="2509427" y="1240133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EASE</a:t>
            </a:r>
            <a:endParaRPr sz="16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3" name="Google Shape;2703;p45"/>
          <p:cNvSpPr txBox="1"/>
          <p:nvPr/>
        </p:nvSpPr>
        <p:spPr>
          <a:xfrm>
            <a:off x="349596" y="2775835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Enjoy a level of service that only the best can get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4" name="Google Shape;2704;p45"/>
          <p:cNvSpPr txBox="1"/>
          <p:nvPr/>
        </p:nvSpPr>
        <p:spPr>
          <a:xfrm>
            <a:off x="2193677" y="20529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COMFORT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5" name="Google Shape;2705;p45"/>
          <p:cNvSpPr txBox="1"/>
          <p:nvPr/>
        </p:nvSpPr>
        <p:spPr>
          <a:xfrm>
            <a:off x="2175227" y="286115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LUXURY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06" name="Google Shape;2706;p45"/>
          <p:cNvSpPr/>
          <p:nvPr/>
        </p:nvSpPr>
        <p:spPr>
          <a:xfrm flipH="1">
            <a:off x="5186033" y="2677422"/>
            <a:ext cx="346304" cy="20"/>
          </a:xfrm>
          <a:custGeom>
            <a:avLst/>
            <a:gdLst/>
            <a:ahLst/>
            <a:cxnLst/>
            <a:rect l="l" t="t" r="r" b="b"/>
            <a:pathLst>
              <a:path w="17599" h="1" fill="none" extrusionOk="0">
                <a:moveTo>
                  <a:pt x="1759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7" name="Google Shape;2707;p45"/>
          <p:cNvSpPr/>
          <p:nvPr/>
        </p:nvSpPr>
        <p:spPr>
          <a:xfrm flipH="1">
            <a:off x="6596049" y="2231625"/>
            <a:ext cx="689067" cy="20"/>
          </a:xfrm>
          <a:custGeom>
            <a:avLst/>
            <a:gdLst/>
            <a:ahLst/>
            <a:cxnLst/>
            <a:rect l="l" t="t" r="r" b="b"/>
            <a:pathLst>
              <a:path w="35018" h="1" fill="none" extrusionOk="0">
                <a:moveTo>
                  <a:pt x="35017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8" name="Google Shape;2708;p45"/>
          <p:cNvSpPr/>
          <p:nvPr/>
        </p:nvSpPr>
        <p:spPr>
          <a:xfrm flipH="1">
            <a:off x="5544445" y="2231700"/>
            <a:ext cx="398457" cy="891414"/>
          </a:xfrm>
          <a:custGeom>
            <a:avLst/>
            <a:gdLst/>
            <a:ahLst/>
            <a:cxnLst/>
            <a:rect l="l" t="t" r="r" b="b"/>
            <a:pathLst>
              <a:path w="18044" h="45330" fill="none" extrusionOk="0">
                <a:moveTo>
                  <a:pt x="0" y="45330"/>
                </a:moveTo>
                <a:lnTo>
                  <a:pt x="12418" y="45330"/>
                </a:lnTo>
                <a:cubicBezTo>
                  <a:pt x="15150" y="45330"/>
                  <a:pt x="18043" y="42619"/>
                  <a:pt x="18043" y="35634"/>
                </a:cubicBezTo>
                <a:lnTo>
                  <a:pt x="18043" y="9697"/>
                </a:lnTo>
                <a:cubicBezTo>
                  <a:pt x="18043" y="2711"/>
                  <a:pt x="15150" y="1"/>
                  <a:pt x="12418" y="1"/>
                </a:cubicBezTo>
                <a:lnTo>
                  <a:pt x="1715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9" name="Google Shape;2709;p45"/>
          <p:cNvSpPr/>
          <p:nvPr/>
        </p:nvSpPr>
        <p:spPr>
          <a:xfrm flipH="1">
            <a:off x="6629796" y="3123121"/>
            <a:ext cx="655320" cy="20"/>
          </a:xfrm>
          <a:custGeom>
            <a:avLst/>
            <a:gdLst/>
            <a:ahLst/>
            <a:cxnLst/>
            <a:rect l="l" t="t" r="r" b="b"/>
            <a:pathLst>
              <a:path w="33303" h="1" fill="none" extrusionOk="0">
                <a:moveTo>
                  <a:pt x="1" y="1"/>
                </a:moveTo>
                <a:lnTo>
                  <a:pt x="33303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0" name="Google Shape;2710;p45"/>
          <p:cNvSpPr/>
          <p:nvPr/>
        </p:nvSpPr>
        <p:spPr>
          <a:xfrm flipH="1">
            <a:off x="5911049" y="2876775"/>
            <a:ext cx="1014277" cy="421696"/>
          </a:xfrm>
          <a:custGeom>
            <a:avLst/>
            <a:gdLst/>
            <a:ahLst/>
            <a:cxnLst/>
            <a:rect l="l" t="t" r="r" b="b"/>
            <a:pathLst>
              <a:path w="37119" h="21444" extrusionOk="0">
                <a:moveTo>
                  <a:pt x="4947" y="1"/>
                </a:moveTo>
                <a:cubicBezTo>
                  <a:pt x="2215" y="1"/>
                  <a:pt x="1" y="2678"/>
                  <a:pt x="1" y="5983"/>
                </a:cubicBezTo>
                <a:lnTo>
                  <a:pt x="1" y="15461"/>
                </a:lnTo>
                <a:cubicBezTo>
                  <a:pt x="1" y="18766"/>
                  <a:pt x="2215" y="21443"/>
                  <a:pt x="4947" y="21443"/>
                </a:cubicBezTo>
                <a:lnTo>
                  <a:pt x="32168" y="21443"/>
                </a:lnTo>
                <a:cubicBezTo>
                  <a:pt x="34901" y="21443"/>
                  <a:pt x="37118" y="18766"/>
                  <a:pt x="37118" y="15461"/>
                </a:cubicBezTo>
                <a:lnTo>
                  <a:pt x="37118" y="5983"/>
                </a:lnTo>
                <a:cubicBezTo>
                  <a:pt x="37118" y="2678"/>
                  <a:pt x="34901" y="1"/>
                  <a:pt x="32168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1" name="Google Shape;2711;p45"/>
          <p:cNvSpPr/>
          <p:nvPr/>
        </p:nvSpPr>
        <p:spPr>
          <a:xfrm flipH="1">
            <a:off x="5903277" y="2058175"/>
            <a:ext cx="1014249" cy="421755"/>
          </a:xfrm>
          <a:custGeom>
            <a:avLst/>
            <a:gdLst/>
            <a:ahLst/>
            <a:cxnLst/>
            <a:rect l="l" t="t" r="r" b="b"/>
            <a:pathLst>
              <a:path w="37118" h="21447" extrusionOk="0">
                <a:moveTo>
                  <a:pt x="4951" y="0"/>
                </a:moveTo>
                <a:cubicBezTo>
                  <a:pt x="2218" y="0"/>
                  <a:pt x="0" y="2678"/>
                  <a:pt x="0" y="5983"/>
                </a:cubicBezTo>
                <a:lnTo>
                  <a:pt x="0" y="15460"/>
                </a:lnTo>
                <a:cubicBezTo>
                  <a:pt x="0" y="18765"/>
                  <a:pt x="2215" y="21446"/>
                  <a:pt x="4951" y="21446"/>
                </a:cubicBezTo>
                <a:lnTo>
                  <a:pt x="32168" y="21446"/>
                </a:lnTo>
                <a:cubicBezTo>
                  <a:pt x="34900" y="21446"/>
                  <a:pt x="37118" y="18765"/>
                  <a:pt x="37118" y="15460"/>
                </a:cubicBezTo>
                <a:lnTo>
                  <a:pt x="37118" y="5983"/>
                </a:lnTo>
                <a:cubicBezTo>
                  <a:pt x="37118" y="2678"/>
                  <a:pt x="34900" y="0"/>
                  <a:pt x="32168" y="0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2" name="Google Shape;2712;p45"/>
          <p:cNvSpPr/>
          <p:nvPr/>
        </p:nvSpPr>
        <p:spPr>
          <a:xfrm flipH="1">
            <a:off x="4980598" y="1463885"/>
            <a:ext cx="601266" cy="763946"/>
          </a:xfrm>
          <a:custGeom>
            <a:avLst/>
            <a:gdLst/>
            <a:ahLst/>
            <a:cxnLst/>
            <a:rect l="l" t="t" r="r" b="b"/>
            <a:pathLst>
              <a:path w="30556" h="38848" fill="none" extrusionOk="0">
                <a:moveTo>
                  <a:pt x="1" y="1"/>
                </a:moveTo>
                <a:lnTo>
                  <a:pt x="12633" y="1"/>
                </a:lnTo>
                <a:cubicBezTo>
                  <a:pt x="15723" y="1"/>
                  <a:pt x="16343" y="3466"/>
                  <a:pt x="16343" y="3466"/>
                </a:cubicBezTo>
                <a:lnTo>
                  <a:pt x="16343" y="26448"/>
                </a:lnTo>
                <a:lnTo>
                  <a:pt x="30556" y="26448"/>
                </a:lnTo>
                <a:lnTo>
                  <a:pt x="30556" y="38848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3" name="Google Shape;2713;p45"/>
          <p:cNvSpPr/>
          <p:nvPr/>
        </p:nvSpPr>
        <p:spPr>
          <a:xfrm flipH="1">
            <a:off x="6540772" y="1463885"/>
            <a:ext cx="721141" cy="20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1"/>
                </a:moveTo>
                <a:lnTo>
                  <a:pt x="1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4" name="Google Shape;2714;p45"/>
          <p:cNvSpPr/>
          <p:nvPr/>
        </p:nvSpPr>
        <p:spPr>
          <a:xfrm flipH="1">
            <a:off x="5581770" y="1257075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82"/>
                  <a:pt x="1" y="5987"/>
                </a:cubicBezTo>
                <a:lnTo>
                  <a:pt x="1" y="15464"/>
                </a:lnTo>
                <a:cubicBezTo>
                  <a:pt x="1" y="18769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9"/>
                  <a:pt x="37119" y="15464"/>
                </a:cubicBezTo>
                <a:lnTo>
                  <a:pt x="37119" y="5987"/>
                </a:lnTo>
                <a:cubicBezTo>
                  <a:pt x="37119" y="2682"/>
                  <a:pt x="34904" y="1"/>
                  <a:pt x="32172" y="1"/>
                </a:cubicBez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5" name="Google Shape;2715;p45"/>
          <p:cNvSpPr/>
          <p:nvPr/>
        </p:nvSpPr>
        <p:spPr>
          <a:xfrm flipH="1">
            <a:off x="4980598" y="3177575"/>
            <a:ext cx="600833" cy="676574"/>
          </a:xfrm>
          <a:custGeom>
            <a:avLst/>
            <a:gdLst/>
            <a:ahLst/>
            <a:cxnLst/>
            <a:rect l="l" t="t" r="r" b="b"/>
            <a:pathLst>
              <a:path w="30534" h="34405" fill="none" extrusionOk="0">
                <a:moveTo>
                  <a:pt x="0" y="34404"/>
                </a:moveTo>
                <a:lnTo>
                  <a:pt x="12611" y="34404"/>
                </a:lnTo>
                <a:cubicBezTo>
                  <a:pt x="15705" y="34404"/>
                  <a:pt x="16325" y="30939"/>
                  <a:pt x="16325" y="30939"/>
                </a:cubicBezTo>
                <a:lnTo>
                  <a:pt x="16325" y="7957"/>
                </a:lnTo>
                <a:lnTo>
                  <a:pt x="30534" y="7957"/>
                </a:lnTo>
                <a:lnTo>
                  <a:pt x="30534" y="1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6" name="Google Shape;2716;p45"/>
          <p:cNvSpPr/>
          <p:nvPr/>
        </p:nvSpPr>
        <p:spPr>
          <a:xfrm rot="10800000">
            <a:off x="6596008" y="3841672"/>
            <a:ext cx="665894" cy="10425"/>
          </a:xfrm>
          <a:custGeom>
            <a:avLst/>
            <a:gdLst/>
            <a:ahLst/>
            <a:cxnLst/>
            <a:rect l="l" t="t" r="r" b="b"/>
            <a:pathLst>
              <a:path w="36648" h="1" fill="none" extrusionOk="0">
                <a:moveTo>
                  <a:pt x="36648" y="0"/>
                </a:moveTo>
                <a:lnTo>
                  <a:pt x="1" y="0"/>
                </a:lnTo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7" name="Google Shape;2717;p45"/>
          <p:cNvSpPr/>
          <p:nvPr/>
        </p:nvSpPr>
        <p:spPr>
          <a:xfrm flipH="1">
            <a:off x="5581795" y="3639200"/>
            <a:ext cx="1014277" cy="421775"/>
          </a:xfrm>
          <a:custGeom>
            <a:avLst/>
            <a:gdLst/>
            <a:ahLst/>
            <a:cxnLst/>
            <a:rect l="l" t="t" r="r" b="b"/>
            <a:pathLst>
              <a:path w="37119" h="21448" extrusionOk="0">
                <a:moveTo>
                  <a:pt x="4951" y="1"/>
                </a:moveTo>
                <a:cubicBezTo>
                  <a:pt x="2219" y="1"/>
                  <a:pt x="1" y="2679"/>
                  <a:pt x="1" y="5984"/>
                </a:cubicBezTo>
                <a:lnTo>
                  <a:pt x="1" y="15461"/>
                </a:lnTo>
                <a:cubicBezTo>
                  <a:pt x="1" y="18766"/>
                  <a:pt x="2219" y="21447"/>
                  <a:pt x="4951" y="21447"/>
                </a:cubicBezTo>
                <a:lnTo>
                  <a:pt x="32172" y="21447"/>
                </a:lnTo>
                <a:cubicBezTo>
                  <a:pt x="34904" y="21447"/>
                  <a:pt x="37119" y="18766"/>
                  <a:pt x="37119" y="15461"/>
                </a:cubicBezTo>
                <a:lnTo>
                  <a:pt x="37119" y="5984"/>
                </a:lnTo>
                <a:cubicBezTo>
                  <a:pt x="37119" y="2679"/>
                  <a:pt x="34904" y="1"/>
                  <a:pt x="32172" y="1"/>
                </a:cubicBezTo>
                <a:close/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miter lim="36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8" name="Google Shape;2718;p45"/>
          <p:cNvSpPr/>
          <p:nvPr/>
        </p:nvSpPr>
        <p:spPr>
          <a:xfrm flipH="1">
            <a:off x="5491602" y="2616223"/>
            <a:ext cx="109427" cy="105188"/>
          </a:xfrm>
          <a:custGeom>
            <a:avLst/>
            <a:gdLst/>
            <a:ahLst/>
            <a:cxnLst/>
            <a:rect l="l" t="t" r="r" b="b"/>
            <a:pathLst>
              <a:path w="5561" h="5349" extrusionOk="0">
                <a:moveTo>
                  <a:pt x="2886" y="1"/>
                </a:moveTo>
                <a:cubicBezTo>
                  <a:pt x="1803" y="1"/>
                  <a:pt x="829" y="650"/>
                  <a:pt x="413" y="1649"/>
                </a:cubicBezTo>
                <a:cubicBezTo>
                  <a:pt x="1" y="2649"/>
                  <a:pt x="227" y="3798"/>
                  <a:pt x="993" y="4564"/>
                </a:cubicBezTo>
                <a:cubicBezTo>
                  <a:pt x="1505" y="5076"/>
                  <a:pt x="2189" y="5349"/>
                  <a:pt x="2884" y="5349"/>
                </a:cubicBezTo>
                <a:cubicBezTo>
                  <a:pt x="3229" y="5349"/>
                  <a:pt x="3576" y="5282"/>
                  <a:pt x="3908" y="5144"/>
                </a:cubicBezTo>
                <a:cubicBezTo>
                  <a:pt x="4907" y="4732"/>
                  <a:pt x="5560" y="3758"/>
                  <a:pt x="5560" y="2674"/>
                </a:cubicBezTo>
                <a:cubicBezTo>
                  <a:pt x="5560" y="1197"/>
                  <a:pt x="4364" y="1"/>
                  <a:pt x="2886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9" name="Google Shape;2719;p45"/>
          <p:cNvSpPr/>
          <p:nvPr/>
        </p:nvSpPr>
        <p:spPr>
          <a:xfrm flipH="1">
            <a:off x="7264844" y="3059070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3758"/>
                  <a:pt x="653" y="4732"/>
                  <a:pt x="1653" y="5147"/>
                </a:cubicBezTo>
                <a:cubicBezTo>
                  <a:pt x="1983" y="5284"/>
                  <a:pt x="2329" y="5350"/>
                  <a:pt x="2673" y="5350"/>
                </a:cubicBezTo>
                <a:cubicBezTo>
                  <a:pt x="3369" y="5350"/>
                  <a:pt x="4054" y="5078"/>
                  <a:pt x="4567" y="4567"/>
                </a:cubicBezTo>
                <a:cubicBezTo>
                  <a:pt x="5330" y="3801"/>
                  <a:pt x="5559" y="2649"/>
                  <a:pt x="5147" y="1653"/>
                </a:cubicBezTo>
                <a:cubicBezTo>
                  <a:pt x="4731" y="653"/>
                  <a:pt x="3757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0" name="Google Shape;2720;p45"/>
          <p:cNvSpPr/>
          <p:nvPr/>
        </p:nvSpPr>
        <p:spPr>
          <a:xfrm flipH="1">
            <a:off x="7264844" y="2179689"/>
            <a:ext cx="109407" cy="105208"/>
          </a:xfrm>
          <a:custGeom>
            <a:avLst/>
            <a:gdLst/>
            <a:ahLst/>
            <a:cxnLst/>
            <a:rect l="l" t="t" r="r" b="b"/>
            <a:pathLst>
              <a:path w="5560" h="5350" extrusionOk="0">
                <a:moveTo>
                  <a:pt x="2674" y="1"/>
                </a:moveTo>
                <a:cubicBezTo>
                  <a:pt x="1197" y="1"/>
                  <a:pt x="0" y="1197"/>
                  <a:pt x="0" y="2675"/>
                </a:cubicBezTo>
                <a:cubicBezTo>
                  <a:pt x="0" y="3758"/>
                  <a:pt x="653" y="4732"/>
                  <a:pt x="1653" y="5144"/>
                </a:cubicBezTo>
                <a:cubicBezTo>
                  <a:pt x="1984" y="5282"/>
                  <a:pt x="2331" y="5349"/>
                  <a:pt x="2676" y="5349"/>
                </a:cubicBezTo>
                <a:cubicBezTo>
                  <a:pt x="3371" y="5349"/>
                  <a:pt x="4055" y="5077"/>
                  <a:pt x="4567" y="4564"/>
                </a:cubicBezTo>
                <a:cubicBezTo>
                  <a:pt x="5330" y="3802"/>
                  <a:pt x="5559" y="2649"/>
                  <a:pt x="5147" y="1650"/>
                </a:cubicBezTo>
                <a:cubicBezTo>
                  <a:pt x="4731" y="650"/>
                  <a:pt x="3757" y="1"/>
                  <a:pt x="2674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1" name="Google Shape;2721;p45"/>
          <p:cNvSpPr/>
          <p:nvPr/>
        </p:nvSpPr>
        <p:spPr>
          <a:xfrm flipH="1">
            <a:off x="7249749" y="1414682"/>
            <a:ext cx="105255" cy="105188"/>
          </a:xfrm>
          <a:custGeom>
            <a:avLst/>
            <a:gdLst/>
            <a:ahLst/>
            <a:cxnLst/>
            <a:rect l="l" t="t" r="r" b="b"/>
            <a:pathLst>
              <a:path w="5349" h="5349" extrusionOk="0">
                <a:moveTo>
                  <a:pt x="2674" y="0"/>
                </a:moveTo>
                <a:cubicBezTo>
                  <a:pt x="1197" y="0"/>
                  <a:pt x="0" y="1197"/>
                  <a:pt x="0" y="2674"/>
                </a:cubicBezTo>
                <a:cubicBezTo>
                  <a:pt x="0" y="4152"/>
                  <a:pt x="1197" y="5348"/>
                  <a:pt x="2674" y="5348"/>
                </a:cubicBezTo>
                <a:cubicBezTo>
                  <a:pt x="4152" y="5348"/>
                  <a:pt x="5348" y="4152"/>
                  <a:pt x="5348" y="2674"/>
                </a:cubicBezTo>
                <a:cubicBezTo>
                  <a:pt x="5348" y="1197"/>
                  <a:pt x="4152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/>
          <p:nvPr/>
        </p:nvSpPr>
        <p:spPr>
          <a:xfrm flipH="1">
            <a:off x="4928495" y="3072404"/>
            <a:ext cx="109505" cy="105227"/>
          </a:xfrm>
          <a:custGeom>
            <a:avLst/>
            <a:gdLst/>
            <a:ahLst/>
            <a:cxnLst/>
            <a:rect l="l" t="t" r="r" b="b"/>
            <a:pathLst>
              <a:path w="5565" h="5351" extrusionOk="0">
                <a:moveTo>
                  <a:pt x="2890" y="1"/>
                </a:moveTo>
                <a:cubicBezTo>
                  <a:pt x="1807" y="1"/>
                  <a:pt x="833" y="654"/>
                  <a:pt x="417" y="1653"/>
                </a:cubicBezTo>
                <a:cubicBezTo>
                  <a:pt x="1" y="2653"/>
                  <a:pt x="231" y="3802"/>
                  <a:pt x="997" y="4568"/>
                </a:cubicBezTo>
                <a:cubicBezTo>
                  <a:pt x="1510" y="5078"/>
                  <a:pt x="2195" y="5350"/>
                  <a:pt x="2891" y="5350"/>
                </a:cubicBezTo>
                <a:cubicBezTo>
                  <a:pt x="3235" y="5350"/>
                  <a:pt x="3581" y="5284"/>
                  <a:pt x="3912" y="5148"/>
                </a:cubicBezTo>
                <a:cubicBezTo>
                  <a:pt x="4911" y="4732"/>
                  <a:pt x="5564" y="3758"/>
                  <a:pt x="5564" y="2675"/>
                </a:cubicBezTo>
                <a:cubicBezTo>
                  <a:pt x="5564" y="1197"/>
                  <a:pt x="4364" y="1"/>
                  <a:pt x="2890" y="1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45"/>
          <p:cNvSpPr/>
          <p:nvPr/>
        </p:nvSpPr>
        <p:spPr>
          <a:xfrm flipH="1">
            <a:off x="7245597" y="3798139"/>
            <a:ext cx="109407" cy="105227"/>
          </a:xfrm>
          <a:custGeom>
            <a:avLst/>
            <a:gdLst/>
            <a:ahLst/>
            <a:cxnLst/>
            <a:rect l="l" t="t" r="r" b="b"/>
            <a:pathLst>
              <a:path w="5560" h="5351" extrusionOk="0">
                <a:moveTo>
                  <a:pt x="2674" y="0"/>
                </a:moveTo>
                <a:cubicBezTo>
                  <a:pt x="2328" y="0"/>
                  <a:pt x="1980" y="67"/>
                  <a:pt x="1649" y="203"/>
                </a:cubicBezTo>
                <a:cubicBezTo>
                  <a:pt x="650" y="619"/>
                  <a:pt x="0" y="1593"/>
                  <a:pt x="0" y="2677"/>
                </a:cubicBezTo>
                <a:cubicBezTo>
                  <a:pt x="0" y="4150"/>
                  <a:pt x="1197" y="5351"/>
                  <a:pt x="2674" y="5351"/>
                </a:cubicBezTo>
                <a:cubicBezTo>
                  <a:pt x="3754" y="5351"/>
                  <a:pt x="4732" y="4698"/>
                  <a:pt x="5144" y="3698"/>
                </a:cubicBezTo>
                <a:cubicBezTo>
                  <a:pt x="5560" y="2699"/>
                  <a:pt x="5330" y="1550"/>
                  <a:pt x="4568" y="783"/>
                </a:cubicBezTo>
                <a:cubicBezTo>
                  <a:pt x="4055" y="271"/>
                  <a:pt x="3370" y="0"/>
                  <a:pt x="2674" y="0"/>
                </a:cubicBezTo>
                <a:close/>
              </a:path>
            </a:pathLst>
          </a:custGeom>
          <a:solidFill>
            <a:schemeClr val="accent4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45"/>
          <p:cNvSpPr txBox="1"/>
          <p:nvPr/>
        </p:nvSpPr>
        <p:spPr>
          <a:xfrm flipH="1">
            <a:off x="5578276" y="36392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MARKETING</a:t>
            </a:r>
            <a:endParaRPr sz="1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5" name="Google Shape;2725;p45"/>
          <p:cNvSpPr txBox="1"/>
          <p:nvPr/>
        </p:nvSpPr>
        <p:spPr>
          <a:xfrm flipH="1">
            <a:off x="5544601" y="1251208"/>
            <a:ext cx="10515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BRAND</a:t>
            </a:r>
            <a:endParaRPr sz="16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6" name="Google Shape;2726;p45"/>
          <p:cNvSpPr txBox="1"/>
          <p:nvPr/>
        </p:nvSpPr>
        <p:spPr>
          <a:xfrm flipH="1">
            <a:off x="5897551" y="2064000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EXCLUSIVITY</a:t>
            </a:r>
            <a:endParaRPr sz="1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7" name="Google Shape;2727;p45"/>
          <p:cNvSpPr txBox="1"/>
          <p:nvPr/>
        </p:nvSpPr>
        <p:spPr>
          <a:xfrm flipH="1">
            <a:off x="5916002" y="2872225"/>
            <a:ext cx="10143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INNOVATION</a:t>
            </a:r>
            <a:endParaRPr sz="12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728" name="Google Shape;2728;p45"/>
          <p:cNvSpPr txBox="1"/>
          <p:nvPr/>
        </p:nvSpPr>
        <p:spPr>
          <a:xfrm>
            <a:off x="344703" y="1976212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Sit back and relax in your own private space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9" name="Google Shape;2729;p45"/>
          <p:cNvSpPr txBox="1"/>
          <p:nvPr/>
        </p:nvSpPr>
        <p:spPr>
          <a:xfrm>
            <a:off x="7389447" y="3553915"/>
            <a:ext cx="1463608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Ability to advertise a unique experience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0" name="Google Shape;2730;p45"/>
          <p:cNvSpPr txBox="1"/>
          <p:nvPr/>
        </p:nvSpPr>
        <p:spPr>
          <a:xfrm>
            <a:off x="7391197" y="1198966"/>
            <a:ext cx="1399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White Lotus as the pinnacle of luxury travel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1" name="Google Shape;2731;p45"/>
          <p:cNvSpPr txBox="1"/>
          <p:nvPr/>
        </p:nvSpPr>
        <p:spPr>
          <a:xfrm>
            <a:off x="7394341" y="2775850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trends in the high-end vacation industry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2" name="Google Shape;2732;p45"/>
          <p:cNvSpPr txBox="1"/>
          <p:nvPr/>
        </p:nvSpPr>
        <p:spPr>
          <a:xfrm>
            <a:off x="7389447" y="1976227"/>
            <a:ext cx="1409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 our VIPs know that they are valued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3" name="Google Shape;2733;p45"/>
          <p:cNvSpPr/>
          <p:nvPr/>
        </p:nvSpPr>
        <p:spPr>
          <a:xfrm>
            <a:off x="4168816" y="2293160"/>
            <a:ext cx="798495" cy="776032"/>
          </a:xfrm>
          <a:custGeom>
            <a:avLst/>
            <a:gdLst/>
            <a:ahLst/>
            <a:cxnLst/>
            <a:rect l="l" t="t" r="r" b="b"/>
            <a:pathLst>
              <a:path w="43367" h="42147" extrusionOk="0">
                <a:moveTo>
                  <a:pt x="26841" y="1"/>
                </a:moveTo>
                <a:lnTo>
                  <a:pt x="23028" y="15673"/>
                </a:lnTo>
                <a:lnTo>
                  <a:pt x="21526" y="17066"/>
                </a:lnTo>
                <a:lnTo>
                  <a:pt x="20436" y="18071"/>
                </a:lnTo>
                <a:lnTo>
                  <a:pt x="20425" y="18082"/>
                </a:lnTo>
                <a:lnTo>
                  <a:pt x="17033" y="16440"/>
                </a:lnTo>
                <a:cubicBezTo>
                  <a:pt x="17033" y="16440"/>
                  <a:pt x="14376" y="15273"/>
                  <a:pt x="11244" y="14150"/>
                </a:cubicBezTo>
                <a:lnTo>
                  <a:pt x="10596" y="6330"/>
                </a:lnTo>
                <a:lnTo>
                  <a:pt x="8360" y="5250"/>
                </a:lnTo>
                <a:lnTo>
                  <a:pt x="7896" y="6773"/>
                </a:lnTo>
                <a:lnTo>
                  <a:pt x="6308" y="11957"/>
                </a:lnTo>
                <a:lnTo>
                  <a:pt x="5962" y="13081"/>
                </a:lnTo>
                <a:cubicBezTo>
                  <a:pt x="4774" y="12793"/>
                  <a:pt x="3687" y="12610"/>
                  <a:pt x="2838" y="12610"/>
                </a:cubicBezTo>
                <a:cubicBezTo>
                  <a:pt x="2414" y="12610"/>
                  <a:pt x="2049" y="12656"/>
                  <a:pt x="1761" y="12757"/>
                </a:cubicBezTo>
                <a:cubicBezTo>
                  <a:pt x="2063" y="13621"/>
                  <a:pt x="3176" y="14712"/>
                  <a:pt x="4623" y="15846"/>
                </a:cubicBezTo>
                <a:lnTo>
                  <a:pt x="3986" y="16775"/>
                </a:lnTo>
                <a:lnTo>
                  <a:pt x="3986" y="16775"/>
                </a:lnTo>
                <a:lnTo>
                  <a:pt x="3997" y="16753"/>
                </a:lnTo>
                <a:lnTo>
                  <a:pt x="3997" y="16742"/>
                </a:lnTo>
                <a:lnTo>
                  <a:pt x="961" y="21138"/>
                </a:lnTo>
                <a:lnTo>
                  <a:pt x="22" y="22499"/>
                </a:lnTo>
                <a:lnTo>
                  <a:pt x="0" y="22521"/>
                </a:lnTo>
                <a:lnTo>
                  <a:pt x="691" y="22856"/>
                </a:lnTo>
                <a:lnTo>
                  <a:pt x="702" y="22834"/>
                </a:lnTo>
                <a:lnTo>
                  <a:pt x="2236" y="23579"/>
                </a:lnTo>
                <a:lnTo>
                  <a:pt x="7885" y="19853"/>
                </a:lnTo>
                <a:lnTo>
                  <a:pt x="8771" y="19259"/>
                </a:lnTo>
                <a:cubicBezTo>
                  <a:pt x="11600" y="21009"/>
                  <a:pt x="14171" y="22370"/>
                  <a:pt x="14171" y="22370"/>
                </a:cubicBezTo>
                <a:lnTo>
                  <a:pt x="17552" y="24011"/>
                </a:lnTo>
                <a:lnTo>
                  <a:pt x="17433" y="25513"/>
                </a:lnTo>
                <a:lnTo>
                  <a:pt x="17271" y="27543"/>
                </a:lnTo>
                <a:lnTo>
                  <a:pt x="7334" y="40256"/>
                </a:lnTo>
                <a:lnTo>
                  <a:pt x="11233" y="42146"/>
                </a:lnTo>
                <a:lnTo>
                  <a:pt x="16083" y="38539"/>
                </a:lnTo>
                <a:lnTo>
                  <a:pt x="17757" y="39349"/>
                </a:lnTo>
                <a:cubicBezTo>
                  <a:pt x="17862" y="39400"/>
                  <a:pt x="17975" y="39424"/>
                  <a:pt x="18086" y="39424"/>
                </a:cubicBezTo>
                <a:cubicBezTo>
                  <a:pt x="18372" y="39424"/>
                  <a:pt x="18651" y="39262"/>
                  <a:pt x="18783" y="38981"/>
                </a:cubicBezTo>
                <a:lnTo>
                  <a:pt x="19464" y="37599"/>
                </a:lnTo>
                <a:cubicBezTo>
                  <a:pt x="19647" y="37210"/>
                  <a:pt x="19485" y="36746"/>
                  <a:pt x="19107" y="36562"/>
                </a:cubicBezTo>
                <a:lnTo>
                  <a:pt x="18880" y="36454"/>
                </a:lnTo>
                <a:lnTo>
                  <a:pt x="23157" y="33257"/>
                </a:lnTo>
                <a:lnTo>
                  <a:pt x="24605" y="33959"/>
                </a:lnTo>
                <a:cubicBezTo>
                  <a:pt x="24713" y="34010"/>
                  <a:pt x="24828" y="34034"/>
                  <a:pt x="24940" y="34034"/>
                </a:cubicBezTo>
                <a:cubicBezTo>
                  <a:pt x="25231" y="34034"/>
                  <a:pt x="25509" y="33872"/>
                  <a:pt x="25642" y="33592"/>
                </a:cubicBezTo>
                <a:lnTo>
                  <a:pt x="26311" y="32209"/>
                </a:lnTo>
                <a:cubicBezTo>
                  <a:pt x="26506" y="31820"/>
                  <a:pt x="26344" y="31356"/>
                  <a:pt x="25955" y="31172"/>
                </a:cubicBezTo>
                <a:lnTo>
                  <a:pt x="27208" y="30233"/>
                </a:lnTo>
                <a:lnTo>
                  <a:pt x="28472" y="29293"/>
                </a:lnTo>
                <a:lnTo>
                  <a:pt x="36918" y="33376"/>
                </a:lnTo>
                <a:cubicBezTo>
                  <a:pt x="37790" y="33800"/>
                  <a:pt x="38663" y="33955"/>
                  <a:pt x="39473" y="33955"/>
                </a:cubicBezTo>
                <a:cubicBezTo>
                  <a:pt x="41650" y="33955"/>
                  <a:pt x="43366" y="32836"/>
                  <a:pt x="43366" y="32836"/>
                </a:cubicBezTo>
                <a:cubicBezTo>
                  <a:pt x="43366" y="32836"/>
                  <a:pt x="43010" y="29012"/>
                  <a:pt x="39780" y="27457"/>
                </a:cubicBezTo>
                <a:lnTo>
                  <a:pt x="31334" y="23363"/>
                </a:lnTo>
                <a:lnTo>
                  <a:pt x="31312" y="22326"/>
                </a:lnTo>
                <a:lnTo>
                  <a:pt x="31247" y="20242"/>
                </a:lnTo>
                <a:lnTo>
                  <a:pt x="31247" y="20242"/>
                </a:lnTo>
                <a:cubicBezTo>
                  <a:pt x="31356" y="20293"/>
                  <a:pt x="31470" y="20317"/>
                  <a:pt x="31583" y="20317"/>
                </a:cubicBezTo>
                <a:cubicBezTo>
                  <a:pt x="31873" y="20317"/>
                  <a:pt x="32152" y="20155"/>
                  <a:pt x="32284" y="19874"/>
                </a:cubicBezTo>
                <a:lnTo>
                  <a:pt x="32327" y="19799"/>
                </a:lnTo>
                <a:lnTo>
                  <a:pt x="32965" y="18492"/>
                </a:lnTo>
                <a:cubicBezTo>
                  <a:pt x="32997" y="18406"/>
                  <a:pt x="33030" y="18308"/>
                  <a:pt x="33030" y="18222"/>
                </a:cubicBezTo>
                <a:lnTo>
                  <a:pt x="33030" y="18190"/>
                </a:lnTo>
                <a:cubicBezTo>
                  <a:pt x="33051" y="17887"/>
                  <a:pt x="32878" y="17595"/>
                  <a:pt x="32597" y="17455"/>
                </a:cubicBezTo>
                <a:lnTo>
                  <a:pt x="31150" y="16753"/>
                </a:lnTo>
                <a:lnTo>
                  <a:pt x="31010" y="11417"/>
                </a:lnTo>
                <a:lnTo>
                  <a:pt x="31226" y="11525"/>
                </a:lnTo>
                <a:cubicBezTo>
                  <a:pt x="31323" y="11569"/>
                  <a:pt x="31431" y="11601"/>
                  <a:pt x="31528" y="11601"/>
                </a:cubicBezTo>
                <a:lnTo>
                  <a:pt x="31539" y="11601"/>
                </a:lnTo>
                <a:cubicBezTo>
                  <a:pt x="31548" y="11601"/>
                  <a:pt x="31558" y="11601"/>
                  <a:pt x="31567" y="11601"/>
                </a:cubicBezTo>
                <a:cubicBezTo>
                  <a:pt x="31860" y="11601"/>
                  <a:pt x="32137" y="11441"/>
                  <a:pt x="32263" y="11169"/>
                </a:cubicBezTo>
                <a:lnTo>
                  <a:pt x="32489" y="10704"/>
                </a:lnTo>
                <a:lnTo>
                  <a:pt x="32943" y="9776"/>
                </a:lnTo>
                <a:cubicBezTo>
                  <a:pt x="33127" y="9398"/>
                  <a:pt x="32965" y="8933"/>
                  <a:pt x="32576" y="8739"/>
                </a:cubicBezTo>
                <a:lnTo>
                  <a:pt x="30913" y="7929"/>
                </a:lnTo>
                <a:lnTo>
                  <a:pt x="30740" y="1891"/>
                </a:lnTo>
                <a:lnTo>
                  <a:pt x="28569" y="843"/>
                </a:lnTo>
                <a:lnTo>
                  <a:pt x="268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4" name="Google Shape;2734;p45"/>
          <p:cNvSpPr/>
          <p:nvPr/>
        </p:nvSpPr>
        <p:spPr>
          <a:xfrm>
            <a:off x="4138176" y="2246224"/>
            <a:ext cx="797906" cy="776216"/>
          </a:xfrm>
          <a:custGeom>
            <a:avLst/>
            <a:gdLst/>
            <a:ahLst/>
            <a:cxnLst/>
            <a:rect l="l" t="t" r="r" b="b"/>
            <a:pathLst>
              <a:path w="43335" h="42157" extrusionOk="0">
                <a:moveTo>
                  <a:pt x="26830" y="1"/>
                </a:moveTo>
                <a:lnTo>
                  <a:pt x="23018" y="15684"/>
                </a:lnTo>
                <a:lnTo>
                  <a:pt x="20415" y="18092"/>
                </a:lnTo>
                <a:lnTo>
                  <a:pt x="17023" y="16461"/>
                </a:lnTo>
                <a:cubicBezTo>
                  <a:pt x="17023" y="16461"/>
                  <a:pt x="14366" y="15284"/>
                  <a:pt x="11234" y="14161"/>
                </a:cubicBezTo>
                <a:lnTo>
                  <a:pt x="10575" y="6352"/>
                </a:lnTo>
                <a:lnTo>
                  <a:pt x="8350" y="5272"/>
                </a:lnTo>
                <a:lnTo>
                  <a:pt x="5952" y="13102"/>
                </a:lnTo>
                <a:cubicBezTo>
                  <a:pt x="4754" y="12806"/>
                  <a:pt x="3667" y="12621"/>
                  <a:pt x="2817" y="12621"/>
                </a:cubicBezTo>
                <a:cubicBezTo>
                  <a:pt x="2394" y="12621"/>
                  <a:pt x="2030" y="12667"/>
                  <a:pt x="1740" y="12767"/>
                </a:cubicBezTo>
                <a:cubicBezTo>
                  <a:pt x="2053" y="13632"/>
                  <a:pt x="3166" y="14722"/>
                  <a:pt x="4613" y="15857"/>
                </a:cubicBezTo>
                <a:lnTo>
                  <a:pt x="1" y="22510"/>
                </a:lnTo>
                <a:lnTo>
                  <a:pt x="2226" y="23590"/>
                </a:lnTo>
                <a:lnTo>
                  <a:pt x="8760" y="19259"/>
                </a:lnTo>
                <a:cubicBezTo>
                  <a:pt x="11590" y="21019"/>
                  <a:pt x="14150" y="22380"/>
                  <a:pt x="14150" y="22380"/>
                </a:cubicBezTo>
                <a:lnTo>
                  <a:pt x="17542" y="24022"/>
                </a:lnTo>
                <a:lnTo>
                  <a:pt x="17261" y="27543"/>
                </a:lnTo>
                <a:lnTo>
                  <a:pt x="7324" y="40267"/>
                </a:lnTo>
                <a:lnTo>
                  <a:pt x="11212" y="42157"/>
                </a:lnTo>
                <a:lnTo>
                  <a:pt x="16062" y="38538"/>
                </a:lnTo>
                <a:lnTo>
                  <a:pt x="17725" y="39349"/>
                </a:lnTo>
                <a:cubicBezTo>
                  <a:pt x="17836" y="39401"/>
                  <a:pt x="17954" y="39426"/>
                  <a:pt x="18069" y="39426"/>
                </a:cubicBezTo>
                <a:cubicBezTo>
                  <a:pt x="18357" y="39426"/>
                  <a:pt x="18631" y="39270"/>
                  <a:pt x="18762" y="38992"/>
                </a:cubicBezTo>
                <a:lnTo>
                  <a:pt x="19443" y="37599"/>
                </a:lnTo>
                <a:cubicBezTo>
                  <a:pt x="19626" y="37210"/>
                  <a:pt x="19464" y="36756"/>
                  <a:pt x="19075" y="36562"/>
                </a:cubicBezTo>
                <a:lnTo>
                  <a:pt x="18849" y="36454"/>
                </a:lnTo>
                <a:lnTo>
                  <a:pt x="23136" y="33257"/>
                </a:lnTo>
                <a:lnTo>
                  <a:pt x="24584" y="33959"/>
                </a:lnTo>
                <a:cubicBezTo>
                  <a:pt x="24692" y="34011"/>
                  <a:pt x="24807" y="34037"/>
                  <a:pt x="24921" y="34037"/>
                </a:cubicBezTo>
                <a:cubicBezTo>
                  <a:pt x="25205" y="34037"/>
                  <a:pt x="25482" y="33880"/>
                  <a:pt x="25621" y="33602"/>
                </a:cubicBezTo>
                <a:lnTo>
                  <a:pt x="26290" y="32209"/>
                </a:lnTo>
                <a:cubicBezTo>
                  <a:pt x="26474" y="31831"/>
                  <a:pt x="26312" y="31367"/>
                  <a:pt x="25934" y="31172"/>
                </a:cubicBezTo>
                <a:lnTo>
                  <a:pt x="28440" y="29304"/>
                </a:lnTo>
                <a:lnTo>
                  <a:pt x="36886" y="33386"/>
                </a:lnTo>
                <a:cubicBezTo>
                  <a:pt x="37761" y="33811"/>
                  <a:pt x="38636" y="33966"/>
                  <a:pt x="39446" y="33966"/>
                </a:cubicBezTo>
                <a:cubicBezTo>
                  <a:pt x="41624" y="33966"/>
                  <a:pt x="43334" y="32846"/>
                  <a:pt x="43334" y="32846"/>
                </a:cubicBezTo>
                <a:cubicBezTo>
                  <a:pt x="43334" y="32846"/>
                  <a:pt x="42978" y="29023"/>
                  <a:pt x="39759" y="27468"/>
                </a:cubicBezTo>
                <a:lnTo>
                  <a:pt x="31313" y="23374"/>
                </a:lnTo>
                <a:lnTo>
                  <a:pt x="31226" y="20242"/>
                </a:lnTo>
                <a:lnTo>
                  <a:pt x="31226" y="20242"/>
                </a:lnTo>
                <a:cubicBezTo>
                  <a:pt x="31335" y="20293"/>
                  <a:pt x="31449" y="20317"/>
                  <a:pt x="31562" y="20317"/>
                </a:cubicBezTo>
                <a:cubicBezTo>
                  <a:pt x="31853" y="20317"/>
                  <a:pt x="32131" y="20155"/>
                  <a:pt x="32263" y="19874"/>
                </a:cubicBezTo>
                <a:lnTo>
                  <a:pt x="32933" y="18492"/>
                </a:lnTo>
                <a:cubicBezTo>
                  <a:pt x="33127" y="18103"/>
                  <a:pt x="32965" y="17639"/>
                  <a:pt x="32577" y="17455"/>
                </a:cubicBezTo>
                <a:lnTo>
                  <a:pt x="31129" y="16753"/>
                </a:lnTo>
                <a:lnTo>
                  <a:pt x="30989" y="11417"/>
                </a:lnTo>
                <a:lnTo>
                  <a:pt x="31216" y="11525"/>
                </a:lnTo>
                <a:cubicBezTo>
                  <a:pt x="31321" y="11577"/>
                  <a:pt x="31433" y="11601"/>
                  <a:pt x="31544" y="11601"/>
                </a:cubicBezTo>
                <a:cubicBezTo>
                  <a:pt x="31831" y="11601"/>
                  <a:pt x="32109" y="11438"/>
                  <a:pt x="32242" y="11158"/>
                </a:cubicBezTo>
                <a:lnTo>
                  <a:pt x="32922" y="9776"/>
                </a:lnTo>
                <a:cubicBezTo>
                  <a:pt x="33106" y="9387"/>
                  <a:pt x="32944" y="8922"/>
                  <a:pt x="32566" y="8739"/>
                </a:cubicBezTo>
                <a:lnTo>
                  <a:pt x="30892" y="7929"/>
                </a:lnTo>
                <a:lnTo>
                  <a:pt x="30730" y="1891"/>
                </a:lnTo>
                <a:lnTo>
                  <a:pt x="2683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5" name="Google Shape;2735;p45"/>
          <p:cNvSpPr/>
          <p:nvPr/>
        </p:nvSpPr>
        <p:spPr>
          <a:xfrm>
            <a:off x="4211167" y="2538390"/>
            <a:ext cx="88325" cy="73392"/>
          </a:xfrm>
          <a:custGeom>
            <a:avLst/>
            <a:gdLst/>
            <a:ahLst/>
            <a:cxnLst/>
            <a:rect l="l" t="t" r="r" b="b"/>
            <a:pathLst>
              <a:path w="4797" h="3986" extrusionOk="0">
                <a:moveTo>
                  <a:pt x="649" y="0"/>
                </a:moveTo>
                <a:lnTo>
                  <a:pt x="1" y="918"/>
                </a:lnTo>
                <a:cubicBezTo>
                  <a:pt x="1232" y="2031"/>
                  <a:pt x="2539" y="3046"/>
                  <a:pt x="3900" y="3986"/>
                </a:cubicBezTo>
                <a:lnTo>
                  <a:pt x="4796" y="3392"/>
                </a:lnTo>
                <a:cubicBezTo>
                  <a:pt x="4796" y="3392"/>
                  <a:pt x="1783" y="1296"/>
                  <a:pt x="649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6" name="Google Shape;2736;p45"/>
          <p:cNvSpPr/>
          <p:nvPr/>
        </p:nvSpPr>
        <p:spPr>
          <a:xfrm>
            <a:off x="4247773" y="2466596"/>
            <a:ext cx="97255" cy="40379"/>
          </a:xfrm>
          <a:custGeom>
            <a:avLst/>
            <a:gdLst/>
            <a:ahLst/>
            <a:cxnLst/>
            <a:rect l="l" t="t" r="r" b="b"/>
            <a:pathLst>
              <a:path w="5282" h="2193" extrusionOk="0">
                <a:moveTo>
                  <a:pt x="346" y="0"/>
                </a:moveTo>
                <a:lnTo>
                  <a:pt x="0" y="1134"/>
                </a:lnTo>
                <a:cubicBezTo>
                  <a:pt x="1718" y="1221"/>
                  <a:pt x="5282" y="2193"/>
                  <a:pt x="5282" y="2193"/>
                </a:cubicBezTo>
                <a:lnTo>
                  <a:pt x="5185" y="1123"/>
                </a:lnTo>
                <a:cubicBezTo>
                  <a:pt x="3597" y="605"/>
                  <a:pt x="1523" y="216"/>
                  <a:pt x="346" y="0"/>
                </a:cubicBez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7" name="Google Shape;2737;p45"/>
          <p:cNvSpPr/>
          <p:nvPr/>
        </p:nvSpPr>
        <p:spPr>
          <a:xfrm>
            <a:off x="4458976" y="2688551"/>
            <a:ext cx="202869" cy="114563"/>
          </a:xfrm>
          <a:custGeom>
            <a:avLst/>
            <a:gdLst/>
            <a:ahLst/>
            <a:cxnLst/>
            <a:rect l="l" t="t" r="r" b="b"/>
            <a:pathLst>
              <a:path w="11018" h="6222" extrusionOk="0">
                <a:moveTo>
                  <a:pt x="120" y="0"/>
                </a:moveTo>
                <a:lnTo>
                  <a:pt x="1" y="1501"/>
                </a:lnTo>
                <a:lnTo>
                  <a:pt x="9754" y="6221"/>
                </a:lnTo>
                <a:lnTo>
                  <a:pt x="11018" y="5282"/>
                </a:lnTo>
                <a:lnTo>
                  <a:pt x="120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8" name="Google Shape;2738;p45"/>
          <p:cNvSpPr/>
          <p:nvPr/>
        </p:nvSpPr>
        <p:spPr>
          <a:xfrm>
            <a:off x="4514070" y="2560468"/>
            <a:ext cx="200678" cy="115962"/>
          </a:xfrm>
          <a:custGeom>
            <a:avLst/>
            <a:gdLst/>
            <a:ahLst/>
            <a:cxnLst/>
            <a:rect l="l" t="t" r="r" b="b"/>
            <a:pathLst>
              <a:path w="10899" h="6298" extrusionOk="0">
                <a:moveTo>
                  <a:pt x="1102" y="0"/>
                </a:moveTo>
                <a:lnTo>
                  <a:pt x="1" y="1016"/>
                </a:lnTo>
                <a:lnTo>
                  <a:pt x="10899" y="6297"/>
                </a:lnTo>
                <a:lnTo>
                  <a:pt x="10856" y="4731"/>
                </a:lnTo>
                <a:lnTo>
                  <a:pt x="1102" y="0"/>
                </a:lnTo>
                <a:close/>
              </a:path>
            </a:pathLst>
          </a:custGeom>
          <a:solidFill>
            <a:srgbClr val="EBE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45"/>
          <p:cNvSpPr/>
          <p:nvPr/>
        </p:nvSpPr>
        <p:spPr>
          <a:xfrm>
            <a:off x="4273018" y="2716190"/>
            <a:ext cx="236877" cy="286996"/>
          </a:xfrm>
          <a:custGeom>
            <a:avLst/>
            <a:gdLst/>
            <a:ahLst/>
            <a:cxnLst/>
            <a:rect l="l" t="t" r="r" b="b"/>
            <a:pathLst>
              <a:path w="12865" h="15587" extrusionOk="0">
                <a:moveTo>
                  <a:pt x="10100" y="0"/>
                </a:moveTo>
                <a:lnTo>
                  <a:pt x="9938" y="2031"/>
                </a:lnTo>
                <a:lnTo>
                  <a:pt x="1" y="14744"/>
                </a:lnTo>
                <a:lnTo>
                  <a:pt x="1729" y="15586"/>
                </a:lnTo>
                <a:lnTo>
                  <a:pt x="12865" y="1340"/>
                </a:lnTo>
                <a:lnTo>
                  <a:pt x="1010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45"/>
          <p:cNvSpPr/>
          <p:nvPr/>
        </p:nvSpPr>
        <p:spPr>
          <a:xfrm>
            <a:off x="4534361" y="2246224"/>
            <a:ext cx="129477" cy="338900"/>
          </a:xfrm>
          <a:custGeom>
            <a:avLst/>
            <a:gdLst/>
            <a:ahLst/>
            <a:cxnLst/>
            <a:rect l="l" t="t" r="r" b="b"/>
            <a:pathLst>
              <a:path w="7032" h="18406" extrusionOk="0">
                <a:moveTo>
                  <a:pt x="5304" y="1"/>
                </a:moveTo>
                <a:lnTo>
                  <a:pt x="1491" y="15684"/>
                </a:lnTo>
                <a:lnTo>
                  <a:pt x="0" y="17066"/>
                </a:lnTo>
                <a:lnTo>
                  <a:pt x="2755" y="18406"/>
                </a:lnTo>
                <a:lnTo>
                  <a:pt x="7032" y="843"/>
                </a:lnTo>
                <a:lnTo>
                  <a:pt x="53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45"/>
          <p:cNvSpPr/>
          <p:nvPr/>
        </p:nvSpPr>
        <p:spPr>
          <a:xfrm>
            <a:off x="4433915" y="2820410"/>
            <a:ext cx="191729" cy="151958"/>
          </a:xfrm>
          <a:custGeom>
            <a:avLst/>
            <a:gdLst/>
            <a:ahLst/>
            <a:cxnLst/>
            <a:rect l="l" t="t" r="r" b="b"/>
            <a:pathLst>
              <a:path w="10413" h="8253" extrusionOk="0">
                <a:moveTo>
                  <a:pt x="9873" y="0"/>
                </a:moveTo>
                <a:lnTo>
                  <a:pt x="7078" y="2086"/>
                </a:lnTo>
                <a:lnTo>
                  <a:pt x="8523" y="2787"/>
                </a:lnTo>
                <a:cubicBezTo>
                  <a:pt x="8628" y="2838"/>
                  <a:pt x="8740" y="2862"/>
                  <a:pt x="8851" y="2862"/>
                </a:cubicBezTo>
                <a:cubicBezTo>
                  <a:pt x="9138" y="2862"/>
                  <a:pt x="9417" y="2700"/>
                  <a:pt x="9549" y="2419"/>
                </a:cubicBezTo>
                <a:lnTo>
                  <a:pt x="10229" y="1037"/>
                </a:lnTo>
                <a:cubicBezTo>
                  <a:pt x="10413" y="648"/>
                  <a:pt x="10251" y="184"/>
                  <a:pt x="9873" y="0"/>
                </a:cubicBezTo>
                <a:close/>
                <a:moveTo>
                  <a:pt x="7075" y="2085"/>
                </a:moveTo>
                <a:lnTo>
                  <a:pt x="2788" y="5282"/>
                </a:lnTo>
                <a:lnTo>
                  <a:pt x="2792" y="5284"/>
                </a:lnTo>
                <a:lnTo>
                  <a:pt x="7078" y="2086"/>
                </a:lnTo>
                <a:lnTo>
                  <a:pt x="7075" y="2085"/>
                </a:lnTo>
                <a:close/>
                <a:moveTo>
                  <a:pt x="2792" y="5284"/>
                </a:moveTo>
                <a:lnTo>
                  <a:pt x="1" y="7366"/>
                </a:lnTo>
                <a:lnTo>
                  <a:pt x="1675" y="8176"/>
                </a:lnTo>
                <a:cubicBezTo>
                  <a:pt x="1781" y="8228"/>
                  <a:pt x="1894" y="8252"/>
                  <a:pt x="2005" y="8252"/>
                </a:cubicBezTo>
                <a:cubicBezTo>
                  <a:pt x="2291" y="8252"/>
                  <a:pt x="2569" y="8092"/>
                  <a:pt x="2701" y="7820"/>
                </a:cubicBezTo>
                <a:lnTo>
                  <a:pt x="3382" y="6427"/>
                </a:lnTo>
                <a:cubicBezTo>
                  <a:pt x="3565" y="6038"/>
                  <a:pt x="3403" y="5573"/>
                  <a:pt x="3014" y="5390"/>
                </a:cubicBezTo>
                <a:lnTo>
                  <a:pt x="2792" y="528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2" name="Google Shape;2742;p45"/>
          <p:cNvSpPr/>
          <p:nvPr/>
        </p:nvSpPr>
        <p:spPr>
          <a:xfrm>
            <a:off x="4706988" y="2392206"/>
            <a:ext cx="41189" cy="228131"/>
          </a:xfrm>
          <a:custGeom>
            <a:avLst/>
            <a:gdLst/>
            <a:ahLst/>
            <a:cxnLst/>
            <a:rect l="l" t="t" r="r" b="b"/>
            <a:pathLst>
              <a:path w="2237" h="12390" extrusionOk="0">
                <a:moveTo>
                  <a:pt x="1" y="1"/>
                </a:moveTo>
                <a:lnTo>
                  <a:pt x="172" y="6310"/>
                </a:lnTo>
                <a:lnTo>
                  <a:pt x="98" y="3479"/>
                </a:lnTo>
                <a:lnTo>
                  <a:pt x="325" y="3597"/>
                </a:lnTo>
                <a:cubicBezTo>
                  <a:pt x="430" y="3649"/>
                  <a:pt x="542" y="3673"/>
                  <a:pt x="653" y="3673"/>
                </a:cubicBezTo>
                <a:cubicBezTo>
                  <a:pt x="940" y="3673"/>
                  <a:pt x="1218" y="3510"/>
                  <a:pt x="1351" y="3230"/>
                </a:cubicBezTo>
                <a:lnTo>
                  <a:pt x="2031" y="1848"/>
                </a:lnTo>
                <a:cubicBezTo>
                  <a:pt x="2215" y="1459"/>
                  <a:pt x="2053" y="994"/>
                  <a:pt x="1664" y="811"/>
                </a:cubicBezTo>
                <a:lnTo>
                  <a:pt x="1" y="1"/>
                </a:lnTo>
                <a:close/>
                <a:moveTo>
                  <a:pt x="172" y="6310"/>
                </a:moveTo>
                <a:lnTo>
                  <a:pt x="238" y="8825"/>
                </a:lnTo>
                <a:lnTo>
                  <a:pt x="241" y="8826"/>
                </a:lnTo>
                <a:lnTo>
                  <a:pt x="241" y="8826"/>
                </a:lnTo>
                <a:lnTo>
                  <a:pt x="172" y="6310"/>
                </a:lnTo>
                <a:close/>
                <a:moveTo>
                  <a:pt x="241" y="8826"/>
                </a:moveTo>
                <a:lnTo>
                  <a:pt x="335" y="12314"/>
                </a:lnTo>
                <a:cubicBezTo>
                  <a:pt x="444" y="12365"/>
                  <a:pt x="557" y="12389"/>
                  <a:pt x="669" y="12389"/>
                </a:cubicBezTo>
                <a:cubicBezTo>
                  <a:pt x="957" y="12389"/>
                  <a:pt x="1232" y="12227"/>
                  <a:pt x="1372" y="11946"/>
                </a:cubicBezTo>
                <a:lnTo>
                  <a:pt x="2042" y="10564"/>
                </a:lnTo>
                <a:cubicBezTo>
                  <a:pt x="2236" y="10175"/>
                  <a:pt x="2074" y="9711"/>
                  <a:pt x="1686" y="9527"/>
                </a:cubicBezTo>
                <a:lnTo>
                  <a:pt x="241" y="88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45"/>
          <p:cNvSpPr/>
          <p:nvPr/>
        </p:nvSpPr>
        <p:spPr>
          <a:xfrm>
            <a:off x="4458976" y="2688551"/>
            <a:ext cx="67040" cy="52310"/>
          </a:xfrm>
          <a:custGeom>
            <a:avLst/>
            <a:gdLst/>
            <a:ahLst/>
            <a:cxnLst/>
            <a:rect l="l" t="t" r="r" b="b"/>
            <a:pathLst>
              <a:path w="3641" h="2841" extrusionOk="0">
                <a:moveTo>
                  <a:pt x="120" y="0"/>
                </a:moveTo>
                <a:lnTo>
                  <a:pt x="1" y="1501"/>
                </a:lnTo>
                <a:lnTo>
                  <a:pt x="2766" y="2841"/>
                </a:lnTo>
                <a:lnTo>
                  <a:pt x="3641" y="1707"/>
                </a:lnTo>
                <a:lnTo>
                  <a:pt x="1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4" name="Google Shape;2744;p45"/>
          <p:cNvSpPr/>
          <p:nvPr/>
        </p:nvSpPr>
        <p:spPr>
          <a:xfrm>
            <a:off x="4514070" y="2560468"/>
            <a:ext cx="71017" cy="50137"/>
          </a:xfrm>
          <a:custGeom>
            <a:avLst/>
            <a:gdLst/>
            <a:ahLst/>
            <a:cxnLst/>
            <a:rect l="l" t="t" r="r" b="b"/>
            <a:pathLst>
              <a:path w="3857" h="2723" extrusionOk="0">
                <a:moveTo>
                  <a:pt x="1102" y="0"/>
                </a:moveTo>
                <a:lnTo>
                  <a:pt x="1" y="1016"/>
                </a:lnTo>
                <a:lnTo>
                  <a:pt x="3533" y="2722"/>
                </a:lnTo>
                <a:lnTo>
                  <a:pt x="3857" y="1340"/>
                </a:lnTo>
                <a:lnTo>
                  <a:pt x="110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45"/>
          <p:cNvSpPr/>
          <p:nvPr/>
        </p:nvSpPr>
        <p:spPr>
          <a:xfrm>
            <a:off x="4357757" y="2607201"/>
            <a:ext cx="559243" cy="249305"/>
          </a:xfrm>
          <a:custGeom>
            <a:avLst/>
            <a:gdLst/>
            <a:ahLst/>
            <a:cxnLst/>
            <a:rect l="l" t="t" r="r" b="b"/>
            <a:pathLst>
              <a:path w="30373" h="13540" extrusionOk="0">
                <a:moveTo>
                  <a:pt x="0" y="0"/>
                </a:moveTo>
                <a:cubicBezTo>
                  <a:pt x="2225" y="1383"/>
                  <a:pt x="7258" y="4342"/>
                  <a:pt x="7258" y="4342"/>
                </a:cubicBezTo>
                <a:lnTo>
                  <a:pt x="9915" y="5628"/>
                </a:lnTo>
                <a:lnTo>
                  <a:pt x="18491" y="9786"/>
                </a:lnTo>
                <a:lnTo>
                  <a:pt x="25145" y="13005"/>
                </a:lnTo>
                <a:cubicBezTo>
                  <a:pt x="25873" y="13362"/>
                  <a:pt x="26663" y="13539"/>
                  <a:pt x="27451" y="13539"/>
                </a:cubicBezTo>
                <a:cubicBezTo>
                  <a:pt x="28474" y="13539"/>
                  <a:pt x="29494" y="13240"/>
                  <a:pt x="30372" y="12648"/>
                </a:cubicBezTo>
                <a:lnTo>
                  <a:pt x="30372" y="12648"/>
                </a:lnTo>
                <a:cubicBezTo>
                  <a:pt x="30372" y="12648"/>
                  <a:pt x="29907" y="12904"/>
                  <a:pt x="28988" y="12904"/>
                </a:cubicBezTo>
                <a:cubicBezTo>
                  <a:pt x="28198" y="12904"/>
                  <a:pt x="27073" y="12715"/>
                  <a:pt x="25620" y="12011"/>
                </a:cubicBezTo>
                <a:lnTo>
                  <a:pt x="18977" y="8792"/>
                </a:lnTo>
                <a:lnTo>
                  <a:pt x="10401" y="4645"/>
                </a:lnTo>
                <a:lnTo>
                  <a:pt x="7734" y="33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45"/>
          <p:cNvSpPr/>
          <p:nvPr/>
        </p:nvSpPr>
        <p:spPr>
          <a:xfrm>
            <a:off x="4828499" y="2766698"/>
            <a:ext cx="64462" cy="89522"/>
          </a:xfrm>
          <a:custGeom>
            <a:avLst/>
            <a:gdLst/>
            <a:ahLst/>
            <a:cxnLst/>
            <a:rect l="l" t="t" r="r" b="b"/>
            <a:pathLst>
              <a:path w="3501" h="4862" extrusionOk="0">
                <a:moveTo>
                  <a:pt x="2215" y="1"/>
                </a:moveTo>
                <a:lnTo>
                  <a:pt x="2215" y="1"/>
                </a:lnTo>
                <a:cubicBezTo>
                  <a:pt x="2377" y="1826"/>
                  <a:pt x="1524" y="3587"/>
                  <a:pt x="1" y="4591"/>
                </a:cubicBezTo>
                <a:cubicBezTo>
                  <a:pt x="228" y="4688"/>
                  <a:pt x="455" y="4764"/>
                  <a:pt x="703" y="4818"/>
                </a:cubicBezTo>
                <a:cubicBezTo>
                  <a:pt x="820" y="4847"/>
                  <a:pt x="939" y="4862"/>
                  <a:pt x="1057" y="4862"/>
                </a:cubicBezTo>
                <a:cubicBezTo>
                  <a:pt x="1506" y="4862"/>
                  <a:pt x="1944" y="4656"/>
                  <a:pt x="2226" y="4289"/>
                </a:cubicBezTo>
                <a:cubicBezTo>
                  <a:pt x="2766" y="3587"/>
                  <a:pt x="3155" y="2787"/>
                  <a:pt x="3360" y="1934"/>
                </a:cubicBezTo>
                <a:cubicBezTo>
                  <a:pt x="3500" y="1362"/>
                  <a:pt x="3295" y="768"/>
                  <a:pt x="2842" y="411"/>
                </a:cubicBezTo>
                <a:cubicBezTo>
                  <a:pt x="2647" y="260"/>
                  <a:pt x="2431" y="120"/>
                  <a:pt x="221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Problem:  VIP Transportation</a:t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1391727" y="1175218"/>
            <a:ext cx="768000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Sicily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8" name="Google Shape;498;p21"/>
          <p:cNvSpPr/>
          <p:nvPr/>
        </p:nvSpPr>
        <p:spPr>
          <a:xfrm>
            <a:off x="7008944" y="1175225"/>
            <a:ext cx="768001" cy="76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MV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499" name="Google Shape;499;p21"/>
          <p:cNvSpPr/>
          <p:nvPr/>
        </p:nvSpPr>
        <p:spPr>
          <a:xfrm>
            <a:off x="6107125" y="2275881"/>
            <a:ext cx="2579700" cy="105740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 txBox="1"/>
          <p:nvPr/>
        </p:nvSpPr>
        <p:spPr>
          <a:xfrm>
            <a:off x="6165080" y="224365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Flight</a:t>
            </a:r>
            <a:endParaRPr sz="16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1" name="Google Shape;501;p21"/>
          <p:cNvSpPr txBox="1"/>
          <p:nvPr/>
        </p:nvSpPr>
        <p:spPr>
          <a:xfrm>
            <a:off x="6165080" y="250463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Direct Flight – Original Location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21"/>
          <p:cNvSpPr/>
          <p:nvPr/>
        </p:nvSpPr>
        <p:spPr>
          <a:xfrm>
            <a:off x="4202333" y="1175219"/>
            <a:ext cx="768000" cy="7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ira Sans Extra Condensed Medium" panose="020B0604020202020204" charset="0"/>
              </a:rPr>
              <a:t>Maui</a:t>
            </a:r>
            <a:endParaRPr>
              <a:latin typeface="Fira Sans Extra Condensed Medium" panose="020B0604020202020204" charset="0"/>
            </a:endParaRPr>
          </a:p>
        </p:txBody>
      </p:sp>
      <p:sp>
        <p:nvSpPr>
          <p:cNvPr id="503" name="Google Shape;503;p21"/>
          <p:cNvSpPr/>
          <p:nvPr/>
        </p:nvSpPr>
        <p:spPr>
          <a:xfrm>
            <a:off x="3296488" y="2267001"/>
            <a:ext cx="2579700" cy="1057408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 txBox="1"/>
          <p:nvPr/>
        </p:nvSpPr>
        <p:spPr>
          <a:xfrm>
            <a:off x="3354442" y="2234776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5" name="Google Shape;505;p21"/>
          <p:cNvSpPr txBox="1"/>
          <p:nvPr/>
        </p:nvSpPr>
        <p:spPr>
          <a:xfrm>
            <a:off x="3354443" y="2495751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Honolulu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Honolulu to Maui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21"/>
          <p:cNvSpPr/>
          <p:nvPr/>
        </p:nvSpPr>
        <p:spPr>
          <a:xfrm>
            <a:off x="485882" y="2267671"/>
            <a:ext cx="2579700" cy="10574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 txBox="1"/>
          <p:nvPr/>
        </p:nvSpPr>
        <p:spPr>
          <a:xfrm>
            <a:off x="543837" y="2235445"/>
            <a:ext cx="24558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bg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Flights, Limo</a:t>
            </a:r>
            <a:endParaRPr sz="1600" b="1">
              <a:solidFill>
                <a:schemeClr val="bg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08" name="Google Shape;508;p21"/>
          <p:cNvSpPr txBox="1"/>
          <p:nvPr/>
        </p:nvSpPr>
        <p:spPr>
          <a:xfrm>
            <a:off x="543837" y="2496420"/>
            <a:ext cx="2455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Original Location to Venice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Venice to Sicily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20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Limousine to Resort</a:t>
            </a:r>
            <a:endParaRPr sz="120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7" name="Google Shape;517;p21"/>
          <p:cNvCxnSpPr>
            <a:stCxn id="497" idx="4"/>
            <a:endCxn id="507" idx="0"/>
          </p:cNvCxnSpPr>
          <p:nvPr/>
        </p:nvCxnSpPr>
        <p:spPr>
          <a:xfrm flipH="1">
            <a:off x="1771827" y="1943218"/>
            <a:ext cx="3900" cy="292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21"/>
          <p:cNvCxnSpPr>
            <a:stCxn id="502" idx="4"/>
            <a:endCxn id="504" idx="0"/>
          </p:cNvCxnSpPr>
          <p:nvPr/>
        </p:nvCxnSpPr>
        <p:spPr>
          <a:xfrm flipH="1">
            <a:off x="4582433" y="1943219"/>
            <a:ext cx="3900" cy="291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21"/>
          <p:cNvCxnSpPr>
            <a:cxnSpLocks/>
            <a:stCxn id="498" idx="4"/>
            <a:endCxn id="500" idx="0"/>
          </p:cNvCxnSpPr>
          <p:nvPr/>
        </p:nvCxnSpPr>
        <p:spPr>
          <a:xfrm>
            <a:off x="7392945" y="1943225"/>
            <a:ext cx="35" cy="300431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21"/>
          <p:cNvSpPr txBox="1"/>
          <p:nvPr/>
        </p:nvSpPr>
        <p:spPr>
          <a:xfrm>
            <a:off x="7670363" y="3493182"/>
            <a:ext cx="10308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2019</a:t>
            </a:r>
            <a:endParaRPr sz="2000" b="1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30" name="Google Shape;530;p21"/>
          <p:cNvCxnSpPr>
            <a:stCxn id="497" idx="6"/>
            <a:endCxn id="502" idx="2"/>
          </p:cNvCxnSpPr>
          <p:nvPr/>
        </p:nvCxnSpPr>
        <p:spPr>
          <a:xfrm>
            <a:off x="2159727" y="1559218"/>
            <a:ext cx="2042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21"/>
          <p:cNvCxnSpPr>
            <a:cxnSpLocks/>
            <a:stCxn id="502" idx="6"/>
            <a:endCxn id="498" idx="2"/>
          </p:cNvCxnSpPr>
          <p:nvPr/>
        </p:nvCxnSpPr>
        <p:spPr>
          <a:xfrm>
            <a:off x="4970333" y="1559219"/>
            <a:ext cx="2038611" cy="6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047FF2-D1B6-AC13-89D3-E2480BB3B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82" y="3576354"/>
            <a:ext cx="347502" cy="341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7D78E-37A7-F7F5-9B30-391D6E0D4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84" y="3576354"/>
            <a:ext cx="347502" cy="341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804B1-6929-1C8B-2A0B-B825C2F01F0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80886" y="3689357"/>
            <a:ext cx="609653" cy="231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1BF85-5A3A-FF27-9B3D-FB0CA261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442" y="3573031"/>
            <a:ext cx="347502" cy="34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A8DA72-EEA6-A5F6-209A-84607040B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44" y="3573031"/>
            <a:ext cx="347502" cy="3414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71C70-237C-7BF1-ACDF-FAFD4F7F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049446" y="3686034"/>
            <a:ext cx="609653" cy="231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7CB707-7F38-563F-A9C6-654984236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61" y="3579619"/>
            <a:ext cx="347502" cy="341406"/>
          </a:xfrm>
          <a:prstGeom prst="rect">
            <a:avLst/>
          </a:prstGeom>
        </p:spPr>
      </p:pic>
      <p:grpSp>
        <p:nvGrpSpPr>
          <p:cNvPr id="11" name="Google Shape;1341;p27">
            <a:extLst>
              <a:ext uri="{FF2B5EF4-FFF2-40B4-BE49-F238E27FC236}">
                <a16:creationId xmlns:a16="http://schemas.microsoft.com/office/drawing/2014/main" id="{065C8087-ADB9-B09F-EE2B-B97BB589E80D}"/>
              </a:ext>
            </a:extLst>
          </p:cNvPr>
          <p:cNvGrpSpPr/>
          <p:nvPr/>
        </p:nvGrpSpPr>
        <p:grpSpPr>
          <a:xfrm>
            <a:off x="6568761" y="3616176"/>
            <a:ext cx="371782" cy="274285"/>
            <a:chOff x="5223609" y="3731112"/>
            <a:chExt cx="371782" cy="274285"/>
          </a:xfrm>
          <a:solidFill>
            <a:srgbClr val="00B050"/>
          </a:solidFill>
        </p:grpSpPr>
        <p:sp>
          <p:nvSpPr>
            <p:cNvPr id="12" name="Google Shape;1342;p27">
              <a:extLst>
                <a:ext uri="{FF2B5EF4-FFF2-40B4-BE49-F238E27FC236}">
                  <a16:creationId xmlns:a16="http://schemas.microsoft.com/office/drawing/2014/main" id="{AE947494-77DE-4B62-F081-2468E27E0CCA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43;p27">
              <a:extLst>
                <a:ext uri="{FF2B5EF4-FFF2-40B4-BE49-F238E27FC236}">
                  <a16:creationId xmlns:a16="http://schemas.microsoft.com/office/drawing/2014/main" id="{2C990B07-7D7C-444B-B7EA-BC69519B42D7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EA6B2D-B1EE-0123-FCA1-1E759692A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676" y="3615438"/>
            <a:ext cx="292633" cy="2865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AB4122-B3AE-0E74-4A1D-994473189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09620" y="3628089"/>
            <a:ext cx="292633" cy="2865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8"/>
          <p:cNvSpPr/>
          <p:nvPr/>
        </p:nvSpPr>
        <p:spPr>
          <a:xfrm>
            <a:off x="2245400" y="1147625"/>
            <a:ext cx="4698007" cy="2573037"/>
          </a:xfrm>
          <a:custGeom>
            <a:avLst/>
            <a:gdLst/>
            <a:ahLst/>
            <a:cxnLst/>
            <a:rect l="l" t="t" r="r" b="b"/>
            <a:pathLst>
              <a:path w="280478" h="145062" fill="none" extrusionOk="0">
                <a:moveTo>
                  <a:pt x="0" y="0"/>
                </a:moveTo>
                <a:lnTo>
                  <a:pt x="245244" y="0"/>
                </a:lnTo>
                <a:cubicBezTo>
                  <a:pt x="245244" y="0"/>
                  <a:pt x="280478" y="0"/>
                  <a:pt x="280478" y="35642"/>
                </a:cubicBezTo>
                <a:cubicBezTo>
                  <a:pt x="280478" y="35642"/>
                  <a:pt x="280478" y="70508"/>
                  <a:pt x="245244" y="70917"/>
                </a:cubicBezTo>
                <a:cubicBezTo>
                  <a:pt x="214058" y="71244"/>
                  <a:pt x="35234" y="70917"/>
                  <a:pt x="35234" y="70917"/>
                </a:cubicBezTo>
                <a:cubicBezTo>
                  <a:pt x="35234" y="70917"/>
                  <a:pt x="0" y="68301"/>
                  <a:pt x="0" y="106681"/>
                </a:cubicBezTo>
                <a:cubicBezTo>
                  <a:pt x="0" y="145062"/>
                  <a:pt x="35234" y="141914"/>
                  <a:pt x="35234" y="141914"/>
                </a:cubicBezTo>
                <a:lnTo>
                  <a:pt x="280478" y="141914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408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Solution:  White Lotus Charter Flights</a:t>
            </a:r>
            <a:endParaRPr dirty="0"/>
          </a:p>
        </p:txBody>
      </p:sp>
      <p:sp>
        <p:nvSpPr>
          <p:cNvPr id="1366" name="Google Shape;1366;p28"/>
          <p:cNvSpPr txBox="1"/>
          <p:nvPr/>
        </p:nvSpPr>
        <p:spPr>
          <a:xfrm>
            <a:off x="4038384" y="3745751"/>
            <a:ext cx="977026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COMFORT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7" name="Google Shape;1367;p28"/>
          <p:cNvSpPr txBox="1"/>
          <p:nvPr/>
        </p:nvSpPr>
        <p:spPr>
          <a:xfrm>
            <a:off x="2967330" y="4055808"/>
            <a:ext cx="3081288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Choose planes that will provide experience consistent with White Lotus’ reputation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28"/>
          <p:cNvSpPr txBox="1"/>
          <p:nvPr/>
        </p:nvSpPr>
        <p:spPr>
          <a:xfrm>
            <a:off x="4084076" y="1295632"/>
            <a:ext cx="88564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69" name="Google Shape;1369;p28"/>
          <p:cNvSpPr txBox="1"/>
          <p:nvPr/>
        </p:nvSpPr>
        <p:spPr>
          <a:xfrm>
            <a:off x="3094649" y="1542397"/>
            <a:ext cx="28645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latin typeface="Roboto"/>
                <a:ea typeface="Roboto"/>
                <a:cs typeface="Roboto"/>
                <a:sym typeface="Roboto"/>
              </a:rPr>
              <a:t>Analyze data to select the safest planes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28"/>
          <p:cNvSpPr txBox="1"/>
          <p:nvPr/>
        </p:nvSpPr>
        <p:spPr>
          <a:xfrm>
            <a:off x="4231250" y="2549810"/>
            <a:ext cx="591297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</a:t>
            </a:r>
            <a:endParaRPr sz="1600" b="1" dirty="0">
              <a:solidFill>
                <a:schemeClr val="tx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71" name="Google Shape;1371;p28"/>
          <p:cNvSpPr txBox="1"/>
          <p:nvPr/>
        </p:nvSpPr>
        <p:spPr>
          <a:xfrm>
            <a:off x="3204673" y="2836923"/>
            <a:ext cx="264444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cost analysis to remain within $5M budget</a:t>
            </a:r>
            <a:endParaRPr sz="16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28"/>
          <p:cNvSpPr/>
          <p:nvPr/>
        </p:nvSpPr>
        <p:spPr>
          <a:xfrm>
            <a:off x="5483887" y="1054552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28"/>
          <p:cNvSpPr/>
          <p:nvPr/>
        </p:nvSpPr>
        <p:spPr>
          <a:xfrm>
            <a:off x="5483875" y="2285950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8"/>
          <p:cNvSpPr/>
          <p:nvPr/>
        </p:nvSpPr>
        <p:spPr>
          <a:xfrm>
            <a:off x="5483875" y="3563441"/>
            <a:ext cx="199500" cy="199500"/>
          </a:xfrm>
          <a:prstGeom prst="ellipse">
            <a:avLst/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5" name="Google Shape;1375;p28"/>
          <p:cNvGrpSpPr/>
          <p:nvPr/>
        </p:nvGrpSpPr>
        <p:grpSpPr>
          <a:xfrm>
            <a:off x="7081825" y="3233249"/>
            <a:ext cx="846173" cy="846278"/>
            <a:chOff x="7081825" y="3283936"/>
            <a:chExt cx="846173" cy="846278"/>
          </a:xfrm>
        </p:grpSpPr>
        <p:sp>
          <p:nvSpPr>
            <p:cNvPr id="1376" name="Google Shape;1376;p28"/>
            <p:cNvSpPr/>
            <p:nvPr/>
          </p:nvSpPr>
          <p:spPr>
            <a:xfrm>
              <a:off x="7081825" y="3283936"/>
              <a:ext cx="846173" cy="846278"/>
            </a:xfrm>
            <a:custGeom>
              <a:avLst/>
              <a:gdLst/>
              <a:ahLst/>
              <a:cxnLst/>
              <a:rect l="l" t="t" r="r" b="b"/>
              <a:pathLst>
                <a:path w="4577" h="4578" extrusionOk="0">
                  <a:moveTo>
                    <a:pt x="2288" y="1"/>
                  </a:moveTo>
                  <a:cubicBezTo>
                    <a:pt x="1025" y="1"/>
                    <a:pt x="0" y="1024"/>
                    <a:pt x="0" y="2289"/>
                  </a:cubicBezTo>
                  <a:cubicBezTo>
                    <a:pt x="0" y="3553"/>
                    <a:pt x="1025" y="4577"/>
                    <a:pt x="2288" y="4577"/>
                  </a:cubicBezTo>
                  <a:cubicBezTo>
                    <a:pt x="3552" y="4577"/>
                    <a:pt x="4577" y="3553"/>
                    <a:pt x="4577" y="2289"/>
                  </a:cubicBezTo>
                  <a:cubicBezTo>
                    <a:pt x="4577" y="1024"/>
                    <a:pt x="3552" y="1"/>
                    <a:pt x="2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7" name="Google Shape;1377;p28"/>
            <p:cNvGrpSpPr/>
            <p:nvPr/>
          </p:nvGrpSpPr>
          <p:grpSpPr>
            <a:xfrm>
              <a:off x="7280822" y="3488986"/>
              <a:ext cx="443056" cy="443016"/>
              <a:chOff x="7414946" y="3220873"/>
              <a:chExt cx="360091" cy="360117"/>
            </a:xfrm>
          </p:grpSpPr>
          <p:sp>
            <p:nvSpPr>
              <p:cNvPr id="1378" name="Google Shape;1378;p28"/>
              <p:cNvSpPr/>
              <p:nvPr/>
            </p:nvSpPr>
            <p:spPr>
              <a:xfrm>
                <a:off x="7414946" y="3305234"/>
                <a:ext cx="151619" cy="195389"/>
              </a:xfrm>
              <a:custGeom>
                <a:avLst/>
                <a:gdLst/>
                <a:ahLst/>
                <a:cxnLst/>
                <a:rect l="l" t="t" r="r" b="b"/>
                <a:pathLst>
                  <a:path w="5771" h="7437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5771" y="7437"/>
                    </a:lnTo>
                    <a:lnTo>
                      <a:pt x="4571" y="1360"/>
                    </a:lnTo>
                    <a:lnTo>
                      <a:pt x="902" y="27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7414946" y="3425326"/>
                <a:ext cx="143789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925" extrusionOk="0">
                    <a:moveTo>
                      <a:pt x="0" y="1"/>
                    </a:moveTo>
                    <a:lnTo>
                      <a:pt x="0" y="4572"/>
                    </a:lnTo>
                    <a:lnTo>
                      <a:pt x="4571" y="5924"/>
                    </a:lnTo>
                    <a:lnTo>
                      <a:pt x="5473" y="3642"/>
                    </a:lnTo>
                    <a:lnTo>
                      <a:pt x="4571" y="13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8"/>
              <p:cNvSpPr/>
              <p:nvPr/>
            </p:nvSpPr>
            <p:spPr>
              <a:xfrm>
                <a:off x="7735471" y="3430265"/>
                <a:ext cx="39566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737" extrusionOk="0">
                    <a:moveTo>
                      <a:pt x="1" y="0"/>
                    </a:moveTo>
                    <a:lnTo>
                      <a:pt x="604" y="5466"/>
                    </a:lnTo>
                    <a:lnTo>
                      <a:pt x="1506" y="5736"/>
                    </a:lnTo>
                    <a:lnTo>
                      <a:pt x="1506" y="11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28"/>
              <p:cNvSpPr/>
              <p:nvPr/>
            </p:nvSpPr>
            <p:spPr>
              <a:xfrm>
                <a:off x="7623418" y="3393641"/>
                <a:ext cx="127947" cy="180229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6860" extrusionOk="0">
                    <a:moveTo>
                      <a:pt x="0" y="0"/>
                    </a:moveTo>
                    <a:lnTo>
                      <a:pt x="1200" y="5778"/>
                    </a:lnTo>
                    <a:lnTo>
                      <a:pt x="4869" y="6860"/>
                    </a:lnTo>
                    <a:lnTo>
                      <a:pt x="4869" y="22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535038" y="3420045"/>
                <a:ext cx="119908" cy="16094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6126" extrusionOk="0">
                    <a:moveTo>
                      <a:pt x="2282" y="1"/>
                    </a:moveTo>
                    <a:lnTo>
                      <a:pt x="0" y="1554"/>
                    </a:lnTo>
                    <a:lnTo>
                      <a:pt x="0" y="6125"/>
                    </a:lnTo>
                    <a:lnTo>
                      <a:pt x="4564" y="4773"/>
                    </a:lnTo>
                    <a:lnTo>
                      <a:pt x="4564" y="202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735471" y="3333845"/>
                <a:ext cx="39566" cy="127054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4836" extrusionOk="0">
                    <a:moveTo>
                      <a:pt x="604" y="1"/>
                    </a:moveTo>
                    <a:lnTo>
                      <a:pt x="1" y="2290"/>
                    </a:lnTo>
                    <a:lnTo>
                      <a:pt x="604" y="4572"/>
                    </a:lnTo>
                    <a:lnTo>
                      <a:pt x="1506" y="4835"/>
                    </a:lnTo>
                    <a:lnTo>
                      <a:pt x="1506" y="271"/>
                    </a:lnTo>
                    <a:lnTo>
                      <a:pt x="6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631248" y="3305234"/>
                <a:ext cx="120118" cy="148729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5661" extrusionOk="0">
                    <a:moveTo>
                      <a:pt x="902" y="1"/>
                    </a:moveTo>
                    <a:lnTo>
                      <a:pt x="0" y="2290"/>
                    </a:lnTo>
                    <a:lnTo>
                      <a:pt x="902" y="4572"/>
                    </a:lnTo>
                    <a:lnTo>
                      <a:pt x="4571" y="5661"/>
                    </a:lnTo>
                    <a:lnTo>
                      <a:pt x="4571" y="1090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535038" y="3305234"/>
                <a:ext cx="119908" cy="155665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5925" extrusionOk="0">
                    <a:moveTo>
                      <a:pt x="4564" y="1"/>
                    </a:moveTo>
                    <a:lnTo>
                      <a:pt x="0" y="1360"/>
                    </a:lnTo>
                    <a:lnTo>
                      <a:pt x="0" y="5924"/>
                    </a:lnTo>
                    <a:lnTo>
                      <a:pt x="4564" y="4572"/>
                    </a:lnTo>
                    <a:lnTo>
                      <a:pt x="45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654945" y="3220873"/>
                <a:ext cx="67258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6882" extrusionOk="0">
                    <a:moveTo>
                      <a:pt x="0" y="1"/>
                    </a:moveTo>
                    <a:lnTo>
                      <a:pt x="0" y="6881"/>
                    </a:lnTo>
                    <a:cubicBezTo>
                      <a:pt x="0" y="6881"/>
                      <a:pt x="2559" y="4322"/>
                      <a:pt x="2559" y="2560"/>
                    </a:cubicBezTo>
                    <a:cubicBezTo>
                      <a:pt x="2559" y="1145"/>
                      <a:pt x="1415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587688" y="3220873"/>
                <a:ext cx="118831" cy="180807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6882" extrusionOk="0">
                    <a:moveTo>
                      <a:pt x="2560" y="1"/>
                    </a:moveTo>
                    <a:cubicBezTo>
                      <a:pt x="1145" y="1"/>
                      <a:pt x="1" y="1145"/>
                      <a:pt x="1" y="2560"/>
                    </a:cubicBezTo>
                    <a:cubicBezTo>
                      <a:pt x="1" y="4322"/>
                      <a:pt x="2560" y="6881"/>
                      <a:pt x="2560" y="6881"/>
                    </a:cubicBezTo>
                    <a:cubicBezTo>
                      <a:pt x="2560" y="6881"/>
                      <a:pt x="4523" y="4322"/>
                      <a:pt x="4523" y="2560"/>
                    </a:cubicBezTo>
                    <a:cubicBezTo>
                      <a:pt x="4523" y="1152"/>
                      <a:pt x="3642" y="1"/>
                      <a:pt x="25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607366" y="3252479"/>
                <a:ext cx="83310" cy="71382"/>
              </a:xfrm>
              <a:custGeom>
                <a:avLst/>
                <a:gdLst/>
                <a:ahLst/>
                <a:cxnLst/>
                <a:rect l="l" t="t" r="r" b="b"/>
                <a:pathLst>
                  <a:path w="3171" h="2717" extrusionOk="0">
                    <a:moveTo>
                      <a:pt x="1803" y="0"/>
                    </a:moveTo>
                    <a:cubicBezTo>
                      <a:pt x="1470" y="0"/>
                      <a:pt x="1130" y="124"/>
                      <a:pt x="854" y="400"/>
                    </a:cubicBezTo>
                    <a:cubicBezTo>
                      <a:pt x="1" y="1253"/>
                      <a:pt x="604" y="2716"/>
                      <a:pt x="1811" y="2716"/>
                    </a:cubicBezTo>
                    <a:cubicBezTo>
                      <a:pt x="2560" y="2710"/>
                      <a:pt x="3164" y="2106"/>
                      <a:pt x="3171" y="1357"/>
                    </a:cubicBezTo>
                    <a:cubicBezTo>
                      <a:pt x="3171" y="541"/>
                      <a:pt x="2501" y="0"/>
                      <a:pt x="1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360;p18">
            <a:extLst>
              <a:ext uri="{FF2B5EF4-FFF2-40B4-BE49-F238E27FC236}">
                <a16:creationId xmlns:a16="http://schemas.microsoft.com/office/drawing/2014/main" id="{CF917790-A79F-DB2B-9F1B-E4C108FE4C02}"/>
              </a:ext>
            </a:extLst>
          </p:cNvPr>
          <p:cNvGrpSpPr/>
          <p:nvPr/>
        </p:nvGrpSpPr>
        <p:grpSpPr>
          <a:xfrm>
            <a:off x="1241184" y="1003677"/>
            <a:ext cx="812633" cy="651163"/>
            <a:chOff x="6198325" y="1389800"/>
            <a:chExt cx="1247200" cy="833625"/>
          </a:xfrm>
        </p:grpSpPr>
        <p:sp>
          <p:nvSpPr>
            <p:cNvPr id="3" name="Google Shape;361;p18">
              <a:extLst>
                <a:ext uri="{FF2B5EF4-FFF2-40B4-BE49-F238E27FC236}">
                  <a16:creationId xmlns:a16="http://schemas.microsoft.com/office/drawing/2014/main" id="{48843A37-08DE-FEC6-46FB-CE62EC44F9B4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2;p18">
              <a:extLst>
                <a:ext uri="{FF2B5EF4-FFF2-40B4-BE49-F238E27FC236}">
                  <a16:creationId xmlns:a16="http://schemas.microsoft.com/office/drawing/2014/main" id="{02E6AFD6-3D6E-F8A8-3985-902D46582DC0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63;p18">
              <a:extLst>
                <a:ext uri="{FF2B5EF4-FFF2-40B4-BE49-F238E27FC236}">
                  <a16:creationId xmlns:a16="http://schemas.microsoft.com/office/drawing/2014/main" id="{5A0584EC-0DD0-6951-B830-8CD5994F30F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64;p18">
              <a:extLst>
                <a:ext uri="{FF2B5EF4-FFF2-40B4-BE49-F238E27FC236}">
                  <a16:creationId xmlns:a16="http://schemas.microsoft.com/office/drawing/2014/main" id="{22FEFBD5-B3CC-5D66-C68B-243AEB3ACD82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5;p18">
              <a:extLst>
                <a:ext uri="{FF2B5EF4-FFF2-40B4-BE49-F238E27FC236}">
                  <a16:creationId xmlns:a16="http://schemas.microsoft.com/office/drawing/2014/main" id="{0623FF0E-A39D-768F-D1B5-1F404939885A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6;p18">
              <a:extLst>
                <a:ext uri="{FF2B5EF4-FFF2-40B4-BE49-F238E27FC236}">
                  <a16:creationId xmlns:a16="http://schemas.microsoft.com/office/drawing/2014/main" id="{E914634E-8A05-35FC-5C65-23373449B75D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7;p18">
              <a:extLst>
                <a:ext uri="{FF2B5EF4-FFF2-40B4-BE49-F238E27FC236}">
                  <a16:creationId xmlns:a16="http://schemas.microsoft.com/office/drawing/2014/main" id="{075198D4-900B-D290-67ED-B99CA6655643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8;p18">
              <a:extLst>
                <a:ext uri="{FF2B5EF4-FFF2-40B4-BE49-F238E27FC236}">
                  <a16:creationId xmlns:a16="http://schemas.microsoft.com/office/drawing/2014/main" id="{0254CAEB-263F-FFE1-42EC-0AF76E2A397B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9;p18">
              <a:extLst>
                <a:ext uri="{FF2B5EF4-FFF2-40B4-BE49-F238E27FC236}">
                  <a16:creationId xmlns:a16="http://schemas.microsoft.com/office/drawing/2014/main" id="{10A72D94-5728-54C9-4CC2-9CF7388F0493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70;p18">
              <a:extLst>
                <a:ext uri="{FF2B5EF4-FFF2-40B4-BE49-F238E27FC236}">
                  <a16:creationId xmlns:a16="http://schemas.microsoft.com/office/drawing/2014/main" id="{3B815E26-36DE-DEA7-929B-0679212A6E25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71;p18">
              <a:extLst>
                <a:ext uri="{FF2B5EF4-FFF2-40B4-BE49-F238E27FC236}">
                  <a16:creationId xmlns:a16="http://schemas.microsoft.com/office/drawing/2014/main" id="{3394E240-5F3A-2667-366C-0D88E2D2ED10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72;p18">
              <a:extLst>
                <a:ext uri="{FF2B5EF4-FFF2-40B4-BE49-F238E27FC236}">
                  <a16:creationId xmlns:a16="http://schemas.microsoft.com/office/drawing/2014/main" id="{81997251-ED76-DB70-11B2-8857F1C641FF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73;p18">
              <a:extLst>
                <a:ext uri="{FF2B5EF4-FFF2-40B4-BE49-F238E27FC236}">
                  <a16:creationId xmlns:a16="http://schemas.microsoft.com/office/drawing/2014/main" id="{DEB153FB-38FF-FF00-3959-F068AEE028FA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74;p18">
              <a:extLst>
                <a:ext uri="{FF2B5EF4-FFF2-40B4-BE49-F238E27FC236}">
                  <a16:creationId xmlns:a16="http://schemas.microsoft.com/office/drawing/2014/main" id="{3C1D615C-2534-93A6-1D73-727281E4568F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75;p18">
              <a:extLst>
                <a:ext uri="{FF2B5EF4-FFF2-40B4-BE49-F238E27FC236}">
                  <a16:creationId xmlns:a16="http://schemas.microsoft.com/office/drawing/2014/main" id="{59742E46-9EE6-D9C2-D845-6BC11AACE899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6;p18">
              <a:extLst>
                <a:ext uri="{FF2B5EF4-FFF2-40B4-BE49-F238E27FC236}">
                  <a16:creationId xmlns:a16="http://schemas.microsoft.com/office/drawing/2014/main" id="{1084AF4D-B591-80B9-022D-2981F74BE60D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7;p18">
              <a:extLst>
                <a:ext uri="{FF2B5EF4-FFF2-40B4-BE49-F238E27FC236}">
                  <a16:creationId xmlns:a16="http://schemas.microsoft.com/office/drawing/2014/main" id="{550F1E22-2185-7774-03B4-56B7602E4A1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8;p18">
              <a:extLst>
                <a:ext uri="{FF2B5EF4-FFF2-40B4-BE49-F238E27FC236}">
                  <a16:creationId xmlns:a16="http://schemas.microsoft.com/office/drawing/2014/main" id="{E8B7B056-15D8-2B25-F2A4-C7DC1F4CE965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9;p18">
              <a:extLst>
                <a:ext uri="{FF2B5EF4-FFF2-40B4-BE49-F238E27FC236}">
                  <a16:creationId xmlns:a16="http://schemas.microsoft.com/office/drawing/2014/main" id="{06D688CA-D523-D6C1-411B-5EF299E54078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5434229" y="3201085"/>
            <a:ext cx="117000" cy="21577"/>
          </a:xfrm>
          <a:custGeom>
            <a:avLst/>
            <a:gdLst/>
            <a:ahLst/>
            <a:cxnLst/>
            <a:rect l="l" t="t" r="r" b="b"/>
            <a:pathLst>
              <a:path w="976" h="180" extrusionOk="0">
                <a:moveTo>
                  <a:pt x="1" y="1"/>
                </a:moveTo>
                <a:lnTo>
                  <a:pt x="1" y="1"/>
                </a:lnTo>
                <a:cubicBezTo>
                  <a:pt x="279" y="119"/>
                  <a:pt x="578" y="179"/>
                  <a:pt x="881" y="179"/>
                </a:cubicBezTo>
                <a:cubicBezTo>
                  <a:pt x="881" y="179"/>
                  <a:pt x="881" y="179"/>
                  <a:pt x="881" y="179"/>
                </a:cubicBezTo>
                <a:lnTo>
                  <a:pt x="881" y="179"/>
                </a:lnTo>
                <a:cubicBezTo>
                  <a:pt x="882" y="179"/>
                  <a:pt x="882" y="179"/>
                  <a:pt x="882" y="179"/>
                </a:cubicBezTo>
                <a:cubicBezTo>
                  <a:pt x="913" y="179"/>
                  <a:pt x="945" y="178"/>
                  <a:pt x="975" y="176"/>
                </a:cubicBezTo>
                <a:lnTo>
                  <a:pt x="975" y="176"/>
                </a:lnTo>
                <a:cubicBezTo>
                  <a:pt x="943" y="178"/>
                  <a:pt x="913" y="179"/>
                  <a:pt x="881" y="179"/>
                </a:cubicBezTo>
                <a:lnTo>
                  <a:pt x="881" y="179"/>
                </a:lnTo>
                <a:cubicBezTo>
                  <a:pt x="579" y="179"/>
                  <a:pt x="279" y="119"/>
                  <a:pt x="1" y="1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6982521" y="1559101"/>
            <a:ext cx="694608" cy="694574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2"/>
                  <a:pt x="1026" y="4577"/>
                  <a:pt x="2289" y="4577"/>
                </a:cubicBezTo>
                <a:cubicBezTo>
                  <a:pt x="3552" y="4577"/>
                  <a:pt x="4577" y="3552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325806" y="1586921"/>
            <a:ext cx="696047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3486386" y="1715419"/>
            <a:ext cx="364448" cy="364403"/>
            <a:chOff x="7414946" y="3220873"/>
            <a:chExt cx="360091" cy="360117"/>
          </a:xfrm>
        </p:grpSpPr>
        <p:sp>
          <p:nvSpPr>
            <p:cNvPr id="154" name="Google Shape;154;p16"/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16"/>
          <p:cNvSpPr/>
          <p:nvPr/>
        </p:nvSpPr>
        <p:spPr>
          <a:xfrm>
            <a:off x="5154695" y="1601595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1469997" y="1554256"/>
            <a:ext cx="704051" cy="70400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1582075" y="1747619"/>
            <a:ext cx="482541" cy="311692"/>
            <a:chOff x="5084391" y="4183682"/>
            <a:chExt cx="504064" cy="325595"/>
          </a:xfrm>
        </p:grpSpPr>
        <p:sp>
          <p:nvSpPr>
            <p:cNvPr id="182" name="Google Shape;182;p16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503930" y="2545475"/>
            <a:ext cx="8204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16"/>
          <p:cNvSpPr/>
          <p:nvPr/>
        </p:nvSpPr>
        <p:spPr>
          <a:xfrm>
            <a:off x="1727574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3573960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5401823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7235061" y="2450825"/>
            <a:ext cx="189300" cy="189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 txBox="1"/>
          <p:nvPr/>
        </p:nvSpPr>
        <p:spPr>
          <a:xfrm>
            <a:off x="1290727" y="2851287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NTSB DATA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3166260" y="2757284"/>
            <a:ext cx="10047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SAFETY STATISTICS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901309" y="2738353"/>
            <a:ext cx="1182839" cy="29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 ANALYSIS</a:t>
            </a:r>
            <a:endParaRPr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21533" y="2851287"/>
            <a:ext cx="1297200" cy="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VISUALIZATIONS</a:t>
            </a:r>
            <a:endParaRPr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1181510" y="326441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provided by National Transportation Safety Board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3020010" y="3233781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Determination of safest aircraft by data analysis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4826792" y="3201085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from Global Air used to determine best planes to suit our need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6681099" y="3280882"/>
            <a:ext cx="12972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Creative visuals to portray findings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6C6AD3-4A7A-E6D9-8075-1DFC20B4B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27" y="1743227"/>
            <a:ext cx="451143" cy="317019"/>
          </a:xfrm>
          <a:prstGeom prst="rect">
            <a:avLst/>
          </a:prstGeom>
        </p:spPr>
      </p:pic>
      <p:grpSp>
        <p:nvGrpSpPr>
          <p:cNvPr id="36" name="Google Shape;1341;p27">
            <a:extLst>
              <a:ext uri="{FF2B5EF4-FFF2-40B4-BE49-F238E27FC236}">
                <a16:creationId xmlns:a16="http://schemas.microsoft.com/office/drawing/2014/main" id="{F2096655-D6BC-30F6-CC30-62AA235B3DE2}"/>
              </a:ext>
            </a:extLst>
          </p:cNvPr>
          <p:cNvGrpSpPr/>
          <p:nvPr/>
        </p:nvGrpSpPr>
        <p:grpSpPr>
          <a:xfrm>
            <a:off x="5321218" y="1786616"/>
            <a:ext cx="371782" cy="274285"/>
            <a:chOff x="5223609" y="3731112"/>
            <a:chExt cx="371782" cy="274285"/>
          </a:xfrm>
        </p:grpSpPr>
        <p:sp>
          <p:nvSpPr>
            <p:cNvPr id="37" name="Google Shape;1342;p27">
              <a:extLst>
                <a:ext uri="{FF2B5EF4-FFF2-40B4-BE49-F238E27FC236}">
                  <a16:creationId xmlns:a16="http://schemas.microsoft.com/office/drawing/2014/main" id="{9D7C4733-B947-19B4-CAD8-7D2077E6E1B8}"/>
                </a:ext>
              </a:extLst>
            </p:cNvPr>
            <p:cNvSpPr/>
            <p:nvPr/>
          </p:nvSpPr>
          <p:spPr>
            <a:xfrm>
              <a:off x="5223609" y="3731112"/>
              <a:ext cx="371782" cy="274285"/>
            </a:xfrm>
            <a:custGeom>
              <a:avLst/>
              <a:gdLst/>
              <a:ahLst/>
              <a:cxnLst/>
              <a:rect l="l" t="t" r="r" b="b"/>
              <a:pathLst>
                <a:path w="14151" h="10440" extrusionOk="0">
                  <a:moveTo>
                    <a:pt x="11972" y="1"/>
                  </a:moveTo>
                  <a:lnTo>
                    <a:pt x="5563" y="6410"/>
                  </a:lnTo>
                  <a:cubicBezTo>
                    <a:pt x="5477" y="6497"/>
                    <a:pt x="5364" y="6540"/>
                    <a:pt x="5251" y="6540"/>
                  </a:cubicBezTo>
                  <a:cubicBezTo>
                    <a:pt x="5138" y="6540"/>
                    <a:pt x="5026" y="6497"/>
                    <a:pt x="4939" y="6410"/>
                  </a:cubicBezTo>
                  <a:lnTo>
                    <a:pt x="2178" y="3649"/>
                  </a:lnTo>
                  <a:lnTo>
                    <a:pt x="0" y="5827"/>
                  </a:lnTo>
                  <a:lnTo>
                    <a:pt x="4162" y="9989"/>
                  </a:lnTo>
                  <a:cubicBezTo>
                    <a:pt x="4453" y="10280"/>
                    <a:pt x="4842" y="10440"/>
                    <a:pt x="5251" y="10440"/>
                  </a:cubicBezTo>
                  <a:cubicBezTo>
                    <a:pt x="5660" y="10440"/>
                    <a:pt x="6056" y="10280"/>
                    <a:pt x="6340" y="9989"/>
                  </a:cubicBezTo>
                  <a:lnTo>
                    <a:pt x="14150" y="2179"/>
                  </a:lnTo>
                  <a:lnTo>
                    <a:pt x="119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43;p27">
              <a:extLst>
                <a:ext uri="{FF2B5EF4-FFF2-40B4-BE49-F238E27FC236}">
                  <a16:creationId xmlns:a16="http://schemas.microsoft.com/office/drawing/2014/main" id="{2C5B5555-AA5E-AA14-C43D-E6E950D322C1}"/>
                </a:ext>
              </a:extLst>
            </p:cNvPr>
            <p:cNvSpPr/>
            <p:nvPr/>
          </p:nvSpPr>
          <p:spPr>
            <a:xfrm>
              <a:off x="5338236" y="3769391"/>
              <a:ext cx="257155" cy="236006"/>
            </a:xfrm>
            <a:custGeom>
              <a:avLst/>
              <a:gdLst/>
              <a:ahLst/>
              <a:cxnLst/>
              <a:rect l="l" t="t" r="r" b="b"/>
              <a:pathLst>
                <a:path w="9788" h="8983" extrusionOk="0">
                  <a:moveTo>
                    <a:pt x="9066" y="0"/>
                  </a:moveTo>
                  <a:lnTo>
                    <a:pt x="826" y="8248"/>
                  </a:lnTo>
                  <a:cubicBezTo>
                    <a:pt x="597" y="8470"/>
                    <a:pt x="312" y="8629"/>
                    <a:pt x="0" y="8698"/>
                  </a:cubicBezTo>
                  <a:cubicBezTo>
                    <a:pt x="257" y="8886"/>
                    <a:pt x="569" y="8983"/>
                    <a:pt x="888" y="8983"/>
                  </a:cubicBezTo>
                  <a:cubicBezTo>
                    <a:pt x="1297" y="8983"/>
                    <a:pt x="1693" y="8823"/>
                    <a:pt x="1977" y="8532"/>
                  </a:cubicBezTo>
                  <a:lnTo>
                    <a:pt x="9787" y="722"/>
                  </a:lnTo>
                  <a:lnTo>
                    <a:pt x="90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0F8B-4E13-F424-AC8E-2D62AD9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Part 1 – Zeroing In</a:t>
            </a:r>
          </a:p>
        </p:txBody>
      </p:sp>
      <p:grpSp>
        <p:nvGrpSpPr>
          <p:cNvPr id="3" name="Google Shape;2384;p41">
            <a:extLst>
              <a:ext uri="{FF2B5EF4-FFF2-40B4-BE49-F238E27FC236}">
                <a16:creationId xmlns:a16="http://schemas.microsoft.com/office/drawing/2014/main" id="{B2267A48-B2CC-A12A-E9A9-BA1EE0E0CC6C}"/>
              </a:ext>
            </a:extLst>
          </p:cNvPr>
          <p:cNvGrpSpPr/>
          <p:nvPr/>
        </p:nvGrpSpPr>
        <p:grpSpPr>
          <a:xfrm>
            <a:off x="457200" y="1223491"/>
            <a:ext cx="8273572" cy="2036543"/>
            <a:chOff x="459004" y="1353299"/>
            <a:chExt cx="8273572" cy="2795689"/>
          </a:xfrm>
        </p:grpSpPr>
        <p:sp>
          <p:nvSpPr>
            <p:cNvPr id="4" name="Google Shape;2385;p41">
              <a:extLst>
                <a:ext uri="{FF2B5EF4-FFF2-40B4-BE49-F238E27FC236}">
                  <a16:creationId xmlns:a16="http://schemas.microsoft.com/office/drawing/2014/main" id="{52F7792C-CD6E-B672-50F6-19F583C811B2}"/>
                </a:ext>
              </a:extLst>
            </p:cNvPr>
            <p:cNvSpPr/>
            <p:nvPr/>
          </p:nvSpPr>
          <p:spPr>
            <a:xfrm>
              <a:off x="5698220" y="1353299"/>
              <a:ext cx="3034356" cy="2795689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5" name="Google Shape;2386;p41">
              <a:extLst>
                <a:ext uri="{FF2B5EF4-FFF2-40B4-BE49-F238E27FC236}">
                  <a16:creationId xmlns:a16="http://schemas.microsoft.com/office/drawing/2014/main" id="{0314FBD6-5473-DCCE-0276-14687C4EB7E3}"/>
                </a:ext>
              </a:extLst>
            </p:cNvPr>
            <p:cNvSpPr/>
            <p:nvPr/>
          </p:nvSpPr>
          <p:spPr>
            <a:xfrm>
              <a:off x="3080082" y="1353299"/>
              <a:ext cx="3031416" cy="2795689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6" name="Google Shape;2387;p41">
              <a:extLst>
                <a:ext uri="{FF2B5EF4-FFF2-40B4-BE49-F238E27FC236}">
                  <a16:creationId xmlns:a16="http://schemas.microsoft.com/office/drawing/2014/main" id="{1A8C4800-5246-04F4-17CE-F34786236622}"/>
                </a:ext>
              </a:extLst>
            </p:cNvPr>
            <p:cNvSpPr/>
            <p:nvPr/>
          </p:nvSpPr>
          <p:spPr>
            <a:xfrm>
              <a:off x="459004" y="1353299"/>
              <a:ext cx="3034317" cy="2795689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</a:endParaRPr>
            </a:p>
          </p:txBody>
        </p:sp>
        <p:sp>
          <p:nvSpPr>
            <p:cNvPr id="7" name="Google Shape;2388;p41">
              <a:extLst>
                <a:ext uri="{FF2B5EF4-FFF2-40B4-BE49-F238E27FC236}">
                  <a16:creationId xmlns:a16="http://schemas.microsoft.com/office/drawing/2014/main" id="{F4634943-4D0E-8128-E64C-31657D2A59E7}"/>
                </a:ext>
              </a:extLst>
            </p:cNvPr>
            <p:cNvSpPr txBox="1"/>
            <p:nvPr/>
          </p:nvSpPr>
          <p:spPr>
            <a:xfrm>
              <a:off x="6066591" y="1425578"/>
              <a:ext cx="20745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MISSING DATA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" name="Google Shape;2389;p41">
              <a:extLst>
                <a:ext uri="{FF2B5EF4-FFF2-40B4-BE49-F238E27FC236}">
                  <a16:creationId xmlns:a16="http://schemas.microsoft.com/office/drawing/2014/main" id="{68C02E70-56D7-D0C4-9563-33231CF9F7E1}"/>
                </a:ext>
              </a:extLst>
            </p:cNvPr>
            <p:cNvSpPr txBox="1"/>
            <p:nvPr/>
          </p:nvSpPr>
          <p:spPr>
            <a:xfrm>
              <a:off x="6089045" y="1825178"/>
              <a:ext cx="2074500" cy="10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Removed data without Make/Model</a:t>
              </a:r>
            </a:p>
            <a:p>
              <a:pPr marL="1714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Cleaned numbers to perform statistical analysis</a:t>
              </a:r>
            </a:p>
            <a:p>
              <a:pPr lvl="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" name="Google Shape;2390;p41">
              <a:extLst>
                <a:ext uri="{FF2B5EF4-FFF2-40B4-BE49-F238E27FC236}">
                  <a16:creationId xmlns:a16="http://schemas.microsoft.com/office/drawing/2014/main" id="{E6EFDF6F-949E-0DA4-3294-68ACF8291135}"/>
                </a:ext>
              </a:extLst>
            </p:cNvPr>
            <p:cNvSpPr/>
            <p:nvPr/>
          </p:nvSpPr>
          <p:spPr>
            <a:xfrm>
              <a:off x="7022643" y="2588255"/>
              <a:ext cx="6122" cy="25695"/>
            </a:xfrm>
            <a:custGeom>
              <a:avLst/>
              <a:gdLst/>
              <a:ahLst/>
              <a:cxnLst/>
              <a:rect l="l" t="t" r="r" b="b"/>
              <a:pathLst>
                <a:path w="264" h="1108" extrusionOk="0">
                  <a:moveTo>
                    <a:pt x="99" y="1"/>
                  </a:moveTo>
                  <a:lnTo>
                    <a:pt x="1" y="1009"/>
                  </a:lnTo>
                  <a:lnTo>
                    <a:pt x="1" y="1108"/>
                  </a:lnTo>
                  <a:lnTo>
                    <a:pt x="264" y="1108"/>
                  </a:lnTo>
                  <a:lnTo>
                    <a:pt x="264" y="1009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91;p41">
              <a:extLst>
                <a:ext uri="{FF2B5EF4-FFF2-40B4-BE49-F238E27FC236}">
                  <a16:creationId xmlns:a16="http://schemas.microsoft.com/office/drawing/2014/main" id="{25E22CB2-EC1D-0A22-C709-7DCD9160A675}"/>
                </a:ext>
              </a:extLst>
            </p:cNvPr>
            <p:cNvSpPr/>
            <p:nvPr/>
          </p:nvSpPr>
          <p:spPr>
            <a:xfrm>
              <a:off x="7021113" y="2584963"/>
              <a:ext cx="8163" cy="6957"/>
            </a:xfrm>
            <a:custGeom>
              <a:avLst/>
              <a:gdLst/>
              <a:ahLst/>
              <a:cxnLst/>
              <a:rect l="l" t="t" r="r" b="b"/>
              <a:pathLst>
                <a:path w="352" h="300" extrusionOk="0">
                  <a:moveTo>
                    <a:pt x="198" y="0"/>
                  </a:moveTo>
                  <a:cubicBezTo>
                    <a:pt x="67" y="0"/>
                    <a:pt x="1" y="165"/>
                    <a:pt x="89" y="252"/>
                  </a:cubicBezTo>
                  <a:cubicBezTo>
                    <a:pt x="121" y="285"/>
                    <a:pt x="161" y="299"/>
                    <a:pt x="199" y="299"/>
                  </a:cubicBezTo>
                  <a:cubicBezTo>
                    <a:pt x="277" y="299"/>
                    <a:pt x="352" y="238"/>
                    <a:pt x="352" y="143"/>
                  </a:cubicBezTo>
                  <a:cubicBezTo>
                    <a:pt x="352" y="66"/>
                    <a:pt x="275" y="0"/>
                    <a:pt x="198" y="0"/>
                  </a:cubicBezTo>
                  <a:close/>
                </a:path>
              </a:pathLst>
            </a:custGeom>
            <a:solidFill>
              <a:srgbClr val="CC9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05;p41">
              <a:extLst>
                <a:ext uri="{FF2B5EF4-FFF2-40B4-BE49-F238E27FC236}">
                  <a16:creationId xmlns:a16="http://schemas.microsoft.com/office/drawing/2014/main" id="{CE3B6390-CDF4-A5C3-1688-3AB5918B3257}"/>
                </a:ext>
              </a:extLst>
            </p:cNvPr>
            <p:cNvSpPr txBox="1"/>
            <p:nvPr/>
          </p:nvSpPr>
          <p:spPr>
            <a:xfrm>
              <a:off x="3378647" y="1425578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NARROWING DOWN SPECIFIC DATA POINTS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2406;p41">
              <a:extLst>
                <a:ext uri="{FF2B5EF4-FFF2-40B4-BE49-F238E27FC236}">
                  <a16:creationId xmlns:a16="http://schemas.microsoft.com/office/drawing/2014/main" id="{879B1D9B-2DF2-96BA-75E0-F2B568FF2644}"/>
                </a:ext>
              </a:extLst>
            </p:cNvPr>
            <p:cNvSpPr txBox="1"/>
            <p:nvPr/>
          </p:nvSpPr>
          <p:spPr>
            <a:xfrm>
              <a:off x="3378647" y="2118429"/>
              <a:ext cx="2188200" cy="1015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Data only from 1993 on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Professionally built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USA Only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Private and Small Planes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" name="Google Shape;2418;p41">
              <a:extLst>
                <a:ext uri="{FF2B5EF4-FFF2-40B4-BE49-F238E27FC236}">
                  <a16:creationId xmlns:a16="http://schemas.microsoft.com/office/drawing/2014/main" id="{3047492B-1E85-CC26-9F59-48CC6F513048}"/>
                </a:ext>
              </a:extLst>
            </p:cNvPr>
            <p:cNvSpPr/>
            <p:nvPr/>
          </p:nvSpPr>
          <p:spPr>
            <a:xfrm>
              <a:off x="4487475" y="3162988"/>
              <a:ext cx="11650" cy="14525"/>
            </a:xfrm>
            <a:custGeom>
              <a:avLst/>
              <a:gdLst/>
              <a:ahLst/>
              <a:cxnLst/>
              <a:rect l="l" t="t" r="r" b="b"/>
              <a:pathLst>
                <a:path w="466" h="581" extrusionOk="0">
                  <a:moveTo>
                    <a:pt x="265" y="1"/>
                  </a:moveTo>
                  <a:cubicBezTo>
                    <a:pt x="250" y="1"/>
                    <a:pt x="234" y="3"/>
                    <a:pt x="218" y="7"/>
                  </a:cubicBezTo>
                  <a:lnTo>
                    <a:pt x="187" y="7"/>
                  </a:lnTo>
                  <a:cubicBezTo>
                    <a:pt x="63" y="38"/>
                    <a:pt x="1" y="131"/>
                    <a:pt x="32" y="224"/>
                  </a:cubicBezTo>
                  <a:cubicBezTo>
                    <a:pt x="32" y="348"/>
                    <a:pt x="63" y="441"/>
                    <a:pt x="125" y="534"/>
                  </a:cubicBezTo>
                  <a:cubicBezTo>
                    <a:pt x="156" y="565"/>
                    <a:pt x="194" y="581"/>
                    <a:pt x="229" y="581"/>
                  </a:cubicBezTo>
                  <a:cubicBezTo>
                    <a:pt x="264" y="581"/>
                    <a:pt x="295" y="565"/>
                    <a:pt x="311" y="534"/>
                  </a:cubicBezTo>
                  <a:cubicBezTo>
                    <a:pt x="373" y="503"/>
                    <a:pt x="435" y="441"/>
                    <a:pt x="435" y="379"/>
                  </a:cubicBezTo>
                  <a:cubicBezTo>
                    <a:pt x="466" y="317"/>
                    <a:pt x="404" y="224"/>
                    <a:pt x="404" y="193"/>
                  </a:cubicBezTo>
                  <a:cubicBezTo>
                    <a:pt x="431" y="85"/>
                    <a:pt x="364" y="1"/>
                    <a:pt x="2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19;p41">
              <a:extLst>
                <a:ext uri="{FF2B5EF4-FFF2-40B4-BE49-F238E27FC236}">
                  <a16:creationId xmlns:a16="http://schemas.microsoft.com/office/drawing/2014/main" id="{94744628-CC6B-F541-2A3C-822D4D22266E}"/>
                </a:ext>
              </a:extLst>
            </p:cNvPr>
            <p:cNvSpPr txBox="1"/>
            <p:nvPr/>
          </p:nvSpPr>
          <p:spPr>
            <a:xfrm>
              <a:off x="609037" y="1476562"/>
              <a:ext cx="2188200" cy="3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ELIMINATING UNNECESSARY INFO</a:t>
              </a:r>
              <a:endParaRPr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" name="Google Shape;2420;p41">
              <a:extLst>
                <a:ext uri="{FF2B5EF4-FFF2-40B4-BE49-F238E27FC236}">
                  <a16:creationId xmlns:a16="http://schemas.microsoft.com/office/drawing/2014/main" id="{3D21E72C-EB20-6C98-A17D-113CA02EDE7A}"/>
                </a:ext>
              </a:extLst>
            </p:cNvPr>
            <p:cNvSpPr txBox="1"/>
            <p:nvPr/>
          </p:nvSpPr>
          <p:spPr>
            <a:xfrm>
              <a:off x="601002" y="2144663"/>
              <a:ext cx="2188200" cy="10122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Impractical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Ungroupable/ Unique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Incomplete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Roboto"/>
                  <a:ea typeface="Roboto"/>
                  <a:cs typeface="Roboto"/>
                  <a:sym typeface="Roboto"/>
                </a:rPr>
                <a:t>Redundant</a:t>
              </a:r>
            </a:p>
            <a:p>
              <a:pPr marL="184150" lvl="0" indent="-171450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Irrelevant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D8FBFCF-FDA6-5354-F685-A8F87D877C3F}"/>
              </a:ext>
            </a:extLst>
          </p:cNvPr>
          <p:cNvSpPr txBox="1"/>
          <p:nvPr/>
        </p:nvSpPr>
        <p:spPr>
          <a:xfrm>
            <a:off x="929399" y="2745635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88,889 Data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BE688-3027-63A9-5D5A-22A3DF9A9074}"/>
              </a:ext>
            </a:extLst>
          </p:cNvPr>
          <p:cNvSpPr txBox="1"/>
          <p:nvPr/>
        </p:nvSpPr>
        <p:spPr>
          <a:xfrm>
            <a:off x="3701054" y="275139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21,119 Data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7C7C8-6AE5-AEF6-C221-6F03B5CDACB8}"/>
              </a:ext>
            </a:extLst>
          </p:cNvPr>
          <p:cNvSpPr txBox="1"/>
          <p:nvPr/>
        </p:nvSpPr>
        <p:spPr>
          <a:xfrm>
            <a:off x="929399" y="2969248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31 Categories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267033-17B8-1483-BB2B-CBE0D3D9540A}"/>
              </a:ext>
            </a:extLst>
          </p:cNvPr>
          <p:cNvSpPr txBox="1"/>
          <p:nvPr/>
        </p:nvSpPr>
        <p:spPr>
          <a:xfrm>
            <a:off x="3713301" y="2982837"/>
            <a:ext cx="108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22 Categories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9EEF17-7D0D-2EA2-D1E7-3F54FE610A26}"/>
              </a:ext>
            </a:extLst>
          </p:cNvPr>
          <p:cNvSpPr txBox="1"/>
          <p:nvPr/>
        </p:nvSpPr>
        <p:spPr>
          <a:xfrm>
            <a:off x="6307563" y="297175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3FE81-3FA3-CE5F-A1BE-9EFA0B75BE03}"/>
              </a:ext>
            </a:extLst>
          </p:cNvPr>
          <p:cNvSpPr txBox="1"/>
          <p:nvPr/>
        </p:nvSpPr>
        <p:spPr>
          <a:xfrm>
            <a:off x="6285671" y="2745635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15,781 Data Points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DB675A-0F10-1A7F-8A90-AE5C6AA5A600}"/>
              </a:ext>
            </a:extLst>
          </p:cNvPr>
          <p:cNvCxnSpPr/>
          <p:nvPr/>
        </p:nvCxnSpPr>
        <p:spPr>
          <a:xfrm>
            <a:off x="2338224" y="3016836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6BF99D-0097-021D-9569-CCD0B4DF2EF3}"/>
              </a:ext>
            </a:extLst>
          </p:cNvPr>
          <p:cNvCxnSpPr/>
          <p:nvPr/>
        </p:nvCxnSpPr>
        <p:spPr>
          <a:xfrm>
            <a:off x="5000213" y="3053412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F9361A86-95A1-9991-0E69-A6AF7FBB9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16" y="3355427"/>
            <a:ext cx="2618138" cy="155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C11B2AA-EA21-D6A8-0D03-1C9BB5B3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77" y="3260034"/>
            <a:ext cx="1001574" cy="159340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2DF60C6-50B6-03B2-9CB0-B6FF2C988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204" y="3260034"/>
            <a:ext cx="1001575" cy="148994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DC12829-3EBA-777C-3C0D-4C92252D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140" y="3270917"/>
            <a:ext cx="1001574" cy="15934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F970ED3-725B-8216-0F04-D0B673EAB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8067" y="3270917"/>
            <a:ext cx="1001575" cy="148994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FF8DFEC-28D2-7750-BD7D-95DCD4FB346E}"/>
              </a:ext>
            </a:extLst>
          </p:cNvPr>
          <p:cNvCxnSpPr>
            <a:cxnSpLocks/>
          </p:cNvCxnSpPr>
          <p:nvPr/>
        </p:nvCxnSpPr>
        <p:spPr>
          <a:xfrm>
            <a:off x="3106627" y="3321050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AB1E66-6919-90E2-A642-11EE23108940}"/>
              </a:ext>
            </a:extLst>
          </p:cNvPr>
          <p:cNvCxnSpPr>
            <a:cxnSpLocks/>
          </p:cNvCxnSpPr>
          <p:nvPr/>
        </p:nvCxnSpPr>
        <p:spPr>
          <a:xfrm>
            <a:off x="3106627" y="381952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A027B09-A320-FF1B-FC3D-B71720365EC5}"/>
              </a:ext>
            </a:extLst>
          </p:cNvPr>
          <p:cNvCxnSpPr>
            <a:cxnSpLocks/>
          </p:cNvCxnSpPr>
          <p:nvPr/>
        </p:nvCxnSpPr>
        <p:spPr>
          <a:xfrm>
            <a:off x="3117970" y="3914775"/>
            <a:ext cx="38489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522048-32BF-C6CA-F410-8174702480C4}"/>
              </a:ext>
            </a:extLst>
          </p:cNvPr>
          <p:cNvCxnSpPr>
            <a:cxnSpLocks/>
          </p:cNvCxnSpPr>
          <p:nvPr/>
        </p:nvCxnSpPr>
        <p:spPr>
          <a:xfrm>
            <a:off x="3117970" y="4016375"/>
            <a:ext cx="43485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DE8442-5D82-A4B6-75DA-FAC86B4FFD5A}"/>
              </a:ext>
            </a:extLst>
          </p:cNvPr>
          <p:cNvCxnSpPr>
            <a:cxnSpLocks/>
          </p:cNvCxnSpPr>
          <p:nvPr/>
        </p:nvCxnSpPr>
        <p:spPr>
          <a:xfrm>
            <a:off x="3117970" y="41148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33FDF31-B6A2-7431-221C-6DA58C845AB2}"/>
              </a:ext>
            </a:extLst>
          </p:cNvPr>
          <p:cNvCxnSpPr>
            <a:cxnSpLocks/>
          </p:cNvCxnSpPr>
          <p:nvPr/>
        </p:nvCxnSpPr>
        <p:spPr>
          <a:xfrm>
            <a:off x="3117970" y="4216400"/>
            <a:ext cx="58308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605E89-2E40-8C36-8562-FCED2A151D2A}"/>
              </a:ext>
            </a:extLst>
          </p:cNvPr>
          <p:cNvCxnSpPr>
            <a:cxnSpLocks/>
          </p:cNvCxnSpPr>
          <p:nvPr/>
        </p:nvCxnSpPr>
        <p:spPr>
          <a:xfrm>
            <a:off x="3117970" y="4318000"/>
            <a:ext cx="7333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BA2D3F-7AB4-65A7-B6DD-3393369F9CAD}"/>
              </a:ext>
            </a:extLst>
          </p:cNvPr>
          <p:cNvCxnSpPr>
            <a:cxnSpLocks/>
          </p:cNvCxnSpPr>
          <p:nvPr/>
        </p:nvCxnSpPr>
        <p:spPr>
          <a:xfrm>
            <a:off x="3117970" y="4521200"/>
            <a:ext cx="822205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E045A22-D230-9AF2-3813-21AF0A1ED392}"/>
              </a:ext>
            </a:extLst>
          </p:cNvPr>
          <p:cNvCxnSpPr>
            <a:cxnSpLocks/>
          </p:cNvCxnSpPr>
          <p:nvPr/>
        </p:nvCxnSpPr>
        <p:spPr>
          <a:xfrm>
            <a:off x="3117970" y="4613275"/>
            <a:ext cx="90793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720A2B9-A46D-F91A-401E-DF1256CE12AA}"/>
              </a:ext>
            </a:extLst>
          </p:cNvPr>
          <p:cNvCxnSpPr>
            <a:cxnSpLocks/>
          </p:cNvCxnSpPr>
          <p:nvPr/>
        </p:nvCxnSpPr>
        <p:spPr>
          <a:xfrm>
            <a:off x="4298067" y="3296964"/>
            <a:ext cx="59414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9D6FE5C-8B41-0A4C-E97B-7AB7F85A40F3}"/>
              </a:ext>
            </a:extLst>
          </p:cNvPr>
          <p:cNvCxnSpPr>
            <a:cxnSpLocks/>
          </p:cNvCxnSpPr>
          <p:nvPr/>
        </p:nvCxnSpPr>
        <p:spPr>
          <a:xfrm>
            <a:off x="4304876" y="3714750"/>
            <a:ext cx="35919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C3012A3-9A9F-F535-E9A3-AD2623ECE3CD}"/>
              </a:ext>
            </a:extLst>
          </p:cNvPr>
          <p:cNvCxnSpPr>
            <a:cxnSpLocks/>
          </p:cNvCxnSpPr>
          <p:nvPr/>
        </p:nvCxnSpPr>
        <p:spPr>
          <a:xfrm>
            <a:off x="4304876" y="3819525"/>
            <a:ext cx="778288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27FC162-75CF-AD87-9EF7-05855DF416CE}"/>
              </a:ext>
            </a:extLst>
          </p:cNvPr>
          <p:cNvCxnSpPr>
            <a:cxnSpLocks/>
          </p:cNvCxnSpPr>
          <p:nvPr/>
        </p:nvCxnSpPr>
        <p:spPr>
          <a:xfrm>
            <a:off x="4304876" y="3917950"/>
            <a:ext cx="493979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96CA70-7FD7-F3E2-5F64-14D163DF29A6}"/>
              </a:ext>
            </a:extLst>
          </p:cNvPr>
          <p:cNvCxnSpPr>
            <a:cxnSpLocks/>
          </p:cNvCxnSpPr>
          <p:nvPr/>
        </p:nvCxnSpPr>
        <p:spPr>
          <a:xfrm>
            <a:off x="4304876" y="441960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4D7BF21-4CF4-7BA0-0205-ED96C27BB854}"/>
              </a:ext>
            </a:extLst>
          </p:cNvPr>
          <p:cNvCxnSpPr>
            <a:cxnSpLocks/>
          </p:cNvCxnSpPr>
          <p:nvPr/>
        </p:nvCxnSpPr>
        <p:spPr>
          <a:xfrm>
            <a:off x="4304876" y="4521200"/>
            <a:ext cx="9465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466F489-17BB-A104-5D75-41FAB1C04F59}"/>
              </a:ext>
            </a:extLst>
          </p:cNvPr>
          <p:cNvCxnSpPr>
            <a:cxnSpLocks/>
          </p:cNvCxnSpPr>
          <p:nvPr/>
        </p:nvCxnSpPr>
        <p:spPr>
          <a:xfrm>
            <a:off x="4304876" y="4619625"/>
            <a:ext cx="58734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E9FD5EE-47DB-41B7-39E4-A62A210AC7E9}"/>
              </a:ext>
            </a:extLst>
          </p:cNvPr>
          <p:cNvCxnSpPr>
            <a:cxnSpLocks/>
          </p:cNvCxnSpPr>
          <p:nvPr/>
        </p:nvCxnSpPr>
        <p:spPr>
          <a:xfrm>
            <a:off x="4304876" y="4718050"/>
            <a:ext cx="74337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21;p17">
            <a:extLst>
              <a:ext uri="{FF2B5EF4-FFF2-40B4-BE49-F238E27FC236}">
                <a16:creationId xmlns:a16="http://schemas.microsoft.com/office/drawing/2014/main" id="{21EB1F36-41CE-A919-B11A-726F0A83BBFF}"/>
              </a:ext>
            </a:extLst>
          </p:cNvPr>
          <p:cNvSpPr/>
          <p:nvPr/>
        </p:nvSpPr>
        <p:spPr>
          <a:xfrm>
            <a:off x="2510631" y="3492080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21;p17">
            <a:extLst>
              <a:ext uri="{FF2B5EF4-FFF2-40B4-BE49-F238E27FC236}">
                <a16:creationId xmlns:a16="http://schemas.microsoft.com/office/drawing/2014/main" id="{142359E6-864E-02E6-3D9A-3B131315AF82}"/>
              </a:ext>
            </a:extLst>
          </p:cNvPr>
          <p:cNvSpPr/>
          <p:nvPr/>
        </p:nvSpPr>
        <p:spPr>
          <a:xfrm>
            <a:off x="2510631" y="2236278"/>
            <a:ext cx="1983047" cy="5332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19;p17">
            <a:extLst>
              <a:ext uri="{FF2B5EF4-FFF2-40B4-BE49-F238E27FC236}">
                <a16:creationId xmlns:a16="http://schemas.microsoft.com/office/drawing/2014/main" id="{180AF9F3-1742-5E96-313F-7BD21E020108}"/>
              </a:ext>
            </a:extLst>
          </p:cNvPr>
          <p:cNvSpPr/>
          <p:nvPr/>
        </p:nvSpPr>
        <p:spPr>
          <a:xfrm>
            <a:off x="2510631" y="1083127"/>
            <a:ext cx="1983047" cy="507978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7A159-6FA8-F6AA-B895-DE0A489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Part 2 - Safety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/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𝐹𝑎𝑡𝑎𝑙𝑖𝑡𝑖𝑒𝑠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𝑆𝑒𝑟𝑖𝑜𝑢𝑠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𝑀𝑖𝑛𝑜𝑟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𝐼𝑛𝑗𝑢𝑟𝑖𝑒𝑠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𝑈𝑛𝑖𝑛𝑗𝑢𝑟𝑒𝑑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A8033A-3770-E168-4695-67637F717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55" y="1616087"/>
                <a:ext cx="5811399" cy="215444"/>
              </a:xfrm>
              <a:prstGeom prst="rect">
                <a:avLst/>
              </a:prstGeom>
              <a:blipFill>
                <a:blip r:embed="rId2"/>
                <a:stretch>
                  <a:fillRect l="-105" r="-525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/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14(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𝑃𝑎𝑠𝑠𝑒𝑛𝑔𝑒𝑟𝑠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2B902B-80B1-9609-D643-C6C56777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4" y="1914883"/>
                <a:ext cx="1812740" cy="215444"/>
              </a:xfrm>
              <a:prstGeom prst="rect">
                <a:avLst/>
              </a:prstGeom>
              <a:blipFill>
                <a:blip r:embed="rId3"/>
                <a:stretch>
                  <a:fillRect l="-1684" r="-2694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1DEF6F-BBE2-43A7-14B4-36F507FA518E}"/>
              </a:ext>
            </a:extLst>
          </p:cNvPr>
          <p:cNvCxnSpPr/>
          <p:nvPr/>
        </p:nvCxnSpPr>
        <p:spPr>
          <a:xfrm>
            <a:off x="596455" y="1898069"/>
            <a:ext cx="58113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/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F4FED0-37E8-C4E7-6351-3D2EC2664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5" y="1790347"/>
                <a:ext cx="403764" cy="215444"/>
              </a:xfrm>
              <a:prstGeom prst="rect">
                <a:avLst/>
              </a:prstGeom>
              <a:blipFill>
                <a:blip r:embed="rId4"/>
                <a:stretch>
                  <a:fillRect l="-8955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660DED-3D96-BE53-E707-35D4DED278EB}"/>
              </a:ext>
            </a:extLst>
          </p:cNvPr>
          <p:cNvSpPr txBox="1"/>
          <p:nvPr/>
        </p:nvSpPr>
        <p:spPr>
          <a:xfrm>
            <a:off x="2715720" y="1185419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/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𝐷𝑒𝑠𝑡𝑟𝑜𝑦𝑒𝑑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𝑆𝑢𝑏𝑠𝑡𝑎𝑛𝑡𝑖𝑎𝑙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𝑀𝑖𝑛𝑜𝑟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0DF730-64C4-D9AA-1912-D9684386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16" y="2894706"/>
                <a:ext cx="3505832" cy="215444"/>
              </a:xfrm>
              <a:prstGeom prst="rect">
                <a:avLst/>
              </a:prstGeom>
              <a:blipFill>
                <a:blip r:embed="rId5"/>
                <a:stretch>
                  <a:fillRect l="-522" r="-1043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FBC0C5D-9729-2ED8-6FF7-BFA696FE67AA}"/>
              </a:ext>
            </a:extLst>
          </p:cNvPr>
          <p:cNvSpPr txBox="1"/>
          <p:nvPr/>
        </p:nvSpPr>
        <p:spPr>
          <a:xfrm>
            <a:off x="2725339" y="2358200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/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70C79B-2BEB-B6B4-C65E-9305A725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592" y="3165995"/>
                <a:ext cx="149079" cy="215444"/>
              </a:xfrm>
              <a:prstGeom prst="rect">
                <a:avLst/>
              </a:prstGeom>
              <a:blipFill>
                <a:blip r:embed="rId6"/>
                <a:stretch>
                  <a:fillRect l="-24000" r="-200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49F050-5FE7-FA4A-8D19-DFA18100B665}"/>
              </a:ext>
            </a:extLst>
          </p:cNvPr>
          <p:cNvCxnSpPr/>
          <p:nvPr/>
        </p:nvCxnSpPr>
        <p:spPr>
          <a:xfrm>
            <a:off x="1617648" y="3153872"/>
            <a:ext cx="3581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/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898AFE-9E51-CB64-CAC3-60C18CADA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382" y="3046150"/>
                <a:ext cx="403764" cy="215444"/>
              </a:xfrm>
              <a:prstGeom prst="rect">
                <a:avLst/>
              </a:prstGeom>
              <a:blipFill>
                <a:blip r:embed="rId7"/>
                <a:stretch>
                  <a:fillRect l="-909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2A757A5-17C6-217D-175A-0B321831D8BB}"/>
              </a:ext>
            </a:extLst>
          </p:cNvPr>
          <p:cNvSpPr txBox="1"/>
          <p:nvPr/>
        </p:nvSpPr>
        <p:spPr>
          <a:xfrm>
            <a:off x="2870298" y="3598031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FA02E2-01D4-2B7E-DC86-092F197FA981}"/>
              </a:ext>
            </a:extLst>
          </p:cNvPr>
          <p:cNvSpPr txBox="1"/>
          <p:nvPr/>
        </p:nvSpPr>
        <p:spPr>
          <a:xfrm>
            <a:off x="1871766" y="4278066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0.9 (Accident)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EF154-854C-38F1-212D-FB9523A4CF8A}"/>
              </a:ext>
            </a:extLst>
          </p:cNvPr>
          <p:cNvSpPr txBox="1"/>
          <p:nvPr/>
        </p:nvSpPr>
        <p:spPr>
          <a:xfrm>
            <a:off x="4048590" y="425703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1.0 (Incident)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2D3531-3538-AC44-E9F5-06EFB867A8CF}"/>
              </a:ext>
            </a:extLst>
          </p:cNvPr>
          <p:cNvCxnSpPr>
            <a:stCxn id="24" idx="2"/>
          </p:cNvCxnSpPr>
          <p:nvPr/>
        </p:nvCxnSpPr>
        <p:spPr>
          <a:xfrm flipH="1">
            <a:off x="3502154" y="4025306"/>
            <a:ext cx="1" cy="14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24CB89-66F3-467D-7DDB-63696A137C5D}"/>
              </a:ext>
            </a:extLst>
          </p:cNvPr>
          <p:cNvCxnSpPr/>
          <p:nvPr/>
        </p:nvCxnSpPr>
        <p:spPr>
          <a:xfrm>
            <a:off x="2424963" y="4169702"/>
            <a:ext cx="21543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4EA230-CC1B-1AB5-8789-AEBE74AB41D6}"/>
              </a:ext>
            </a:extLst>
          </p:cNvPr>
          <p:cNvCxnSpPr>
            <a:endCxn id="17" idx="0"/>
          </p:cNvCxnSpPr>
          <p:nvPr/>
        </p:nvCxnSpPr>
        <p:spPr>
          <a:xfrm>
            <a:off x="2424962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56C471-21D2-141B-3347-247BC47FA200}"/>
              </a:ext>
            </a:extLst>
          </p:cNvPr>
          <p:cNvCxnSpPr/>
          <p:nvPr/>
        </p:nvCxnSpPr>
        <p:spPr>
          <a:xfrm>
            <a:off x="4579344" y="4169702"/>
            <a:ext cx="1" cy="108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19;p17">
            <a:extLst>
              <a:ext uri="{FF2B5EF4-FFF2-40B4-BE49-F238E27FC236}">
                <a16:creationId xmlns:a16="http://schemas.microsoft.com/office/drawing/2014/main" id="{7FFBB695-A7D3-4D5E-0461-21E91F147133}"/>
              </a:ext>
            </a:extLst>
          </p:cNvPr>
          <p:cNvSpPr/>
          <p:nvPr/>
        </p:nvSpPr>
        <p:spPr>
          <a:xfrm>
            <a:off x="5760191" y="2043403"/>
            <a:ext cx="2948058" cy="2537133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706599-DF9A-CEFE-850F-E4C487F9D291}"/>
              </a:ext>
            </a:extLst>
          </p:cNvPr>
          <p:cNvSpPr txBox="1"/>
          <p:nvPr/>
        </p:nvSpPr>
        <p:spPr>
          <a:xfrm>
            <a:off x="6438358" y="2349002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Sans Extra Condensed" panose="020B0503050000020004" pitchFamily="34" charset="0"/>
              </a:rPr>
              <a:t>Overall Safety Score</a:t>
            </a:r>
          </a:p>
        </p:txBody>
      </p:sp>
      <p:sp>
        <p:nvSpPr>
          <p:cNvPr id="34" name="Google Shape;219;p17">
            <a:extLst>
              <a:ext uri="{FF2B5EF4-FFF2-40B4-BE49-F238E27FC236}">
                <a16:creationId xmlns:a16="http://schemas.microsoft.com/office/drawing/2014/main" id="{E05A5011-38F4-14C3-3D30-1442708D7B8C}"/>
              </a:ext>
            </a:extLst>
          </p:cNvPr>
          <p:cNvSpPr/>
          <p:nvPr/>
        </p:nvSpPr>
        <p:spPr>
          <a:xfrm>
            <a:off x="5940348" y="2704748"/>
            <a:ext cx="1178369" cy="31113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A6FE6F-6410-E0CA-650D-311FC2B5FDBF}"/>
              </a:ext>
            </a:extLst>
          </p:cNvPr>
          <p:cNvSpPr txBox="1"/>
          <p:nvPr/>
        </p:nvSpPr>
        <p:spPr>
          <a:xfrm>
            <a:off x="5940348" y="2720373"/>
            <a:ext cx="123378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Fatality/Injury Score</a:t>
            </a:r>
          </a:p>
        </p:txBody>
      </p:sp>
      <p:sp>
        <p:nvSpPr>
          <p:cNvPr id="36" name="Google Shape;221;p17">
            <a:extLst>
              <a:ext uri="{FF2B5EF4-FFF2-40B4-BE49-F238E27FC236}">
                <a16:creationId xmlns:a16="http://schemas.microsoft.com/office/drawing/2014/main" id="{A0E3B79C-6B4A-65C5-D91A-CCF89B62983B}"/>
              </a:ext>
            </a:extLst>
          </p:cNvPr>
          <p:cNvSpPr/>
          <p:nvPr/>
        </p:nvSpPr>
        <p:spPr>
          <a:xfrm>
            <a:off x="6302703" y="3165529"/>
            <a:ext cx="1169350" cy="31113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8A61C8-19F9-9D4D-F68F-B90D5FEFF7CF}"/>
              </a:ext>
            </a:extLst>
          </p:cNvPr>
          <p:cNvSpPr txBox="1"/>
          <p:nvPr/>
        </p:nvSpPr>
        <p:spPr>
          <a:xfrm>
            <a:off x="6302703" y="3194579"/>
            <a:ext cx="12153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Plane Damage Score</a:t>
            </a:r>
          </a:p>
        </p:txBody>
      </p:sp>
      <p:sp>
        <p:nvSpPr>
          <p:cNvPr id="38" name="Google Shape;221;p17">
            <a:extLst>
              <a:ext uri="{FF2B5EF4-FFF2-40B4-BE49-F238E27FC236}">
                <a16:creationId xmlns:a16="http://schemas.microsoft.com/office/drawing/2014/main" id="{27DACEF3-9E48-4850-0CC9-0B724A2D298D}"/>
              </a:ext>
            </a:extLst>
          </p:cNvPr>
          <p:cNvSpPr/>
          <p:nvPr/>
        </p:nvSpPr>
        <p:spPr>
          <a:xfrm>
            <a:off x="6615030" y="3619227"/>
            <a:ext cx="1195477" cy="311134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850E79-016B-16EA-459C-663C79D5A337}"/>
              </a:ext>
            </a:extLst>
          </p:cNvPr>
          <p:cNvSpPr txBox="1"/>
          <p:nvPr/>
        </p:nvSpPr>
        <p:spPr>
          <a:xfrm>
            <a:off x="6705301" y="3644626"/>
            <a:ext cx="10502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Prevention Score</a:t>
            </a:r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8A38A16C-34CD-6ADA-CD2C-8FEDF56FC6B8}"/>
              </a:ext>
            </a:extLst>
          </p:cNvPr>
          <p:cNvSpPr/>
          <p:nvPr/>
        </p:nvSpPr>
        <p:spPr>
          <a:xfrm>
            <a:off x="7192621" y="2710282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8F7C73F2-684C-B1D7-F763-B9FF73196F45}"/>
              </a:ext>
            </a:extLst>
          </p:cNvPr>
          <p:cNvSpPr/>
          <p:nvPr/>
        </p:nvSpPr>
        <p:spPr>
          <a:xfrm>
            <a:off x="7555054" y="3168295"/>
            <a:ext cx="305331" cy="30559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Equals 41">
            <a:extLst>
              <a:ext uri="{FF2B5EF4-FFF2-40B4-BE49-F238E27FC236}">
                <a16:creationId xmlns:a16="http://schemas.microsoft.com/office/drawing/2014/main" id="{E9749796-2C07-4FD3-D479-626D4D37C2DA}"/>
              </a:ext>
            </a:extLst>
          </p:cNvPr>
          <p:cNvSpPr/>
          <p:nvPr/>
        </p:nvSpPr>
        <p:spPr>
          <a:xfrm>
            <a:off x="7901654" y="3619227"/>
            <a:ext cx="317696" cy="311133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Google Shape;219;p17">
            <a:extLst>
              <a:ext uri="{FF2B5EF4-FFF2-40B4-BE49-F238E27FC236}">
                <a16:creationId xmlns:a16="http://schemas.microsoft.com/office/drawing/2014/main" id="{5A53DE56-2DF3-F66A-8565-5E6A5AA4A807}"/>
              </a:ext>
            </a:extLst>
          </p:cNvPr>
          <p:cNvSpPr/>
          <p:nvPr/>
        </p:nvSpPr>
        <p:spPr>
          <a:xfrm flipH="1">
            <a:off x="7174135" y="4011694"/>
            <a:ext cx="1195477" cy="32455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DC032-5F74-5376-B24D-A61618168C8A}"/>
              </a:ext>
            </a:extLst>
          </p:cNvPr>
          <p:cNvSpPr txBox="1"/>
          <p:nvPr/>
        </p:nvSpPr>
        <p:spPr>
          <a:xfrm>
            <a:off x="7361377" y="4043875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Fira Sans Extra Condensed" panose="020B0503050000020004" pitchFamily="34" charset="0"/>
              </a:rPr>
              <a:t>Safety Score</a:t>
            </a:r>
          </a:p>
        </p:txBody>
      </p:sp>
      <p:grpSp>
        <p:nvGrpSpPr>
          <p:cNvPr id="46" name="Google Shape;360;p18">
            <a:extLst>
              <a:ext uri="{FF2B5EF4-FFF2-40B4-BE49-F238E27FC236}">
                <a16:creationId xmlns:a16="http://schemas.microsoft.com/office/drawing/2014/main" id="{9822C9A9-9269-608D-E1FD-955CE765BCAA}"/>
              </a:ext>
            </a:extLst>
          </p:cNvPr>
          <p:cNvGrpSpPr/>
          <p:nvPr/>
        </p:nvGrpSpPr>
        <p:grpSpPr>
          <a:xfrm>
            <a:off x="6700383" y="969741"/>
            <a:ext cx="1247200" cy="833625"/>
            <a:chOff x="6198325" y="1389800"/>
            <a:chExt cx="1247200" cy="833625"/>
          </a:xfrm>
        </p:grpSpPr>
        <p:sp>
          <p:nvSpPr>
            <p:cNvPr id="47" name="Google Shape;361;p18">
              <a:extLst>
                <a:ext uri="{FF2B5EF4-FFF2-40B4-BE49-F238E27FC236}">
                  <a16:creationId xmlns:a16="http://schemas.microsoft.com/office/drawing/2014/main" id="{E0AE82BE-47EB-1FCF-EDBE-2B7387891CE7}"/>
                </a:ext>
              </a:extLst>
            </p:cNvPr>
            <p:cNvSpPr/>
            <p:nvPr/>
          </p:nvSpPr>
          <p:spPr>
            <a:xfrm>
              <a:off x="6198325" y="1403600"/>
              <a:ext cx="1247200" cy="819800"/>
            </a:xfrm>
            <a:custGeom>
              <a:avLst/>
              <a:gdLst/>
              <a:ahLst/>
              <a:cxnLst/>
              <a:rect l="l" t="t" r="r" b="b"/>
              <a:pathLst>
                <a:path w="49888" h="32792" extrusionOk="0">
                  <a:moveTo>
                    <a:pt x="4320" y="15215"/>
                  </a:moveTo>
                  <a:lnTo>
                    <a:pt x="4320" y="15215"/>
                  </a:lnTo>
                  <a:cubicBezTo>
                    <a:pt x="3308" y="15838"/>
                    <a:pt x="2375" y="16577"/>
                    <a:pt x="1518" y="17394"/>
                  </a:cubicBezTo>
                  <a:cubicBezTo>
                    <a:pt x="1713" y="17083"/>
                    <a:pt x="1947" y="16811"/>
                    <a:pt x="2219" y="16538"/>
                  </a:cubicBezTo>
                  <a:cubicBezTo>
                    <a:pt x="2880" y="16032"/>
                    <a:pt x="3581" y="15604"/>
                    <a:pt x="4320" y="15215"/>
                  </a:cubicBezTo>
                  <a:close/>
                  <a:moveTo>
                    <a:pt x="13816" y="0"/>
                  </a:moveTo>
                  <a:cubicBezTo>
                    <a:pt x="12549" y="0"/>
                    <a:pt x="11265" y="307"/>
                    <a:pt x="10391" y="1206"/>
                  </a:cubicBezTo>
                  <a:cubicBezTo>
                    <a:pt x="9690" y="1868"/>
                    <a:pt x="20392" y="7160"/>
                    <a:pt x="19496" y="7510"/>
                  </a:cubicBezTo>
                  <a:cubicBezTo>
                    <a:pt x="18718" y="7860"/>
                    <a:pt x="17940" y="8211"/>
                    <a:pt x="17162" y="8561"/>
                  </a:cubicBezTo>
                  <a:cubicBezTo>
                    <a:pt x="13932" y="10001"/>
                    <a:pt x="10780" y="11518"/>
                    <a:pt x="7433" y="12608"/>
                  </a:cubicBezTo>
                  <a:cubicBezTo>
                    <a:pt x="7161" y="11596"/>
                    <a:pt x="6927" y="10545"/>
                    <a:pt x="6616" y="9534"/>
                  </a:cubicBezTo>
                  <a:cubicBezTo>
                    <a:pt x="6314" y="8591"/>
                    <a:pt x="5647" y="7429"/>
                    <a:pt x="4473" y="7429"/>
                  </a:cubicBezTo>
                  <a:cubicBezTo>
                    <a:pt x="4436" y="7429"/>
                    <a:pt x="4398" y="7430"/>
                    <a:pt x="4359" y="7432"/>
                  </a:cubicBezTo>
                  <a:cubicBezTo>
                    <a:pt x="3931" y="7471"/>
                    <a:pt x="2725" y="7744"/>
                    <a:pt x="2608" y="8288"/>
                  </a:cubicBezTo>
                  <a:cubicBezTo>
                    <a:pt x="2608" y="8639"/>
                    <a:pt x="2608" y="8989"/>
                    <a:pt x="2608" y="9339"/>
                  </a:cubicBezTo>
                  <a:lnTo>
                    <a:pt x="2608" y="10701"/>
                  </a:lnTo>
                  <a:cubicBezTo>
                    <a:pt x="2647" y="11402"/>
                    <a:pt x="2686" y="12141"/>
                    <a:pt x="2764" y="12841"/>
                  </a:cubicBezTo>
                  <a:lnTo>
                    <a:pt x="2297" y="12841"/>
                  </a:lnTo>
                  <a:cubicBezTo>
                    <a:pt x="1869" y="12841"/>
                    <a:pt x="1441" y="12919"/>
                    <a:pt x="1090" y="13114"/>
                  </a:cubicBezTo>
                  <a:cubicBezTo>
                    <a:pt x="935" y="13153"/>
                    <a:pt x="818" y="13269"/>
                    <a:pt x="818" y="13464"/>
                  </a:cubicBezTo>
                  <a:cubicBezTo>
                    <a:pt x="740" y="13892"/>
                    <a:pt x="974" y="14359"/>
                    <a:pt x="1402" y="14592"/>
                  </a:cubicBezTo>
                  <a:cubicBezTo>
                    <a:pt x="1655" y="14670"/>
                    <a:pt x="1927" y="14709"/>
                    <a:pt x="2199" y="14709"/>
                  </a:cubicBezTo>
                  <a:cubicBezTo>
                    <a:pt x="2472" y="14709"/>
                    <a:pt x="2744" y="14670"/>
                    <a:pt x="2997" y="14592"/>
                  </a:cubicBezTo>
                  <a:cubicBezTo>
                    <a:pt x="3075" y="14554"/>
                    <a:pt x="3153" y="14515"/>
                    <a:pt x="3192" y="14437"/>
                  </a:cubicBezTo>
                  <a:cubicBezTo>
                    <a:pt x="3270" y="14631"/>
                    <a:pt x="3386" y="14787"/>
                    <a:pt x="3542" y="14943"/>
                  </a:cubicBezTo>
                  <a:cubicBezTo>
                    <a:pt x="2725" y="15293"/>
                    <a:pt x="1947" y="15799"/>
                    <a:pt x="1324" y="16421"/>
                  </a:cubicBezTo>
                  <a:cubicBezTo>
                    <a:pt x="701" y="17005"/>
                    <a:pt x="1" y="18289"/>
                    <a:pt x="1052" y="18795"/>
                  </a:cubicBezTo>
                  <a:cubicBezTo>
                    <a:pt x="1336" y="18926"/>
                    <a:pt x="1657" y="18977"/>
                    <a:pt x="1991" y="18977"/>
                  </a:cubicBezTo>
                  <a:cubicBezTo>
                    <a:pt x="2753" y="18977"/>
                    <a:pt x="3581" y="18712"/>
                    <a:pt x="4204" y="18523"/>
                  </a:cubicBezTo>
                  <a:cubicBezTo>
                    <a:pt x="4982" y="18289"/>
                    <a:pt x="5760" y="18017"/>
                    <a:pt x="6460" y="17628"/>
                  </a:cubicBezTo>
                  <a:lnTo>
                    <a:pt x="6616" y="17589"/>
                  </a:lnTo>
                  <a:lnTo>
                    <a:pt x="6616" y="17589"/>
                  </a:lnTo>
                  <a:cubicBezTo>
                    <a:pt x="6422" y="18056"/>
                    <a:pt x="6227" y="18562"/>
                    <a:pt x="6110" y="19106"/>
                  </a:cubicBezTo>
                  <a:cubicBezTo>
                    <a:pt x="5920" y="19866"/>
                    <a:pt x="6509" y="20626"/>
                    <a:pt x="7297" y="20626"/>
                  </a:cubicBezTo>
                  <a:cubicBezTo>
                    <a:pt x="7316" y="20626"/>
                    <a:pt x="7336" y="20625"/>
                    <a:pt x="7355" y="20624"/>
                  </a:cubicBezTo>
                  <a:cubicBezTo>
                    <a:pt x="8251" y="20546"/>
                    <a:pt x="8873" y="19690"/>
                    <a:pt x="9340" y="19029"/>
                  </a:cubicBezTo>
                  <a:cubicBezTo>
                    <a:pt x="9535" y="18795"/>
                    <a:pt x="9690" y="18523"/>
                    <a:pt x="9807" y="18289"/>
                  </a:cubicBezTo>
                  <a:lnTo>
                    <a:pt x="10002" y="18289"/>
                  </a:lnTo>
                  <a:cubicBezTo>
                    <a:pt x="12064" y="17783"/>
                    <a:pt x="14165" y="17472"/>
                    <a:pt x="16267" y="17316"/>
                  </a:cubicBezTo>
                  <a:cubicBezTo>
                    <a:pt x="18212" y="17200"/>
                    <a:pt x="20119" y="16966"/>
                    <a:pt x="22026" y="16538"/>
                  </a:cubicBezTo>
                  <a:lnTo>
                    <a:pt x="22026" y="16538"/>
                  </a:lnTo>
                  <a:cubicBezTo>
                    <a:pt x="21287" y="18873"/>
                    <a:pt x="20430" y="21169"/>
                    <a:pt x="19613" y="23465"/>
                  </a:cubicBezTo>
                  <a:cubicBezTo>
                    <a:pt x="18601" y="26267"/>
                    <a:pt x="17590" y="29185"/>
                    <a:pt x="17434" y="32220"/>
                  </a:cubicBezTo>
                  <a:cubicBezTo>
                    <a:pt x="17395" y="32493"/>
                    <a:pt x="17629" y="32726"/>
                    <a:pt x="17901" y="32765"/>
                  </a:cubicBezTo>
                  <a:cubicBezTo>
                    <a:pt x="18079" y="32783"/>
                    <a:pt x="18254" y="32791"/>
                    <a:pt x="18426" y="32791"/>
                  </a:cubicBezTo>
                  <a:cubicBezTo>
                    <a:pt x="21694" y="32791"/>
                    <a:pt x="23720" y="29715"/>
                    <a:pt x="25606" y="27201"/>
                  </a:cubicBezTo>
                  <a:cubicBezTo>
                    <a:pt x="26121" y="27249"/>
                    <a:pt x="26750" y="27317"/>
                    <a:pt x="27377" y="27317"/>
                  </a:cubicBezTo>
                  <a:cubicBezTo>
                    <a:pt x="28263" y="27317"/>
                    <a:pt x="29145" y="27180"/>
                    <a:pt x="29692" y="26656"/>
                  </a:cubicBezTo>
                  <a:cubicBezTo>
                    <a:pt x="30276" y="26111"/>
                    <a:pt x="30392" y="25216"/>
                    <a:pt x="30003" y="24554"/>
                  </a:cubicBezTo>
                  <a:cubicBezTo>
                    <a:pt x="29663" y="24112"/>
                    <a:pt x="29174" y="23878"/>
                    <a:pt x="28667" y="23878"/>
                  </a:cubicBezTo>
                  <a:cubicBezTo>
                    <a:pt x="28594" y="23878"/>
                    <a:pt x="28520" y="23883"/>
                    <a:pt x="28447" y="23893"/>
                  </a:cubicBezTo>
                  <a:cubicBezTo>
                    <a:pt x="29342" y="22881"/>
                    <a:pt x="30198" y="21869"/>
                    <a:pt x="31054" y="20780"/>
                  </a:cubicBezTo>
                  <a:cubicBezTo>
                    <a:pt x="31054" y="20819"/>
                    <a:pt x="31093" y="20819"/>
                    <a:pt x="31093" y="20819"/>
                  </a:cubicBezTo>
                  <a:cubicBezTo>
                    <a:pt x="31309" y="20878"/>
                    <a:pt x="31527" y="20906"/>
                    <a:pt x="31742" y="20906"/>
                  </a:cubicBezTo>
                  <a:cubicBezTo>
                    <a:pt x="33072" y="20906"/>
                    <a:pt x="34310" y="19840"/>
                    <a:pt x="34712" y="18601"/>
                  </a:cubicBezTo>
                  <a:cubicBezTo>
                    <a:pt x="34906" y="18173"/>
                    <a:pt x="34867" y="17628"/>
                    <a:pt x="34595" y="17239"/>
                  </a:cubicBezTo>
                  <a:cubicBezTo>
                    <a:pt x="34416" y="17059"/>
                    <a:pt x="34186" y="16947"/>
                    <a:pt x="33950" y="16947"/>
                  </a:cubicBezTo>
                  <a:cubicBezTo>
                    <a:pt x="33827" y="16947"/>
                    <a:pt x="33703" y="16978"/>
                    <a:pt x="33583" y="17044"/>
                  </a:cubicBezTo>
                  <a:cubicBezTo>
                    <a:pt x="34128" y="16032"/>
                    <a:pt x="34595" y="15021"/>
                    <a:pt x="34984" y="13931"/>
                  </a:cubicBezTo>
                  <a:cubicBezTo>
                    <a:pt x="35023" y="13814"/>
                    <a:pt x="34984" y="13659"/>
                    <a:pt x="34906" y="13542"/>
                  </a:cubicBezTo>
                  <a:lnTo>
                    <a:pt x="35373" y="12919"/>
                  </a:lnTo>
                  <a:cubicBezTo>
                    <a:pt x="38875" y="12608"/>
                    <a:pt x="42300" y="11363"/>
                    <a:pt x="45646" y="10195"/>
                  </a:cubicBezTo>
                  <a:cubicBezTo>
                    <a:pt x="46736" y="9806"/>
                    <a:pt x="48604" y="9534"/>
                    <a:pt x="49304" y="8483"/>
                  </a:cubicBezTo>
                  <a:cubicBezTo>
                    <a:pt x="49888" y="7666"/>
                    <a:pt x="48954" y="6927"/>
                    <a:pt x="48331" y="6537"/>
                  </a:cubicBezTo>
                  <a:cubicBezTo>
                    <a:pt x="46892" y="5720"/>
                    <a:pt x="45374" y="5020"/>
                    <a:pt x="43817" y="4475"/>
                  </a:cubicBezTo>
                  <a:cubicBezTo>
                    <a:pt x="42339" y="3813"/>
                    <a:pt x="40782" y="3424"/>
                    <a:pt x="39187" y="3230"/>
                  </a:cubicBezTo>
                  <a:cubicBezTo>
                    <a:pt x="38871" y="3203"/>
                    <a:pt x="38554" y="3192"/>
                    <a:pt x="38238" y="3192"/>
                  </a:cubicBezTo>
                  <a:cubicBezTo>
                    <a:pt x="36688" y="3192"/>
                    <a:pt x="35141" y="3477"/>
                    <a:pt x="33622" y="3736"/>
                  </a:cubicBezTo>
                  <a:cubicBezTo>
                    <a:pt x="32104" y="4008"/>
                    <a:pt x="30587" y="4319"/>
                    <a:pt x="29108" y="4670"/>
                  </a:cubicBezTo>
                  <a:cubicBezTo>
                    <a:pt x="29097" y="4672"/>
                    <a:pt x="29085" y="4673"/>
                    <a:pt x="29070" y="4673"/>
                  </a:cubicBezTo>
                  <a:cubicBezTo>
                    <a:pt x="28272" y="4673"/>
                    <a:pt x="21533" y="1647"/>
                    <a:pt x="15994" y="272"/>
                  </a:cubicBezTo>
                  <a:cubicBezTo>
                    <a:pt x="15336" y="111"/>
                    <a:pt x="14579" y="0"/>
                    <a:pt x="13816" y="0"/>
                  </a:cubicBez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2;p18">
              <a:extLst>
                <a:ext uri="{FF2B5EF4-FFF2-40B4-BE49-F238E27FC236}">
                  <a16:creationId xmlns:a16="http://schemas.microsoft.com/office/drawing/2014/main" id="{D45EFCD9-6CBB-1B2C-332B-1F4E142F900A}"/>
                </a:ext>
              </a:extLst>
            </p:cNvPr>
            <p:cNvSpPr/>
            <p:nvPr/>
          </p:nvSpPr>
          <p:spPr>
            <a:xfrm>
              <a:off x="6198325" y="1772950"/>
              <a:ext cx="186000" cy="105075"/>
            </a:xfrm>
            <a:custGeom>
              <a:avLst/>
              <a:gdLst/>
              <a:ahLst/>
              <a:cxnLst/>
              <a:rect l="l" t="t" r="r" b="b"/>
              <a:pathLst>
                <a:path w="7440" h="4203" extrusionOk="0">
                  <a:moveTo>
                    <a:pt x="4137" y="1"/>
                  </a:moveTo>
                  <a:cubicBezTo>
                    <a:pt x="4107" y="1"/>
                    <a:pt x="4077" y="5"/>
                    <a:pt x="4048" y="13"/>
                  </a:cubicBezTo>
                  <a:cubicBezTo>
                    <a:pt x="2997" y="324"/>
                    <a:pt x="2063" y="908"/>
                    <a:pt x="1324" y="1647"/>
                  </a:cubicBezTo>
                  <a:cubicBezTo>
                    <a:pt x="701" y="2231"/>
                    <a:pt x="1" y="3515"/>
                    <a:pt x="1052" y="4021"/>
                  </a:cubicBezTo>
                  <a:cubicBezTo>
                    <a:pt x="1336" y="4152"/>
                    <a:pt x="1657" y="4203"/>
                    <a:pt x="1991" y="4203"/>
                  </a:cubicBezTo>
                  <a:cubicBezTo>
                    <a:pt x="2753" y="4203"/>
                    <a:pt x="3581" y="3938"/>
                    <a:pt x="4204" y="3749"/>
                  </a:cubicBezTo>
                  <a:cubicBezTo>
                    <a:pt x="5137" y="3437"/>
                    <a:pt x="6344" y="3087"/>
                    <a:pt x="7122" y="2426"/>
                  </a:cubicBezTo>
                  <a:cubicBezTo>
                    <a:pt x="7440" y="2166"/>
                    <a:pt x="7114" y="1884"/>
                    <a:pt x="6797" y="1884"/>
                  </a:cubicBezTo>
                  <a:cubicBezTo>
                    <a:pt x="6688" y="1884"/>
                    <a:pt x="6579" y="1918"/>
                    <a:pt x="6499" y="1998"/>
                  </a:cubicBezTo>
                  <a:cubicBezTo>
                    <a:pt x="5877" y="2426"/>
                    <a:pt x="5176" y="2698"/>
                    <a:pt x="4476" y="2893"/>
                  </a:cubicBezTo>
                  <a:cubicBezTo>
                    <a:pt x="3620" y="3282"/>
                    <a:pt x="2686" y="3437"/>
                    <a:pt x="1752" y="3437"/>
                  </a:cubicBezTo>
                  <a:cubicBezTo>
                    <a:pt x="662" y="3360"/>
                    <a:pt x="1947" y="2037"/>
                    <a:pt x="2219" y="1764"/>
                  </a:cubicBezTo>
                  <a:cubicBezTo>
                    <a:pt x="2880" y="1258"/>
                    <a:pt x="3581" y="830"/>
                    <a:pt x="4320" y="441"/>
                  </a:cubicBezTo>
                  <a:cubicBezTo>
                    <a:pt x="4633" y="267"/>
                    <a:pt x="4387" y="1"/>
                    <a:pt x="41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3;p18">
              <a:extLst>
                <a:ext uri="{FF2B5EF4-FFF2-40B4-BE49-F238E27FC236}">
                  <a16:creationId xmlns:a16="http://schemas.microsoft.com/office/drawing/2014/main" id="{E2B6DCC5-3B12-B686-599E-651C38D95F3E}"/>
                </a:ext>
              </a:extLst>
            </p:cNvPr>
            <p:cNvSpPr/>
            <p:nvPr/>
          </p:nvSpPr>
          <p:spPr>
            <a:xfrm>
              <a:off x="6263525" y="1590275"/>
              <a:ext cx="125300" cy="190525"/>
            </a:xfrm>
            <a:custGeom>
              <a:avLst/>
              <a:gdLst/>
              <a:ahLst/>
              <a:cxnLst/>
              <a:rect l="l" t="t" r="r" b="b"/>
              <a:pathLst>
                <a:path w="5012" h="7621" extrusionOk="0">
                  <a:moveTo>
                    <a:pt x="1907" y="1"/>
                  </a:moveTo>
                  <a:cubicBezTo>
                    <a:pt x="1869" y="1"/>
                    <a:pt x="1830" y="2"/>
                    <a:pt x="1790" y="4"/>
                  </a:cubicBezTo>
                  <a:cubicBezTo>
                    <a:pt x="1323" y="43"/>
                    <a:pt x="156" y="316"/>
                    <a:pt x="39" y="821"/>
                  </a:cubicBezTo>
                  <a:cubicBezTo>
                    <a:pt x="0" y="1211"/>
                    <a:pt x="0" y="1561"/>
                    <a:pt x="39" y="1911"/>
                  </a:cubicBezTo>
                  <a:lnTo>
                    <a:pt x="39" y="3234"/>
                  </a:lnTo>
                  <a:cubicBezTo>
                    <a:pt x="39" y="4168"/>
                    <a:pt x="117" y="5063"/>
                    <a:pt x="272" y="5997"/>
                  </a:cubicBezTo>
                  <a:cubicBezTo>
                    <a:pt x="389" y="6581"/>
                    <a:pt x="584" y="7320"/>
                    <a:pt x="1167" y="7592"/>
                  </a:cubicBezTo>
                  <a:cubicBezTo>
                    <a:pt x="1213" y="7611"/>
                    <a:pt x="1274" y="7621"/>
                    <a:pt x="1339" y="7621"/>
                  </a:cubicBezTo>
                  <a:cubicBezTo>
                    <a:pt x="1546" y="7621"/>
                    <a:pt x="1783" y="7519"/>
                    <a:pt x="1634" y="7281"/>
                  </a:cubicBezTo>
                  <a:cubicBezTo>
                    <a:pt x="549" y="5521"/>
                    <a:pt x="904" y="3113"/>
                    <a:pt x="932" y="1096"/>
                  </a:cubicBezTo>
                  <a:lnTo>
                    <a:pt x="932" y="1096"/>
                  </a:lnTo>
                  <a:cubicBezTo>
                    <a:pt x="1222" y="931"/>
                    <a:pt x="1522" y="801"/>
                    <a:pt x="1826" y="801"/>
                  </a:cubicBezTo>
                  <a:cubicBezTo>
                    <a:pt x="1995" y="801"/>
                    <a:pt x="2165" y="841"/>
                    <a:pt x="2335" y="938"/>
                  </a:cubicBezTo>
                  <a:cubicBezTo>
                    <a:pt x="2724" y="1327"/>
                    <a:pt x="2996" y="1794"/>
                    <a:pt x="3113" y="2300"/>
                  </a:cubicBezTo>
                  <a:cubicBezTo>
                    <a:pt x="3502" y="3429"/>
                    <a:pt x="3502" y="4752"/>
                    <a:pt x="4008" y="5841"/>
                  </a:cubicBezTo>
                  <a:cubicBezTo>
                    <a:pt x="4088" y="5985"/>
                    <a:pt x="4278" y="6056"/>
                    <a:pt x="4467" y="6056"/>
                  </a:cubicBezTo>
                  <a:cubicBezTo>
                    <a:pt x="4740" y="6056"/>
                    <a:pt x="5011" y="5907"/>
                    <a:pt x="4942" y="5608"/>
                  </a:cubicBezTo>
                  <a:cubicBezTo>
                    <a:pt x="4631" y="4440"/>
                    <a:pt x="4397" y="3273"/>
                    <a:pt x="4047" y="2106"/>
                  </a:cubicBezTo>
                  <a:cubicBezTo>
                    <a:pt x="3708" y="1126"/>
                    <a:pt x="3077" y="1"/>
                    <a:pt x="1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;p18">
              <a:extLst>
                <a:ext uri="{FF2B5EF4-FFF2-40B4-BE49-F238E27FC236}">
                  <a16:creationId xmlns:a16="http://schemas.microsoft.com/office/drawing/2014/main" id="{44DCB249-23A7-58AC-658B-BD2BF9346B87}"/>
                </a:ext>
              </a:extLst>
            </p:cNvPr>
            <p:cNvSpPr/>
            <p:nvPr/>
          </p:nvSpPr>
          <p:spPr>
            <a:xfrm>
              <a:off x="6373325" y="1389800"/>
              <a:ext cx="1072200" cy="343050"/>
            </a:xfrm>
            <a:custGeom>
              <a:avLst/>
              <a:gdLst/>
              <a:ahLst/>
              <a:cxnLst/>
              <a:rect l="l" t="t" r="r" b="b"/>
              <a:pathLst>
                <a:path w="42888" h="13722" extrusionOk="0">
                  <a:moveTo>
                    <a:pt x="6241" y="985"/>
                  </a:moveTo>
                  <a:cubicBezTo>
                    <a:pt x="8691" y="985"/>
                    <a:pt x="12512" y="2274"/>
                    <a:pt x="13430" y="2536"/>
                  </a:cubicBezTo>
                  <a:cubicBezTo>
                    <a:pt x="14209" y="2770"/>
                    <a:pt x="14987" y="3003"/>
                    <a:pt x="15804" y="3276"/>
                  </a:cubicBezTo>
                  <a:cubicBezTo>
                    <a:pt x="16582" y="3548"/>
                    <a:pt x="17322" y="3937"/>
                    <a:pt x="18100" y="4249"/>
                  </a:cubicBezTo>
                  <a:cubicBezTo>
                    <a:pt x="18878" y="4560"/>
                    <a:pt x="19618" y="4871"/>
                    <a:pt x="20396" y="5144"/>
                  </a:cubicBezTo>
                  <a:cubicBezTo>
                    <a:pt x="20707" y="5260"/>
                    <a:pt x="21019" y="5377"/>
                    <a:pt x="21291" y="5455"/>
                  </a:cubicBezTo>
                  <a:lnTo>
                    <a:pt x="20396" y="5650"/>
                  </a:lnTo>
                  <a:cubicBezTo>
                    <a:pt x="18645" y="6039"/>
                    <a:pt x="16933" y="6506"/>
                    <a:pt x="15220" y="7050"/>
                  </a:cubicBezTo>
                  <a:cubicBezTo>
                    <a:pt x="14598" y="7284"/>
                    <a:pt x="14014" y="7517"/>
                    <a:pt x="13430" y="7751"/>
                  </a:cubicBezTo>
                  <a:cubicBezTo>
                    <a:pt x="11913" y="6778"/>
                    <a:pt x="10356" y="5922"/>
                    <a:pt x="8839" y="4988"/>
                  </a:cubicBezTo>
                  <a:cubicBezTo>
                    <a:pt x="8021" y="4521"/>
                    <a:pt x="7204" y="4015"/>
                    <a:pt x="6348" y="3548"/>
                  </a:cubicBezTo>
                  <a:cubicBezTo>
                    <a:pt x="5492" y="3081"/>
                    <a:pt x="4869" y="2575"/>
                    <a:pt x="4130" y="2147"/>
                  </a:cubicBezTo>
                  <a:cubicBezTo>
                    <a:pt x="4193" y="1286"/>
                    <a:pt x="5057" y="985"/>
                    <a:pt x="6241" y="985"/>
                  </a:cubicBezTo>
                  <a:close/>
                  <a:moveTo>
                    <a:pt x="6282" y="0"/>
                  </a:moveTo>
                  <a:cubicBezTo>
                    <a:pt x="5460" y="0"/>
                    <a:pt x="4563" y="158"/>
                    <a:pt x="3974" y="746"/>
                  </a:cubicBezTo>
                  <a:cubicBezTo>
                    <a:pt x="3507" y="1174"/>
                    <a:pt x="3002" y="2264"/>
                    <a:pt x="3663" y="2692"/>
                  </a:cubicBezTo>
                  <a:cubicBezTo>
                    <a:pt x="4091" y="2926"/>
                    <a:pt x="4558" y="3120"/>
                    <a:pt x="5064" y="3315"/>
                  </a:cubicBezTo>
                  <a:cubicBezTo>
                    <a:pt x="5609" y="3587"/>
                    <a:pt x="6193" y="3898"/>
                    <a:pt x="6737" y="4249"/>
                  </a:cubicBezTo>
                  <a:cubicBezTo>
                    <a:pt x="7866" y="4949"/>
                    <a:pt x="8994" y="5611"/>
                    <a:pt x="10084" y="6350"/>
                  </a:cubicBezTo>
                  <a:cubicBezTo>
                    <a:pt x="10940" y="6934"/>
                    <a:pt x="11718" y="7517"/>
                    <a:pt x="12535" y="8062"/>
                  </a:cubicBezTo>
                  <a:cubicBezTo>
                    <a:pt x="11757" y="8412"/>
                    <a:pt x="10940" y="8763"/>
                    <a:pt x="10162" y="9113"/>
                  </a:cubicBezTo>
                  <a:cubicBezTo>
                    <a:pt x="6932" y="10553"/>
                    <a:pt x="3741" y="12109"/>
                    <a:pt x="317" y="13199"/>
                  </a:cubicBezTo>
                  <a:cubicBezTo>
                    <a:pt x="0" y="13269"/>
                    <a:pt x="97" y="13721"/>
                    <a:pt x="377" y="13721"/>
                  </a:cubicBezTo>
                  <a:cubicBezTo>
                    <a:pt x="407" y="13721"/>
                    <a:pt x="439" y="13716"/>
                    <a:pt x="472" y="13705"/>
                  </a:cubicBezTo>
                  <a:cubicBezTo>
                    <a:pt x="4480" y="12849"/>
                    <a:pt x="8255" y="11020"/>
                    <a:pt x="11991" y="9424"/>
                  </a:cubicBezTo>
                  <a:cubicBezTo>
                    <a:pt x="13858" y="8568"/>
                    <a:pt x="15804" y="7868"/>
                    <a:pt x="17828" y="7362"/>
                  </a:cubicBezTo>
                  <a:cubicBezTo>
                    <a:pt x="19968" y="6856"/>
                    <a:pt x="22108" y="6311"/>
                    <a:pt x="24248" y="5883"/>
                  </a:cubicBezTo>
                  <a:cubicBezTo>
                    <a:pt x="26233" y="5416"/>
                    <a:pt x="28256" y="5105"/>
                    <a:pt x="30319" y="4910"/>
                  </a:cubicBezTo>
                  <a:cubicBezTo>
                    <a:pt x="30502" y="4902"/>
                    <a:pt x="30684" y="4897"/>
                    <a:pt x="30867" y="4897"/>
                  </a:cubicBezTo>
                  <a:cubicBezTo>
                    <a:pt x="32317" y="4897"/>
                    <a:pt x="33757" y="5170"/>
                    <a:pt x="35105" y="5688"/>
                  </a:cubicBezTo>
                  <a:cubicBezTo>
                    <a:pt x="36740" y="6233"/>
                    <a:pt x="38257" y="7012"/>
                    <a:pt x="39853" y="7673"/>
                  </a:cubicBezTo>
                  <a:cubicBezTo>
                    <a:pt x="40359" y="7829"/>
                    <a:pt x="40864" y="8062"/>
                    <a:pt x="41292" y="8412"/>
                  </a:cubicBezTo>
                  <a:cubicBezTo>
                    <a:pt x="41565" y="8646"/>
                    <a:pt x="40942" y="8879"/>
                    <a:pt x="40787" y="8996"/>
                  </a:cubicBezTo>
                  <a:cubicBezTo>
                    <a:pt x="39853" y="9424"/>
                    <a:pt x="38880" y="9774"/>
                    <a:pt x="37907" y="10086"/>
                  </a:cubicBezTo>
                  <a:cubicBezTo>
                    <a:pt x="36856" y="10475"/>
                    <a:pt x="35806" y="10864"/>
                    <a:pt x="34755" y="11214"/>
                  </a:cubicBezTo>
                  <a:cubicBezTo>
                    <a:pt x="32537" y="12031"/>
                    <a:pt x="30241" y="12537"/>
                    <a:pt x="27945" y="12771"/>
                  </a:cubicBezTo>
                  <a:cubicBezTo>
                    <a:pt x="27415" y="12809"/>
                    <a:pt x="27438" y="13473"/>
                    <a:pt x="27977" y="13473"/>
                  </a:cubicBezTo>
                  <a:cubicBezTo>
                    <a:pt x="27992" y="13473"/>
                    <a:pt x="28007" y="13472"/>
                    <a:pt x="28023" y="13471"/>
                  </a:cubicBezTo>
                  <a:cubicBezTo>
                    <a:pt x="31681" y="13238"/>
                    <a:pt x="35222" y="11915"/>
                    <a:pt x="38646" y="10708"/>
                  </a:cubicBezTo>
                  <a:cubicBezTo>
                    <a:pt x="39775" y="10319"/>
                    <a:pt x="41604" y="10047"/>
                    <a:pt x="42343" y="8996"/>
                  </a:cubicBezTo>
                  <a:cubicBezTo>
                    <a:pt x="42888" y="8179"/>
                    <a:pt x="41915" y="7440"/>
                    <a:pt x="41292" y="7050"/>
                  </a:cubicBezTo>
                  <a:cubicBezTo>
                    <a:pt x="39853" y="6233"/>
                    <a:pt x="38335" y="5572"/>
                    <a:pt x="36778" y="4988"/>
                  </a:cubicBezTo>
                  <a:cubicBezTo>
                    <a:pt x="35339" y="4365"/>
                    <a:pt x="33782" y="3976"/>
                    <a:pt x="32187" y="3782"/>
                  </a:cubicBezTo>
                  <a:cubicBezTo>
                    <a:pt x="31871" y="3755"/>
                    <a:pt x="31554" y="3744"/>
                    <a:pt x="31238" y="3744"/>
                  </a:cubicBezTo>
                  <a:cubicBezTo>
                    <a:pt x="29688" y="3744"/>
                    <a:pt x="28141" y="4029"/>
                    <a:pt x="26622" y="4288"/>
                  </a:cubicBezTo>
                  <a:cubicBezTo>
                    <a:pt x="25533" y="4482"/>
                    <a:pt x="24482" y="4716"/>
                    <a:pt x="23392" y="4949"/>
                  </a:cubicBezTo>
                  <a:cubicBezTo>
                    <a:pt x="23392" y="4910"/>
                    <a:pt x="23353" y="4871"/>
                    <a:pt x="23314" y="4832"/>
                  </a:cubicBezTo>
                  <a:cubicBezTo>
                    <a:pt x="22419" y="4093"/>
                    <a:pt x="21291" y="3743"/>
                    <a:pt x="20201" y="3354"/>
                  </a:cubicBezTo>
                  <a:cubicBezTo>
                    <a:pt x="19657" y="3159"/>
                    <a:pt x="19112" y="3042"/>
                    <a:pt x="18567" y="2887"/>
                  </a:cubicBezTo>
                  <a:cubicBezTo>
                    <a:pt x="18022" y="2770"/>
                    <a:pt x="17400" y="2692"/>
                    <a:pt x="16816" y="2536"/>
                  </a:cubicBezTo>
                  <a:cubicBezTo>
                    <a:pt x="14520" y="1914"/>
                    <a:pt x="12263" y="1174"/>
                    <a:pt x="10006" y="591"/>
                  </a:cubicBezTo>
                  <a:cubicBezTo>
                    <a:pt x="8878" y="279"/>
                    <a:pt x="7749" y="85"/>
                    <a:pt x="6582" y="7"/>
                  </a:cubicBezTo>
                  <a:cubicBezTo>
                    <a:pt x="6483" y="3"/>
                    <a:pt x="6383" y="0"/>
                    <a:pt x="6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5;p18">
              <a:extLst>
                <a:ext uri="{FF2B5EF4-FFF2-40B4-BE49-F238E27FC236}">
                  <a16:creationId xmlns:a16="http://schemas.microsoft.com/office/drawing/2014/main" id="{3C8928AE-3671-003E-A09B-55C18EF23798}"/>
                </a:ext>
              </a:extLst>
            </p:cNvPr>
            <p:cNvSpPr/>
            <p:nvPr/>
          </p:nvSpPr>
          <p:spPr>
            <a:xfrm>
              <a:off x="6772600" y="1655575"/>
              <a:ext cx="308125" cy="108925"/>
            </a:xfrm>
            <a:custGeom>
              <a:avLst/>
              <a:gdLst/>
              <a:ahLst/>
              <a:cxnLst/>
              <a:rect l="l" t="t" r="r" b="b"/>
              <a:pathLst>
                <a:path w="12325" h="4357" extrusionOk="0">
                  <a:moveTo>
                    <a:pt x="8621" y="1"/>
                  </a:moveTo>
                  <a:cubicBezTo>
                    <a:pt x="7780" y="1"/>
                    <a:pt x="6939" y="113"/>
                    <a:pt x="6098" y="350"/>
                  </a:cubicBezTo>
                  <a:cubicBezTo>
                    <a:pt x="4814" y="622"/>
                    <a:pt x="3569" y="1128"/>
                    <a:pt x="2440" y="1790"/>
                  </a:cubicBezTo>
                  <a:cubicBezTo>
                    <a:pt x="1584" y="2295"/>
                    <a:pt x="495" y="3074"/>
                    <a:pt x="106" y="4008"/>
                  </a:cubicBezTo>
                  <a:cubicBezTo>
                    <a:pt x="0" y="4244"/>
                    <a:pt x="179" y="4356"/>
                    <a:pt x="366" y="4356"/>
                  </a:cubicBezTo>
                  <a:cubicBezTo>
                    <a:pt x="456" y="4356"/>
                    <a:pt x="548" y="4331"/>
                    <a:pt x="611" y="4280"/>
                  </a:cubicBezTo>
                  <a:lnTo>
                    <a:pt x="572" y="4241"/>
                  </a:lnTo>
                  <a:cubicBezTo>
                    <a:pt x="2168" y="2918"/>
                    <a:pt x="4036" y="1945"/>
                    <a:pt x="6020" y="1400"/>
                  </a:cubicBezTo>
                  <a:cubicBezTo>
                    <a:pt x="6876" y="1137"/>
                    <a:pt x="7786" y="1041"/>
                    <a:pt x="8682" y="1041"/>
                  </a:cubicBezTo>
                  <a:cubicBezTo>
                    <a:pt x="8846" y="1041"/>
                    <a:pt x="9010" y="1044"/>
                    <a:pt x="9172" y="1050"/>
                  </a:cubicBezTo>
                  <a:cubicBezTo>
                    <a:pt x="9600" y="1089"/>
                    <a:pt x="10067" y="1206"/>
                    <a:pt x="10495" y="1361"/>
                  </a:cubicBezTo>
                  <a:cubicBezTo>
                    <a:pt x="10903" y="1547"/>
                    <a:pt x="11170" y="1909"/>
                    <a:pt x="11666" y="1909"/>
                  </a:cubicBezTo>
                  <a:cubicBezTo>
                    <a:pt x="11690" y="1909"/>
                    <a:pt x="11715" y="1908"/>
                    <a:pt x="11741" y="1906"/>
                  </a:cubicBezTo>
                  <a:cubicBezTo>
                    <a:pt x="11974" y="1906"/>
                    <a:pt x="12169" y="1751"/>
                    <a:pt x="12208" y="1556"/>
                  </a:cubicBezTo>
                  <a:cubicBezTo>
                    <a:pt x="12324" y="583"/>
                    <a:pt x="10534" y="194"/>
                    <a:pt x="9834" y="77"/>
                  </a:cubicBezTo>
                  <a:cubicBezTo>
                    <a:pt x="9430" y="27"/>
                    <a:pt x="9026" y="1"/>
                    <a:pt x="8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;p18">
              <a:extLst>
                <a:ext uri="{FF2B5EF4-FFF2-40B4-BE49-F238E27FC236}">
                  <a16:creationId xmlns:a16="http://schemas.microsoft.com/office/drawing/2014/main" id="{22E7E3C9-893E-3BC6-5BA9-B53661781AB4}"/>
                </a:ext>
              </a:extLst>
            </p:cNvPr>
            <p:cNvSpPr/>
            <p:nvPr/>
          </p:nvSpPr>
          <p:spPr>
            <a:xfrm>
              <a:off x="6633200" y="1738475"/>
              <a:ext cx="442000" cy="484950"/>
            </a:xfrm>
            <a:custGeom>
              <a:avLst/>
              <a:gdLst/>
              <a:ahLst/>
              <a:cxnLst/>
              <a:rect l="l" t="t" r="r" b="b"/>
              <a:pathLst>
                <a:path w="17680" h="19398" extrusionOk="0">
                  <a:moveTo>
                    <a:pt x="17048" y="0"/>
                  </a:moveTo>
                  <a:cubicBezTo>
                    <a:pt x="16786" y="0"/>
                    <a:pt x="16508" y="121"/>
                    <a:pt x="16422" y="380"/>
                  </a:cubicBezTo>
                  <a:cubicBezTo>
                    <a:pt x="14904" y="4778"/>
                    <a:pt x="11674" y="8163"/>
                    <a:pt x="8678" y="11587"/>
                  </a:cubicBezTo>
                  <a:cubicBezTo>
                    <a:pt x="7472" y="12988"/>
                    <a:pt x="6538" y="14584"/>
                    <a:pt x="5331" y="16024"/>
                  </a:cubicBezTo>
                  <a:cubicBezTo>
                    <a:pt x="4229" y="17339"/>
                    <a:pt x="2932" y="18427"/>
                    <a:pt x="1203" y="18427"/>
                  </a:cubicBezTo>
                  <a:cubicBezTo>
                    <a:pt x="1192" y="18427"/>
                    <a:pt x="1181" y="18427"/>
                    <a:pt x="1170" y="18427"/>
                  </a:cubicBezTo>
                  <a:lnTo>
                    <a:pt x="1170" y="18427"/>
                  </a:lnTo>
                  <a:cubicBezTo>
                    <a:pt x="1424" y="15689"/>
                    <a:pt x="2232" y="13020"/>
                    <a:pt x="3074" y="10420"/>
                  </a:cubicBezTo>
                  <a:cubicBezTo>
                    <a:pt x="4047" y="7502"/>
                    <a:pt x="5253" y="4583"/>
                    <a:pt x="5759" y="1548"/>
                  </a:cubicBezTo>
                  <a:cubicBezTo>
                    <a:pt x="5799" y="1367"/>
                    <a:pt x="5664" y="1280"/>
                    <a:pt x="5513" y="1280"/>
                  </a:cubicBezTo>
                  <a:cubicBezTo>
                    <a:pt x="5370" y="1280"/>
                    <a:pt x="5213" y="1358"/>
                    <a:pt x="5176" y="1509"/>
                  </a:cubicBezTo>
                  <a:lnTo>
                    <a:pt x="5176" y="1470"/>
                  </a:lnTo>
                  <a:cubicBezTo>
                    <a:pt x="4281" y="4388"/>
                    <a:pt x="3230" y="7190"/>
                    <a:pt x="2218" y="10070"/>
                  </a:cubicBezTo>
                  <a:cubicBezTo>
                    <a:pt x="1168" y="12911"/>
                    <a:pt x="195" y="15790"/>
                    <a:pt x="39" y="18825"/>
                  </a:cubicBezTo>
                  <a:cubicBezTo>
                    <a:pt x="0" y="19098"/>
                    <a:pt x="195" y="19331"/>
                    <a:pt x="467" y="19370"/>
                  </a:cubicBezTo>
                  <a:cubicBezTo>
                    <a:pt x="651" y="19389"/>
                    <a:pt x="831" y="19398"/>
                    <a:pt x="1007" y="19398"/>
                  </a:cubicBezTo>
                  <a:cubicBezTo>
                    <a:pt x="4898" y="19398"/>
                    <a:pt x="6989" y="15014"/>
                    <a:pt x="9223" y="12482"/>
                  </a:cubicBezTo>
                  <a:cubicBezTo>
                    <a:pt x="12491" y="8825"/>
                    <a:pt x="15916" y="5245"/>
                    <a:pt x="17550" y="536"/>
                  </a:cubicBezTo>
                  <a:cubicBezTo>
                    <a:pt x="17680" y="190"/>
                    <a:pt x="17377" y="0"/>
                    <a:pt x="17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;p18">
              <a:extLst>
                <a:ext uri="{FF2B5EF4-FFF2-40B4-BE49-F238E27FC236}">
                  <a16:creationId xmlns:a16="http://schemas.microsoft.com/office/drawing/2014/main" id="{7CA50BA5-F646-6E88-B0B3-37F12E9A6987}"/>
                </a:ext>
              </a:extLst>
            </p:cNvPr>
            <p:cNvSpPr/>
            <p:nvPr/>
          </p:nvSpPr>
          <p:spPr>
            <a:xfrm>
              <a:off x="6963950" y="1825875"/>
              <a:ext cx="107050" cy="99425"/>
            </a:xfrm>
            <a:custGeom>
              <a:avLst/>
              <a:gdLst/>
              <a:ahLst/>
              <a:cxnLst/>
              <a:rect l="l" t="t" r="r" b="b"/>
              <a:pathLst>
                <a:path w="4282" h="3977" extrusionOk="0">
                  <a:moveTo>
                    <a:pt x="3273" y="1"/>
                  </a:moveTo>
                  <a:cubicBezTo>
                    <a:pt x="2986" y="1"/>
                    <a:pt x="2700" y="118"/>
                    <a:pt x="2491" y="348"/>
                  </a:cubicBezTo>
                  <a:cubicBezTo>
                    <a:pt x="2346" y="530"/>
                    <a:pt x="2506" y="779"/>
                    <a:pt x="2719" y="779"/>
                  </a:cubicBezTo>
                  <a:cubicBezTo>
                    <a:pt x="2733" y="779"/>
                    <a:pt x="2748" y="778"/>
                    <a:pt x="2764" y="776"/>
                  </a:cubicBezTo>
                  <a:lnTo>
                    <a:pt x="2803" y="776"/>
                  </a:lnTo>
                  <a:cubicBezTo>
                    <a:pt x="2925" y="751"/>
                    <a:pt x="3079" y="680"/>
                    <a:pt x="3196" y="680"/>
                  </a:cubicBezTo>
                  <a:cubicBezTo>
                    <a:pt x="3264" y="680"/>
                    <a:pt x="3319" y="704"/>
                    <a:pt x="3347" y="776"/>
                  </a:cubicBezTo>
                  <a:cubicBezTo>
                    <a:pt x="3425" y="1087"/>
                    <a:pt x="3347" y="1437"/>
                    <a:pt x="3192" y="1710"/>
                  </a:cubicBezTo>
                  <a:cubicBezTo>
                    <a:pt x="2997" y="2138"/>
                    <a:pt x="2686" y="2488"/>
                    <a:pt x="2297" y="2721"/>
                  </a:cubicBezTo>
                  <a:cubicBezTo>
                    <a:pt x="1853" y="2994"/>
                    <a:pt x="1350" y="3118"/>
                    <a:pt x="839" y="3118"/>
                  </a:cubicBezTo>
                  <a:cubicBezTo>
                    <a:pt x="767" y="3118"/>
                    <a:pt x="695" y="3115"/>
                    <a:pt x="623" y="3110"/>
                  </a:cubicBezTo>
                  <a:cubicBezTo>
                    <a:pt x="195" y="3149"/>
                    <a:pt x="1" y="3733"/>
                    <a:pt x="468" y="3889"/>
                  </a:cubicBezTo>
                  <a:cubicBezTo>
                    <a:pt x="684" y="3948"/>
                    <a:pt x="901" y="3976"/>
                    <a:pt x="1115" y="3976"/>
                  </a:cubicBezTo>
                  <a:cubicBezTo>
                    <a:pt x="2437" y="3976"/>
                    <a:pt x="3651" y="2910"/>
                    <a:pt x="4087" y="1671"/>
                  </a:cubicBezTo>
                  <a:cubicBezTo>
                    <a:pt x="4281" y="1204"/>
                    <a:pt x="4242" y="698"/>
                    <a:pt x="3970" y="270"/>
                  </a:cubicBezTo>
                  <a:cubicBezTo>
                    <a:pt x="3771" y="89"/>
                    <a:pt x="3522" y="1"/>
                    <a:pt x="32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;p18">
              <a:extLst>
                <a:ext uri="{FF2B5EF4-FFF2-40B4-BE49-F238E27FC236}">
                  <a16:creationId xmlns:a16="http://schemas.microsoft.com/office/drawing/2014/main" id="{DA8D8570-0D9A-C736-9202-A41E19B88ADF}"/>
                </a:ext>
              </a:extLst>
            </p:cNvPr>
            <p:cNvSpPr/>
            <p:nvPr/>
          </p:nvSpPr>
          <p:spPr>
            <a:xfrm>
              <a:off x="6821925" y="1999200"/>
              <a:ext cx="136225" cy="85700"/>
            </a:xfrm>
            <a:custGeom>
              <a:avLst/>
              <a:gdLst/>
              <a:ahLst/>
              <a:cxnLst/>
              <a:rect l="l" t="t" r="r" b="b"/>
              <a:pathLst>
                <a:path w="5449" h="3428" extrusionOk="0">
                  <a:moveTo>
                    <a:pt x="3635" y="1"/>
                  </a:moveTo>
                  <a:cubicBezTo>
                    <a:pt x="3346" y="1"/>
                    <a:pt x="3056" y="53"/>
                    <a:pt x="2802" y="147"/>
                  </a:cubicBezTo>
                  <a:cubicBezTo>
                    <a:pt x="2467" y="296"/>
                    <a:pt x="2595" y="694"/>
                    <a:pt x="2914" y="694"/>
                  </a:cubicBezTo>
                  <a:cubicBezTo>
                    <a:pt x="2928" y="694"/>
                    <a:pt x="2943" y="693"/>
                    <a:pt x="2958" y="691"/>
                  </a:cubicBezTo>
                  <a:cubicBezTo>
                    <a:pt x="3037" y="688"/>
                    <a:pt x="3116" y="685"/>
                    <a:pt x="3194" y="685"/>
                  </a:cubicBezTo>
                  <a:cubicBezTo>
                    <a:pt x="3885" y="685"/>
                    <a:pt x="4502" y="868"/>
                    <a:pt x="4398" y="1742"/>
                  </a:cubicBezTo>
                  <a:cubicBezTo>
                    <a:pt x="4281" y="2287"/>
                    <a:pt x="3775" y="2482"/>
                    <a:pt x="3269" y="2559"/>
                  </a:cubicBezTo>
                  <a:cubicBezTo>
                    <a:pt x="3129" y="2577"/>
                    <a:pt x="2986" y="2584"/>
                    <a:pt x="2843" y="2584"/>
                  </a:cubicBezTo>
                  <a:cubicBezTo>
                    <a:pt x="2283" y="2584"/>
                    <a:pt x="1706" y="2477"/>
                    <a:pt x="1151" y="2477"/>
                  </a:cubicBezTo>
                  <a:cubicBezTo>
                    <a:pt x="905" y="2477"/>
                    <a:pt x="663" y="2498"/>
                    <a:pt x="428" y="2559"/>
                  </a:cubicBezTo>
                  <a:cubicBezTo>
                    <a:pt x="0" y="2676"/>
                    <a:pt x="78" y="3299"/>
                    <a:pt x="506" y="3299"/>
                  </a:cubicBezTo>
                  <a:cubicBezTo>
                    <a:pt x="1040" y="3349"/>
                    <a:pt x="1709" y="3427"/>
                    <a:pt x="2377" y="3427"/>
                  </a:cubicBezTo>
                  <a:cubicBezTo>
                    <a:pt x="3267" y="3427"/>
                    <a:pt x="4153" y="3288"/>
                    <a:pt x="4709" y="2754"/>
                  </a:cubicBezTo>
                  <a:cubicBezTo>
                    <a:pt x="5293" y="2209"/>
                    <a:pt x="5448" y="1353"/>
                    <a:pt x="5020" y="653"/>
                  </a:cubicBezTo>
                  <a:cubicBezTo>
                    <a:pt x="4739" y="192"/>
                    <a:pt x="4189" y="1"/>
                    <a:pt x="3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;p18">
              <a:extLst>
                <a:ext uri="{FF2B5EF4-FFF2-40B4-BE49-F238E27FC236}">
                  <a16:creationId xmlns:a16="http://schemas.microsoft.com/office/drawing/2014/main" id="{47D0101B-7AC0-4143-98D4-FCC87CA891FC}"/>
                </a:ext>
              </a:extLst>
            </p:cNvPr>
            <p:cNvSpPr/>
            <p:nvPr/>
          </p:nvSpPr>
          <p:spPr>
            <a:xfrm>
              <a:off x="6369550" y="1792100"/>
              <a:ext cx="94300" cy="31875"/>
            </a:xfrm>
            <a:custGeom>
              <a:avLst/>
              <a:gdLst/>
              <a:ahLst/>
              <a:cxnLst/>
              <a:rect l="l" t="t" r="r" b="b"/>
              <a:pathLst>
                <a:path w="3772" h="1275" extrusionOk="0">
                  <a:moveTo>
                    <a:pt x="1614" y="1"/>
                  </a:moveTo>
                  <a:cubicBezTo>
                    <a:pt x="1183" y="1"/>
                    <a:pt x="752" y="97"/>
                    <a:pt x="351" y="298"/>
                  </a:cubicBezTo>
                  <a:cubicBezTo>
                    <a:pt x="1" y="453"/>
                    <a:pt x="312" y="804"/>
                    <a:pt x="584" y="804"/>
                  </a:cubicBezTo>
                  <a:cubicBezTo>
                    <a:pt x="973" y="726"/>
                    <a:pt x="1402" y="726"/>
                    <a:pt x="1830" y="726"/>
                  </a:cubicBezTo>
                  <a:cubicBezTo>
                    <a:pt x="2219" y="804"/>
                    <a:pt x="2608" y="959"/>
                    <a:pt x="2919" y="1193"/>
                  </a:cubicBezTo>
                  <a:cubicBezTo>
                    <a:pt x="3001" y="1250"/>
                    <a:pt x="3089" y="1274"/>
                    <a:pt x="3174" y="1274"/>
                  </a:cubicBezTo>
                  <a:cubicBezTo>
                    <a:pt x="3496" y="1274"/>
                    <a:pt x="3771" y="925"/>
                    <a:pt x="3464" y="648"/>
                  </a:cubicBezTo>
                  <a:cubicBezTo>
                    <a:pt x="2924" y="225"/>
                    <a:pt x="2270" y="1"/>
                    <a:pt x="1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;p18">
              <a:extLst>
                <a:ext uri="{FF2B5EF4-FFF2-40B4-BE49-F238E27FC236}">
                  <a16:creationId xmlns:a16="http://schemas.microsoft.com/office/drawing/2014/main" id="{A86E0C6C-89D2-A24C-C2F2-7F094EE5D242}"/>
                </a:ext>
              </a:extLst>
            </p:cNvPr>
            <p:cNvSpPr/>
            <p:nvPr/>
          </p:nvSpPr>
          <p:spPr>
            <a:xfrm>
              <a:off x="6346325" y="1807250"/>
              <a:ext cx="116850" cy="112000"/>
            </a:xfrm>
            <a:custGeom>
              <a:avLst/>
              <a:gdLst/>
              <a:ahLst/>
              <a:cxnLst/>
              <a:rect l="l" t="t" r="r" b="b"/>
              <a:pathLst>
                <a:path w="4674" h="4480" extrusionOk="0">
                  <a:moveTo>
                    <a:pt x="1691" y="1"/>
                  </a:moveTo>
                  <a:cubicBezTo>
                    <a:pt x="1587" y="1"/>
                    <a:pt x="1483" y="41"/>
                    <a:pt x="1435" y="120"/>
                  </a:cubicBezTo>
                  <a:cubicBezTo>
                    <a:pt x="852" y="1015"/>
                    <a:pt x="424" y="1949"/>
                    <a:pt x="190" y="2960"/>
                  </a:cubicBezTo>
                  <a:cubicBezTo>
                    <a:pt x="0" y="3720"/>
                    <a:pt x="589" y="4480"/>
                    <a:pt x="1377" y="4480"/>
                  </a:cubicBezTo>
                  <a:cubicBezTo>
                    <a:pt x="1396" y="4480"/>
                    <a:pt x="1416" y="4479"/>
                    <a:pt x="1435" y="4478"/>
                  </a:cubicBezTo>
                  <a:cubicBezTo>
                    <a:pt x="2331" y="4400"/>
                    <a:pt x="2953" y="3544"/>
                    <a:pt x="3420" y="2883"/>
                  </a:cubicBezTo>
                  <a:cubicBezTo>
                    <a:pt x="3926" y="2182"/>
                    <a:pt x="4354" y="1365"/>
                    <a:pt x="4587" y="548"/>
                  </a:cubicBezTo>
                  <a:cubicBezTo>
                    <a:pt x="4673" y="270"/>
                    <a:pt x="4441" y="121"/>
                    <a:pt x="4189" y="121"/>
                  </a:cubicBezTo>
                  <a:cubicBezTo>
                    <a:pt x="3983" y="121"/>
                    <a:pt x="3763" y="221"/>
                    <a:pt x="3692" y="431"/>
                  </a:cubicBezTo>
                  <a:cubicBezTo>
                    <a:pt x="3381" y="1521"/>
                    <a:pt x="2564" y="3077"/>
                    <a:pt x="1552" y="3661"/>
                  </a:cubicBezTo>
                  <a:cubicBezTo>
                    <a:pt x="1502" y="3686"/>
                    <a:pt x="1456" y="3697"/>
                    <a:pt x="1413" y="3697"/>
                  </a:cubicBezTo>
                  <a:cubicBezTo>
                    <a:pt x="1254" y="3697"/>
                    <a:pt x="1138" y="3550"/>
                    <a:pt x="1046" y="3427"/>
                  </a:cubicBezTo>
                  <a:cubicBezTo>
                    <a:pt x="891" y="3233"/>
                    <a:pt x="1163" y="2688"/>
                    <a:pt x="1202" y="2532"/>
                  </a:cubicBezTo>
                  <a:cubicBezTo>
                    <a:pt x="1513" y="1793"/>
                    <a:pt x="1786" y="1015"/>
                    <a:pt x="1980" y="275"/>
                  </a:cubicBezTo>
                  <a:cubicBezTo>
                    <a:pt x="2004" y="90"/>
                    <a:pt x="1847" y="1"/>
                    <a:pt x="1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1;p18">
              <a:extLst>
                <a:ext uri="{FF2B5EF4-FFF2-40B4-BE49-F238E27FC236}">
                  <a16:creationId xmlns:a16="http://schemas.microsoft.com/office/drawing/2014/main" id="{EC55C909-EDBB-2705-05E1-CDCAB72CD548}"/>
                </a:ext>
              </a:extLst>
            </p:cNvPr>
            <p:cNvSpPr/>
            <p:nvPr/>
          </p:nvSpPr>
          <p:spPr>
            <a:xfrm>
              <a:off x="6431300" y="1793175"/>
              <a:ext cx="348300" cy="68725"/>
            </a:xfrm>
            <a:custGeom>
              <a:avLst/>
              <a:gdLst/>
              <a:ahLst/>
              <a:cxnLst/>
              <a:rect l="l" t="t" r="r" b="b"/>
              <a:pathLst>
                <a:path w="13932" h="2749" extrusionOk="0">
                  <a:moveTo>
                    <a:pt x="13133" y="1"/>
                  </a:moveTo>
                  <a:cubicBezTo>
                    <a:pt x="13083" y="1"/>
                    <a:pt x="13032" y="7"/>
                    <a:pt x="12979" y="21"/>
                  </a:cubicBezTo>
                  <a:cubicBezTo>
                    <a:pt x="10800" y="605"/>
                    <a:pt x="8582" y="722"/>
                    <a:pt x="6364" y="916"/>
                  </a:cubicBezTo>
                  <a:cubicBezTo>
                    <a:pt x="4340" y="1111"/>
                    <a:pt x="2200" y="1344"/>
                    <a:pt x="332" y="2239"/>
                  </a:cubicBezTo>
                  <a:cubicBezTo>
                    <a:pt x="0" y="2424"/>
                    <a:pt x="298" y="2748"/>
                    <a:pt x="595" y="2748"/>
                  </a:cubicBezTo>
                  <a:cubicBezTo>
                    <a:pt x="611" y="2748"/>
                    <a:pt x="628" y="2747"/>
                    <a:pt x="644" y="2745"/>
                  </a:cubicBezTo>
                  <a:lnTo>
                    <a:pt x="644" y="2706"/>
                  </a:lnTo>
                  <a:cubicBezTo>
                    <a:pt x="2706" y="2200"/>
                    <a:pt x="4807" y="1889"/>
                    <a:pt x="6948" y="1733"/>
                  </a:cubicBezTo>
                  <a:cubicBezTo>
                    <a:pt x="9088" y="1617"/>
                    <a:pt x="11228" y="1305"/>
                    <a:pt x="13329" y="800"/>
                  </a:cubicBezTo>
                  <a:cubicBezTo>
                    <a:pt x="13931" y="658"/>
                    <a:pt x="13631" y="1"/>
                    <a:pt x="13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2;p18">
              <a:extLst>
                <a:ext uri="{FF2B5EF4-FFF2-40B4-BE49-F238E27FC236}">
                  <a16:creationId xmlns:a16="http://schemas.microsoft.com/office/drawing/2014/main" id="{B7D2CD54-310B-AA6D-F183-42DFE0E01EFA}"/>
                </a:ext>
              </a:extLst>
            </p:cNvPr>
            <p:cNvSpPr/>
            <p:nvPr/>
          </p:nvSpPr>
          <p:spPr>
            <a:xfrm>
              <a:off x="6216825" y="1724575"/>
              <a:ext cx="66250" cy="46775"/>
            </a:xfrm>
            <a:custGeom>
              <a:avLst/>
              <a:gdLst/>
              <a:ahLst/>
              <a:cxnLst/>
              <a:rect l="l" t="t" r="r" b="b"/>
              <a:pathLst>
                <a:path w="2650" h="1871" extrusionOk="0">
                  <a:moveTo>
                    <a:pt x="1757" y="0"/>
                  </a:moveTo>
                  <a:cubicBezTo>
                    <a:pt x="1685" y="0"/>
                    <a:pt x="1617" y="2"/>
                    <a:pt x="1557" y="2"/>
                  </a:cubicBezTo>
                  <a:cubicBezTo>
                    <a:pt x="1129" y="41"/>
                    <a:pt x="701" y="119"/>
                    <a:pt x="350" y="275"/>
                  </a:cubicBezTo>
                  <a:cubicBezTo>
                    <a:pt x="195" y="314"/>
                    <a:pt x="78" y="469"/>
                    <a:pt x="78" y="625"/>
                  </a:cubicBezTo>
                  <a:cubicBezTo>
                    <a:pt x="0" y="1092"/>
                    <a:pt x="234" y="1520"/>
                    <a:pt x="662" y="1753"/>
                  </a:cubicBezTo>
                  <a:cubicBezTo>
                    <a:pt x="915" y="1831"/>
                    <a:pt x="1187" y="1870"/>
                    <a:pt x="1459" y="1870"/>
                  </a:cubicBezTo>
                  <a:cubicBezTo>
                    <a:pt x="1732" y="1870"/>
                    <a:pt x="2004" y="1831"/>
                    <a:pt x="2257" y="1753"/>
                  </a:cubicBezTo>
                  <a:cubicBezTo>
                    <a:pt x="2607" y="1637"/>
                    <a:pt x="2568" y="1131"/>
                    <a:pt x="2179" y="1131"/>
                  </a:cubicBezTo>
                  <a:cubicBezTo>
                    <a:pt x="2105" y="1123"/>
                    <a:pt x="2031" y="1120"/>
                    <a:pt x="1957" y="1120"/>
                  </a:cubicBezTo>
                  <a:cubicBezTo>
                    <a:pt x="1755" y="1120"/>
                    <a:pt x="1553" y="1142"/>
                    <a:pt x="1351" y="1142"/>
                  </a:cubicBezTo>
                  <a:cubicBezTo>
                    <a:pt x="1277" y="1142"/>
                    <a:pt x="1203" y="1139"/>
                    <a:pt x="1129" y="1131"/>
                  </a:cubicBezTo>
                  <a:cubicBezTo>
                    <a:pt x="889" y="1104"/>
                    <a:pt x="850" y="951"/>
                    <a:pt x="849" y="769"/>
                  </a:cubicBezTo>
                  <a:lnTo>
                    <a:pt x="849" y="769"/>
                  </a:lnTo>
                  <a:cubicBezTo>
                    <a:pt x="1149" y="666"/>
                    <a:pt x="1476" y="615"/>
                    <a:pt x="1810" y="615"/>
                  </a:cubicBezTo>
                  <a:cubicBezTo>
                    <a:pt x="1894" y="615"/>
                    <a:pt x="1978" y="619"/>
                    <a:pt x="2063" y="625"/>
                  </a:cubicBezTo>
                  <a:cubicBezTo>
                    <a:pt x="2098" y="637"/>
                    <a:pt x="2137" y="642"/>
                    <a:pt x="2176" y="642"/>
                  </a:cubicBezTo>
                  <a:cubicBezTo>
                    <a:pt x="2399" y="642"/>
                    <a:pt x="2650" y="467"/>
                    <a:pt x="2452" y="236"/>
                  </a:cubicBezTo>
                  <a:cubicBezTo>
                    <a:pt x="2300" y="24"/>
                    <a:pt x="2008" y="0"/>
                    <a:pt x="17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;p18">
              <a:extLst>
                <a:ext uri="{FF2B5EF4-FFF2-40B4-BE49-F238E27FC236}">
                  <a16:creationId xmlns:a16="http://schemas.microsoft.com/office/drawing/2014/main" id="{7A1E600D-B9F1-B468-8E8D-D966ED304F06}"/>
                </a:ext>
              </a:extLst>
            </p:cNvPr>
            <p:cNvSpPr/>
            <p:nvPr/>
          </p:nvSpPr>
          <p:spPr>
            <a:xfrm>
              <a:off x="7198150" y="1514050"/>
              <a:ext cx="112150" cy="52775"/>
            </a:xfrm>
            <a:custGeom>
              <a:avLst/>
              <a:gdLst/>
              <a:ahLst/>
              <a:cxnLst/>
              <a:rect l="l" t="t" r="r" b="b"/>
              <a:pathLst>
                <a:path w="4486" h="2111" extrusionOk="0">
                  <a:moveTo>
                    <a:pt x="712" y="1"/>
                  </a:moveTo>
                  <a:cubicBezTo>
                    <a:pt x="583" y="1"/>
                    <a:pt x="443" y="83"/>
                    <a:pt x="400" y="213"/>
                  </a:cubicBezTo>
                  <a:cubicBezTo>
                    <a:pt x="0" y="1544"/>
                    <a:pt x="1406" y="2110"/>
                    <a:pt x="2682" y="2110"/>
                  </a:cubicBezTo>
                  <a:cubicBezTo>
                    <a:pt x="3270" y="2110"/>
                    <a:pt x="3831" y="1990"/>
                    <a:pt x="4175" y="1769"/>
                  </a:cubicBezTo>
                  <a:cubicBezTo>
                    <a:pt x="4486" y="1575"/>
                    <a:pt x="4369" y="1108"/>
                    <a:pt x="4019" y="1108"/>
                  </a:cubicBezTo>
                  <a:cubicBezTo>
                    <a:pt x="3945" y="1098"/>
                    <a:pt x="3871" y="1094"/>
                    <a:pt x="3796" y="1094"/>
                  </a:cubicBezTo>
                  <a:cubicBezTo>
                    <a:pt x="3319" y="1094"/>
                    <a:pt x="2822" y="1267"/>
                    <a:pt x="2347" y="1267"/>
                  </a:cubicBezTo>
                  <a:cubicBezTo>
                    <a:pt x="2308" y="1267"/>
                    <a:pt x="2268" y="1266"/>
                    <a:pt x="2229" y="1263"/>
                  </a:cubicBezTo>
                  <a:cubicBezTo>
                    <a:pt x="1451" y="1263"/>
                    <a:pt x="1256" y="796"/>
                    <a:pt x="945" y="174"/>
                  </a:cubicBezTo>
                  <a:cubicBezTo>
                    <a:pt x="910" y="53"/>
                    <a:pt x="815" y="1"/>
                    <a:pt x="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;p18">
              <a:extLst>
                <a:ext uri="{FF2B5EF4-FFF2-40B4-BE49-F238E27FC236}">
                  <a16:creationId xmlns:a16="http://schemas.microsoft.com/office/drawing/2014/main" id="{51E5C758-851B-5BF1-BBFE-83F2CEADF6D2}"/>
                </a:ext>
              </a:extLst>
            </p:cNvPr>
            <p:cNvSpPr/>
            <p:nvPr/>
          </p:nvSpPr>
          <p:spPr>
            <a:xfrm>
              <a:off x="6539300" y="1711075"/>
              <a:ext cx="49225" cy="28175"/>
            </a:xfrm>
            <a:custGeom>
              <a:avLst/>
              <a:gdLst/>
              <a:ahLst/>
              <a:cxnLst/>
              <a:rect l="l" t="t" r="r" b="b"/>
              <a:pathLst>
                <a:path w="1969" h="1127" extrusionOk="0">
                  <a:moveTo>
                    <a:pt x="1570" y="1"/>
                  </a:moveTo>
                  <a:cubicBezTo>
                    <a:pt x="1392" y="1"/>
                    <a:pt x="1203" y="89"/>
                    <a:pt x="1149" y="270"/>
                  </a:cubicBezTo>
                  <a:cubicBezTo>
                    <a:pt x="1149" y="348"/>
                    <a:pt x="1110" y="387"/>
                    <a:pt x="1071" y="465"/>
                  </a:cubicBezTo>
                  <a:cubicBezTo>
                    <a:pt x="1071" y="493"/>
                    <a:pt x="1050" y="501"/>
                    <a:pt x="1054" y="503"/>
                  </a:cubicBezTo>
                  <a:lnTo>
                    <a:pt x="1054" y="503"/>
                  </a:lnTo>
                  <a:cubicBezTo>
                    <a:pt x="863" y="486"/>
                    <a:pt x="639" y="189"/>
                    <a:pt x="487" y="75"/>
                  </a:cubicBezTo>
                  <a:cubicBezTo>
                    <a:pt x="450" y="57"/>
                    <a:pt x="400" y="47"/>
                    <a:pt x="349" y="47"/>
                  </a:cubicBezTo>
                  <a:cubicBezTo>
                    <a:pt x="187" y="47"/>
                    <a:pt x="0" y="142"/>
                    <a:pt x="59" y="348"/>
                  </a:cubicBezTo>
                  <a:cubicBezTo>
                    <a:pt x="215" y="815"/>
                    <a:pt x="643" y="1126"/>
                    <a:pt x="1149" y="1126"/>
                  </a:cubicBezTo>
                  <a:cubicBezTo>
                    <a:pt x="1538" y="1048"/>
                    <a:pt x="1849" y="737"/>
                    <a:pt x="1927" y="348"/>
                  </a:cubicBezTo>
                  <a:cubicBezTo>
                    <a:pt x="1969" y="119"/>
                    <a:pt x="177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;p18">
              <a:extLst>
                <a:ext uri="{FF2B5EF4-FFF2-40B4-BE49-F238E27FC236}">
                  <a16:creationId xmlns:a16="http://schemas.microsoft.com/office/drawing/2014/main" id="{DD1B7AD6-305A-8932-0DA3-DE61EB2E0400}"/>
                </a:ext>
              </a:extLst>
            </p:cNvPr>
            <p:cNvSpPr/>
            <p:nvPr/>
          </p:nvSpPr>
          <p:spPr>
            <a:xfrm>
              <a:off x="6635125" y="1678125"/>
              <a:ext cx="55900" cy="39075"/>
            </a:xfrm>
            <a:custGeom>
              <a:avLst/>
              <a:gdLst/>
              <a:ahLst/>
              <a:cxnLst/>
              <a:rect l="l" t="t" r="r" b="b"/>
              <a:pathLst>
                <a:path w="2236" h="1563" extrusionOk="0">
                  <a:moveTo>
                    <a:pt x="507" y="498"/>
                  </a:moveTo>
                  <a:cubicBezTo>
                    <a:pt x="551" y="498"/>
                    <a:pt x="589" y="504"/>
                    <a:pt x="622" y="515"/>
                  </a:cubicBezTo>
                  <a:lnTo>
                    <a:pt x="622" y="515"/>
                  </a:lnTo>
                  <a:cubicBezTo>
                    <a:pt x="587" y="504"/>
                    <a:pt x="548" y="498"/>
                    <a:pt x="507" y="498"/>
                  </a:cubicBezTo>
                  <a:close/>
                  <a:moveTo>
                    <a:pt x="1727" y="1"/>
                  </a:moveTo>
                  <a:cubicBezTo>
                    <a:pt x="1608" y="1"/>
                    <a:pt x="1488" y="36"/>
                    <a:pt x="1402" y="109"/>
                  </a:cubicBezTo>
                  <a:cubicBezTo>
                    <a:pt x="1246" y="304"/>
                    <a:pt x="1129" y="498"/>
                    <a:pt x="1013" y="732"/>
                  </a:cubicBezTo>
                  <a:cubicBezTo>
                    <a:pt x="955" y="829"/>
                    <a:pt x="906" y="868"/>
                    <a:pt x="843" y="878"/>
                  </a:cubicBezTo>
                  <a:lnTo>
                    <a:pt x="843" y="878"/>
                  </a:lnTo>
                  <a:cubicBezTo>
                    <a:pt x="839" y="829"/>
                    <a:pt x="830" y="780"/>
                    <a:pt x="818" y="732"/>
                  </a:cubicBezTo>
                  <a:cubicBezTo>
                    <a:pt x="799" y="656"/>
                    <a:pt x="762" y="599"/>
                    <a:pt x="711" y="560"/>
                  </a:cubicBezTo>
                  <a:lnTo>
                    <a:pt x="711" y="560"/>
                  </a:lnTo>
                  <a:cubicBezTo>
                    <a:pt x="644" y="442"/>
                    <a:pt x="553" y="337"/>
                    <a:pt x="438" y="337"/>
                  </a:cubicBezTo>
                  <a:cubicBezTo>
                    <a:pt x="423" y="337"/>
                    <a:pt x="407" y="339"/>
                    <a:pt x="390" y="343"/>
                  </a:cubicBezTo>
                  <a:cubicBezTo>
                    <a:pt x="196" y="343"/>
                    <a:pt x="79" y="498"/>
                    <a:pt x="79" y="693"/>
                  </a:cubicBezTo>
                  <a:cubicBezTo>
                    <a:pt x="79" y="696"/>
                    <a:pt x="80" y="699"/>
                    <a:pt x="80" y="702"/>
                  </a:cubicBezTo>
                  <a:lnTo>
                    <a:pt x="80" y="702"/>
                  </a:lnTo>
                  <a:cubicBezTo>
                    <a:pt x="79" y="712"/>
                    <a:pt x="79" y="722"/>
                    <a:pt x="79" y="732"/>
                  </a:cubicBezTo>
                  <a:cubicBezTo>
                    <a:pt x="79" y="849"/>
                    <a:pt x="79" y="965"/>
                    <a:pt x="40" y="1121"/>
                  </a:cubicBezTo>
                  <a:cubicBezTo>
                    <a:pt x="1" y="1277"/>
                    <a:pt x="118" y="1432"/>
                    <a:pt x="273" y="1471"/>
                  </a:cubicBezTo>
                  <a:cubicBezTo>
                    <a:pt x="423" y="1531"/>
                    <a:pt x="585" y="1562"/>
                    <a:pt x="747" y="1562"/>
                  </a:cubicBezTo>
                  <a:cubicBezTo>
                    <a:pt x="1005" y="1562"/>
                    <a:pt x="1264" y="1483"/>
                    <a:pt x="1480" y="1316"/>
                  </a:cubicBezTo>
                  <a:cubicBezTo>
                    <a:pt x="1713" y="1082"/>
                    <a:pt x="1947" y="771"/>
                    <a:pt x="2102" y="459"/>
                  </a:cubicBezTo>
                  <a:cubicBezTo>
                    <a:pt x="2236" y="166"/>
                    <a:pt x="1985" y="1"/>
                    <a:pt x="17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6;p18">
              <a:extLst>
                <a:ext uri="{FF2B5EF4-FFF2-40B4-BE49-F238E27FC236}">
                  <a16:creationId xmlns:a16="http://schemas.microsoft.com/office/drawing/2014/main" id="{29FE9C07-1588-A27D-2A9E-FB468303A2F7}"/>
                </a:ext>
              </a:extLst>
            </p:cNvPr>
            <p:cNvSpPr/>
            <p:nvPr/>
          </p:nvSpPr>
          <p:spPr>
            <a:xfrm>
              <a:off x="6734375" y="1651050"/>
              <a:ext cx="46700" cy="31775"/>
            </a:xfrm>
            <a:custGeom>
              <a:avLst/>
              <a:gdLst/>
              <a:ahLst/>
              <a:cxnLst/>
              <a:rect l="l" t="t" r="r" b="b"/>
              <a:pathLst>
                <a:path w="1868" h="1271" extrusionOk="0">
                  <a:moveTo>
                    <a:pt x="576" y="0"/>
                  </a:moveTo>
                  <a:cubicBezTo>
                    <a:pt x="449" y="0"/>
                    <a:pt x="330" y="69"/>
                    <a:pt x="311" y="219"/>
                  </a:cubicBezTo>
                  <a:cubicBezTo>
                    <a:pt x="311" y="453"/>
                    <a:pt x="0" y="609"/>
                    <a:pt x="78" y="881"/>
                  </a:cubicBezTo>
                  <a:cubicBezTo>
                    <a:pt x="117" y="1114"/>
                    <a:pt x="311" y="1270"/>
                    <a:pt x="545" y="1270"/>
                  </a:cubicBezTo>
                  <a:cubicBezTo>
                    <a:pt x="740" y="1270"/>
                    <a:pt x="934" y="1231"/>
                    <a:pt x="1129" y="1192"/>
                  </a:cubicBezTo>
                  <a:cubicBezTo>
                    <a:pt x="1362" y="1114"/>
                    <a:pt x="1596" y="959"/>
                    <a:pt x="1751" y="764"/>
                  </a:cubicBezTo>
                  <a:cubicBezTo>
                    <a:pt x="1868" y="570"/>
                    <a:pt x="1868" y="336"/>
                    <a:pt x="1751" y="142"/>
                  </a:cubicBezTo>
                  <a:cubicBezTo>
                    <a:pt x="1667" y="58"/>
                    <a:pt x="1561" y="17"/>
                    <a:pt x="1459" y="17"/>
                  </a:cubicBezTo>
                  <a:cubicBezTo>
                    <a:pt x="1324" y="17"/>
                    <a:pt x="1195" y="87"/>
                    <a:pt x="1129" y="219"/>
                  </a:cubicBezTo>
                  <a:cubicBezTo>
                    <a:pt x="1090" y="258"/>
                    <a:pt x="1051" y="336"/>
                    <a:pt x="1051" y="414"/>
                  </a:cubicBezTo>
                  <a:lnTo>
                    <a:pt x="1051" y="453"/>
                  </a:lnTo>
                  <a:cubicBezTo>
                    <a:pt x="1051" y="483"/>
                    <a:pt x="1028" y="512"/>
                    <a:pt x="1017" y="542"/>
                  </a:cubicBezTo>
                  <a:lnTo>
                    <a:pt x="1017" y="542"/>
                  </a:lnTo>
                  <a:cubicBezTo>
                    <a:pt x="1017" y="542"/>
                    <a:pt x="1017" y="542"/>
                    <a:pt x="1017" y="542"/>
                  </a:cubicBezTo>
                  <a:lnTo>
                    <a:pt x="1017" y="542"/>
                  </a:lnTo>
                  <a:cubicBezTo>
                    <a:pt x="1008" y="542"/>
                    <a:pt x="983" y="567"/>
                    <a:pt x="985" y="575"/>
                  </a:cubicBezTo>
                  <a:lnTo>
                    <a:pt x="985" y="575"/>
                  </a:lnTo>
                  <a:cubicBezTo>
                    <a:pt x="955" y="586"/>
                    <a:pt x="925" y="609"/>
                    <a:pt x="895" y="609"/>
                  </a:cubicBezTo>
                  <a:cubicBezTo>
                    <a:pt x="874" y="616"/>
                    <a:pt x="852" y="622"/>
                    <a:pt x="830" y="626"/>
                  </a:cubicBezTo>
                  <a:lnTo>
                    <a:pt x="830" y="626"/>
                  </a:lnTo>
                  <a:cubicBezTo>
                    <a:pt x="895" y="512"/>
                    <a:pt x="895" y="366"/>
                    <a:pt x="895" y="219"/>
                  </a:cubicBezTo>
                  <a:cubicBezTo>
                    <a:pt x="855" y="79"/>
                    <a:pt x="711" y="0"/>
                    <a:pt x="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;p18">
              <a:extLst>
                <a:ext uri="{FF2B5EF4-FFF2-40B4-BE49-F238E27FC236}">
                  <a16:creationId xmlns:a16="http://schemas.microsoft.com/office/drawing/2014/main" id="{422F2106-6688-5C2F-5389-3CC0185BF2C2}"/>
                </a:ext>
              </a:extLst>
            </p:cNvPr>
            <p:cNvSpPr/>
            <p:nvPr/>
          </p:nvSpPr>
          <p:spPr>
            <a:xfrm>
              <a:off x="6840400" y="1616475"/>
              <a:ext cx="58950" cy="38800"/>
            </a:xfrm>
            <a:custGeom>
              <a:avLst/>
              <a:gdLst/>
              <a:ahLst/>
              <a:cxnLst/>
              <a:rect l="l" t="t" r="r" b="b"/>
              <a:pathLst>
                <a:path w="2358" h="1552" extrusionOk="0">
                  <a:moveTo>
                    <a:pt x="1946" y="0"/>
                  </a:moveTo>
                  <a:cubicBezTo>
                    <a:pt x="1787" y="0"/>
                    <a:pt x="1617" y="69"/>
                    <a:pt x="1518" y="202"/>
                  </a:cubicBezTo>
                  <a:cubicBezTo>
                    <a:pt x="1402" y="396"/>
                    <a:pt x="1402" y="668"/>
                    <a:pt x="1246" y="863"/>
                  </a:cubicBezTo>
                  <a:cubicBezTo>
                    <a:pt x="1244" y="865"/>
                    <a:pt x="1242" y="867"/>
                    <a:pt x="1241" y="869"/>
                  </a:cubicBezTo>
                  <a:lnTo>
                    <a:pt x="1241" y="869"/>
                  </a:lnTo>
                  <a:cubicBezTo>
                    <a:pt x="1237" y="866"/>
                    <a:pt x="1227" y="863"/>
                    <a:pt x="1207" y="863"/>
                  </a:cubicBezTo>
                  <a:cubicBezTo>
                    <a:pt x="1088" y="816"/>
                    <a:pt x="970" y="768"/>
                    <a:pt x="860" y="712"/>
                  </a:cubicBezTo>
                  <a:lnTo>
                    <a:pt x="860" y="712"/>
                  </a:lnTo>
                  <a:cubicBezTo>
                    <a:pt x="900" y="654"/>
                    <a:pt x="951" y="611"/>
                    <a:pt x="1012" y="591"/>
                  </a:cubicBezTo>
                  <a:cubicBezTo>
                    <a:pt x="1045" y="558"/>
                    <a:pt x="1185" y="472"/>
                    <a:pt x="1164" y="466"/>
                  </a:cubicBezTo>
                  <a:lnTo>
                    <a:pt x="1164" y="466"/>
                  </a:lnTo>
                  <a:cubicBezTo>
                    <a:pt x="1398" y="397"/>
                    <a:pt x="1350" y="7"/>
                    <a:pt x="1090" y="7"/>
                  </a:cubicBezTo>
                  <a:cubicBezTo>
                    <a:pt x="1062" y="5"/>
                    <a:pt x="1034" y="4"/>
                    <a:pt x="1005" y="4"/>
                  </a:cubicBezTo>
                  <a:cubicBezTo>
                    <a:pt x="533" y="4"/>
                    <a:pt x="113" y="308"/>
                    <a:pt x="40" y="785"/>
                  </a:cubicBezTo>
                  <a:cubicBezTo>
                    <a:pt x="1" y="902"/>
                    <a:pt x="40" y="1058"/>
                    <a:pt x="156" y="1097"/>
                  </a:cubicBezTo>
                  <a:cubicBezTo>
                    <a:pt x="497" y="1324"/>
                    <a:pt x="859" y="1551"/>
                    <a:pt x="1242" y="1551"/>
                  </a:cubicBezTo>
                  <a:cubicBezTo>
                    <a:pt x="1383" y="1551"/>
                    <a:pt x="1527" y="1520"/>
                    <a:pt x="1674" y="1447"/>
                  </a:cubicBezTo>
                  <a:cubicBezTo>
                    <a:pt x="2024" y="1213"/>
                    <a:pt x="2258" y="824"/>
                    <a:pt x="2336" y="396"/>
                  </a:cubicBezTo>
                  <a:cubicBezTo>
                    <a:pt x="2358" y="127"/>
                    <a:pt x="2161" y="0"/>
                    <a:pt x="1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8;p18">
              <a:extLst>
                <a:ext uri="{FF2B5EF4-FFF2-40B4-BE49-F238E27FC236}">
                  <a16:creationId xmlns:a16="http://schemas.microsoft.com/office/drawing/2014/main" id="{A53522AA-4E09-ACF8-A512-5E17166CE076}"/>
                </a:ext>
              </a:extLst>
            </p:cNvPr>
            <p:cNvSpPr/>
            <p:nvPr/>
          </p:nvSpPr>
          <p:spPr>
            <a:xfrm>
              <a:off x="6987300" y="1589025"/>
              <a:ext cx="47700" cy="36775"/>
            </a:xfrm>
            <a:custGeom>
              <a:avLst/>
              <a:gdLst/>
              <a:ahLst/>
              <a:cxnLst/>
              <a:rect l="l" t="t" r="r" b="b"/>
              <a:pathLst>
                <a:path w="1908" h="1471" extrusionOk="0">
                  <a:moveTo>
                    <a:pt x="974" y="860"/>
                  </a:moveTo>
                  <a:cubicBezTo>
                    <a:pt x="974" y="864"/>
                    <a:pt x="974" y="868"/>
                    <a:pt x="974" y="871"/>
                  </a:cubicBezTo>
                  <a:cubicBezTo>
                    <a:pt x="957" y="888"/>
                    <a:pt x="941" y="897"/>
                    <a:pt x="936" y="897"/>
                  </a:cubicBezTo>
                  <a:cubicBezTo>
                    <a:pt x="931" y="897"/>
                    <a:pt x="938" y="886"/>
                    <a:pt x="974" y="860"/>
                  </a:cubicBezTo>
                  <a:close/>
                  <a:moveTo>
                    <a:pt x="1290" y="1"/>
                  </a:moveTo>
                  <a:cubicBezTo>
                    <a:pt x="1248" y="1"/>
                    <a:pt x="1207" y="6"/>
                    <a:pt x="1168" y="15"/>
                  </a:cubicBezTo>
                  <a:cubicBezTo>
                    <a:pt x="1012" y="54"/>
                    <a:pt x="935" y="210"/>
                    <a:pt x="935" y="366"/>
                  </a:cubicBezTo>
                  <a:cubicBezTo>
                    <a:pt x="935" y="521"/>
                    <a:pt x="974" y="638"/>
                    <a:pt x="974" y="794"/>
                  </a:cubicBezTo>
                  <a:cubicBezTo>
                    <a:pt x="974" y="794"/>
                    <a:pt x="974" y="810"/>
                    <a:pt x="974" y="833"/>
                  </a:cubicBezTo>
                  <a:cubicBezTo>
                    <a:pt x="920" y="806"/>
                    <a:pt x="866" y="760"/>
                    <a:pt x="876" y="760"/>
                  </a:cubicBezTo>
                  <a:lnTo>
                    <a:pt x="876" y="760"/>
                  </a:lnTo>
                  <a:cubicBezTo>
                    <a:pt x="881" y="760"/>
                    <a:pt x="898" y="770"/>
                    <a:pt x="935" y="794"/>
                  </a:cubicBezTo>
                  <a:lnTo>
                    <a:pt x="857" y="716"/>
                  </a:lnTo>
                  <a:lnTo>
                    <a:pt x="818" y="677"/>
                  </a:lnTo>
                  <a:lnTo>
                    <a:pt x="818" y="622"/>
                  </a:lnTo>
                  <a:cubicBezTo>
                    <a:pt x="818" y="622"/>
                    <a:pt x="818" y="606"/>
                    <a:pt x="818" y="560"/>
                  </a:cubicBezTo>
                  <a:cubicBezTo>
                    <a:pt x="818" y="549"/>
                    <a:pt x="821" y="531"/>
                    <a:pt x="825" y="514"/>
                  </a:cubicBezTo>
                  <a:lnTo>
                    <a:pt x="825" y="514"/>
                  </a:lnTo>
                  <a:cubicBezTo>
                    <a:pt x="857" y="477"/>
                    <a:pt x="857" y="441"/>
                    <a:pt x="857" y="405"/>
                  </a:cubicBezTo>
                  <a:cubicBezTo>
                    <a:pt x="887" y="374"/>
                    <a:pt x="894" y="344"/>
                    <a:pt x="877" y="314"/>
                  </a:cubicBezTo>
                  <a:lnTo>
                    <a:pt x="877" y="314"/>
                  </a:lnTo>
                  <a:cubicBezTo>
                    <a:pt x="924" y="142"/>
                    <a:pt x="748" y="47"/>
                    <a:pt x="583" y="47"/>
                  </a:cubicBezTo>
                  <a:cubicBezTo>
                    <a:pt x="557" y="47"/>
                    <a:pt x="531" y="49"/>
                    <a:pt x="507" y="54"/>
                  </a:cubicBezTo>
                  <a:lnTo>
                    <a:pt x="507" y="15"/>
                  </a:lnTo>
                  <a:lnTo>
                    <a:pt x="429" y="15"/>
                  </a:lnTo>
                  <a:cubicBezTo>
                    <a:pt x="351" y="54"/>
                    <a:pt x="312" y="54"/>
                    <a:pt x="273" y="93"/>
                  </a:cubicBezTo>
                  <a:cubicBezTo>
                    <a:pt x="195" y="171"/>
                    <a:pt x="117" y="249"/>
                    <a:pt x="78" y="327"/>
                  </a:cubicBezTo>
                  <a:cubicBezTo>
                    <a:pt x="1" y="482"/>
                    <a:pt x="1" y="677"/>
                    <a:pt x="78" y="833"/>
                  </a:cubicBezTo>
                  <a:cubicBezTo>
                    <a:pt x="195" y="1066"/>
                    <a:pt x="390" y="1300"/>
                    <a:pt x="701" y="1377"/>
                  </a:cubicBezTo>
                  <a:cubicBezTo>
                    <a:pt x="826" y="1440"/>
                    <a:pt x="956" y="1471"/>
                    <a:pt x="1086" y="1471"/>
                  </a:cubicBezTo>
                  <a:cubicBezTo>
                    <a:pt x="1280" y="1471"/>
                    <a:pt x="1472" y="1401"/>
                    <a:pt x="1635" y="1261"/>
                  </a:cubicBezTo>
                  <a:cubicBezTo>
                    <a:pt x="1907" y="910"/>
                    <a:pt x="1907" y="443"/>
                    <a:pt x="1635" y="132"/>
                  </a:cubicBezTo>
                  <a:cubicBezTo>
                    <a:pt x="1547" y="45"/>
                    <a:pt x="1416" y="1"/>
                    <a:pt x="1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;p18">
              <a:extLst>
                <a:ext uri="{FF2B5EF4-FFF2-40B4-BE49-F238E27FC236}">
                  <a16:creationId xmlns:a16="http://schemas.microsoft.com/office/drawing/2014/main" id="{06C0663C-2420-9DCA-F022-1A482367F2FE}"/>
                </a:ext>
              </a:extLst>
            </p:cNvPr>
            <p:cNvSpPr/>
            <p:nvPr/>
          </p:nvSpPr>
          <p:spPr>
            <a:xfrm>
              <a:off x="7063175" y="1567850"/>
              <a:ext cx="49650" cy="32950"/>
            </a:xfrm>
            <a:custGeom>
              <a:avLst/>
              <a:gdLst/>
              <a:ahLst/>
              <a:cxnLst/>
              <a:rect l="l" t="t" r="r" b="b"/>
              <a:pathLst>
                <a:path w="1986" h="1318" extrusionOk="0">
                  <a:moveTo>
                    <a:pt x="507" y="551"/>
                  </a:moveTo>
                  <a:lnTo>
                    <a:pt x="507" y="590"/>
                  </a:lnTo>
                  <a:cubicBezTo>
                    <a:pt x="529" y="613"/>
                    <a:pt x="555" y="631"/>
                    <a:pt x="584" y="646"/>
                  </a:cubicBezTo>
                  <a:lnTo>
                    <a:pt x="584" y="646"/>
                  </a:lnTo>
                  <a:cubicBezTo>
                    <a:pt x="569" y="641"/>
                    <a:pt x="555" y="635"/>
                    <a:pt x="541" y="628"/>
                  </a:cubicBezTo>
                  <a:lnTo>
                    <a:pt x="541" y="628"/>
                  </a:lnTo>
                  <a:cubicBezTo>
                    <a:pt x="567" y="650"/>
                    <a:pt x="585" y="668"/>
                    <a:pt x="585" y="668"/>
                  </a:cubicBezTo>
                  <a:cubicBezTo>
                    <a:pt x="585" y="668"/>
                    <a:pt x="507" y="707"/>
                    <a:pt x="585" y="707"/>
                  </a:cubicBezTo>
                  <a:cubicBezTo>
                    <a:pt x="662" y="707"/>
                    <a:pt x="740" y="823"/>
                    <a:pt x="779" y="823"/>
                  </a:cubicBezTo>
                  <a:cubicBezTo>
                    <a:pt x="795" y="823"/>
                    <a:pt x="809" y="819"/>
                    <a:pt x="823" y="811"/>
                  </a:cubicBezTo>
                  <a:lnTo>
                    <a:pt x="823" y="811"/>
                  </a:lnTo>
                  <a:cubicBezTo>
                    <a:pt x="833" y="826"/>
                    <a:pt x="843" y="842"/>
                    <a:pt x="854" y="858"/>
                  </a:cubicBezTo>
                  <a:lnTo>
                    <a:pt x="854" y="858"/>
                  </a:lnTo>
                  <a:cubicBezTo>
                    <a:pt x="848" y="866"/>
                    <a:pt x="838" y="907"/>
                    <a:pt x="840" y="907"/>
                  </a:cubicBezTo>
                  <a:cubicBezTo>
                    <a:pt x="841" y="907"/>
                    <a:pt x="846" y="895"/>
                    <a:pt x="857" y="862"/>
                  </a:cubicBezTo>
                  <a:cubicBezTo>
                    <a:pt x="857" y="823"/>
                    <a:pt x="896" y="785"/>
                    <a:pt x="896" y="746"/>
                  </a:cubicBezTo>
                  <a:cubicBezTo>
                    <a:pt x="899" y="739"/>
                    <a:pt x="902" y="733"/>
                    <a:pt x="905" y="727"/>
                  </a:cubicBezTo>
                  <a:lnTo>
                    <a:pt x="905" y="727"/>
                  </a:lnTo>
                  <a:cubicBezTo>
                    <a:pt x="877" y="758"/>
                    <a:pt x="852" y="793"/>
                    <a:pt x="823" y="811"/>
                  </a:cubicBezTo>
                  <a:lnTo>
                    <a:pt x="823" y="811"/>
                  </a:lnTo>
                  <a:cubicBezTo>
                    <a:pt x="794" y="767"/>
                    <a:pt x="765" y="724"/>
                    <a:pt x="736" y="681"/>
                  </a:cubicBezTo>
                  <a:lnTo>
                    <a:pt x="736" y="681"/>
                  </a:lnTo>
                  <a:cubicBezTo>
                    <a:pt x="735" y="681"/>
                    <a:pt x="734" y="681"/>
                    <a:pt x="734" y="681"/>
                  </a:cubicBezTo>
                  <a:cubicBezTo>
                    <a:pt x="682" y="681"/>
                    <a:pt x="630" y="669"/>
                    <a:pt x="584" y="646"/>
                  </a:cubicBezTo>
                  <a:lnTo>
                    <a:pt x="584" y="646"/>
                  </a:lnTo>
                  <a:cubicBezTo>
                    <a:pt x="626" y="660"/>
                    <a:pt x="667" y="668"/>
                    <a:pt x="701" y="668"/>
                  </a:cubicBezTo>
                  <a:lnTo>
                    <a:pt x="507" y="551"/>
                  </a:lnTo>
                  <a:close/>
                  <a:moveTo>
                    <a:pt x="745" y="425"/>
                  </a:moveTo>
                  <a:cubicBezTo>
                    <a:pt x="840" y="425"/>
                    <a:pt x="937" y="462"/>
                    <a:pt x="1005" y="538"/>
                  </a:cubicBezTo>
                  <a:lnTo>
                    <a:pt x="1005" y="538"/>
                  </a:lnTo>
                  <a:cubicBezTo>
                    <a:pt x="1015" y="522"/>
                    <a:pt x="1024" y="506"/>
                    <a:pt x="1032" y="488"/>
                  </a:cubicBezTo>
                  <a:lnTo>
                    <a:pt x="1032" y="488"/>
                  </a:lnTo>
                  <a:cubicBezTo>
                    <a:pt x="1032" y="489"/>
                    <a:pt x="1032" y="491"/>
                    <a:pt x="1032" y="493"/>
                  </a:cubicBezTo>
                  <a:lnTo>
                    <a:pt x="1032" y="493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05" y="538"/>
                    <a:pt x="1005" y="538"/>
                    <a:pt x="1005" y="538"/>
                  </a:cubicBezTo>
                  <a:lnTo>
                    <a:pt x="1005" y="538"/>
                  </a:lnTo>
                  <a:cubicBezTo>
                    <a:pt x="998" y="548"/>
                    <a:pt x="990" y="558"/>
                    <a:pt x="983" y="567"/>
                  </a:cubicBezTo>
                  <a:lnTo>
                    <a:pt x="983" y="567"/>
                  </a:lnTo>
                  <a:cubicBezTo>
                    <a:pt x="981" y="565"/>
                    <a:pt x="980" y="564"/>
                    <a:pt x="979" y="564"/>
                  </a:cubicBezTo>
                  <a:lnTo>
                    <a:pt x="979" y="564"/>
                  </a:lnTo>
                  <a:cubicBezTo>
                    <a:pt x="977" y="564"/>
                    <a:pt x="975" y="568"/>
                    <a:pt x="974" y="577"/>
                  </a:cubicBezTo>
                  <a:lnTo>
                    <a:pt x="974" y="577"/>
                  </a:lnTo>
                  <a:cubicBezTo>
                    <a:pt x="968" y="583"/>
                    <a:pt x="962" y="589"/>
                    <a:pt x="956" y="595"/>
                  </a:cubicBezTo>
                  <a:lnTo>
                    <a:pt x="956" y="595"/>
                  </a:lnTo>
                  <a:cubicBezTo>
                    <a:pt x="845" y="569"/>
                    <a:pt x="734" y="534"/>
                    <a:pt x="624" y="512"/>
                  </a:cubicBezTo>
                  <a:lnTo>
                    <a:pt x="624" y="512"/>
                  </a:lnTo>
                  <a:cubicBezTo>
                    <a:pt x="661" y="568"/>
                    <a:pt x="699" y="625"/>
                    <a:pt x="736" y="681"/>
                  </a:cubicBezTo>
                  <a:lnTo>
                    <a:pt x="736" y="681"/>
                  </a:lnTo>
                  <a:cubicBezTo>
                    <a:pt x="815" y="680"/>
                    <a:pt x="894" y="652"/>
                    <a:pt x="956" y="595"/>
                  </a:cubicBezTo>
                  <a:lnTo>
                    <a:pt x="956" y="595"/>
                  </a:lnTo>
                  <a:cubicBezTo>
                    <a:pt x="960" y="596"/>
                    <a:pt x="963" y="597"/>
                    <a:pt x="967" y="597"/>
                  </a:cubicBezTo>
                  <a:lnTo>
                    <a:pt x="967" y="597"/>
                  </a:lnTo>
                  <a:cubicBezTo>
                    <a:pt x="938" y="631"/>
                    <a:pt x="933" y="666"/>
                    <a:pt x="905" y="727"/>
                  </a:cubicBezTo>
                  <a:lnTo>
                    <a:pt x="905" y="727"/>
                  </a:lnTo>
                  <a:cubicBezTo>
                    <a:pt x="926" y="703"/>
                    <a:pt x="947" y="681"/>
                    <a:pt x="974" y="668"/>
                  </a:cubicBezTo>
                  <a:cubicBezTo>
                    <a:pt x="989" y="653"/>
                    <a:pt x="992" y="625"/>
                    <a:pt x="991" y="603"/>
                  </a:cubicBezTo>
                  <a:lnTo>
                    <a:pt x="991" y="603"/>
                  </a:lnTo>
                  <a:cubicBezTo>
                    <a:pt x="1011" y="607"/>
                    <a:pt x="1032" y="611"/>
                    <a:pt x="1052" y="615"/>
                  </a:cubicBezTo>
                  <a:lnTo>
                    <a:pt x="1052" y="615"/>
                  </a:lnTo>
                  <a:cubicBezTo>
                    <a:pt x="1051" y="609"/>
                    <a:pt x="1049" y="604"/>
                    <a:pt x="1047" y="599"/>
                  </a:cubicBezTo>
                  <a:lnTo>
                    <a:pt x="1047" y="599"/>
                  </a:lnTo>
                  <a:cubicBezTo>
                    <a:pt x="1039" y="584"/>
                    <a:pt x="1030" y="569"/>
                    <a:pt x="1020" y="556"/>
                  </a:cubicBezTo>
                  <a:lnTo>
                    <a:pt x="1020" y="556"/>
                  </a:lnTo>
                  <a:cubicBezTo>
                    <a:pt x="1010" y="565"/>
                    <a:pt x="999" y="574"/>
                    <a:pt x="988" y="581"/>
                  </a:cubicBezTo>
                  <a:lnTo>
                    <a:pt x="988" y="581"/>
                  </a:lnTo>
                  <a:cubicBezTo>
                    <a:pt x="987" y="578"/>
                    <a:pt x="986" y="574"/>
                    <a:pt x="985" y="572"/>
                  </a:cubicBezTo>
                  <a:lnTo>
                    <a:pt x="985" y="572"/>
                  </a:lnTo>
                  <a:lnTo>
                    <a:pt x="1005" y="538"/>
                  </a:lnTo>
                  <a:lnTo>
                    <a:pt x="1005" y="538"/>
                  </a:lnTo>
                  <a:cubicBezTo>
                    <a:pt x="1010" y="544"/>
                    <a:pt x="1015" y="550"/>
                    <a:pt x="1020" y="556"/>
                  </a:cubicBezTo>
                  <a:lnTo>
                    <a:pt x="1020" y="556"/>
                  </a:lnTo>
                  <a:cubicBezTo>
                    <a:pt x="1025" y="552"/>
                    <a:pt x="1031" y="547"/>
                    <a:pt x="1035" y="542"/>
                  </a:cubicBezTo>
                  <a:lnTo>
                    <a:pt x="1035" y="542"/>
                  </a:lnTo>
                  <a:cubicBezTo>
                    <a:pt x="1038" y="560"/>
                    <a:pt x="1042" y="579"/>
                    <a:pt x="1047" y="599"/>
                  </a:cubicBezTo>
                  <a:lnTo>
                    <a:pt x="1047" y="599"/>
                  </a:lnTo>
                  <a:cubicBezTo>
                    <a:pt x="1050" y="604"/>
                    <a:pt x="1053" y="610"/>
                    <a:pt x="1056" y="615"/>
                  </a:cubicBezTo>
                  <a:lnTo>
                    <a:pt x="1056" y="615"/>
                  </a:lnTo>
                  <a:cubicBezTo>
                    <a:pt x="1055" y="615"/>
                    <a:pt x="1053" y="615"/>
                    <a:pt x="1052" y="615"/>
                  </a:cubicBezTo>
                  <a:lnTo>
                    <a:pt x="1052" y="615"/>
                  </a:lnTo>
                  <a:cubicBezTo>
                    <a:pt x="1060" y="638"/>
                    <a:pt x="1069" y="662"/>
                    <a:pt x="1081" y="687"/>
                  </a:cubicBezTo>
                  <a:lnTo>
                    <a:pt x="1081" y="687"/>
                  </a:lnTo>
                  <a:cubicBezTo>
                    <a:pt x="1081" y="688"/>
                    <a:pt x="1082" y="689"/>
                    <a:pt x="1082" y="690"/>
                  </a:cubicBezTo>
                  <a:lnTo>
                    <a:pt x="1082" y="690"/>
                  </a:lnTo>
                  <a:cubicBezTo>
                    <a:pt x="1078" y="683"/>
                    <a:pt x="1076" y="681"/>
                    <a:pt x="1074" y="681"/>
                  </a:cubicBezTo>
                  <a:lnTo>
                    <a:pt x="1074" y="681"/>
                  </a:lnTo>
                  <a:cubicBezTo>
                    <a:pt x="1070" y="681"/>
                    <a:pt x="1081" y="720"/>
                    <a:pt x="1087" y="753"/>
                  </a:cubicBezTo>
                  <a:lnTo>
                    <a:pt x="1087" y="753"/>
                  </a:lnTo>
                  <a:cubicBezTo>
                    <a:pt x="1088" y="751"/>
                    <a:pt x="1089" y="748"/>
                    <a:pt x="1090" y="746"/>
                  </a:cubicBezTo>
                  <a:lnTo>
                    <a:pt x="1090" y="746"/>
                  </a:lnTo>
                  <a:cubicBezTo>
                    <a:pt x="1090" y="751"/>
                    <a:pt x="1090" y="757"/>
                    <a:pt x="1088" y="763"/>
                  </a:cubicBezTo>
                  <a:lnTo>
                    <a:pt x="1088" y="763"/>
                  </a:lnTo>
                  <a:cubicBezTo>
                    <a:pt x="1088" y="760"/>
                    <a:pt x="1087" y="757"/>
                    <a:pt x="1087" y="753"/>
                  </a:cubicBezTo>
                  <a:lnTo>
                    <a:pt x="1087" y="753"/>
                  </a:lnTo>
                  <a:cubicBezTo>
                    <a:pt x="1074" y="780"/>
                    <a:pt x="1072" y="791"/>
                    <a:pt x="1074" y="791"/>
                  </a:cubicBezTo>
                  <a:cubicBezTo>
                    <a:pt x="1077" y="791"/>
                    <a:pt x="1084" y="778"/>
                    <a:pt x="1088" y="763"/>
                  </a:cubicBezTo>
                  <a:lnTo>
                    <a:pt x="1088" y="763"/>
                  </a:lnTo>
                  <a:cubicBezTo>
                    <a:pt x="1090" y="771"/>
                    <a:pt x="1090" y="779"/>
                    <a:pt x="1090" y="785"/>
                  </a:cubicBezTo>
                  <a:cubicBezTo>
                    <a:pt x="1072" y="989"/>
                    <a:pt x="920" y="1087"/>
                    <a:pt x="767" y="1087"/>
                  </a:cubicBezTo>
                  <a:cubicBezTo>
                    <a:pt x="599" y="1087"/>
                    <a:pt x="429" y="969"/>
                    <a:pt x="429" y="746"/>
                  </a:cubicBezTo>
                  <a:cubicBezTo>
                    <a:pt x="429" y="682"/>
                    <a:pt x="443" y="628"/>
                    <a:pt x="466" y="583"/>
                  </a:cubicBezTo>
                  <a:lnTo>
                    <a:pt x="466" y="583"/>
                  </a:lnTo>
                  <a:cubicBezTo>
                    <a:pt x="490" y="601"/>
                    <a:pt x="515" y="616"/>
                    <a:pt x="541" y="628"/>
                  </a:cubicBezTo>
                  <a:lnTo>
                    <a:pt x="541" y="628"/>
                  </a:lnTo>
                  <a:cubicBezTo>
                    <a:pt x="521" y="612"/>
                    <a:pt x="497" y="592"/>
                    <a:pt x="471" y="575"/>
                  </a:cubicBezTo>
                  <a:lnTo>
                    <a:pt x="471" y="575"/>
                  </a:lnTo>
                  <a:cubicBezTo>
                    <a:pt x="528" y="475"/>
                    <a:pt x="635" y="425"/>
                    <a:pt x="745" y="425"/>
                  </a:cubicBezTo>
                  <a:close/>
                  <a:moveTo>
                    <a:pt x="689" y="1"/>
                  </a:moveTo>
                  <a:cubicBezTo>
                    <a:pt x="579" y="1"/>
                    <a:pt x="473" y="40"/>
                    <a:pt x="390" y="123"/>
                  </a:cubicBezTo>
                  <a:cubicBezTo>
                    <a:pt x="273" y="279"/>
                    <a:pt x="157" y="473"/>
                    <a:pt x="118" y="668"/>
                  </a:cubicBezTo>
                  <a:cubicBezTo>
                    <a:pt x="1" y="823"/>
                    <a:pt x="118" y="1057"/>
                    <a:pt x="312" y="1096"/>
                  </a:cubicBezTo>
                  <a:cubicBezTo>
                    <a:pt x="576" y="1192"/>
                    <a:pt x="914" y="1317"/>
                    <a:pt x="1226" y="1317"/>
                  </a:cubicBezTo>
                  <a:cubicBezTo>
                    <a:pt x="1419" y="1317"/>
                    <a:pt x="1603" y="1269"/>
                    <a:pt x="1752" y="1135"/>
                  </a:cubicBezTo>
                  <a:cubicBezTo>
                    <a:pt x="1947" y="862"/>
                    <a:pt x="1986" y="512"/>
                    <a:pt x="1830" y="201"/>
                  </a:cubicBezTo>
                  <a:cubicBezTo>
                    <a:pt x="1745" y="64"/>
                    <a:pt x="1607" y="3"/>
                    <a:pt x="1473" y="3"/>
                  </a:cubicBezTo>
                  <a:cubicBezTo>
                    <a:pt x="1314" y="3"/>
                    <a:pt x="1160" y="89"/>
                    <a:pt x="1103" y="239"/>
                  </a:cubicBezTo>
                  <a:lnTo>
                    <a:pt x="1103" y="239"/>
                  </a:lnTo>
                  <a:cubicBezTo>
                    <a:pt x="1081" y="178"/>
                    <a:pt x="1038" y="123"/>
                    <a:pt x="974" y="84"/>
                  </a:cubicBezTo>
                  <a:cubicBezTo>
                    <a:pt x="883" y="30"/>
                    <a:pt x="785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022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7648-710B-B009-62ED-983CEAC9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at the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95F07-9A90-AA73-225F-BFA17E2F3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3471"/>
            <a:ext cx="7618220" cy="27765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E56CCB-E2B9-CC8B-9D5B-F651B850A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44" y="1183471"/>
            <a:ext cx="482848" cy="2776558"/>
          </a:xfrm>
          <a:prstGeom prst="rect">
            <a:avLst/>
          </a:prstGeom>
        </p:spPr>
      </p:pic>
      <p:sp>
        <p:nvSpPr>
          <p:cNvPr id="9" name="Circle: Hollow 8">
            <a:extLst>
              <a:ext uri="{FF2B5EF4-FFF2-40B4-BE49-F238E27FC236}">
                <a16:creationId xmlns:a16="http://schemas.microsoft.com/office/drawing/2014/main" id="{07AA5D34-A148-5FFC-2753-BF04F37027EB}"/>
              </a:ext>
            </a:extLst>
          </p:cNvPr>
          <p:cNvSpPr/>
          <p:nvPr/>
        </p:nvSpPr>
        <p:spPr>
          <a:xfrm>
            <a:off x="1123950" y="15811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FAC9D41D-5EE3-398E-DBB8-0A9CB1C4B102}"/>
              </a:ext>
            </a:extLst>
          </p:cNvPr>
          <p:cNvSpPr/>
          <p:nvPr/>
        </p:nvSpPr>
        <p:spPr>
          <a:xfrm>
            <a:off x="8043794" y="1860550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B54CD3E1-BEBA-A20C-AD92-DCF550A79082}"/>
              </a:ext>
            </a:extLst>
          </p:cNvPr>
          <p:cNvSpPr/>
          <p:nvPr/>
        </p:nvSpPr>
        <p:spPr>
          <a:xfrm>
            <a:off x="8043794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812D4CB4-5065-50B1-7F90-CB3265BCDC5B}"/>
              </a:ext>
            </a:extLst>
          </p:cNvPr>
          <p:cNvSpPr/>
          <p:nvPr/>
        </p:nvSpPr>
        <p:spPr>
          <a:xfrm>
            <a:off x="8080114" y="3488207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8FFACD43-7270-0DE6-02A8-EEBA53D93550}"/>
              </a:ext>
            </a:extLst>
          </p:cNvPr>
          <p:cNvSpPr/>
          <p:nvPr/>
        </p:nvSpPr>
        <p:spPr>
          <a:xfrm>
            <a:off x="6913246" y="2183146"/>
            <a:ext cx="573404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4FB3B15A-7510-2DDD-6A31-69F9EB1CD9C3}"/>
              </a:ext>
            </a:extLst>
          </p:cNvPr>
          <p:cNvSpPr/>
          <p:nvPr/>
        </p:nvSpPr>
        <p:spPr>
          <a:xfrm>
            <a:off x="6913246" y="3514725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D8B12FB4-12A6-C3D8-2427-63188EB2A3A1}"/>
              </a:ext>
            </a:extLst>
          </p:cNvPr>
          <p:cNvSpPr/>
          <p:nvPr/>
        </p:nvSpPr>
        <p:spPr>
          <a:xfrm>
            <a:off x="7510146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ircle: Hollow 18">
            <a:extLst>
              <a:ext uri="{FF2B5EF4-FFF2-40B4-BE49-F238E27FC236}">
                <a16:creationId xmlns:a16="http://schemas.microsoft.com/office/drawing/2014/main" id="{6F84EA23-43A5-19C9-A13C-C529F8AE6A70}"/>
              </a:ext>
            </a:extLst>
          </p:cNvPr>
          <p:cNvSpPr/>
          <p:nvPr/>
        </p:nvSpPr>
        <p:spPr>
          <a:xfrm>
            <a:off x="7486650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ircle: Hollow 19">
            <a:extLst>
              <a:ext uri="{FF2B5EF4-FFF2-40B4-BE49-F238E27FC236}">
                <a16:creationId xmlns:a16="http://schemas.microsoft.com/office/drawing/2014/main" id="{36946A23-2777-1FE7-E1FD-412E2C7C8C5A}"/>
              </a:ext>
            </a:extLst>
          </p:cNvPr>
          <p:cNvSpPr/>
          <p:nvPr/>
        </p:nvSpPr>
        <p:spPr>
          <a:xfrm>
            <a:off x="6234996" y="218314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67EF3C93-E535-A280-4E3D-0EB82DD83289}"/>
              </a:ext>
            </a:extLst>
          </p:cNvPr>
          <p:cNvSpPr/>
          <p:nvPr/>
        </p:nvSpPr>
        <p:spPr>
          <a:xfrm>
            <a:off x="6263199" y="3501466"/>
            <a:ext cx="647700" cy="21590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9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751C-C3D5-D32F-E729-2232AD07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– The Safety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CFA21-608B-5492-24BF-FC2E3A6B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15" y="974658"/>
            <a:ext cx="3509525" cy="1890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A315A3-7261-BB6C-77D8-3346E308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8825"/>
            <a:ext cx="4012556" cy="3793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47B343-3349-2D08-44AB-235915C2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515" y="2871444"/>
            <a:ext cx="3611771" cy="189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2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Right Choice</a:t>
            </a:r>
            <a:endParaRPr dirty="0"/>
          </a:p>
        </p:txBody>
      </p:sp>
      <p:sp>
        <p:nvSpPr>
          <p:cNvPr id="561" name="Google Shape;561;p22"/>
          <p:cNvSpPr/>
          <p:nvPr/>
        </p:nvSpPr>
        <p:spPr>
          <a:xfrm>
            <a:off x="2081700" y="32981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2"/>
          <p:cNvSpPr/>
          <p:nvPr/>
        </p:nvSpPr>
        <p:spPr>
          <a:xfrm>
            <a:off x="2081700" y="22460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2"/>
          <p:cNvSpPr/>
          <p:nvPr/>
        </p:nvSpPr>
        <p:spPr>
          <a:xfrm>
            <a:off x="2081700" y="1193993"/>
            <a:ext cx="6605100" cy="9465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2"/>
          <p:cNvSpPr txBox="1"/>
          <p:nvPr/>
        </p:nvSpPr>
        <p:spPr>
          <a:xfrm>
            <a:off x="3763203" y="1100600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OST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5" name="Google Shape;565;p22"/>
          <p:cNvSpPr txBox="1"/>
          <p:nvPr/>
        </p:nvSpPr>
        <p:spPr>
          <a:xfrm>
            <a:off x="3773421" y="1600399"/>
            <a:ext cx="2929599" cy="37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is most financially viable?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22"/>
          <p:cNvSpPr txBox="1"/>
          <p:nvPr/>
        </p:nvSpPr>
        <p:spPr>
          <a:xfrm>
            <a:off x="3755250" y="2164902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-US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APACITY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3755250" y="2607086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can carry the largest family/group sizes?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755250" y="3219684"/>
            <a:ext cx="3734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16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OMFORT</a:t>
            </a:r>
            <a:endParaRPr sz="1600" b="1" dirty="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3765161" y="3689193"/>
            <a:ext cx="3734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Which plane provides the highest quality experience?</a:t>
            </a:r>
            <a:endParaRPr sz="1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7580240" y="1319190"/>
            <a:ext cx="696059" cy="696108"/>
          </a:xfrm>
          <a:custGeom>
            <a:avLst/>
            <a:gdLst/>
            <a:ahLst/>
            <a:cxnLst/>
            <a:rect l="l" t="t" r="r" b="b"/>
            <a:pathLst>
              <a:path w="4577" h="4578" extrusionOk="0">
                <a:moveTo>
                  <a:pt x="2288" y="1"/>
                </a:moveTo>
                <a:cubicBezTo>
                  <a:pt x="1025" y="1"/>
                  <a:pt x="0" y="1024"/>
                  <a:pt x="0" y="2289"/>
                </a:cubicBezTo>
                <a:cubicBezTo>
                  <a:pt x="0" y="3553"/>
                  <a:pt x="1025" y="4577"/>
                  <a:pt x="2288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22"/>
          <p:cNvSpPr/>
          <p:nvPr/>
        </p:nvSpPr>
        <p:spPr>
          <a:xfrm>
            <a:off x="7578589" y="2339561"/>
            <a:ext cx="676068" cy="676022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2"/>
          <p:cNvSpPr/>
          <p:nvPr/>
        </p:nvSpPr>
        <p:spPr>
          <a:xfrm>
            <a:off x="7589032" y="3432700"/>
            <a:ext cx="685430" cy="685395"/>
          </a:xfrm>
          <a:custGeom>
            <a:avLst/>
            <a:gdLst/>
            <a:ahLst/>
            <a:cxnLst/>
            <a:rect l="l" t="t" r="r" b="b"/>
            <a:pathLst>
              <a:path w="4578" h="4578" extrusionOk="0">
                <a:moveTo>
                  <a:pt x="2289" y="1"/>
                </a:moveTo>
                <a:cubicBezTo>
                  <a:pt x="1026" y="1"/>
                  <a:pt x="1" y="1024"/>
                  <a:pt x="1" y="2289"/>
                </a:cubicBezTo>
                <a:cubicBezTo>
                  <a:pt x="1" y="3553"/>
                  <a:pt x="1026" y="4577"/>
                  <a:pt x="2289" y="4577"/>
                </a:cubicBezTo>
                <a:cubicBezTo>
                  <a:pt x="3552" y="4577"/>
                  <a:pt x="4577" y="3553"/>
                  <a:pt x="4577" y="2289"/>
                </a:cubicBezTo>
                <a:cubicBezTo>
                  <a:pt x="4577" y="1024"/>
                  <a:pt x="3552" y="1"/>
                  <a:pt x="22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2"/>
          <p:cNvSpPr/>
          <p:nvPr/>
        </p:nvSpPr>
        <p:spPr>
          <a:xfrm>
            <a:off x="511300" y="1236050"/>
            <a:ext cx="3030900" cy="299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76" name="Google Shape;876;p22"/>
          <p:cNvGrpSpPr/>
          <p:nvPr/>
        </p:nvGrpSpPr>
        <p:grpSpPr>
          <a:xfrm>
            <a:off x="385679" y="1198876"/>
            <a:ext cx="3294572" cy="3050558"/>
            <a:chOff x="6015523" y="3714217"/>
            <a:chExt cx="557665" cy="516387"/>
          </a:xfrm>
        </p:grpSpPr>
        <p:grpSp>
          <p:nvGrpSpPr>
            <p:cNvPr id="877" name="Google Shape;877;p22"/>
            <p:cNvGrpSpPr/>
            <p:nvPr/>
          </p:nvGrpSpPr>
          <p:grpSpPr>
            <a:xfrm>
              <a:off x="6036094" y="3716980"/>
              <a:ext cx="529822" cy="510480"/>
              <a:chOff x="3148311" y="-545634"/>
              <a:chExt cx="1006118" cy="969572"/>
            </a:xfrm>
          </p:grpSpPr>
          <p:sp>
            <p:nvSpPr>
              <p:cNvPr id="878" name="Google Shape;878;p22"/>
              <p:cNvSpPr/>
              <p:nvPr/>
            </p:nvSpPr>
            <p:spPr>
              <a:xfrm>
                <a:off x="3497808" y="-545634"/>
                <a:ext cx="152012" cy="122083"/>
              </a:xfrm>
              <a:custGeom>
                <a:avLst/>
                <a:gdLst/>
                <a:ahLst/>
                <a:cxnLst/>
                <a:rect l="l" t="t" r="r" b="b"/>
                <a:pathLst>
                  <a:path w="13876" h="11144" extrusionOk="0">
                    <a:moveTo>
                      <a:pt x="11055" y="0"/>
                    </a:moveTo>
                    <a:cubicBezTo>
                      <a:pt x="9600" y="71"/>
                      <a:pt x="8127" y="213"/>
                      <a:pt x="6654" y="426"/>
                    </a:cubicBezTo>
                    <a:cubicBezTo>
                      <a:pt x="4401" y="746"/>
                      <a:pt x="2165" y="1225"/>
                      <a:pt x="1" y="1863"/>
                    </a:cubicBezTo>
                    <a:lnTo>
                      <a:pt x="54" y="2307"/>
                    </a:lnTo>
                    <a:lnTo>
                      <a:pt x="2165" y="2396"/>
                    </a:lnTo>
                    <a:lnTo>
                      <a:pt x="1739" y="4117"/>
                    </a:lnTo>
                    <a:lnTo>
                      <a:pt x="3194" y="4401"/>
                    </a:lnTo>
                    <a:lnTo>
                      <a:pt x="1828" y="5146"/>
                    </a:lnTo>
                    <a:cubicBezTo>
                      <a:pt x="2893" y="6015"/>
                      <a:pt x="1207" y="7417"/>
                      <a:pt x="2538" y="8393"/>
                    </a:cubicBezTo>
                    <a:cubicBezTo>
                      <a:pt x="3088" y="8783"/>
                      <a:pt x="3088" y="9937"/>
                      <a:pt x="3301" y="10611"/>
                    </a:cubicBezTo>
                    <a:lnTo>
                      <a:pt x="6335" y="11143"/>
                    </a:lnTo>
                    <a:cubicBezTo>
                      <a:pt x="6583" y="10611"/>
                      <a:pt x="6832" y="10061"/>
                      <a:pt x="7098" y="9493"/>
                    </a:cubicBezTo>
                    <a:cubicBezTo>
                      <a:pt x="7670" y="8245"/>
                      <a:pt x="7649" y="6456"/>
                      <a:pt x="9632" y="6456"/>
                    </a:cubicBezTo>
                    <a:cubicBezTo>
                      <a:pt x="9679" y="6456"/>
                      <a:pt x="9728" y="6457"/>
                      <a:pt x="9777" y="6459"/>
                    </a:cubicBezTo>
                    <a:cubicBezTo>
                      <a:pt x="10380" y="5217"/>
                      <a:pt x="11410" y="4791"/>
                      <a:pt x="12723" y="4685"/>
                    </a:cubicBezTo>
                    <a:cubicBezTo>
                      <a:pt x="13113" y="4649"/>
                      <a:pt x="13450" y="3939"/>
                      <a:pt x="13876" y="3443"/>
                    </a:cubicBezTo>
                    <a:cubicBezTo>
                      <a:pt x="13166" y="2378"/>
                      <a:pt x="12687" y="1012"/>
                      <a:pt x="11729" y="391"/>
                    </a:cubicBezTo>
                    <a:cubicBezTo>
                      <a:pt x="11516" y="249"/>
                      <a:pt x="11285" y="125"/>
                      <a:pt x="11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3779659" y="-441254"/>
                <a:ext cx="74264" cy="69794"/>
              </a:xfrm>
              <a:custGeom>
                <a:avLst/>
                <a:gdLst/>
                <a:ahLst/>
                <a:cxnLst/>
                <a:rect l="l" t="t" r="r" b="b"/>
                <a:pathLst>
                  <a:path w="6779" h="6371" extrusionOk="0">
                    <a:moveTo>
                      <a:pt x="870" y="1"/>
                    </a:moveTo>
                    <a:lnTo>
                      <a:pt x="1" y="1154"/>
                    </a:lnTo>
                    <a:lnTo>
                      <a:pt x="1509" y="2698"/>
                    </a:lnTo>
                    <a:lnTo>
                      <a:pt x="2272" y="3283"/>
                    </a:lnTo>
                    <a:cubicBezTo>
                      <a:pt x="3567" y="3922"/>
                      <a:pt x="3301" y="5625"/>
                      <a:pt x="4436" y="6370"/>
                    </a:cubicBezTo>
                    <a:cubicBezTo>
                      <a:pt x="4880" y="5341"/>
                      <a:pt x="5838" y="5554"/>
                      <a:pt x="6654" y="5377"/>
                    </a:cubicBezTo>
                    <a:cubicBezTo>
                      <a:pt x="6778" y="4117"/>
                      <a:pt x="5732" y="3549"/>
                      <a:pt x="4933" y="3265"/>
                    </a:cubicBezTo>
                    <a:cubicBezTo>
                      <a:pt x="3762" y="2875"/>
                      <a:pt x="2928" y="2360"/>
                      <a:pt x="2325" y="1278"/>
                    </a:cubicBezTo>
                    <a:cubicBezTo>
                      <a:pt x="2023" y="746"/>
                      <a:pt x="1367" y="426"/>
                      <a:pt x="8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3658562" y="-488295"/>
                <a:ext cx="47632" cy="25284"/>
              </a:xfrm>
              <a:custGeom>
                <a:avLst/>
                <a:gdLst/>
                <a:ahLst/>
                <a:cxnLst/>
                <a:rect l="l" t="t" r="r" b="b"/>
                <a:pathLst>
                  <a:path w="4348" h="2308" extrusionOk="0">
                    <a:moveTo>
                      <a:pt x="3957" y="1"/>
                    </a:moveTo>
                    <a:cubicBezTo>
                      <a:pt x="2680" y="355"/>
                      <a:pt x="1296" y="143"/>
                      <a:pt x="0" y="906"/>
                    </a:cubicBezTo>
                    <a:cubicBezTo>
                      <a:pt x="728" y="1651"/>
                      <a:pt x="728" y="1615"/>
                      <a:pt x="1544" y="1757"/>
                    </a:cubicBezTo>
                    <a:cubicBezTo>
                      <a:pt x="2147" y="1917"/>
                      <a:pt x="2733" y="2094"/>
                      <a:pt x="3318" y="2307"/>
                    </a:cubicBezTo>
                    <a:lnTo>
                      <a:pt x="4348" y="639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3773239" y="-411709"/>
                <a:ext cx="34223" cy="31496"/>
              </a:xfrm>
              <a:custGeom>
                <a:avLst/>
                <a:gdLst/>
                <a:ahLst/>
                <a:cxnLst/>
                <a:rect l="l" t="t" r="r" b="b"/>
                <a:pathLst>
                  <a:path w="3124" h="2875" extrusionOk="0">
                    <a:moveTo>
                      <a:pt x="2095" y="1"/>
                    </a:moveTo>
                    <a:lnTo>
                      <a:pt x="1" y="1030"/>
                    </a:lnTo>
                    <a:cubicBezTo>
                      <a:pt x="498" y="1455"/>
                      <a:pt x="782" y="1615"/>
                      <a:pt x="941" y="1864"/>
                    </a:cubicBezTo>
                    <a:cubicBezTo>
                      <a:pt x="1119" y="2112"/>
                      <a:pt x="1154" y="2449"/>
                      <a:pt x="1279" y="2875"/>
                    </a:cubicBezTo>
                    <a:lnTo>
                      <a:pt x="3124" y="2467"/>
                    </a:lnTo>
                    <a:lnTo>
                      <a:pt x="2858" y="586"/>
                    </a:lnTo>
                    <a:lnTo>
                      <a:pt x="20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3776942" y="-526397"/>
                <a:ext cx="377487" cy="831956"/>
              </a:xfrm>
              <a:custGeom>
                <a:avLst/>
                <a:gdLst/>
                <a:ahLst/>
                <a:cxnLst/>
                <a:rect l="l" t="t" r="r" b="b"/>
                <a:pathLst>
                  <a:path w="34458" h="75943" extrusionOk="0">
                    <a:moveTo>
                      <a:pt x="8836" y="6211"/>
                    </a:moveTo>
                    <a:cubicBezTo>
                      <a:pt x="10061" y="6371"/>
                      <a:pt x="10061" y="6371"/>
                      <a:pt x="12438" y="9352"/>
                    </a:cubicBezTo>
                    <a:lnTo>
                      <a:pt x="10930" y="10416"/>
                    </a:lnTo>
                    <a:cubicBezTo>
                      <a:pt x="10646" y="10044"/>
                      <a:pt x="9244" y="10079"/>
                      <a:pt x="10309" y="8997"/>
                    </a:cubicBezTo>
                    <a:lnTo>
                      <a:pt x="8836" y="6211"/>
                    </a:lnTo>
                    <a:close/>
                    <a:moveTo>
                      <a:pt x="13237" y="17585"/>
                    </a:moveTo>
                    <a:cubicBezTo>
                      <a:pt x="14213" y="18330"/>
                      <a:pt x="14976" y="19235"/>
                      <a:pt x="15951" y="19572"/>
                    </a:cubicBezTo>
                    <a:cubicBezTo>
                      <a:pt x="17034" y="19945"/>
                      <a:pt x="17548" y="20761"/>
                      <a:pt x="18294" y="21506"/>
                    </a:cubicBezTo>
                    <a:lnTo>
                      <a:pt x="16892" y="22216"/>
                    </a:lnTo>
                    <a:lnTo>
                      <a:pt x="19092" y="23440"/>
                    </a:lnTo>
                    <a:lnTo>
                      <a:pt x="18826" y="19359"/>
                    </a:lnTo>
                    <a:lnTo>
                      <a:pt x="18826" y="19359"/>
                    </a:lnTo>
                    <a:cubicBezTo>
                      <a:pt x="19500" y="20264"/>
                      <a:pt x="19890" y="20867"/>
                      <a:pt x="20352" y="21382"/>
                    </a:cubicBezTo>
                    <a:cubicBezTo>
                      <a:pt x="20813" y="21914"/>
                      <a:pt x="21328" y="22340"/>
                      <a:pt x="22091" y="23050"/>
                    </a:cubicBezTo>
                    <a:lnTo>
                      <a:pt x="22587" y="21346"/>
                    </a:lnTo>
                    <a:lnTo>
                      <a:pt x="25267" y="23742"/>
                    </a:lnTo>
                    <a:lnTo>
                      <a:pt x="26402" y="22713"/>
                    </a:lnTo>
                    <a:lnTo>
                      <a:pt x="27999" y="26261"/>
                    </a:lnTo>
                    <a:cubicBezTo>
                      <a:pt x="27384" y="26597"/>
                      <a:pt x="26823" y="26720"/>
                      <a:pt x="26292" y="26720"/>
                    </a:cubicBezTo>
                    <a:cubicBezTo>
                      <a:pt x="24969" y="26720"/>
                      <a:pt x="23833" y="25957"/>
                      <a:pt x="22516" y="25818"/>
                    </a:cubicBezTo>
                    <a:cubicBezTo>
                      <a:pt x="22516" y="26527"/>
                      <a:pt x="22499" y="27131"/>
                      <a:pt x="22499" y="27787"/>
                    </a:cubicBezTo>
                    <a:cubicBezTo>
                      <a:pt x="22392" y="27787"/>
                      <a:pt x="22270" y="27819"/>
                      <a:pt x="22169" y="27819"/>
                    </a:cubicBezTo>
                    <a:cubicBezTo>
                      <a:pt x="22118" y="27819"/>
                      <a:pt x="22073" y="27811"/>
                      <a:pt x="22037" y="27787"/>
                    </a:cubicBezTo>
                    <a:cubicBezTo>
                      <a:pt x="21133" y="27288"/>
                      <a:pt x="20502" y="26308"/>
                      <a:pt x="19338" y="26308"/>
                    </a:cubicBezTo>
                    <a:cubicBezTo>
                      <a:pt x="19178" y="26308"/>
                      <a:pt x="19008" y="26327"/>
                      <a:pt x="18826" y="26368"/>
                    </a:cubicBezTo>
                    <a:cubicBezTo>
                      <a:pt x="18808" y="26372"/>
                      <a:pt x="18788" y="26375"/>
                      <a:pt x="18768" y="26375"/>
                    </a:cubicBezTo>
                    <a:cubicBezTo>
                      <a:pt x="18417" y="26375"/>
                      <a:pt x="17797" y="25667"/>
                      <a:pt x="17495" y="25197"/>
                    </a:cubicBezTo>
                    <a:cubicBezTo>
                      <a:pt x="16998" y="24416"/>
                      <a:pt x="16661" y="23529"/>
                      <a:pt x="16360" y="22925"/>
                    </a:cubicBezTo>
                    <a:cubicBezTo>
                      <a:pt x="16129" y="22764"/>
                      <a:pt x="15928" y="22701"/>
                      <a:pt x="15748" y="22701"/>
                    </a:cubicBezTo>
                    <a:cubicBezTo>
                      <a:pt x="15114" y="22701"/>
                      <a:pt x="14724" y="23479"/>
                      <a:pt x="14110" y="23479"/>
                    </a:cubicBezTo>
                    <a:cubicBezTo>
                      <a:pt x="13959" y="23479"/>
                      <a:pt x="13794" y="23432"/>
                      <a:pt x="13609" y="23316"/>
                    </a:cubicBezTo>
                    <a:cubicBezTo>
                      <a:pt x="13398" y="23182"/>
                      <a:pt x="13213" y="23127"/>
                      <a:pt x="13048" y="23127"/>
                    </a:cubicBezTo>
                    <a:cubicBezTo>
                      <a:pt x="12310" y="23127"/>
                      <a:pt x="11952" y="24236"/>
                      <a:pt x="11285" y="24540"/>
                    </a:cubicBezTo>
                    <a:cubicBezTo>
                      <a:pt x="10309" y="24984"/>
                      <a:pt x="9475" y="24913"/>
                      <a:pt x="8357" y="25126"/>
                    </a:cubicBezTo>
                    <a:cubicBezTo>
                      <a:pt x="8712" y="23440"/>
                      <a:pt x="10007" y="23263"/>
                      <a:pt x="10877" y="22588"/>
                    </a:cubicBezTo>
                    <a:cubicBezTo>
                      <a:pt x="9333" y="21453"/>
                      <a:pt x="11161" y="20583"/>
                      <a:pt x="11107" y="19732"/>
                    </a:cubicBezTo>
                    <a:cubicBezTo>
                      <a:pt x="10966" y="17815"/>
                      <a:pt x="13183" y="19075"/>
                      <a:pt x="13237" y="17585"/>
                    </a:cubicBezTo>
                    <a:close/>
                    <a:moveTo>
                      <a:pt x="444" y="1"/>
                    </a:moveTo>
                    <a:lnTo>
                      <a:pt x="444" y="1"/>
                    </a:lnTo>
                    <a:cubicBezTo>
                      <a:pt x="373" y="746"/>
                      <a:pt x="0" y="1438"/>
                      <a:pt x="1278" y="1758"/>
                    </a:cubicBezTo>
                    <a:cubicBezTo>
                      <a:pt x="2147" y="1953"/>
                      <a:pt x="2662" y="2929"/>
                      <a:pt x="2857" y="3869"/>
                    </a:cubicBezTo>
                    <a:cubicBezTo>
                      <a:pt x="3034" y="4756"/>
                      <a:pt x="3123" y="5643"/>
                      <a:pt x="3247" y="6530"/>
                    </a:cubicBezTo>
                    <a:lnTo>
                      <a:pt x="3549" y="6140"/>
                    </a:lnTo>
                    <a:lnTo>
                      <a:pt x="5412" y="8145"/>
                    </a:lnTo>
                    <a:lnTo>
                      <a:pt x="6654" y="6903"/>
                    </a:lnTo>
                    <a:lnTo>
                      <a:pt x="8393" y="10505"/>
                    </a:lnTo>
                    <a:lnTo>
                      <a:pt x="6654" y="14426"/>
                    </a:lnTo>
                    <a:lnTo>
                      <a:pt x="5944" y="14036"/>
                    </a:lnTo>
                    <a:cubicBezTo>
                      <a:pt x="5678" y="14338"/>
                      <a:pt x="5447" y="14657"/>
                      <a:pt x="5252" y="14976"/>
                    </a:cubicBezTo>
                    <a:cubicBezTo>
                      <a:pt x="5163" y="15154"/>
                      <a:pt x="5217" y="15402"/>
                      <a:pt x="5199" y="15615"/>
                    </a:cubicBezTo>
                    <a:cubicBezTo>
                      <a:pt x="7346" y="16591"/>
                      <a:pt x="7701" y="17017"/>
                      <a:pt x="8162" y="19004"/>
                    </a:cubicBezTo>
                    <a:lnTo>
                      <a:pt x="4471" y="18827"/>
                    </a:lnTo>
                    <a:lnTo>
                      <a:pt x="4471" y="18827"/>
                    </a:lnTo>
                    <a:cubicBezTo>
                      <a:pt x="4755" y="21754"/>
                      <a:pt x="5057" y="22606"/>
                      <a:pt x="6193" y="24114"/>
                    </a:cubicBezTo>
                    <a:lnTo>
                      <a:pt x="7754" y="24061"/>
                    </a:lnTo>
                    <a:lnTo>
                      <a:pt x="7754" y="24061"/>
                    </a:lnTo>
                    <a:cubicBezTo>
                      <a:pt x="8073" y="25480"/>
                      <a:pt x="7914" y="26740"/>
                      <a:pt x="6920" y="27379"/>
                    </a:cubicBezTo>
                    <a:cubicBezTo>
                      <a:pt x="5518" y="28319"/>
                      <a:pt x="7026" y="29703"/>
                      <a:pt x="5962" y="30857"/>
                    </a:cubicBezTo>
                    <a:cubicBezTo>
                      <a:pt x="4241" y="32720"/>
                      <a:pt x="3850" y="35399"/>
                      <a:pt x="2644" y="37812"/>
                    </a:cubicBezTo>
                    <a:lnTo>
                      <a:pt x="4471" y="38380"/>
                    </a:lnTo>
                    <a:cubicBezTo>
                      <a:pt x="4400" y="39161"/>
                      <a:pt x="4436" y="40012"/>
                      <a:pt x="4259" y="40829"/>
                    </a:cubicBezTo>
                    <a:cubicBezTo>
                      <a:pt x="3939" y="42319"/>
                      <a:pt x="4329" y="43579"/>
                      <a:pt x="5252" y="44732"/>
                    </a:cubicBezTo>
                    <a:cubicBezTo>
                      <a:pt x="5838" y="45460"/>
                      <a:pt x="6370" y="46240"/>
                      <a:pt x="7026" y="46932"/>
                    </a:cubicBezTo>
                    <a:cubicBezTo>
                      <a:pt x="7789" y="47731"/>
                      <a:pt x="9209" y="47678"/>
                      <a:pt x="9670" y="48920"/>
                    </a:cubicBezTo>
                    <a:cubicBezTo>
                      <a:pt x="9723" y="49026"/>
                      <a:pt x="9812" y="49097"/>
                      <a:pt x="9919" y="49132"/>
                    </a:cubicBezTo>
                    <a:cubicBezTo>
                      <a:pt x="10191" y="49213"/>
                      <a:pt x="10478" y="49350"/>
                      <a:pt x="10740" y="49350"/>
                    </a:cubicBezTo>
                    <a:cubicBezTo>
                      <a:pt x="10768" y="49350"/>
                      <a:pt x="10796" y="49349"/>
                      <a:pt x="10824" y="49345"/>
                    </a:cubicBezTo>
                    <a:cubicBezTo>
                      <a:pt x="11569" y="49257"/>
                      <a:pt x="12279" y="49257"/>
                      <a:pt x="12917" y="48547"/>
                    </a:cubicBezTo>
                    <a:cubicBezTo>
                      <a:pt x="12958" y="48500"/>
                      <a:pt x="13033" y="48481"/>
                      <a:pt x="13131" y="48481"/>
                    </a:cubicBezTo>
                    <a:cubicBezTo>
                      <a:pt x="13526" y="48481"/>
                      <a:pt x="14291" y="48790"/>
                      <a:pt x="14670" y="48790"/>
                    </a:cubicBezTo>
                    <a:cubicBezTo>
                      <a:pt x="14764" y="48790"/>
                      <a:pt x="14834" y="48771"/>
                      <a:pt x="14869" y="48724"/>
                    </a:cubicBezTo>
                    <a:cubicBezTo>
                      <a:pt x="15721" y="47642"/>
                      <a:pt x="16892" y="47944"/>
                      <a:pt x="17921" y="47695"/>
                    </a:cubicBezTo>
                    <a:cubicBezTo>
                      <a:pt x="17948" y="47687"/>
                      <a:pt x="17976" y="47684"/>
                      <a:pt x="18005" y="47684"/>
                    </a:cubicBezTo>
                    <a:cubicBezTo>
                      <a:pt x="18165" y="47684"/>
                      <a:pt x="18357" y="47795"/>
                      <a:pt x="18613" y="47855"/>
                    </a:cubicBezTo>
                    <a:cubicBezTo>
                      <a:pt x="18550" y="48716"/>
                      <a:pt x="18847" y="48890"/>
                      <a:pt x="19260" y="48890"/>
                    </a:cubicBezTo>
                    <a:cubicBezTo>
                      <a:pt x="19540" y="48890"/>
                      <a:pt x="19874" y="48810"/>
                      <a:pt x="20185" y="48810"/>
                    </a:cubicBezTo>
                    <a:cubicBezTo>
                      <a:pt x="20457" y="48810"/>
                      <a:pt x="20713" y="48871"/>
                      <a:pt x="20902" y="49097"/>
                    </a:cubicBezTo>
                    <a:cubicBezTo>
                      <a:pt x="20831" y="49558"/>
                      <a:pt x="20902" y="50233"/>
                      <a:pt x="20636" y="50765"/>
                    </a:cubicBezTo>
                    <a:cubicBezTo>
                      <a:pt x="20228" y="51546"/>
                      <a:pt x="21150" y="52592"/>
                      <a:pt x="20068" y="53178"/>
                    </a:cubicBezTo>
                    <a:cubicBezTo>
                      <a:pt x="21771" y="55112"/>
                      <a:pt x="20955" y="57649"/>
                      <a:pt x="21594" y="59424"/>
                    </a:cubicBezTo>
                    <a:cubicBezTo>
                      <a:pt x="20742" y="61713"/>
                      <a:pt x="19589" y="63327"/>
                      <a:pt x="19624" y="65776"/>
                    </a:cubicBezTo>
                    <a:cubicBezTo>
                      <a:pt x="19678" y="68597"/>
                      <a:pt x="18453" y="71436"/>
                      <a:pt x="17406" y="74168"/>
                    </a:cubicBezTo>
                    <a:cubicBezTo>
                      <a:pt x="17247" y="74577"/>
                      <a:pt x="17158" y="75002"/>
                      <a:pt x="16910" y="75943"/>
                    </a:cubicBezTo>
                    <a:cubicBezTo>
                      <a:pt x="28177" y="66379"/>
                      <a:pt x="34458" y="51617"/>
                      <a:pt x="32258" y="36144"/>
                    </a:cubicBezTo>
                    <a:cubicBezTo>
                      <a:pt x="29756" y="18472"/>
                      <a:pt x="16874" y="4756"/>
                      <a:pt x="4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3352414" y="12491"/>
                <a:ext cx="353584" cy="411448"/>
              </a:xfrm>
              <a:custGeom>
                <a:avLst/>
                <a:gdLst/>
                <a:ahLst/>
                <a:cxnLst/>
                <a:rect l="l" t="t" r="r" b="b"/>
                <a:pathLst>
                  <a:path w="32276" h="37558" extrusionOk="0">
                    <a:moveTo>
                      <a:pt x="3376" y="1"/>
                    </a:moveTo>
                    <a:cubicBezTo>
                      <a:pt x="3358" y="1"/>
                      <a:pt x="3345" y="4"/>
                      <a:pt x="3336" y="12"/>
                    </a:cubicBezTo>
                    <a:cubicBezTo>
                      <a:pt x="905" y="2621"/>
                      <a:pt x="905" y="2621"/>
                      <a:pt x="1243" y="6400"/>
                    </a:cubicBezTo>
                    <a:cubicBezTo>
                      <a:pt x="1260" y="6595"/>
                      <a:pt x="1118" y="6790"/>
                      <a:pt x="1065" y="7003"/>
                    </a:cubicBezTo>
                    <a:cubicBezTo>
                      <a:pt x="693" y="8405"/>
                      <a:pt x="338" y="9807"/>
                      <a:pt x="1" y="11155"/>
                    </a:cubicBezTo>
                    <a:lnTo>
                      <a:pt x="1118" y="14012"/>
                    </a:lnTo>
                    <a:cubicBezTo>
                      <a:pt x="2147" y="15148"/>
                      <a:pt x="3106" y="16283"/>
                      <a:pt x="4188" y="17330"/>
                    </a:cubicBezTo>
                    <a:cubicBezTo>
                      <a:pt x="5271" y="18413"/>
                      <a:pt x="5677" y="20424"/>
                      <a:pt x="7592" y="20424"/>
                    </a:cubicBezTo>
                    <a:cubicBezTo>
                      <a:pt x="7779" y="20424"/>
                      <a:pt x="7980" y="20405"/>
                      <a:pt x="8198" y="20364"/>
                    </a:cubicBezTo>
                    <a:cubicBezTo>
                      <a:pt x="9263" y="21234"/>
                      <a:pt x="10735" y="21553"/>
                      <a:pt x="11179" y="23221"/>
                    </a:cubicBezTo>
                    <a:cubicBezTo>
                      <a:pt x="11587" y="24711"/>
                      <a:pt x="12669" y="26024"/>
                      <a:pt x="13024" y="27515"/>
                    </a:cubicBezTo>
                    <a:cubicBezTo>
                      <a:pt x="13361" y="28863"/>
                      <a:pt x="14461" y="29662"/>
                      <a:pt x="14834" y="30780"/>
                    </a:cubicBezTo>
                    <a:cubicBezTo>
                      <a:pt x="15278" y="32128"/>
                      <a:pt x="15970" y="33246"/>
                      <a:pt x="16573" y="34470"/>
                    </a:cubicBezTo>
                    <a:cubicBezTo>
                      <a:pt x="17070" y="35428"/>
                      <a:pt x="18223" y="35038"/>
                      <a:pt x="18525" y="36191"/>
                    </a:cubicBezTo>
                    <a:cubicBezTo>
                      <a:pt x="18631" y="36564"/>
                      <a:pt x="18844" y="36901"/>
                      <a:pt x="19146" y="37185"/>
                    </a:cubicBezTo>
                    <a:cubicBezTo>
                      <a:pt x="20299" y="37345"/>
                      <a:pt x="21470" y="37469"/>
                      <a:pt x="22659" y="37558"/>
                    </a:cubicBezTo>
                    <a:cubicBezTo>
                      <a:pt x="22559" y="37158"/>
                      <a:pt x="22490" y="36790"/>
                      <a:pt x="21808" y="36790"/>
                    </a:cubicBezTo>
                    <a:cubicBezTo>
                      <a:pt x="21763" y="36790"/>
                      <a:pt x="21716" y="36791"/>
                      <a:pt x="21665" y="36795"/>
                    </a:cubicBezTo>
                    <a:cubicBezTo>
                      <a:pt x="21645" y="36796"/>
                      <a:pt x="21626" y="36796"/>
                      <a:pt x="21608" y="36796"/>
                    </a:cubicBezTo>
                    <a:cubicBezTo>
                      <a:pt x="20725" y="36796"/>
                      <a:pt x="22437" y="35547"/>
                      <a:pt x="21115" y="35251"/>
                    </a:cubicBezTo>
                    <a:cubicBezTo>
                      <a:pt x="20388" y="35073"/>
                      <a:pt x="22109" y="33707"/>
                      <a:pt x="20725" y="33246"/>
                    </a:cubicBezTo>
                    <a:lnTo>
                      <a:pt x="20920" y="32980"/>
                    </a:lnTo>
                    <a:lnTo>
                      <a:pt x="22783" y="32394"/>
                    </a:lnTo>
                    <a:lnTo>
                      <a:pt x="21860" y="30017"/>
                    </a:lnTo>
                    <a:lnTo>
                      <a:pt x="23191" y="29839"/>
                    </a:lnTo>
                    <a:cubicBezTo>
                      <a:pt x="23599" y="29041"/>
                      <a:pt x="24007" y="28313"/>
                      <a:pt x="24380" y="27550"/>
                    </a:cubicBezTo>
                    <a:cubicBezTo>
                      <a:pt x="24646" y="26982"/>
                      <a:pt x="25178" y="26308"/>
                      <a:pt x="25036" y="25829"/>
                    </a:cubicBezTo>
                    <a:cubicBezTo>
                      <a:pt x="24451" y="23718"/>
                      <a:pt x="26083" y="22972"/>
                      <a:pt x="27343" y="22529"/>
                    </a:cubicBezTo>
                    <a:cubicBezTo>
                      <a:pt x="28603" y="22068"/>
                      <a:pt x="29082" y="21482"/>
                      <a:pt x="29242" y="20311"/>
                    </a:cubicBezTo>
                    <a:cubicBezTo>
                      <a:pt x="29419" y="19069"/>
                      <a:pt x="29809" y="17862"/>
                      <a:pt x="29898" y="16620"/>
                    </a:cubicBezTo>
                    <a:cubicBezTo>
                      <a:pt x="29987" y="15467"/>
                      <a:pt x="30005" y="14438"/>
                      <a:pt x="31087" y="13675"/>
                    </a:cubicBezTo>
                    <a:cubicBezTo>
                      <a:pt x="31442" y="13444"/>
                      <a:pt x="31531" y="12788"/>
                      <a:pt x="31655" y="12309"/>
                    </a:cubicBezTo>
                    <a:cubicBezTo>
                      <a:pt x="32276" y="10144"/>
                      <a:pt x="31868" y="9612"/>
                      <a:pt x="29490" y="9133"/>
                    </a:cubicBezTo>
                    <a:cubicBezTo>
                      <a:pt x="29100" y="9062"/>
                      <a:pt x="28816" y="8494"/>
                      <a:pt x="28266" y="7926"/>
                    </a:cubicBezTo>
                    <a:lnTo>
                      <a:pt x="24895" y="8778"/>
                    </a:lnTo>
                    <a:cubicBezTo>
                      <a:pt x="24522" y="7678"/>
                      <a:pt x="23315" y="7678"/>
                      <a:pt x="22215" y="7465"/>
                    </a:cubicBezTo>
                    <a:lnTo>
                      <a:pt x="21647" y="8157"/>
                    </a:lnTo>
                    <a:lnTo>
                      <a:pt x="18063" y="3597"/>
                    </a:lnTo>
                    <a:cubicBezTo>
                      <a:pt x="16840" y="3528"/>
                      <a:pt x="15905" y="3374"/>
                      <a:pt x="15067" y="3374"/>
                    </a:cubicBezTo>
                    <a:cubicBezTo>
                      <a:pt x="14823" y="3374"/>
                      <a:pt x="14587" y="3387"/>
                      <a:pt x="14355" y="3419"/>
                    </a:cubicBezTo>
                    <a:cubicBezTo>
                      <a:pt x="14295" y="3427"/>
                      <a:pt x="14238" y="3430"/>
                      <a:pt x="14183" y="3430"/>
                    </a:cubicBezTo>
                    <a:cubicBezTo>
                      <a:pt x="13092" y="3430"/>
                      <a:pt x="13035" y="1981"/>
                      <a:pt x="11835" y="1964"/>
                    </a:cubicBezTo>
                    <a:cubicBezTo>
                      <a:pt x="11108" y="1964"/>
                      <a:pt x="9901" y="1467"/>
                      <a:pt x="9582" y="438"/>
                    </a:cubicBezTo>
                    <a:cubicBezTo>
                      <a:pt x="8677" y="793"/>
                      <a:pt x="7914" y="1361"/>
                      <a:pt x="7133" y="1361"/>
                    </a:cubicBezTo>
                    <a:cubicBezTo>
                      <a:pt x="7119" y="1361"/>
                      <a:pt x="7105" y="1361"/>
                      <a:pt x="7091" y="1361"/>
                    </a:cubicBezTo>
                    <a:cubicBezTo>
                      <a:pt x="6288" y="1361"/>
                      <a:pt x="5470" y="877"/>
                      <a:pt x="4703" y="616"/>
                    </a:cubicBezTo>
                    <a:lnTo>
                      <a:pt x="4170" y="1184"/>
                    </a:lnTo>
                    <a:lnTo>
                      <a:pt x="3585" y="48"/>
                    </a:lnTo>
                    <a:cubicBezTo>
                      <a:pt x="3517" y="34"/>
                      <a:pt x="3429" y="1"/>
                      <a:pt x="33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2"/>
              <p:cNvSpPr/>
              <p:nvPr/>
            </p:nvSpPr>
            <p:spPr>
              <a:xfrm>
                <a:off x="3289631" y="-66747"/>
                <a:ext cx="64547" cy="26511"/>
              </a:xfrm>
              <a:custGeom>
                <a:avLst/>
                <a:gdLst/>
                <a:ahLst/>
                <a:cxnLst/>
                <a:rect l="l" t="t" r="r" b="b"/>
                <a:pathLst>
                  <a:path w="5892" h="2420" extrusionOk="0">
                    <a:moveTo>
                      <a:pt x="2076" y="1"/>
                    </a:moveTo>
                    <a:cubicBezTo>
                      <a:pt x="1454" y="1"/>
                      <a:pt x="791" y="230"/>
                      <a:pt x="0" y="592"/>
                    </a:cubicBezTo>
                    <a:cubicBezTo>
                      <a:pt x="564" y="957"/>
                      <a:pt x="1113" y="1415"/>
                      <a:pt x="1254" y="1415"/>
                    </a:cubicBezTo>
                    <a:cubicBezTo>
                      <a:pt x="1264" y="1415"/>
                      <a:pt x="1272" y="1412"/>
                      <a:pt x="1278" y="1408"/>
                    </a:cubicBezTo>
                    <a:cubicBezTo>
                      <a:pt x="1606" y="1108"/>
                      <a:pt x="1874" y="952"/>
                      <a:pt x="2167" y="952"/>
                    </a:cubicBezTo>
                    <a:cubicBezTo>
                      <a:pt x="2429" y="952"/>
                      <a:pt x="2710" y="1077"/>
                      <a:pt x="3070" y="1337"/>
                    </a:cubicBezTo>
                    <a:cubicBezTo>
                      <a:pt x="3815" y="1869"/>
                      <a:pt x="4773" y="2011"/>
                      <a:pt x="5838" y="2419"/>
                    </a:cubicBezTo>
                    <a:lnTo>
                      <a:pt x="5891" y="1071"/>
                    </a:lnTo>
                    <a:cubicBezTo>
                      <a:pt x="5040" y="893"/>
                      <a:pt x="4170" y="964"/>
                      <a:pt x="3656" y="574"/>
                    </a:cubicBezTo>
                    <a:cubicBezTo>
                      <a:pt x="3121" y="171"/>
                      <a:pt x="2614" y="1"/>
                      <a:pt x="20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2"/>
              <p:cNvSpPr/>
              <p:nvPr/>
            </p:nvSpPr>
            <p:spPr>
              <a:xfrm>
                <a:off x="3368156" y="-47247"/>
                <a:ext cx="67855" cy="22556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059" extrusionOk="0">
                    <a:moveTo>
                      <a:pt x="6193" y="0"/>
                    </a:moveTo>
                    <a:lnTo>
                      <a:pt x="6193" y="0"/>
                    </a:lnTo>
                    <a:cubicBezTo>
                      <a:pt x="4801" y="195"/>
                      <a:pt x="3970" y="433"/>
                      <a:pt x="3202" y="433"/>
                    </a:cubicBezTo>
                    <a:cubicBezTo>
                      <a:pt x="3128" y="433"/>
                      <a:pt x="3055" y="431"/>
                      <a:pt x="2982" y="426"/>
                    </a:cubicBezTo>
                    <a:cubicBezTo>
                      <a:pt x="2453" y="395"/>
                      <a:pt x="1944" y="74"/>
                      <a:pt x="1353" y="74"/>
                    </a:cubicBezTo>
                    <a:cubicBezTo>
                      <a:pt x="951" y="74"/>
                      <a:pt x="511" y="222"/>
                      <a:pt x="1" y="710"/>
                    </a:cubicBezTo>
                    <a:lnTo>
                      <a:pt x="1473" y="2059"/>
                    </a:lnTo>
                    <a:cubicBezTo>
                      <a:pt x="2432" y="409"/>
                      <a:pt x="4472" y="1526"/>
                      <a:pt x="61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466707" y="-328516"/>
                <a:ext cx="37532" cy="23334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130" extrusionOk="0">
                    <a:moveTo>
                      <a:pt x="1473" y="1"/>
                    </a:moveTo>
                    <a:lnTo>
                      <a:pt x="1" y="1828"/>
                    </a:lnTo>
                    <a:lnTo>
                      <a:pt x="3372" y="2130"/>
                    </a:lnTo>
                    <a:cubicBezTo>
                      <a:pt x="3407" y="1917"/>
                      <a:pt x="3425" y="1704"/>
                      <a:pt x="3425" y="1509"/>
                    </a:cubicBezTo>
                    <a:cubicBezTo>
                      <a:pt x="3390" y="1172"/>
                      <a:pt x="3301" y="870"/>
                      <a:pt x="3248" y="586"/>
                    </a:cubicBezTo>
                    <a:lnTo>
                      <a:pt x="14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148311" y="-512013"/>
                <a:ext cx="344841" cy="575576"/>
              </a:xfrm>
              <a:custGeom>
                <a:avLst/>
                <a:gdLst/>
                <a:ahLst/>
                <a:cxnLst/>
                <a:rect l="l" t="t" r="r" b="b"/>
                <a:pathLst>
                  <a:path w="31478" h="52540" extrusionOk="0">
                    <a:moveTo>
                      <a:pt x="28337" y="1"/>
                    </a:moveTo>
                    <a:cubicBezTo>
                      <a:pt x="13326" y="5785"/>
                      <a:pt x="2556" y="18986"/>
                      <a:pt x="1" y="34405"/>
                    </a:cubicBezTo>
                    <a:cubicBezTo>
                      <a:pt x="516" y="36961"/>
                      <a:pt x="764" y="39569"/>
                      <a:pt x="1154" y="42159"/>
                    </a:cubicBezTo>
                    <a:cubicBezTo>
                      <a:pt x="1172" y="42266"/>
                      <a:pt x="1438" y="42355"/>
                      <a:pt x="1687" y="42496"/>
                    </a:cubicBezTo>
                    <a:cubicBezTo>
                      <a:pt x="1687" y="41574"/>
                      <a:pt x="1704" y="40704"/>
                      <a:pt x="1704" y="39835"/>
                    </a:cubicBezTo>
                    <a:lnTo>
                      <a:pt x="2112" y="39817"/>
                    </a:lnTo>
                    <a:lnTo>
                      <a:pt x="3905" y="45513"/>
                    </a:lnTo>
                    <a:cubicBezTo>
                      <a:pt x="4490" y="45956"/>
                      <a:pt x="5289" y="46595"/>
                      <a:pt x="6122" y="47145"/>
                    </a:cubicBezTo>
                    <a:cubicBezTo>
                      <a:pt x="6548" y="47465"/>
                      <a:pt x="7045" y="47678"/>
                      <a:pt x="7560" y="47784"/>
                    </a:cubicBezTo>
                    <a:cubicBezTo>
                      <a:pt x="9813" y="48068"/>
                      <a:pt x="12492" y="48884"/>
                      <a:pt x="13557" y="50481"/>
                    </a:cubicBezTo>
                    <a:cubicBezTo>
                      <a:pt x="14515" y="51971"/>
                      <a:pt x="15810" y="52202"/>
                      <a:pt x="16751" y="52539"/>
                    </a:cubicBezTo>
                    <a:lnTo>
                      <a:pt x="18827" y="51652"/>
                    </a:lnTo>
                    <a:cubicBezTo>
                      <a:pt x="18720" y="51475"/>
                      <a:pt x="18632" y="51155"/>
                      <a:pt x="18525" y="51138"/>
                    </a:cubicBezTo>
                    <a:cubicBezTo>
                      <a:pt x="15367" y="50960"/>
                      <a:pt x="15367" y="50978"/>
                      <a:pt x="14905" y="48015"/>
                    </a:cubicBezTo>
                    <a:cubicBezTo>
                      <a:pt x="14870" y="47695"/>
                      <a:pt x="14799" y="47376"/>
                      <a:pt x="14675" y="46755"/>
                    </a:cubicBezTo>
                    <a:lnTo>
                      <a:pt x="11818" y="46152"/>
                    </a:lnTo>
                    <a:lnTo>
                      <a:pt x="12031" y="42461"/>
                    </a:lnTo>
                    <a:cubicBezTo>
                      <a:pt x="12009" y="42460"/>
                      <a:pt x="11988" y="42460"/>
                      <a:pt x="11967" y="42460"/>
                    </a:cubicBezTo>
                    <a:cubicBezTo>
                      <a:pt x="9761" y="42460"/>
                      <a:pt x="10756" y="45214"/>
                      <a:pt x="9157" y="45531"/>
                    </a:cubicBezTo>
                    <a:cubicBezTo>
                      <a:pt x="7577" y="44537"/>
                      <a:pt x="7577" y="44537"/>
                      <a:pt x="6832" y="39036"/>
                    </a:cubicBezTo>
                    <a:cubicBezTo>
                      <a:pt x="7471" y="36162"/>
                      <a:pt x="10807" y="37120"/>
                      <a:pt x="11570" y="34867"/>
                    </a:cubicBezTo>
                    <a:lnTo>
                      <a:pt x="13876" y="35683"/>
                    </a:lnTo>
                    <a:cubicBezTo>
                      <a:pt x="13930" y="37014"/>
                      <a:pt x="14213" y="38274"/>
                      <a:pt x="15651" y="39090"/>
                    </a:cubicBezTo>
                    <a:lnTo>
                      <a:pt x="14870" y="33554"/>
                    </a:lnTo>
                    <a:cubicBezTo>
                      <a:pt x="15012" y="33305"/>
                      <a:pt x="15189" y="33092"/>
                      <a:pt x="15367" y="32880"/>
                    </a:cubicBezTo>
                    <a:cubicBezTo>
                      <a:pt x="16733" y="31584"/>
                      <a:pt x="18720" y="30662"/>
                      <a:pt x="18277" y="28231"/>
                    </a:cubicBezTo>
                    <a:cubicBezTo>
                      <a:pt x="19217" y="27148"/>
                      <a:pt x="19501" y="25569"/>
                      <a:pt x="20903" y="24824"/>
                    </a:cubicBezTo>
                    <a:cubicBezTo>
                      <a:pt x="21169" y="24664"/>
                      <a:pt x="21701" y="24540"/>
                      <a:pt x="21701" y="24416"/>
                    </a:cubicBezTo>
                    <a:cubicBezTo>
                      <a:pt x="21701" y="22606"/>
                      <a:pt x="23298" y="22375"/>
                      <a:pt x="24345" y="21453"/>
                    </a:cubicBezTo>
                    <a:cubicBezTo>
                      <a:pt x="24698" y="21969"/>
                      <a:pt x="25002" y="22149"/>
                      <a:pt x="25280" y="22149"/>
                    </a:cubicBezTo>
                    <a:cubicBezTo>
                      <a:pt x="25925" y="22149"/>
                      <a:pt x="26432" y="21185"/>
                      <a:pt x="27082" y="21185"/>
                    </a:cubicBezTo>
                    <a:cubicBezTo>
                      <a:pt x="27098" y="21185"/>
                      <a:pt x="27114" y="21185"/>
                      <a:pt x="27131" y="21187"/>
                    </a:cubicBezTo>
                    <a:cubicBezTo>
                      <a:pt x="27184" y="21187"/>
                      <a:pt x="27237" y="20867"/>
                      <a:pt x="27255" y="20832"/>
                    </a:cubicBezTo>
                    <a:lnTo>
                      <a:pt x="25250" y="19909"/>
                    </a:lnTo>
                    <a:lnTo>
                      <a:pt x="25835" y="18348"/>
                    </a:lnTo>
                    <a:lnTo>
                      <a:pt x="24274" y="17851"/>
                    </a:lnTo>
                    <a:cubicBezTo>
                      <a:pt x="25161" y="17514"/>
                      <a:pt x="26048" y="17727"/>
                      <a:pt x="26829" y="17531"/>
                    </a:cubicBezTo>
                    <a:cubicBezTo>
                      <a:pt x="27610" y="17336"/>
                      <a:pt x="28266" y="16751"/>
                      <a:pt x="28976" y="16325"/>
                    </a:cubicBezTo>
                    <a:cubicBezTo>
                      <a:pt x="29774" y="15846"/>
                      <a:pt x="30573" y="15349"/>
                      <a:pt x="31478" y="14781"/>
                    </a:cubicBezTo>
                    <a:cubicBezTo>
                      <a:pt x="30466" y="12723"/>
                      <a:pt x="27769" y="12049"/>
                      <a:pt x="27698" y="9565"/>
                    </a:cubicBezTo>
                    <a:lnTo>
                      <a:pt x="25143" y="11836"/>
                    </a:lnTo>
                    <a:cubicBezTo>
                      <a:pt x="25764" y="8571"/>
                      <a:pt x="23600" y="8908"/>
                      <a:pt x="22269" y="8465"/>
                    </a:cubicBezTo>
                    <a:cubicBezTo>
                      <a:pt x="21932" y="8855"/>
                      <a:pt x="21559" y="9032"/>
                      <a:pt x="21027" y="9316"/>
                    </a:cubicBezTo>
                    <a:lnTo>
                      <a:pt x="21825" y="10132"/>
                    </a:lnTo>
                    <a:lnTo>
                      <a:pt x="20353" y="11197"/>
                    </a:lnTo>
                    <a:cubicBezTo>
                      <a:pt x="21772" y="12244"/>
                      <a:pt x="20956" y="13628"/>
                      <a:pt x="20690" y="13734"/>
                    </a:cubicBezTo>
                    <a:cubicBezTo>
                      <a:pt x="18756" y="14444"/>
                      <a:pt x="19217" y="16396"/>
                      <a:pt x="18401" y="17620"/>
                    </a:cubicBezTo>
                    <a:lnTo>
                      <a:pt x="17460" y="16910"/>
                    </a:lnTo>
                    <a:cubicBezTo>
                      <a:pt x="17052" y="16502"/>
                      <a:pt x="17886" y="16360"/>
                      <a:pt x="17851" y="16023"/>
                    </a:cubicBezTo>
                    <a:cubicBezTo>
                      <a:pt x="17833" y="15580"/>
                      <a:pt x="17744" y="15136"/>
                      <a:pt x="17673" y="14639"/>
                    </a:cubicBezTo>
                    <a:lnTo>
                      <a:pt x="14781" y="13805"/>
                    </a:lnTo>
                    <a:cubicBezTo>
                      <a:pt x="14391" y="10558"/>
                      <a:pt x="17727" y="10026"/>
                      <a:pt x="19075" y="8056"/>
                    </a:cubicBezTo>
                    <a:cubicBezTo>
                      <a:pt x="19476" y="8451"/>
                      <a:pt x="19895" y="8555"/>
                      <a:pt x="20323" y="8555"/>
                    </a:cubicBezTo>
                    <a:cubicBezTo>
                      <a:pt x="20808" y="8555"/>
                      <a:pt x="21305" y="8420"/>
                      <a:pt x="21802" y="8420"/>
                    </a:cubicBezTo>
                    <a:cubicBezTo>
                      <a:pt x="21952" y="8420"/>
                      <a:pt x="22102" y="8433"/>
                      <a:pt x="22251" y="8465"/>
                    </a:cubicBezTo>
                    <a:cubicBezTo>
                      <a:pt x="22127" y="7702"/>
                      <a:pt x="22056" y="7152"/>
                      <a:pt x="21967" y="6495"/>
                    </a:cubicBezTo>
                    <a:cubicBezTo>
                      <a:pt x="23198" y="6481"/>
                      <a:pt x="23566" y="4540"/>
                      <a:pt x="24952" y="4540"/>
                    </a:cubicBezTo>
                    <a:cubicBezTo>
                      <a:pt x="25264" y="4540"/>
                      <a:pt x="25629" y="4639"/>
                      <a:pt x="26066" y="4880"/>
                    </a:cubicBezTo>
                    <a:cubicBezTo>
                      <a:pt x="25374" y="5963"/>
                      <a:pt x="24274" y="6335"/>
                      <a:pt x="23458" y="7010"/>
                    </a:cubicBezTo>
                    <a:lnTo>
                      <a:pt x="26243" y="8376"/>
                    </a:lnTo>
                    <a:lnTo>
                      <a:pt x="28089" y="7205"/>
                    </a:lnTo>
                    <a:lnTo>
                      <a:pt x="28160" y="5324"/>
                    </a:lnTo>
                    <a:cubicBezTo>
                      <a:pt x="28332" y="5383"/>
                      <a:pt x="28506" y="5414"/>
                      <a:pt x="28690" y="5414"/>
                    </a:cubicBezTo>
                    <a:cubicBezTo>
                      <a:pt x="29226" y="5414"/>
                      <a:pt x="29853" y="5151"/>
                      <a:pt x="30804" y="4543"/>
                    </a:cubicBezTo>
                    <a:lnTo>
                      <a:pt x="29029" y="3621"/>
                    </a:lnTo>
                    <a:lnTo>
                      <a:pt x="29561" y="2733"/>
                    </a:lnTo>
                    <a:lnTo>
                      <a:pt x="28231" y="1722"/>
                    </a:lnTo>
                    <a:cubicBezTo>
                      <a:pt x="28355" y="1190"/>
                      <a:pt x="28692" y="586"/>
                      <a:pt x="28515" y="232"/>
                    </a:cubicBezTo>
                    <a:cubicBezTo>
                      <a:pt x="28479" y="161"/>
                      <a:pt x="28408" y="72"/>
                      <a:pt x="283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8" name="Google Shape;888;p22"/>
            <p:cNvSpPr/>
            <p:nvPr/>
          </p:nvSpPr>
          <p:spPr>
            <a:xfrm>
              <a:off x="6015523" y="3714217"/>
              <a:ext cx="557665" cy="516387"/>
            </a:xfrm>
            <a:custGeom>
              <a:avLst/>
              <a:gdLst/>
              <a:ahLst/>
              <a:cxnLst/>
              <a:rect l="l" t="t" r="r" b="b"/>
              <a:pathLst>
                <a:path w="96649" h="89534" extrusionOk="0">
                  <a:moveTo>
                    <a:pt x="48671" y="444"/>
                  </a:moveTo>
                  <a:cubicBezTo>
                    <a:pt x="70814" y="444"/>
                    <a:pt x="90084" y="16342"/>
                    <a:pt x="93207" y="38415"/>
                  </a:cubicBezTo>
                  <a:cubicBezTo>
                    <a:pt x="96649" y="62635"/>
                    <a:pt x="79314" y="85116"/>
                    <a:pt x="54526" y="88629"/>
                  </a:cubicBezTo>
                  <a:cubicBezTo>
                    <a:pt x="52344" y="88930"/>
                    <a:pt x="50161" y="89090"/>
                    <a:pt x="47961" y="89090"/>
                  </a:cubicBezTo>
                  <a:cubicBezTo>
                    <a:pt x="25817" y="89090"/>
                    <a:pt x="6548" y="73192"/>
                    <a:pt x="3425" y="51119"/>
                  </a:cubicBezTo>
                  <a:cubicBezTo>
                    <a:pt x="1" y="26899"/>
                    <a:pt x="17318" y="4418"/>
                    <a:pt x="42123" y="905"/>
                  </a:cubicBezTo>
                  <a:cubicBezTo>
                    <a:pt x="44288" y="586"/>
                    <a:pt x="46470" y="444"/>
                    <a:pt x="48671" y="444"/>
                  </a:cubicBezTo>
                  <a:close/>
                  <a:moveTo>
                    <a:pt x="48746" y="0"/>
                  </a:moveTo>
                  <a:cubicBezTo>
                    <a:pt x="48721" y="0"/>
                    <a:pt x="48696" y="0"/>
                    <a:pt x="48671" y="0"/>
                  </a:cubicBezTo>
                  <a:cubicBezTo>
                    <a:pt x="46453" y="0"/>
                    <a:pt x="44253" y="160"/>
                    <a:pt x="42052" y="462"/>
                  </a:cubicBezTo>
                  <a:cubicBezTo>
                    <a:pt x="36002" y="1313"/>
                    <a:pt x="30164" y="3336"/>
                    <a:pt x="24895" y="6441"/>
                  </a:cubicBezTo>
                  <a:cubicBezTo>
                    <a:pt x="19838" y="9404"/>
                    <a:pt x="15402" y="13326"/>
                    <a:pt x="11835" y="17974"/>
                  </a:cubicBezTo>
                  <a:cubicBezTo>
                    <a:pt x="8269" y="22570"/>
                    <a:pt x="5643" y="27822"/>
                    <a:pt x="4099" y="33447"/>
                  </a:cubicBezTo>
                  <a:cubicBezTo>
                    <a:pt x="2520" y="39213"/>
                    <a:pt x="2130" y="45246"/>
                    <a:pt x="2981" y="51190"/>
                  </a:cubicBezTo>
                  <a:cubicBezTo>
                    <a:pt x="4507" y="61925"/>
                    <a:pt x="9955" y="71737"/>
                    <a:pt x="18276" y="78728"/>
                  </a:cubicBezTo>
                  <a:cubicBezTo>
                    <a:pt x="26561" y="85703"/>
                    <a:pt x="37054" y="89534"/>
                    <a:pt x="47886" y="89534"/>
                  </a:cubicBezTo>
                  <a:cubicBezTo>
                    <a:pt x="47911" y="89534"/>
                    <a:pt x="47936" y="89534"/>
                    <a:pt x="47961" y="89534"/>
                  </a:cubicBezTo>
                  <a:cubicBezTo>
                    <a:pt x="50179" y="89534"/>
                    <a:pt x="52397" y="89374"/>
                    <a:pt x="54579" y="89072"/>
                  </a:cubicBezTo>
                  <a:cubicBezTo>
                    <a:pt x="60647" y="88221"/>
                    <a:pt x="66467" y="86198"/>
                    <a:pt x="71737" y="83093"/>
                  </a:cubicBezTo>
                  <a:cubicBezTo>
                    <a:pt x="76794" y="80112"/>
                    <a:pt x="81230" y="76208"/>
                    <a:pt x="84796" y="71560"/>
                  </a:cubicBezTo>
                  <a:cubicBezTo>
                    <a:pt x="88363" y="66964"/>
                    <a:pt x="90989" y="61712"/>
                    <a:pt x="92532" y="56105"/>
                  </a:cubicBezTo>
                  <a:cubicBezTo>
                    <a:pt x="94112" y="50321"/>
                    <a:pt x="94502" y="44288"/>
                    <a:pt x="93650" y="38362"/>
                  </a:cubicBezTo>
                  <a:cubicBezTo>
                    <a:pt x="92124" y="27609"/>
                    <a:pt x="86677" y="17797"/>
                    <a:pt x="78355" y="10824"/>
                  </a:cubicBezTo>
                  <a:cubicBezTo>
                    <a:pt x="70071" y="3831"/>
                    <a:pt x="59578" y="0"/>
                    <a:pt x="48746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22"/>
          <p:cNvGrpSpPr/>
          <p:nvPr/>
        </p:nvGrpSpPr>
        <p:grpSpPr>
          <a:xfrm>
            <a:off x="1273113" y="1942000"/>
            <a:ext cx="1519700" cy="1456125"/>
            <a:chOff x="706675" y="-487312"/>
            <a:chExt cx="1519700" cy="1456125"/>
          </a:xfrm>
        </p:grpSpPr>
        <p:sp>
          <p:nvSpPr>
            <p:cNvPr id="890" name="Google Shape;890;p22"/>
            <p:cNvSpPr/>
            <p:nvPr/>
          </p:nvSpPr>
          <p:spPr>
            <a:xfrm>
              <a:off x="775850" y="-418237"/>
              <a:ext cx="1450525" cy="1387050"/>
            </a:xfrm>
            <a:custGeom>
              <a:avLst/>
              <a:gdLst/>
              <a:ahLst/>
              <a:cxnLst/>
              <a:rect l="l" t="t" r="r" b="b"/>
              <a:pathLst>
                <a:path w="58021" h="55482" extrusionOk="0">
                  <a:moveTo>
                    <a:pt x="36288" y="49010"/>
                  </a:moveTo>
                  <a:lnTo>
                    <a:pt x="36323" y="49045"/>
                  </a:lnTo>
                  <a:cubicBezTo>
                    <a:pt x="36233" y="49063"/>
                    <a:pt x="36157" y="49074"/>
                    <a:pt x="36124" y="49074"/>
                  </a:cubicBezTo>
                  <a:cubicBezTo>
                    <a:pt x="36080" y="49074"/>
                    <a:pt x="36113" y="49055"/>
                    <a:pt x="36288" y="49010"/>
                  </a:cubicBezTo>
                  <a:close/>
                  <a:moveTo>
                    <a:pt x="9118" y="1"/>
                  </a:moveTo>
                  <a:cubicBezTo>
                    <a:pt x="7699" y="1"/>
                    <a:pt x="6303" y="303"/>
                    <a:pt x="4964" y="995"/>
                  </a:cubicBezTo>
                  <a:cubicBezTo>
                    <a:pt x="3734" y="1434"/>
                    <a:pt x="2767" y="2400"/>
                    <a:pt x="2328" y="3586"/>
                  </a:cubicBezTo>
                  <a:cubicBezTo>
                    <a:pt x="0" y="8022"/>
                    <a:pt x="2196" y="12678"/>
                    <a:pt x="4788" y="16938"/>
                  </a:cubicBezTo>
                  <a:cubicBezTo>
                    <a:pt x="6149" y="19090"/>
                    <a:pt x="7687" y="21067"/>
                    <a:pt x="9400" y="22912"/>
                  </a:cubicBezTo>
                  <a:cubicBezTo>
                    <a:pt x="8038" y="23746"/>
                    <a:pt x="7028" y="25064"/>
                    <a:pt x="6633" y="26601"/>
                  </a:cubicBezTo>
                  <a:cubicBezTo>
                    <a:pt x="6193" y="28138"/>
                    <a:pt x="6413" y="29807"/>
                    <a:pt x="7204" y="31169"/>
                  </a:cubicBezTo>
                  <a:cubicBezTo>
                    <a:pt x="5666" y="32003"/>
                    <a:pt x="4568" y="33409"/>
                    <a:pt x="4173" y="35078"/>
                  </a:cubicBezTo>
                  <a:cubicBezTo>
                    <a:pt x="3426" y="37933"/>
                    <a:pt x="4744" y="40085"/>
                    <a:pt x="6501" y="41974"/>
                  </a:cubicBezTo>
                  <a:cubicBezTo>
                    <a:pt x="5578" y="45268"/>
                    <a:pt x="4832" y="48430"/>
                    <a:pt x="7511" y="51329"/>
                  </a:cubicBezTo>
                  <a:cubicBezTo>
                    <a:pt x="9245" y="53211"/>
                    <a:pt x="11214" y="54177"/>
                    <a:pt x="13123" y="54177"/>
                  </a:cubicBezTo>
                  <a:cubicBezTo>
                    <a:pt x="15177" y="54177"/>
                    <a:pt x="17163" y="53058"/>
                    <a:pt x="18711" y="50758"/>
                  </a:cubicBezTo>
                  <a:cubicBezTo>
                    <a:pt x="21434" y="46717"/>
                    <a:pt x="24069" y="42632"/>
                    <a:pt x="26705" y="38548"/>
                  </a:cubicBezTo>
                  <a:lnTo>
                    <a:pt x="32019" y="42940"/>
                  </a:lnTo>
                  <a:cubicBezTo>
                    <a:pt x="31668" y="44082"/>
                    <a:pt x="31404" y="45224"/>
                    <a:pt x="31360" y="46366"/>
                  </a:cubicBezTo>
                  <a:cubicBezTo>
                    <a:pt x="31229" y="49440"/>
                    <a:pt x="33161" y="51988"/>
                    <a:pt x="35401" y="53920"/>
                  </a:cubicBezTo>
                  <a:cubicBezTo>
                    <a:pt x="36608" y="54976"/>
                    <a:pt x="37961" y="55482"/>
                    <a:pt x="39289" y="55482"/>
                  </a:cubicBezTo>
                  <a:cubicBezTo>
                    <a:pt x="41054" y="55482"/>
                    <a:pt x="42776" y="54589"/>
                    <a:pt x="44054" y="52910"/>
                  </a:cubicBezTo>
                  <a:cubicBezTo>
                    <a:pt x="44493" y="52339"/>
                    <a:pt x="44888" y="51724"/>
                    <a:pt x="45327" y="51153"/>
                  </a:cubicBezTo>
                  <a:cubicBezTo>
                    <a:pt x="45681" y="51214"/>
                    <a:pt x="46037" y="51244"/>
                    <a:pt x="46391" y="51244"/>
                  </a:cubicBezTo>
                  <a:cubicBezTo>
                    <a:pt x="47837" y="51244"/>
                    <a:pt x="49249" y="50744"/>
                    <a:pt x="50378" y="49792"/>
                  </a:cubicBezTo>
                  <a:cubicBezTo>
                    <a:pt x="52047" y="48342"/>
                    <a:pt x="52838" y="46190"/>
                    <a:pt x="52487" y="43994"/>
                  </a:cubicBezTo>
                  <a:cubicBezTo>
                    <a:pt x="53102" y="43599"/>
                    <a:pt x="53673" y="43159"/>
                    <a:pt x="54287" y="42720"/>
                  </a:cubicBezTo>
                  <a:cubicBezTo>
                    <a:pt x="57274" y="40480"/>
                    <a:pt x="57713" y="36835"/>
                    <a:pt x="55254" y="34024"/>
                  </a:cubicBezTo>
                  <a:cubicBezTo>
                    <a:pt x="53322" y="31877"/>
                    <a:pt x="50970" y="30024"/>
                    <a:pt x="47952" y="30024"/>
                  </a:cubicBezTo>
                  <a:cubicBezTo>
                    <a:pt x="47883" y="30024"/>
                    <a:pt x="47813" y="30025"/>
                    <a:pt x="47743" y="30027"/>
                  </a:cubicBezTo>
                  <a:cubicBezTo>
                    <a:pt x="46601" y="30115"/>
                    <a:pt x="45459" y="30334"/>
                    <a:pt x="44317" y="30686"/>
                  </a:cubicBezTo>
                  <a:lnTo>
                    <a:pt x="39662" y="25108"/>
                  </a:lnTo>
                  <a:lnTo>
                    <a:pt x="52750" y="16543"/>
                  </a:lnTo>
                  <a:cubicBezTo>
                    <a:pt x="53848" y="15928"/>
                    <a:pt x="54814" y="15181"/>
                    <a:pt x="55649" y="14259"/>
                  </a:cubicBezTo>
                  <a:cubicBezTo>
                    <a:pt x="58021" y="11316"/>
                    <a:pt x="56835" y="7847"/>
                    <a:pt x="54463" y="5475"/>
                  </a:cubicBezTo>
                  <a:cubicBezTo>
                    <a:pt x="52730" y="3742"/>
                    <a:pt x="50970" y="3162"/>
                    <a:pt x="49145" y="3162"/>
                  </a:cubicBezTo>
                  <a:cubicBezTo>
                    <a:pt x="47686" y="3162"/>
                    <a:pt x="46186" y="3533"/>
                    <a:pt x="44625" y="3981"/>
                  </a:cubicBezTo>
                  <a:cubicBezTo>
                    <a:pt x="43104" y="2570"/>
                    <a:pt x="41435" y="1397"/>
                    <a:pt x="39321" y="1397"/>
                  </a:cubicBezTo>
                  <a:cubicBezTo>
                    <a:pt x="38870" y="1397"/>
                    <a:pt x="38399" y="1450"/>
                    <a:pt x="37905" y="1566"/>
                  </a:cubicBezTo>
                  <a:cubicBezTo>
                    <a:pt x="36148" y="1961"/>
                    <a:pt x="34654" y="3059"/>
                    <a:pt x="33776" y="4640"/>
                  </a:cubicBezTo>
                  <a:cubicBezTo>
                    <a:pt x="32870" y="4131"/>
                    <a:pt x="31837" y="3858"/>
                    <a:pt x="30805" y="3858"/>
                  </a:cubicBezTo>
                  <a:cubicBezTo>
                    <a:pt x="30236" y="3858"/>
                    <a:pt x="29667" y="3941"/>
                    <a:pt x="29120" y="4113"/>
                  </a:cubicBezTo>
                  <a:cubicBezTo>
                    <a:pt x="26968" y="4684"/>
                    <a:pt x="25299" y="6397"/>
                    <a:pt x="24772" y="8549"/>
                  </a:cubicBezTo>
                  <a:cubicBezTo>
                    <a:pt x="20510" y="4567"/>
                    <a:pt x="14636" y="1"/>
                    <a:pt x="9118" y="1"/>
                  </a:cubicBezTo>
                  <a:close/>
                </a:path>
              </a:pathLst>
            </a:custGeom>
            <a:solidFill>
              <a:srgbClr val="C0B3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706675" y="-487312"/>
              <a:ext cx="1450525" cy="1387300"/>
            </a:xfrm>
            <a:custGeom>
              <a:avLst/>
              <a:gdLst/>
              <a:ahLst/>
              <a:cxnLst/>
              <a:rect l="l" t="t" r="r" b="b"/>
              <a:pathLst>
                <a:path w="58021" h="55492" extrusionOk="0">
                  <a:moveTo>
                    <a:pt x="36323" y="48997"/>
                  </a:moveTo>
                  <a:lnTo>
                    <a:pt x="36367" y="49041"/>
                  </a:lnTo>
                  <a:cubicBezTo>
                    <a:pt x="36269" y="49080"/>
                    <a:pt x="36188" y="49102"/>
                    <a:pt x="36156" y="49102"/>
                  </a:cubicBezTo>
                  <a:cubicBezTo>
                    <a:pt x="36118" y="49102"/>
                    <a:pt x="36154" y="49070"/>
                    <a:pt x="36323" y="48997"/>
                  </a:cubicBezTo>
                  <a:close/>
                  <a:moveTo>
                    <a:pt x="9100" y="1"/>
                  </a:moveTo>
                  <a:cubicBezTo>
                    <a:pt x="7687" y="1"/>
                    <a:pt x="6297" y="302"/>
                    <a:pt x="4963" y="991"/>
                  </a:cubicBezTo>
                  <a:cubicBezTo>
                    <a:pt x="3778" y="1474"/>
                    <a:pt x="2811" y="2396"/>
                    <a:pt x="2328" y="3626"/>
                  </a:cubicBezTo>
                  <a:cubicBezTo>
                    <a:pt x="0" y="8062"/>
                    <a:pt x="2240" y="12674"/>
                    <a:pt x="4832" y="16934"/>
                  </a:cubicBezTo>
                  <a:cubicBezTo>
                    <a:pt x="6149" y="19086"/>
                    <a:pt x="7687" y="21063"/>
                    <a:pt x="9400" y="22908"/>
                  </a:cubicBezTo>
                  <a:cubicBezTo>
                    <a:pt x="8038" y="23742"/>
                    <a:pt x="7072" y="25060"/>
                    <a:pt x="6676" y="26641"/>
                  </a:cubicBezTo>
                  <a:cubicBezTo>
                    <a:pt x="6237" y="28178"/>
                    <a:pt x="6413" y="29803"/>
                    <a:pt x="7203" y="31209"/>
                  </a:cubicBezTo>
                  <a:cubicBezTo>
                    <a:pt x="5710" y="31999"/>
                    <a:pt x="4612" y="33405"/>
                    <a:pt x="4217" y="35074"/>
                  </a:cubicBezTo>
                  <a:cubicBezTo>
                    <a:pt x="3426" y="37973"/>
                    <a:pt x="4788" y="40081"/>
                    <a:pt x="6545" y="42013"/>
                  </a:cubicBezTo>
                  <a:cubicBezTo>
                    <a:pt x="5578" y="45264"/>
                    <a:pt x="4876" y="48470"/>
                    <a:pt x="7511" y="51325"/>
                  </a:cubicBezTo>
                  <a:cubicBezTo>
                    <a:pt x="9246" y="53229"/>
                    <a:pt x="11226" y="54206"/>
                    <a:pt x="13146" y="54206"/>
                  </a:cubicBezTo>
                  <a:cubicBezTo>
                    <a:pt x="15211" y="54206"/>
                    <a:pt x="17207" y="53076"/>
                    <a:pt x="18755" y="50754"/>
                  </a:cubicBezTo>
                  <a:cubicBezTo>
                    <a:pt x="21478" y="46713"/>
                    <a:pt x="24113" y="42672"/>
                    <a:pt x="26749" y="38588"/>
                  </a:cubicBezTo>
                  <a:lnTo>
                    <a:pt x="32019" y="42980"/>
                  </a:lnTo>
                  <a:cubicBezTo>
                    <a:pt x="31668" y="44078"/>
                    <a:pt x="31448" y="45220"/>
                    <a:pt x="31360" y="46406"/>
                  </a:cubicBezTo>
                  <a:cubicBezTo>
                    <a:pt x="31229" y="49480"/>
                    <a:pt x="33205" y="51984"/>
                    <a:pt x="35401" y="53916"/>
                  </a:cubicBezTo>
                  <a:cubicBezTo>
                    <a:pt x="36615" y="54978"/>
                    <a:pt x="37984" y="55492"/>
                    <a:pt x="39326" y="55492"/>
                  </a:cubicBezTo>
                  <a:cubicBezTo>
                    <a:pt x="41090" y="55492"/>
                    <a:pt x="42806" y="54603"/>
                    <a:pt x="44054" y="52906"/>
                  </a:cubicBezTo>
                  <a:cubicBezTo>
                    <a:pt x="44493" y="52379"/>
                    <a:pt x="44932" y="51764"/>
                    <a:pt x="45327" y="51149"/>
                  </a:cubicBezTo>
                  <a:cubicBezTo>
                    <a:pt x="45697" y="51221"/>
                    <a:pt x="46070" y="51256"/>
                    <a:pt x="46442" y="51256"/>
                  </a:cubicBezTo>
                  <a:cubicBezTo>
                    <a:pt x="47881" y="51256"/>
                    <a:pt x="49296" y="50730"/>
                    <a:pt x="50378" y="49788"/>
                  </a:cubicBezTo>
                  <a:cubicBezTo>
                    <a:pt x="52047" y="48382"/>
                    <a:pt x="52882" y="46186"/>
                    <a:pt x="52530" y="44034"/>
                  </a:cubicBezTo>
                  <a:cubicBezTo>
                    <a:pt x="53101" y="43595"/>
                    <a:pt x="53716" y="43155"/>
                    <a:pt x="54287" y="42760"/>
                  </a:cubicBezTo>
                  <a:cubicBezTo>
                    <a:pt x="57274" y="40520"/>
                    <a:pt x="57757" y="36875"/>
                    <a:pt x="55254" y="34020"/>
                  </a:cubicBezTo>
                  <a:cubicBezTo>
                    <a:pt x="53385" y="31896"/>
                    <a:pt x="51024" y="30060"/>
                    <a:pt x="48090" y="30060"/>
                  </a:cubicBezTo>
                  <a:cubicBezTo>
                    <a:pt x="47990" y="30060"/>
                    <a:pt x="47889" y="30062"/>
                    <a:pt x="47787" y="30067"/>
                  </a:cubicBezTo>
                  <a:cubicBezTo>
                    <a:pt x="46601" y="30111"/>
                    <a:pt x="45459" y="30330"/>
                    <a:pt x="44361" y="30726"/>
                  </a:cubicBezTo>
                  <a:lnTo>
                    <a:pt x="39705" y="25148"/>
                  </a:lnTo>
                  <a:lnTo>
                    <a:pt x="52794" y="16583"/>
                  </a:lnTo>
                  <a:cubicBezTo>
                    <a:pt x="53848" y="15968"/>
                    <a:pt x="54858" y="15177"/>
                    <a:pt x="55693" y="14255"/>
                  </a:cubicBezTo>
                  <a:cubicBezTo>
                    <a:pt x="58021" y="11356"/>
                    <a:pt x="56879" y="7886"/>
                    <a:pt x="54463" y="5471"/>
                  </a:cubicBezTo>
                  <a:cubicBezTo>
                    <a:pt x="52737" y="3745"/>
                    <a:pt x="50984" y="3176"/>
                    <a:pt x="49167" y="3176"/>
                  </a:cubicBezTo>
                  <a:cubicBezTo>
                    <a:pt x="47701" y="3176"/>
                    <a:pt x="46193" y="3546"/>
                    <a:pt x="44625" y="3977"/>
                  </a:cubicBezTo>
                  <a:cubicBezTo>
                    <a:pt x="43111" y="2572"/>
                    <a:pt x="41479" y="1433"/>
                    <a:pt x="39390" y="1433"/>
                  </a:cubicBezTo>
                  <a:cubicBezTo>
                    <a:pt x="38933" y="1433"/>
                    <a:pt x="38453" y="1487"/>
                    <a:pt x="37949" y="1606"/>
                  </a:cubicBezTo>
                  <a:cubicBezTo>
                    <a:pt x="36148" y="1957"/>
                    <a:pt x="34654" y="3099"/>
                    <a:pt x="33820" y="4680"/>
                  </a:cubicBezTo>
                  <a:cubicBezTo>
                    <a:pt x="32882" y="4140"/>
                    <a:pt x="31851" y="3876"/>
                    <a:pt x="30813" y="3876"/>
                  </a:cubicBezTo>
                  <a:cubicBezTo>
                    <a:pt x="30247" y="3876"/>
                    <a:pt x="29678" y="3954"/>
                    <a:pt x="29120" y="4109"/>
                  </a:cubicBezTo>
                  <a:cubicBezTo>
                    <a:pt x="26968" y="4680"/>
                    <a:pt x="25299" y="6393"/>
                    <a:pt x="24772" y="8545"/>
                  </a:cubicBezTo>
                  <a:cubicBezTo>
                    <a:pt x="20505" y="4593"/>
                    <a:pt x="14624" y="1"/>
                    <a:pt x="9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985575" y="181438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85" y="1"/>
                  </a:moveTo>
                  <a:cubicBezTo>
                    <a:pt x="1373" y="1"/>
                    <a:pt x="967" y="154"/>
                    <a:pt x="659" y="462"/>
                  </a:cubicBezTo>
                  <a:cubicBezTo>
                    <a:pt x="0" y="1077"/>
                    <a:pt x="0" y="2131"/>
                    <a:pt x="659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43" y="462"/>
                  </a:lnTo>
                  <a:cubicBezTo>
                    <a:pt x="2614" y="154"/>
                    <a:pt x="2196" y="1"/>
                    <a:pt x="1785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940875" y="158038"/>
              <a:ext cx="266525" cy="241400"/>
            </a:xfrm>
            <a:custGeom>
              <a:avLst/>
              <a:gdLst/>
              <a:ahLst/>
              <a:cxnLst/>
              <a:rect l="l" t="t" r="r" b="b"/>
              <a:pathLst>
                <a:path w="10661" h="9656" extrusionOk="0">
                  <a:moveTo>
                    <a:pt x="3589" y="1705"/>
                  </a:moveTo>
                  <a:cubicBezTo>
                    <a:pt x="3809" y="1705"/>
                    <a:pt x="4028" y="1793"/>
                    <a:pt x="4160" y="1925"/>
                  </a:cubicBezTo>
                  <a:lnTo>
                    <a:pt x="8508" y="6273"/>
                  </a:lnTo>
                  <a:lnTo>
                    <a:pt x="7279" y="7459"/>
                  </a:lnTo>
                  <a:lnTo>
                    <a:pt x="2974" y="3155"/>
                  </a:lnTo>
                  <a:cubicBezTo>
                    <a:pt x="2799" y="2979"/>
                    <a:pt x="2711" y="2759"/>
                    <a:pt x="2711" y="2540"/>
                  </a:cubicBezTo>
                  <a:cubicBezTo>
                    <a:pt x="2711" y="2320"/>
                    <a:pt x="2799" y="2101"/>
                    <a:pt x="2974" y="1925"/>
                  </a:cubicBezTo>
                  <a:cubicBezTo>
                    <a:pt x="3150" y="1793"/>
                    <a:pt x="3326" y="1705"/>
                    <a:pt x="3589" y="1705"/>
                  </a:cubicBezTo>
                  <a:close/>
                  <a:moveTo>
                    <a:pt x="3532" y="1"/>
                  </a:moveTo>
                  <a:cubicBezTo>
                    <a:pt x="1650" y="1"/>
                    <a:pt x="1" y="2501"/>
                    <a:pt x="1876" y="4209"/>
                  </a:cubicBezTo>
                  <a:lnTo>
                    <a:pt x="7279" y="9655"/>
                  </a:lnTo>
                  <a:lnTo>
                    <a:pt x="10661" y="6229"/>
                  </a:lnTo>
                  <a:lnTo>
                    <a:pt x="5258" y="827"/>
                  </a:lnTo>
                  <a:cubicBezTo>
                    <a:pt x="4726" y="243"/>
                    <a:pt x="4118" y="1"/>
                    <a:pt x="35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925175" y="392263"/>
              <a:ext cx="194375" cy="190550"/>
            </a:xfrm>
            <a:custGeom>
              <a:avLst/>
              <a:gdLst/>
              <a:ahLst/>
              <a:cxnLst/>
              <a:rect l="l" t="t" r="r" b="b"/>
              <a:pathLst>
                <a:path w="7775" h="7622" extrusionOk="0">
                  <a:moveTo>
                    <a:pt x="1774" y="1"/>
                  </a:moveTo>
                  <a:cubicBezTo>
                    <a:pt x="1362" y="1"/>
                    <a:pt x="945" y="154"/>
                    <a:pt x="616" y="462"/>
                  </a:cubicBezTo>
                  <a:cubicBezTo>
                    <a:pt x="1" y="1121"/>
                    <a:pt x="1" y="2131"/>
                    <a:pt x="616" y="2746"/>
                  </a:cubicBezTo>
                  <a:lnTo>
                    <a:pt x="5491" y="7621"/>
                  </a:lnTo>
                  <a:lnTo>
                    <a:pt x="7775" y="5337"/>
                  </a:lnTo>
                  <a:lnTo>
                    <a:pt x="2900" y="462"/>
                  </a:lnTo>
                  <a:cubicBezTo>
                    <a:pt x="2592" y="154"/>
                    <a:pt x="2186" y="1"/>
                    <a:pt x="1774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883650" y="371638"/>
              <a:ext cx="263350" cy="238625"/>
            </a:xfrm>
            <a:custGeom>
              <a:avLst/>
              <a:gdLst/>
              <a:ahLst/>
              <a:cxnLst/>
              <a:rect l="l" t="t" r="r" b="b"/>
              <a:pathLst>
                <a:path w="10534" h="9545" extrusionOk="0">
                  <a:moveTo>
                    <a:pt x="3419" y="1594"/>
                  </a:moveTo>
                  <a:cubicBezTo>
                    <a:pt x="3638" y="1594"/>
                    <a:pt x="3858" y="1682"/>
                    <a:pt x="4033" y="1858"/>
                  </a:cubicBezTo>
                  <a:lnTo>
                    <a:pt x="8338" y="6162"/>
                  </a:lnTo>
                  <a:lnTo>
                    <a:pt x="7152" y="7348"/>
                  </a:lnTo>
                  <a:lnTo>
                    <a:pt x="2804" y="3044"/>
                  </a:lnTo>
                  <a:cubicBezTo>
                    <a:pt x="2277" y="2517"/>
                    <a:pt x="2672" y="1594"/>
                    <a:pt x="3419" y="1594"/>
                  </a:cubicBezTo>
                  <a:close/>
                  <a:moveTo>
                    <a:pt x="3432" y="1"/>
                  </a:moveTo>
                  <a:cubicBezTo>
                    <a:pt x="1574" y="1"/>
                    <a:pt x="1" y="2393"/>
                    <a:pt x="1750" y="4142"/>
                  </a:cubicBezTo>
                  <a:lnTo>
                    <a:pt x="7152" y="9544"/>
                  </a:lnTo>
                  <a:lnTo>
                    <a:pt x="10534" y="6162"/>
                  </a:lnTo>
                  <a:lnTo>
                    <a:pt x="5132" y="760"/>
                  </a:lnTo>
                  <a:cubicBezTo>
                    <a:pt x="4596" y="225"/>
                    <a:pt x="4001" y="1"/>
                    <a:pt x="343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964700" y="12138"/>
              <a:ext cx="419475" cy="739625"/>
            </a:xfrm>
            <a:custGeom>
              <a:avLst/>
              <a:gdLst/>
              <a:ahLst/>
              <a:cxnLst/>
              <a:rect l="l" t="t" r="r" b="b"/>
              <a:pathLst>
                <a:path w="16779" h="29585" extrusionOk="0">
                  <a:moveTo>
                    <a:pt x="7590" y="1"/>
                  </a:moveTo>
                  <a:cubicBezTo>
                    <a:pt x="7476" y="1"/>
                    <a:pt x="7363" y="69"/>
                    <a:pt x="7336" y="206"/>
                  </a:cubicBezTo>
                  <a:lnTo>
                    <a:pt x="133" y="26559"/>
                  </a:lnTo>
                  <a:cubicBezTo>
                    <a:pt x="1" y="26955"/>
                    <a:pt x="133" y="27394"/>
                    <a:pt x="396" y="27657"/>
                  </a:cubicBezTo>
                  <a:lnTo>
                    <a:pt x="1977" y="29239"/>
                  </a:lnTo>
                  <a:cubicBezTo>
                    <a:pt x="2211" y="29472"/>
                    <a:pt x="2513" y="29585"/>
                    <a:pt x="2811" y="29585"/>
                  </a:cubicBezTo>
                  <a:cubicBezTo>
                    <a:pt x="3187" y="29585"/>
                    <a:pt x="3558" y="29406"/>
                    <a:pt x="3778" y="29063"/>
                  </a:cubicBezTo>
                  <a:lnTo>
                    <a:pt x="16691" y="9342"/>
                  </a:lnTo>
                  <a:cubicBezTo>
                    <a:pt x="16779" y="9210"/>
                    <a:pt x="16779" y="9079"/>
                    <a:pt x="16691" y="8991"/>
                  </a:cubicBezTo>
                  <a:lnTo>
                    <a:pt x="7775" y="75"/>
                  </a:lnTo>
                  <a:cubicBezTo>
                    <a:pt x="7726" y="25"/>
                    <a:pt x="7658" y="1"/>
                    <a:pt x="7590" y="1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943850" y="-5812"/>
              <a:ext cx="461200" cy="777475"/>
            </a:xfrm>
            <a:custGeom>
              <a:avLst/>
              <a:gdLst/>
              <a:ahLst/>
              <a:cxnLst/>
              <a:rect l="l" t="t" r="r" b="b"/>
              <a:pathLst>
                <a:path w="18448" h="31099" extrusionOk="0">
                  <a:moveTo>
                    <a:pt x="8697" y="1979"/>
                  </a:moveTo>
                  <a:lnTo>
                    <a:pt x="16647" y="9972"/>
                  </a:lnTo>
                  <a:lnTo>
                    <a:pt x="3953" y="29342"/>
                  </a:lnTo>
                  <a:cubicBezTo>
                    <a:pt x="3909" y="29430"/>
                    <a:pt x="3778" y="29517"/>
                    <a:pt x="3690" y="29517"/>
                  </a:cubicBezTo>
                  <a:cubicBezTo>
                    <a:pt x="3558" y="29517"/>
                    <a:pt x="3426" y="29473"/>
                    <a:pt x="3338" y="29386"/>
                  </a:cubicBezTo>
                  <a:lnTo>
                    <a:pt x="1801" y="27848"/>
                  </a:lnTo>
                  <a:cubicBezTo>
                    <a:pt x="1669" y="27761"/>
                    <a:pt x="1669" y="27585"/>
                    <a:pt x="1669" y="27453"/>
                  </a:cubicBezTo>
                  <a:lnTo>
                    <a:pt x="8697" y="1979"/>
                  </a:lnTo>
                  <a:close/>
                  <a:moveTo>
                    <a:pt x="8409" y="1"/>
                  </a:moveTo>
                  <a:cubicBezTo>
                    <a:pt x="7977" y="1"/>
                    <a:pt x="7561" y="279"/>
                    <a:pt x="7423" y="749"/>
                  </a:cubicBezTo>
                  <a:lnTo>
                    <a:pt x="220" y="27102"/>
                  </a:lnTo>
                  <a:cubicBezTo>
                    <a:pt x="0" y="27761"/>
                    <a:pt x="220" y="28463"/>
                    <a:pt x="703" y="28990"/>
                  </a:cubicBezTo>
                  <a:lnTo>
                    <a:pt x="2240" y="30528"/>
                  </a:lnTo>
                  <a:cubicBezTo>
                    <a:pt x="2636" y="30879"/>
                    <a:pt x="3119" y="31099"/>
                    <a:pt x="3646" y="31099"/>
                  </a:cubicBezTo>
                  <a:cubicBezTo>
                    <a:pt x="3690" y="31099"/>
                    <a:pt x="3778" y="31099"/>
                    <a:pt x="3822" y="31055"/>
                  </a:cubicBezTo>
                  <a:cubicBezTo>
                    <a:pt x="4393" y="31011"/>
                    <a:pt x="4920" y="30703"/>
                    <a:pt x="5271" y="30220"/>
                  </a:cubicBezTo>
                  <a:lnTo>
                    <a:pt x="18184" y="10499"/>
                  </a:lnTo>
                  <a:cubicBezTo>
                    <a:pt x="18447" y="10060"/>
                    <a:pt x="18404" y="9533"/>
                    <a:pt x="18052" y="9226"/>
                  </a:cubicBezTo>
                  <a:lnTo>
                    <a:pt x="9136" y="310"/>
                  </a:lnTo>
                  <a:cubicBezTo>
                    <a:pt x="8924" y="98"/>
                    <a:pt x="8664" y="1"/>
                    <a:pt x="8409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1436875" y="-268762"/>
              <a:ext cx="193275" cy="190550"/>
            </a:xfrm>
            <a:custGeom>
              <a:avLst/>
              <a:gdLst/>
              <a:ahLst/>
              <a:cxnLst/>
              <a:rect l="l" t="t" r="r" b="b"/>
              <a:pathLst>
                <a:path w="7731" h="7622" extrusionOk="0">
                  <a:moveTo>
                    <a:pt x="1741" y="1"/>
                  </a:moveTo>
                  <a:cubicBezTo>
                    <a:pt x="1329" y="1"/>
                    <a:pt x="922" y="155"/>
                    <a:pt x="615" y="462"/>
                  </a:cubicBezTo>
                  <a:cubicBezTo>
                    <a:pt x="0" y="1121"/>
                    <a:pt x="0" y="2131"/>
                    <a:pt x="615" y="2746"/>
                  </a:cubicBezTo>
                  <a:lnTo>
                    <a:pt x="5446" y="7621"/>
                  </a:lnTo>
                  <a:lnTo>
                    <a:pt x="7730" y="5337"/>
                  </a:lnTo>
                  <a:lnTo>
                    <a:pt x="2899" y="462"/>
                  </a:lnTo>
                  <a:cubicBezTo>
                    <a:pt x="2570" y="155"/>
                    <a:pt x="2152" y="1"/>
                    <a:pt x="1741" y="1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1395075" y="-289387"/>
              <a:ext cx="262525" cy="238625"/>
            </a:xfrm>
            <a:custGeom>
              <a:avLst/>
              <a:gdLst/>
              <a:ahLst/>
              <a:cxnLst/>
              <a:rect l="l" t="t" r="r" b="b"/>
              <a:pathLst>
                <a:path w="10501" h="9545" extrusionOk="0">
                  <a:moveTo>
                    <a:pt x="3385" y="1594"/>
                  </a:moveTo>
                  <a:cubicBezTo>
                    <a:pt x="3649" y="1594"/>
                    <a:pt x="3868" y="1682"/>
                    <a:pt x="4044" y="1858"/>
                  </a:cubicBezTo>
                  <a:lnTo>
                    <a:pt x="8304" y="6162"/>
                  </a:lnTo>
                  <a:lnTo>
                    <a:pt x="7118" y="7348"/>
                  </a:lnTo>
                  <a:lnTo>
                    <a:pt x="2814" y="3044"/>
                  </a:lnTo>
                  <a:cubicBezTo>
                    <a:pt x="2463" y="2693"/>
                    <a:pt x="2463" y="2165"/>
                    <a:pt x="2814" y="1858"/>
                  </a:cubicBezTo>
                  <a:cubicBezTo>
                    <a:pt x="2946" y="1682"/>
                    <a:pt x="3165" y="1594"/>
                    <a:pt x="3385" y="1594"/>
                  </a:cubicBezTo>
                  <a:close/>
                  <a:moveTo>
                    <a:pt x="3442" y="1"/>
                  </a:moveTo>
                  <a:cubicBezTo>
                    <a:pt x="1582" y="1"/>
                    <a:pt x="1" y="2393"/>
                    <a:pt x="1716" y="4142"/>
                  </a:cubicBezTo>
                  <a:lnTo>
                    <a:pt x="7118" y="9544"/>
                  </a:lnTo>
                  <a:lnTo>
                    <a:pt x="10500" y="6206"/>
                  </a:lnTo>
                  <a:lnTo>
                    <a:pt x="5142" y="760"/>
                  </a:lnTo>
                  <a:cubicBezTo>
                    <a:pt x="4607" y="225"/>
                    <a:pt x="4011" y="1"/>
                    <a:pt x="3442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1646600" y="-329962"/>
              <a:ext cx="194375" cy="191350"/>
            </a:xfrm>
            <a:custGeom>
              <a:avLst/>
              <a:gdLst/>
              <a:ahLst/>
              <a:cxnLst/>
              <a:rect l="l" t="t" r="r" b="b"/>
              <a:pathLst>
                <a:path w="7775" h="7654" extrusionOk="0">
                  <a:moveTo>
                    <a:pt x="1779" y="0"/>
                  </a:moveTo>
                  <a:cubicBezTo>
                    <a:pt x="1362" y="0"/>
                    <a:pt x="944" y="165"/>
                    <a:pt x="615" y="494"/>
                  </a:cubicBezTo>
                  <a:cubicBezTo>
                    <a:pt x="0" y="1109"/>
                    <a:pt x="0" y="2119"/>
                    <a:pt x="615" y="2778"/>
                  </a:cubicBezTo>
                  <a:lnTo>
                    <a:pt x="5490" y="7654"/>
                  </a:lnTo>
                  <a:lnTo>
                    <a:pt x="7774" y="5326"/>
                  </a:lnTo>
                  <a:lnTo>
                    <a:pt x="2943" y="494"/>
                  </a:lnTo>
                  <a:cubicBezTo>
                    <a:pt x="2613" y="165"/>
                    <a:pt x="2196" y="0"/>
                    <a:pt x="1779" y="0"/>
                  </a:cubicBezTo>
                  <a:close/>
                </a:path>
              </a:pathLst>
            </a:custGeom>
            <a:solidFill>
              <a:srgbClr val="F6D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1608850" y="-348487"/>
              <a:ext cx="259575" cy="236225"/>
            </a:xfrm>
            <a:custGeom>
              <a:avLst/>
              <a:gdLst/>
              <a:ahLst/>
              <a:cxnLst/>
              <a:rect l="l" t="t" r="r" b="b"/>
              <a:pathLst>
                <a:path w="10383" h="9449" extrusionOk="0">
                  <a:moveTo>
                    <a:pt x="3311" y="1499"/>
                  </a:moveTo>
                  <a:cubicBezTo>
                    <a:pt x="3531" y="1499"/>
                    <a:pt x="3750" y="1631"/>
                    <a:pt x="3882" y="1762"/>
                  </a:cubicBezTo>
                  <a:lnTo>
                    <a:pt x="8186" y="6067"/>
                  </a:lnTo>
                  <a:lnTo>
                    <a:pt x="7000" y="7297"/>
                  </a:lnTo>
                  <a:lnTo>
                    <a:pt x="2696" y="2992"/>
                  </a:lnTo>
                  <a:cubicBezTo>
                    <a:pt x="2125" y="2421"/>
                    <a:pt x="2520" y="1499"/>
                    <a:pt x="3267" y="1499"/>
                  </a:cubicBezTo>
                  <a:close/>
                  <a:moveTo>
                    <a:pt x="3385" y="0"/>
                  </a:moveTo>
                  <a:cubicBezTo>
                    <a:pt x="1560" y="0"/>
                    <a:pt x="0" y="2313"/>
                    <a:pt x="1598" y="4046"/>
                  </a:cubicBezTo>
                  <a:lnTo>
                    <a:pt x="7000" y="9449"/>
                  </a:lnTo>
                  <a:lnTo>
                    <a:pt x="10382" y="6067"/>
                  </a:lnTo>
                  <a:lnTo>
                    <a:pt x="4980" y="664"/>
                  </a:lnTo>
                  <a:cubicBezTo>
                    <a:pt x="4474" y="198"/>
                    <a:pt x="3918" y="0"/>
                    <a:pt x="3385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1268875" y="-292062"/>
              <a:ext cx="745575" cy="417075"/>
            </a:xfrm>
            <a:custGeom>
              <a:avLst/>
              <a:gdLst/>
              <a:ahLst/>
              <a:cxnLst/>
              <a:rect l="l" t="t" r="r" b="b"/>
              <a:pathLst>
                <a:path w="29823" h="16683" extrusionOk="0">
                  <a:moveTo>
                    <a:pt x="26910" y="0"/>
                  </a:moveTo>
                  <a:cubicBezTo>
                    <a:pt x="26811" y="0"/>
                    <a:pt x="26713" y="11"/>
                    <a:pt x="26617" y="32"/>
                  </a:cubicBezTo>
                  <a:lnTo>
                    <a:pt x="264" y="7280"/>
                  </a:lnTo>
                  <a:cubicBezTo>
                    <a:pt x="44" y="7323"/>
                    <a:pt x="0" y="7543"/>
                    <a:pt x="132" y="7675"/>
                  </a:cubicBezTo>
                  <a:lnTo>
                    <a:pt x="9092" y="16591"/>
                  </a:lnTo>
                  <a:cubicBezTo>
                    <a:pt x="9119" y="16645"/>
                    <a:pt x="9197" y="16683"/>
                    <a:pt x="9272" y="16683"/>
                  </a:cubicBezTo>
                  <a:cubicBezTo>
                    <a:pt x="9319" y="16683"/>
                    <a:pt x="9366" y="16668"/>
                    <a:pt x="9399" y="16635"/>
                  </a:cubicBezTo>
                  <a:lnTo>
                    <a:pt x="29120" y="3722"/>
                  </a:lnTo>
                  <a:cubicBezTo>
                    <a:pt x="29735" y="3283"/>
                    <a:pt x="29823" y="2404"/>
                    <a:pt x="29296" y="1877"/>
                  </a:cubicBezTo>
                  <a:lnTo>
                    <a:pt x="27759" y="340"/>
                  </a:lnTo>
                  <a:cubicBezTo>
                    <a:pt x="27526" y="107"/>
                    <a:pt x="27217" y="0"/>
                    <a:pt x="26910" y="0"/>
                  </a:cubicBezTo>
                  <a:close/>
                </a:path>
              </a:pathLst>
            </a:custGeom>
            <a:solidFill>
              <a:srgbClr val="FFF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1250200" y="-311587"/>
              <a:ext cx="787325" cy="455175"/>
            </a:xfrm>
            <a:custGeom>
              <a:avLst/>
              <a:gdLst/>
              <a:ahLst/>
              <a:cxnLst/>
              <a:rect l="l" t="t" r="r" b="b"/>
              <a:pathLst>
                <a:path w="31493" h="18207" extrusionOk="0">
                  <a:moveTo>
                    <a:pt x="27652" y="1543"/>
                  </a:moveTo>
                  <a:cubicBezTo>
                    <a:pt x="27759" y="1543"/>
                    <a:pt x="27870" y="1584"/>
                    <a:pt x="27935" y="1648"/>
                  </a:cubicBezTo>
                  <a:lnTo>
                    <a:pt x="29516" y="3185"/>
                  </a:lnTo>
                  <a:cubicBezTo>
                    <a:pt x="29691" y="3361"/>
                    <a:pt x="29648" y="3668"/>
                    <a:pt x="29428" y="3800"/>
                  </a:cubicBezTo>
                  <a:lnTo>
                    <a:pt x="10059" y="16537"/>
                  </a:lnTo>
                  <a:lnTo>
                    <a:pt x="2065" y="8544"/>
                  </a:lnTo>
                  <a:lnTo>
                    <a:pt x="27539" y="1560"/>
                  </a:lnTo>
                  <a:cubicBezTo>
                    <a:pt x="27575" y="1548"/>
                    <a:pt x="27613" y="1543"/>
                    <a:pt x="27652" y="1543"/>
                  </a:cubicBezTo>
                  <a:close/>
                  <a:moveTo>
                    <a:pt x="27687" y="1"/>
                  </a:moveTo>
                  <a:cubicBezTo>
                    <a:pt x="27520" y="1"/>
                    <a:pt x="27353" y="23"/>
                    <a:pt x="27188" y="67"/>
                  </a:cubicBezTo>
                  <a:lnTo>
                    <a:pt x="835" y="7314"/>
                  </a:lnTo>
                  <a:cubicBezTo>
                    <a:pt x="484" y="7402"/>
                    <a:pt x="176" y="7665"/>
                    <a:pt x="88" y="8017"/>
                  </a:cubicBezTo>
                  <a:cubicBezTo>
                    <a:pt x="0" y="8368"/>
                    <a:pt x="88" y="8763"/>
                    <a:pt x="352" y="9027"/>
                  </a:cubicBezTo>
                  <a:lnTo>
                    <a:pt x="9268" y="17943"/>
                  </a:lnTo>
                  <a:cubicBezTo>
                    <a:pt x="9488" y="18119"/>
                    <a:pt x="9751" y="18206"/>
                    <a:pt x="10015" y="18206"/>
                  </a:cubicBezTo>
                  <a:cubicBezTo>
                    <a:pt x="10190" y="18206"/>
                    <a:pt x="10410" y="18162"/>
                    <a:pt x="10542" y="18075"/>
                  </a:cubicBezTo>
                  <a:lnTo>
                    <a:pt x="30306" y="5118"/>
                  </a:lnTo>
                  <a:cubicBezTo>
                    <a:pt x="31317" y="4459"/>
                    <a:pt x="31492" y="3010"/>
                    <a:pt x="30614" y="2131"/>
                  </a:cubicBezTo>
                  <a:lnTo>
                    <a:pt x="29077" y="594"/>
                  </a:lnTo>
                  <a:cubicBezTo>
                    <a:pt x="28681" y="199"/>
                    <a:pt x="28187" y="1"/>
                    <a:pt x="276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842875" y="-370812"/>
              <a:ext cx="1064250" cy="1045800"/>
            </a:xfrm>
            <a:custGeom>
              <a:avLst/>
              <a:gdLst/>
              <a:ahLst/>
              <a:cxnLst/>
              <a:rect l="l" t="t" r="r" b="b"/>
              <a:pathLst>
                <a:path w="42570" h="41832" extrusionOk="0">
                  <a:moveTo>
                    <a:pt x="3361" y="1"/>
                  </a:moveTo>
                  <a:cubicBezTo>
                    <a:pt x="1497" y="1"/>
                    <a:pt x="1" y="1905"/>
                    <a:pt x="745" y="3841"/>
                  </a:cubicBezTo>
                  <a:cubicBezTo>
                    <a:pt x="2590" y="8585"/>
                    <a:pt x="4523" y="12011"/>
                    <a:pt x="8959" y="16491"/>
                  </a:cubicBezTo>
                  <a:lnTo>
                    <a:pt x="13922" y="21410"/>
                  </a:lnTo>
                  <a:lnTo>
                    <a:pt x="34960" y="38979"/>
                  </a:lnTo>
                  <a:cubicBezTo>
                    <a:pt x="36541" y="40296"/>
                    <a:pt x="38386" y="41262"/>
                    <a:pt x="40406" y="41790"/>
                  </a:cubicBezTo>
                  <a:cubicBezTo>
                    <a:pt x="40530" y="41818"/>
                    <a:pt x="40653" y="41832"/>
                    <a:pt x="40773" y="41832"/>
                  </a:cubicBezTo>
                  <a:cubicBezTo>
                    <a:pt x="41761" y="41832"/>
                    <a:pt x="42569" y="40914"/>
                    <a:pt x="42295" y="39857"/>
                  </a:cubicBezTo>
                  <a:cubicBezTo>
                    <a:pt x="41768" y="37881"/>
                    <a:pt x="40846" y="35992"/>
                    <a:pt x="39528" y="34411"/>
                  </a:cubicBezTo>
                  <a:lnTo>
                    <a:pt x="21959" y="13372"/>
                  </a:lnTo>
                  <a:lnTo>
                    <a:pt x="16996" y="8409"/>
                  </a:lnTo>
                  <a:cubicBezTo>
                    <a:pt x="12560" y="3973"/>
                    <a:pt x="9134" y="2040"/>
                    <a:pt x="4391" y="196"/>
                  </a:cubicBezTo>
                  <a:cubicBezTo>
                    <a:pt x="4043" y="62"/>
                    <a:pt x="3696" y="1"/>
                    <a:pt x="33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19625" y="-389937"/>
              <a:ext cx="1109175" cy="1084750"/>
            </a:xfrm>
            <a:custGeom>
              <a:avLst/>
              <a:gdLst/>
              <a:ahLst/>
              <a:cxnLst/>
              <a:rect l="l" t="t" r="r" b="b"/>
              <a:pathLst>
                <a:path w="44367" h="43390" extrusionOk="0">
                  <a:moveTo>
                    <a:pt x="4297" y="1531"/>
                  </a:moveTo>
                  <a:cubicBezTo>
                    <a:pt x="4531" y="1531"/>
                    <a:pt x="4773" y="1573"/>
                    <a:pt x="5013" y="1664"/>
                  </a:cubicBezTo>
                  <a:cubicBezTo>
                    <a:pt x="9713" y="3333"/>
                    <a:pt x="13929" y="6100"/>
                    <a:pt x="17399" y="9701"/>
                  </a:cubicBezTo>
                  <a:lnTo>
                    <a:pt x="22318" y="14664"/>
                  </a:lnTo>
                  <a:lnTo>
                    <a:pt x="39887" y="35659"/>
                  </a:lnTo>
                  <a:cubicBezTo>
                    <a:pt x="41117" y="37196"/>
                    <a:pt x="41995" y="38953"/>
                    <a:pt x="42522" y="40842"/>
                  </a:cubicBezTo>
                  <a:cubicBezTo>
                    <a:pt x="42566" y="41105"/>
                    <a:pt x="42478" y="41413"/>
                    <a:pt x="42303" y="41588"/>
                  </a:cubicBezTo>
                  <a:cubicBezTo>
                    <a:pt x="42140" y="41751"/>
                    <a:pt x="41953" y="41842"/>
                    <a:pt x="41742" y="41842"/>
                  </a:cubicBezTo>
                  <a:cubicBezTo>
                    <a:pt x="41668" y="41842"/>
                    <a:pt x="41592" y="41831"/>
                    <a:pt x="41512" y="41808"/>
                  </a:cubicBezTo>
                  <a:cubicBezTo>
                    <a:pt x="39623" y="41325"/>
                    <a:pt x="37867" y="40446"/>
                    <a:pt x="36373" y="39173"/>
                  </a:cubicBezTo>
                  <a:lnTo>
                    <a:pt x="15335" y="21604"/>
                  </a:lnTo>
                  <a:lnTo>
                    <a:pt x="10416" y="16685"/>
                  </a:lnTo>
                  <a:cubicBezTo>
                    <a:pt x="6814" y="13259"/>
                    <a:pt x="4047" y="8998"/>
                    <a:pt x="2378" y="4343"/>
                  </a:cubicBezTo>
                  <a:cubicBezTo>
                    <a:pt x="1817" y="2921"/>
                    <a:pt x="2945" y="1531"/>
                    <a:pt x="4297" y="1531"/>
                  </a:cubicBezTo>
                  <a:close/>
                  <a:moveTo>
                    <a:pt x="4257" y="0"/>
                  </a:moveTo>
                  <a:cubicBezTo>
                    <a:pt x="1897" y="0"/>
                    <a:pt x="0" y="2419"/>
                    <a:pt x="929" y="4870"/>
                  </a:cubicBezTo>
                  <a:cubicBezTo>
                    <a:pt x="2773" y="9525"/>
                    <a:pt x="4706" y="13127"/>
                    <a:pt x="9362" y="17783"/>
                  </a:cubicBezTo>
                  <a:lnTo>
                    <a:pt x="14281" y="22702"/>
                  </a:lnTo>
                  <a:lnTo>
                    <a:pt x="35363" y="40358"/>
                  </a:lnTo>
                  <a:cubicBezTo>
                    <a:pt x="37076" y="41764"/>
                    <a:pt x="39009" y="42730"/>
                    <a:pt x="41161" y="43301"/>
                  </a:cubicBezTo>
                  <a:cubicBezTo>
                    <a:pt x="41336" y="43345"/>
                    <a:pt x="41512" y="43345"/>
                    <a:pt x="41732" y="43389"/>
                  </a:cubicBezTo>
                  <a:lnTo>
                    <a:pt x="41732" y="43345"/>
                  </a:lnTo>
                  <a:cubicBezTo>
                    <a:pt x="43225" y="43345"/>
                    <a:pt x="44367" y="41940"/>
                    <a:pt x="43972" y="40446"/>
                  </a:cubicBezTo>
                  <a:cubicBezTo>
                    <a:pt x="43445" y="38338"/>
                    <a:pt x="42434" y="36362"/>
                    <a:pt x="41029" y="34693"/>
                  </a:cubicBezTo>
                  <a:lnTo>
                    <a:pt x="23460" y="13610"/>
                  </a:lnTo>
                  <a:lnTo>
                    <a:pt x="18497" y="8647"/>
                  </a:lnTo>
                  <a:cubicBezTo>
                    <a:pt x="13842" y="3991"/>
                    <a:pt x="10240" y="2015"/>
                    <a:pt x="5584" y="258"/>
                  </a:cubicBezTo>
                  <a:cubicBezTo>
                    <a:pt x="5136" y="81"/>
                    <a:pt x="4688" y="0"/>
                    <a:pt x="4257" y="0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1609250" y="385463"/>
              <a:ext cx="403025" cy="396025"/>
            </a:xfrm>
            <a:custGeom>
              <a:avLst/>
              <a:gdLst/>
              <a:ahLst/>
              <a:cxnLst/>
              <a:rect l="l" t="t" r="r" b="b"/>
              <a:pathLst>
                <a:path w="16121" h="15841" extrusionOk="0">
                  <a:moveTo>
                    <a:pt x="11937" y="1"/>
                  </a:moveTo>
                  <a:cubicBezTo>
                    <a:pt x="11663" y="1"/>
                    <a:pt x="11387" y="39"/>
                    <a:pt x="11113" y="119"/>
                  </a:cubicBezTo>
                  <a:lnTo>
                    <a:pt x="3427" y="2315"/>
                  </a:lnTo>
                  <a:cubicBezTo>
                    <a:pt x="2987" y="2447"/>
                    <a:pt x="2592" y="2798"/>
                    <a:pt x="2460" y="3281"/>
                  </a:cubicBezTo>
                  <a:lnTo>
                    <a:pt x="264" y="10968"/>
                  </a:lnTo>
                  <a:cubicBezTo>
                    <a:pt x="1" y="11978"/>
                    <a:pt x="264" y="13120"/>
                    <a:pt x="1055" y="13866"/>
                  </a:cubicBezTo>
                  <a:lnTo>
                    <a:pt x="2812" y="15667"/>
                  </a:lnTo>
                  <a:cubicBezTo>
                    <a:pt x="2928" y="15784"/>
                    <a:pt x="3088" y="15840"/>
                    <a:pt x="3249" y="15840"/>
                  </a:cubicBezTo>
                  <a:cubicBezTo>
                    <a:pt x="3451" y="15840"/>
                    <a:pt x="3656" y="15751"/>
                    <a:pt x="3778" y="15579"/>
                  </a:cubicBezTo>
                  <a:lnTo>
                    <a:pt x="8609" y="8859"/>
                  </a:lnTo>
                  <a:cubicBezTo>
                    <a:pt x="8741" y="8684"/>
                    <a:pt x="8829" y="8596"/>
                    <a:pt x="8961" y="8508"/>
                  </a:cubicBezTo>
                  <a:lnTo>
                    <a:pt x="15725" y="3633"/>
                  </a:lnTo>
                  <a:cubicBezTo>
                    <a:pt x="16076" y="3413"/>
                    <a:pt x="16120" y="2930"/>
                    <a:pt x="15813" y="2666"/>
                  </a:cubicBezTo>
                  <a:lnTo>
                    <a:pt x="14056" y="866"/>
                  </a:lnTo>
                  <a:cubicBezTo>
                    <a:pt x="13470" y="313"/>
                    <a:pt x="12717" y="1"/>
                    <a:pt x="1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1588400" y="365938"/>
              <a:ext cx="445825" cy="435375"/>
            </a:xfrm>
            <a:custGeom>
              <a:avLst/>
              <a:gdLst/>
              <a:ahLst/>
              <a:cxnLst/>
              <a:rect l="l" t="t" r="r" b="b"/>
              <a:pathLst>
                <a:path w="17833" h="17415" extrusionOk="0">
                  <a:moveTo>
                    <a:pt x="12781" y="1603"/>
                  </a:moveTo>
                  <a:cubicBezTo>
                    <a:pt x="13352" y="1603"/>
                    <a:pt x="13880" y="1866"/>
                    <a:pt x="14275" y="2262"/>
                  </a:cubicBezTo>
                  <a:lnTo>
                    <a:pt x="15900" y="3931"/>
                  </a:lnTo>
                  <a:lnTo>
                    <a:pt x="9312" y="8674"/>
                  </a:lnTo>
                  <a:cubicBezTo>
                    <a:pt x="9136" y="8806"/>
                    <a:pt x="8960" y="8982"/>
                    <a:pt x="8785" y="9201"/>
                  </a:cubicBezTo>
                  <a:lnTo>
                    <a:pt x="4041" y="15789"/>
                  </a:lnTo>
                  <a:lnTo>
                    <a:pt x="2372" y="14164"/>
                  </a:lnTo>
                  <a:cubicBezTo>
                    <a:pt x="1845" y="13593"/>
                    <a:pt x="1625" y="12759"/>
                    <a:pt x="1845" y="12012"/>
                  </a:cubicBezTo>
                  <a:lnTo>
                    <a:pt x="4041" y="4326"/>
                  </a:lnTo>
                  <a:cubicBezTo>
                    <a:pt x="4085" y="4106"/>
                    <a:pt x="4261" y="3931"/>
                    <a:pt x="4480" y="3843"/>
                  </a:cubicBezTo>
                  <a:lnTo>
                    <a:pt x="12167" y="1647"/>
                  </a:lnTo>
                  <a:cubicBezTo>
                    <a:pt x="12342" y="1603"/>
                    <a:pt x="12562" y="1603"/>
                    <a:pt x="12781" y="1603"/>
                  </a:cubicBezTo>
                  <a:close/>
                  <a:moveTo>
                    <a:pt x="12787" y="1"/>
                  </a:moveTo>
                  <a:cubicBezTo>
                    <a:pt x="12446" y="1"/>
                    <a:pt x="12104" y="50"/>
                    <a:pt x="11771" y="153"/>
                  </a:cubicBezTo>
                  <a:lnTo>
                    <a:pt x="4085" y="2349"/>
                  </a:lnTo>
                  <a:cubicBezTo>
                    <a:pt x="3338" y="2569"/>
                    <a:pt x="2767" y="3140"/>
                    <a:pt x="2548" y="3843"/>
                  </a:cubicBezTo>
                  <a:lnTo>
                    <a:pt x="352" y="11529"/>
                  </a:lnTo>
                  <a:cubicBezTo>
                    <a:pt x="0" y="12847"/>
                    <a:pt x="352" y="14252"/>
                    <a:pt x="1318" y="15174"/>
                  </a:cubicBezTo>
                  <a:lnTo>
                    <a:pt x="3119" y="16975"/>
                  </a:lnTo>
                  <a:cubicBezTo>
                    <a:pt x="3382" y="17239"/>
                    <a:pt x="3734" y="17371"/>
                    <a:pt x="4085" y="17414"/>
                  </a:cubicBezTo>
                  <a:lnTo>
                    <a:pt x="4261" y="17327"/>
                  </a:lnTo>
                  <a:cubicBezTo>
                    <a:pt x="4656" y="17283"/>
                    <a:pt x="5007" y="17107"/>
                    <a:pt x="5271" y="16800"/>
                  </a:cubicBezTo>
                  <a:lnTo>
                    <a:pt x="10102" y="10036"/>
                  </a:lnTo>
                  <a:cubicBezTo>
                    <a:pt x="10146" y="9948"/>
                    <a:pt x="10234" y="9904"/>
                    <a:pt x="10278" y="9860"/>
                  </a:cubicBezTo>
                  <a:lnTo>
                    <a:pt x="17042" y="4985"/>
                  </a:lnTo>
                  <a:cubicBezTo>
                    <a:pt x="17745" y="4502"/>
                    <a:pt x="17832" y="3491"/>
                    <a:pt x="17218" y="2876"/>
                  </a:cubicBezTo>
                  <a:lnTo>
                    <a:pt x="15417" y="1076"/>
                  </a:lnTo>
                  <a:cubicBezTo>
                    <a:pt x="14703" y="394"/>
                    <a:pt x="13750" y="1"/>
                    <a:pt x="12787" y="1"/>
                  </a:cubicBezTo>
                  <a:close/>
                </a:path>
              </a:pathLst>
            </a:custGeom>
            <a:solidFill>
              <a:srgbClr val="462B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1229325" y="-83487"/>
              <a:ext cx="260275" cy="278425"/>
            </a:xfrm>
            <a:custGeom>
              <a:avLst/>
              <a:gdLst/>
              <a:ahLst/>
              <a:cxnLst/>
              <a:rect l="l" t="t" r="r" b="b"/>
              <a:pathLst>
                <a:path w="10411" h="11137" extrusionOk="0">
                  <a:moveTo>
                    <a:pt x="859" y="0"/>
                  </a:moveTo>
                  <a:cubicBezTo>
                    <a:pt x="676" y="0"/>
                    <a:pt x="495" y="67"/>
                    <a:pt x="352" y="210"/>
                  </a:cubicBezTo>
                  <a:cubicBezTo>
                    <a:pt x="1" y="474"/>
                    <a:pt x="1" y="957"/>
                    <a:pt x="265" y="1308"/>
                  </a:cubicBezTo>
                  <a:lnTo>
                    <a:pt x="8961" y="10883"/>
                  </a:lnTo>
                  <a:cubicBezTo>
                    <a:pt x="9102" y="11048"/>
                    <a:pt x="9319" y="11137"/>
                    <a:pt x="9537" y="11137"/>
                  </a:cubicBezTo>
                  <a:cubicBezTo>
                    <a:pt x="9726" y="11137"/>
                    <a:pt x="9916" y="11070"/>
                    <a:pt x="10059" y="10927"/>
                  </a:cubicBezTo>
                  <a:cubicBezTo>
                    <a:pt x="10366" y="10664"/>
                    <a:pt x="10410" y="10180"/>
                    <a:pt x="10103" y="9829"/>
                  </a:cubicBezTo>
                  <a:lnTo>
                    <a:pt x="1450" y="254"/>
                  </a:lnTo>
                  <a:cubicBezTo>
                    <a:pt x="1286" y="90"/>
                    <a:pt x="1071" y="0"/>
                    <a:pt x="859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1116250" y="-208662"/>
              <a:ext cx="102125" cy="104400"/>
            </a:xfrm>
            <a:custGeom>
              <a:avLst/>
              <a:gdLst/>
              <a:ahLst/>
              <a:cxnLst/>
              <a:rect l="l" t="t" r="r" b="b"/>
              <a:pathLst>
                <a:path w="4085" h="4176" extrusionOk="0">
                  <a:moveTo>
                    <a:pt x="858" y="0"/>
                  </a:moveTo>
                  <a:cubicBezTo>
                    <a:pt x="675" y="0"/>
                    <a:pt x="494" y="67"/>
                    <a:pt x="351" y="210"/>
                  </a:cubicBezTo>
                  <a:cubicBezTo>
                    <a:pt x="44" y="474"/>
                    <a:pt x="0" y="1001"/>
                    <a:pt x="308" y="1308"/>
                  </a:cubicBezTo>
                  <a:lnTo>
                    <a:pt x="2635" y="3900"/>
                  </a:lnTo>
                  <a:cubicBezTo>
                    <a:pt x="2800" y="4088"/>
                    <a:pt x="3015" y="4175"/>
                    <a:pt x="3227" y="4175"/>
                  </a:cubicBezTo>
                  <a:cubicBezTo>
                    <a:pt x="3410" y="4175"/>
                    <a:pt x="3591" y="4110"/>
                    <a:pt x="3733" y="3987"/>
                  </a:cubicBezTo>
                  <a:cubicBezTo>
                    <a:pt x="4085" y="3680"/>
                    <a:pt x="4085" y="3197"/>
                    <a:pt x="3821" y="2889"/>
                  </a:cubicBezTo>
                  <a:lnTo>
                    <a:pt x="1449" y="254"/>
                  </a:lnTo>
                  <a:cubicBezTo>
                    <a:pt x="1285" y="89"/>
                    <a:pt x="1070" y="0"/>
                    <a:pt x="858" y="0"/>
                  </a:cubicBezTo>
                  <a:close/>
                </a:path>
              </a:pathLst>
            </a:custGeom>
            <a:solidFill>
              <a:srgbClr val="FDF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19;p19">
            <a:extLst>
              <a:ext uri="{FF2B5EF4-FFF2-40B4-BE49-F238E27FC236}">
                <a16:creationId xmlns:a16="http://schemas.microsoft.com/office/drawing/2014/main" id="{B8C80AB1-42E4-832D-DC04-9ED632116D30}"/>
              </a:ext>
            </a:extLst>
          </p:cNvPr>
          <p:cNvGrpSpPr/>
          <p:nvPr/>
        </p:nvGrpSpPr>
        <p:grpSpPr>
          <a:xfrm>
            <a:off x="7539395" y="2328020"/>
            <a:ext cx="754455" cy="707566"/>
            <a:chOff x="3661800" y="2911075"/>
            <a:chExt cx="655200" cy="655200"/>
          </a:xfrm>
        </p:grpSpPr>
        <p:sp>
          <p:nvSpPr>
            <p:cNvPr id="3" name="Google Shape;420;p19">
              <a:extLst>
                <a:ext uri="{FF2B5EF4-FFF2-40B4-BE49-F238E27FC236}">
                  <a16:creationId xmlns:a16="http://schemas.microsoft.com/office/drawing/2014/main" id="{2CA862F3-C8C6-105C-E99C-0826E0F93488}"/>
                </a:ext>
              </a:extLst>
            </p:cNvPr>
            <p:cNvSpPr/>
            <p:nvPr/>
          </p:nvSpPr>
          <p:spPr>
            <a:xfrm>
              <a:off x="3661800" y="2911075"/>
              <a:ext cx="655200" cy="655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21;p19">
              <a:extLst>
                <a:ext uri="{FF2B5EF4-FFF2-40B4-BE49-F238E27FC236}">
                  <a16:creationId xmlns:a16="http://schemas.microsoft.com/office/drawing/2014/main" id="{8886B8F6-7A33-2FCE-95A0-F2D64EBCE662}"/>
                </a:ext>
              </a:extLst>
            </p:cNvPr>
            <p:cNvGrpSpPr/>
            <p:nvPr/>
          </p:nvGrpSpPr>
          <p:grpSpPr>
            <a:xfrm>
              <a:off x="3758647" y="2984235"/>
              <a:ext cx="416261" cy="504289"/>
              <a:chOff x="3198793" y="2709327"/>
              <a:chExt cx="369287" cy="447382"/>
            </a:xfrm>
          </p:grpSpPr>
          <p:grpSp>
            <p:nvGrpSpPr>
              <p:cNvPr id="5" name="Google Shape;422;p19">
                <a:extLst>
                  <a:ext uri="{FF2B5EF4-FFF2-40B4-BE49-F238E27FC236}">
                    <a16:creationId xmlns:a16="http://schemas.microsoft.com/office/drawing/2014/main" id="{62FD7E78-54E7-1095-3651-5EEA61AF65A6}"/>
                  </a:ext>
                </a:extLst>
              </p:cNvPr>
              <p:cNvGrpSpPr/>
              <p:nvPr/>
            </p:nvGrpSpPr>
            <p:grpSpPr>
              <a:xfrm>
                <a:off x="3198793" y="2723559"/>
                <a:ext cx="219279" cy="433143"/>
                <a:chOff x="3527539" y="4476677"/>
                <a:chExt cx="159232" cy="314510"/>
              </a:xfrm>
            </p:grpSpPr>
            <p:sp>
              <p:nvSpPr>
                <p:cNvPr id="9" name="Google Shape;423;p19">
                  <a:extLst>
                    <a:ext uri="{FF2B5EF4-FFF2-40B4-BE49-F238E27FC236}">
                      <a16:creationId xmlns:a16="http://schemas.microsoft.com/office/drawing/2014/main" id="{25671929-F653-752D-E6D4-3B9D3E98D1BD}"/>
                    </a:ext>
                  </a:extLst>
                </p:cNvPr>
                <p:cNvSpPr/>
                <p:nvPr/>
              </p:nvSpPr>
              <p:spPr>
                <a:xfrm>
                  <a:off x="3527539" y="4536716"/>
                  <a:ext cx="159232" cy="25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41" h="155402" extrusionOk="0">
                      <a:moveTo>
                        <a:pt x="35360" y="0"/>
                      </a:moveTo>
                      <a:cubicBezTo>
                        <a:pt x="27173" y="0"/>
                        <a:pt x="21268" y="5220"/>
                        <a:pt x="17713" y="15527"/>
                      </a:cubicBezTo>
                      <a:cubicBezTo>
                        <a:pt x="15527" y="21921"/>
                        <a:pt x="1533" y="61750"/>
                        <a:pt x="1403" y="62174"/>
                      </a:cubicBezTo>
                      <a:cubicBezTo>
                        <a:pt x="0" y="66121"/>
                        <a:pt x="2088" y="70492"/>
                        <a:pt x="6068" y="71895"/>
                      </a:cubicBezTo>
                      <a:cubicBezTo>
                        <a:pt x="6895" y="72179"/>
                        <a:pt x="7739" y="72315"/>
                        <a:pt x="8570" y="72315"/>
                      </a:cubicBezTo>
                      <a:cubicBezTo>
                        <a:pt x="11735" y="72315"/>
                        <a:pt x="14703" y="70350"/>
                        <a:pt x="15788" y="67197"/>
                      </a:cubicBezTo>
                      <a:cubicBezTo>
                        <a:pt x="16245" y="65925"/>
                        <a:pt x="24661" y="42569"/>
                        <a:pt x="29358" y="29130"/>
                      </a:cubicBezTo>
                      <a:lnTo>
                        <a:pt x="29358" y="29130"/>
                      </a:lnTo>
                      <a:cubicBezTo>
                        <a:pt x="28869" y="33142"/>
                        <a:pt x="30272" y="24824"/>
                        <a:pt x="18431" y="85856"/>
                      </a:cubicBezTo>
                      <a:cubicBezTo>
                        <a:pt x="17941" y="88498"/>
                        <a:pt x="19964" y="90912"/>
                        <a:pt x="22606" y="90912"/>
                      </a:cubicBezTo>
                      <a:lnTo>
                        <a:pt x="28412" y="90912"/>
                      </a:lnTo>
                      <a:lnTo>
                        <a:pt x="28412" y="146235"/>
                      </a:lnTo>
                      <a:cubicBezTo>
                        <a:pt x="28412" y="151291"/>
                        <a:pt x="32522" y="155401"/>
                        <a:pt x="37578" y="155401"/>
                      </a:cubicBezTo>
                      <a:cubicBezTo>
                        <a:pt x="42634" y="155401"/>
                        <a:pt x="46745" y="151291"/>
                        <a:pt x="46745" y="146235"/>
                      </a:cubicBezTo>
                      <a:lnTo>
                        <a:pt x="46745" y="90912"/>
                      </a:lnTo>
                      <a:lnTo>
                        <a:pt x="50692" y="90912"/>
                      </a:lnTo>
                      <a:lnTo>
                        <a:pt x="50692" y="146235"/>
                      </a:lnTo>
                      <a:cubicBezTo>
                        <a:pt x="50692" y="151291"/>
                        <a:pt x="54769" y="155401"/>
                        <a:pt x="59825" y="155401"/>
                      </a:cubicBezTo>
                      <a:cubicBezTo>
                        <a:pt x="64881" y="155401"/>
                        <a:pt x="68991" y="151291"/>
                        <a:pt x="68991" y="146235"/>
                      </a:cubicBezTo>
                      <a:lnTo>
                        <a:pt x="68991" y="90912"/>
                      </a:lnTo>
                      <a:lnTo>
                        <a:pt x="74798" y="90912"/>
                      </a:lnTo>
                      <a:cubicBezTo>
                        <a:pt x="77472" y="90912"/>
                        <a:pt x="79462" y="88498"/>
                        <a:pt x="78973" y="85856"/>
                      </a:cubicBezTo>
                      <a:cubicBezTo>
                        <a:pt x="67262" y="25379"/>
                        <a:pt x="68535" y="32392"/>
                        <a:pt x="68143" y="29130"/>
                      </a:cubicBezTo>
                      <a:lnTo>
                        <a:pt x="68143" y="29130"/>
                      </a:lnTo>
                      <a:cubicBezTo>
                        <a:pt x="72873" y="42667"/>
                        <a:pt x="81028" y="65958"/>
                        <a:pt x="81485" y="67197"/>
                      </a:cubicBezTo>
                      <a:cubicBezTo>
                        <a:pt x="82570" y="70350"/>
                        <a:pt x="85538" y="72315"/>
                        <a:pt x="88687" y="72315"/>
                      </a:cubicBezTo>
                      <a:cubicBezTo>
                        <a:pt x="89513" y="72315"/>
                        <a:pt x="90352" y="72179"/>
                        <a:pt x="91173" y="71895"/>
                      </a:cubicBezTo>
                      <a:cubicBezTo>
                        <a:pt x="95152" y="70492"/>
                        <a:pt x="97240" y="66121"/>
                        <a:pt x="95870" y="62174"/>
                      </a:cubicBezTo>
                      <a:cubicBezTo>
                        <a:pt x="95707" y="61750"/>
                        <a:pt x="81746" y="21921"/>
                        <a:pt x="79560" y="15527"/>
                      </a:cubicBezTo>
                      <a:cubicBezTo>
                        <a:pt x="76005" y="5220"/>
                        <a:pt x="70068" y="0"/>
                        <a:pt x="6191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24;p19">
                  <a:extLst>
                    <a:ext uri="{FF2B5EF4-FFF2-40B4-BE49-F238E27FC236}">
                      <a16:creationId xmlns:a16="http://schemas.microsoft.com/office/drawing/2014/main" id="{4BC314C1-2161-F99D-CA0E-B2D5DF306BD2}"/>
                    </a:ext>
                  </a:extLst>
                </p:cNvPr>
                <p:cNvSpPr/>
                <p:nvPr/>
              </p:nvSpPr>
              <p:spPr>
                <a:xfrm>
                  <a:off x="3581381" y="4476677"/>
                  <a:ext cx="51814" cy="5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42" h="31610" extrusionOk="0">
                      <a:moveTo>
                        <a:pt x="15821" y="1"/>
                      </a:moveTo>
                      <a:cubicBezTo>
                        <a:pt x="7079" y="1"/>
                        <a:pt x="0" y="7079"/>
                        <a:pt x="0" y="15821"/>
                      </a:cubicBezTo>
                      <a:cubicBezTo>
                        <a:pt x="0" y="24531"/>
                        <a:pt x="7079" y="31609"/>
                        <a:pt x="15821" y="31609"/>
                      </a:cubicBezTo>
                      <a:cubicBezTo>
                        <a:pt x="24563" y="31609"/>
                        <a:pt x="31641" y="24531"/>
                        <a:pt x="31641" y="15821"/>
                      </a:cubicBezTo>
                      <a:cubicBezTo>
                        <a:pt x="31641" y="7079"/>
                        <a:pt x="24563" y="1"/>
                        <a:pt x="158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" name="Google Shape;425;p19">
                <a:extLst>
                  <a:ext uri="{FF2B5EF4-FFF2-40B4-BE49-F238E27FC236}">
                    <a16:creationId xmlns:a16="http://schemas.microsoft.com/office/drawing/2014/main" id="{2814E79D-9250-8E1A-B493-272E3FB96255}"/>
                  </a:ext>
                </a:extLst>
              </p:cNvPr>
              <p:cNvGrpSpPr/>
              <p:nvPr/>
            </p:nvGrpSpPr>
            <p:grpSpPr>
              <a:xfrm>
                <a:off x="3387719" y="2709327"/>
                <a:ext cx="180362" cy="447382"/>
                <a:chOff x="3343310" y="4475555"/>
                <a:chExt cx="127717" cy="316753"/>
              </a:xfrm>
            </p:grpSpPr>
            <p:sp>
              <p:nvSpPr>
                <p:cNvPr id="7" name="Google Shape;426;p19">
                  <a:extLst>
                    <a:ext uri="{FF2B5EF4-FFF2-40B4-BE49-F238E27FC236}">
                      <a16:creationId xmlns:a16="http://schemas.microsoft.com/office/drawing/2014/main" id="{2EC3E003-ACA0-215B-6C7D-B7108963A689}"/>
                    </a:ext>
                  </a:extLst>
                </p:cNvPr>
                <p:cNvSpPr/>
                <p:nvPr/>
              </p:nvSpPr>
              <p:spPr>
                <a:xfrm>
                  <a:off x="3343310" y="4535967"/>
                  <a:ext cx="127717" cy="25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95" h="156544" extrusionOk="0">
                      <a:moveTo>
                        <a:pt x="18496" y="1"/>
                      </a:moveTo>
                      <a:cubicBezTo>
                        <a:pt x="8514" y="1"/>
                        <a:pt x="359" y="8123"/>
                        <a:pt x="327" y="18105"/>
                      </a:cubicBezTo>
                      <a:lnTo>
                        <a:pt x="33" y="74537"/>
                      </a:lnTo>
                      <a:cubicBezTo>
                        <a:pt x="0" y="78778"/>
                        <a:pt x="3425" y="82235"/>
                        <a:pt x="7666" y="82268"/>
                      </a:cubicBezTo>
                      <a:lnTo>
                        <a:pt x="7731" y="82268"/>
                      </a:lnTo>
                      <a:cubicBezTo>
                        <a:pt x="11939" y="82268"/>
                        <a:pt x="15364" y="78843"/>
                        <a:pt x="15397" y="74635"/>
                      </a:cubicBezTo>
                      <a:lnTo>
                        <a:pt x="15691" y="18170"/>
                      </a:lnTo>
                      <a:cubicBezTo>
                        <a:pt x="15691" y="17341"/>
                        <a:pt x="16344" y="16668"/>
                        <a:pt x="17166" y="16668"/>
                      </a:cubicBezTo>
                      <a:cubicBezTo>
                        <a:pt x="17185" y="16668"/>
                        <a:pt x="17204" y="16669"/>
                        <a:pt x="17224" y="16669"/>
                      </a:cubicBezTo>
                      <a:cubicBezTo>
                        <a:pt x="18039" y="16669"/>
                        <a:pt x="18724" y="17355"/>
                        <a:pt x="18724" y="18170"/>
                      </a:cubicBezTo>
                      <a:lnTo>
                        <a:pt x="18724" y="147345"/>
                      </a:lnTo>
                      <a:cubicBezTo>
                        <a:pt x="18724" y="152433"/>
                        <a:pt x="22867" y="156543"/>
                        <a:pt x="27956" y="156543"/>
                      </a:cubicBezTo>
                      <a:cubicBezTo>
                        <a:pt x="33044" y="156543"/>
                        <a:pt x="37187" y="152433"/>
                        <a:pt x="37187" y="147345"/>
                      </a:cubicBezTo>
                      <a:lnTo>
                        <a:pt x="37187" y="73656"/>
                      </a:lnTo>
                      <a:lnTo>
                        <a:pt x="41167" y="73656"/>
                      </a:lnTo>
                      <a:lnTo>
                        <a:pt x="41167" y="147345"/>
                      </a:lnTo>
                      <a:cubicBezTo>
                        <a:pt x="41167" y="152433"/>
                        <a:pt x="45277" y="156543"/>
                        <a:pt x="50365" y="156543"/>
                      </a:cubicBezTo>
                      <a:cubicBezTo>
                        <a:pt x="55454" y="156543"/>
                        <a:pt x="59597" y="152433"/>
                        <a:pt x="59597" y="147345"/>
                      </a:cubicBezTo>
                      <a:cubicBezTo>
                        <a:pt x="59597" y="25477"/>
                        <a:pt x="59434" y="95153"/>
                        <a:pt x="59434" y="18300"/>
                      </a:cubicBezTo>
                      <a:cubicBezTo>
                        <a:pt x="59434" y="17420"/>
                        <a:pt x="60119" y="16702"/>
                        <a:pt x="60967" y="16669"/>
                      </a:cubicBezTo>
                      <a:cubicBezTo>
                        <a:pt x="60988" y="16669"/>
                        <a:pt x="61009" y="16668"/>
                        <a:pt x="61030" y="16668"/>
                      </a:cubicBezTo>
                      <a:cubicBezTo>
                        <a:pt x="61882" y="16668"/>
                        <a:pt x="62567" y="17310"/>
                        <a:pt x="62631" y="18170"/>
                      </a:cubicBezTo>
                      <a:lnTo>
                        <a:pt x="62598" y="74570"/>
                      </a:lnTo>
                      <a:cubicBezTo>
                        <a:pt x="62598" y="78810"/>
                        <a:pt x="66023" y="82268"/>
                        <a:pt x="70264" y="82268"/>
                      </a:cubicBezTo>
                      <a:cubicBezTo>
                        <a:pt x="74504" y="82268"/>
                        <a:pt x="77962" y="78843"/>
                        <a:pt x="77962" y="74602"/>
                      </a:cubicBezTo>
                      <a:lnTo>
                        <a:pt x="77994" y="18137"/>
                      </a:lnTo>
                      <a:cubicBezTo>
                        <a:pt x="77994" y="18137"/>
                        <a:pt x="77994" y="18105"/>
                        <a:pt x="77994" y="18105"/>
                      </a:cubicBezTo>
                      <a:cubicBezTo>
                        <a:pt x="77962" y="8123"/>
                        <a:pt x="69807" y="1"/>
                        <a:pt x="598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" name="Google Shape;427;p19">
                  <a:extLst>
                    <a:ext uri="{FF2B5EF4-FFF2-40B4-BE49-F238E27FC236}">
                      <a16:creationId xmlns:a16="http://schemas.microsoft.com/office/drawing/2014/main" id="{21107715-8828-299D-18FB-041019AF2991}"/>
                    </a:ext>
                  </a:extLst>
                </p:cNvPr>
                <p:cNvSpPr/>
                <p:nvPr/>
              </p:nvSpPr>
              <p:spPr>
                <a:xfrm>
                  <a:off x="3381341" y="4475555"/>
                  <a:ext cx="52189" cy="52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1" h="31838" extrusionOk="0">
                      <a:moveTo>
                        <a:pt x="15952" y="1"/>
                      </a:moveTo>
                      <a:cubicBezTo>
                        <a:pt x="7144" y="1"/>
                        <a:pt x="1" y="7112"/>
                        <a:pt x="1" y="15919"/>
                      </a:cubicBezTo>
                      <a:cubicBezTo>
                        <a:pt x="1" y="24694"/>
                        <a:pt x="7144" y="31838"/>
                        <a:pt x="15952" y="31838"/>
                      </a:cubicBezTo>
                      <a:cubicBezTo>
                        <a:pt x="24727" y="31838"/>
                        <a:pt x="31870" y="24694"/>
                        <a:pt x="31870" y="15919"/>
                      </a:cubicBezTo>
                      <a:cubicBezTo>
                        <a:pt x="31870" y="7112"/>
                        <a:pt x="24727" y="1"/>
                        <a:pt x="1595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CA93686-1410-1871-C9A5-2ADF5812EDD1}"/>
              </a:ext>
            </a:extLst>
          </p:cNvPr>
          <p:cNvSpPr/>
          <p:nvPr/>
        </p:nvSpPr>
        <p:spPr>
          <a:xfrm>
            <a:off x="7552187" y="1276023"/>
            <a:ext cx="752163" cy="7784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Dollar outline">
            <a:extLst>
              <a:ext uri="{FF2B5EF4-FFF2-40B4-BE49-F238E27FC236}">
                <a16:creationId xmlns:a16="http://schemas.microsoft.com/office/drawing/2014/main" id="{41EBA029-6B4B-919E-3DB0-3C3362B63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3201" y="1281310"/>
            <a:ext cx="747371" cy="747371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0CBC581-ADE8-DB9C-992A-86228576105D}"/>
              </a:ext>
            </a:extLst>
          </p:cNvPr>
          <p:cNvSpPr/>
          <p:nvPr/>
        </p:nvSpPr>
        <p:spPr>
          <a:xfrm>
            <a:off x="7556726" y="3377335"/>
            <a:ext cx="757606" cy="77841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Heart with solid fill">
            <a:extLst>
              <a:ext uri="{FF2B5EF4-FFF2-40B4-BE49-F238E27FC236}">
                <a16:creationId xmlns:a16="http://schemas.microsoft.com/office/drawing/2014/main" id="{C6BAA8A6-9E3A-AF43-3A04-3B4713C40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3678" y="3404094"/>
            <a:ext cx="763702" cy="7637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vels Infographics “by Slidego”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89649"/>
      </a:accent1>
      <a:accent2>
        <a:srgbClr val="FA7256"/>
      </a:accent2>
      <a:accent3>
        <a:srgbClr val="F7D380"/>
      </a:accent3>
      <a:accent4>
        <a:srgbClr val="F8B179"/>
      </a:accent4>
      <a:accent5>
        <a:srgbClr val="F54C19"/>
      </a:accent5>
      <a:accent6>
        <a:srgbClr val="FF4B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On-screen Show (16:9)</PresentationFormat>
  <Paragraphs>123</Paragraphs>
  <Slides>14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Fira Sans Extra Condensed</vt:lpstr>
      <vt:lpstr>Cambria Math</vt:lpstr>
      <vt:lpstr>Arial</vt:lpstr>
      <vt:lpstr>Fira Sans Extra Condensed SemiBold</vt:lpstr>
      <vt:lpstr>Vivaldi</vt:lpstr>
      <vt:lpstr>Fira Sans Extra Condensed Medium</vt:lpstr>
      <vt:lpstr>Roboto</vt:lpstr>
      <vt:lpstr>Travels Infographics “by Slidego”</vt:lpstr>
      <vt:lpstr>White Lotus Martha’s Vineyard</vt:lpstr>
      <vt:lpstr>The Problem:  VIP Transportation</vt:lpstr>
      <vt:lpstr>The Solution:  White Lotus Charter Flights</vt:lpstr>
      <vt:lpstr>The Data</vt:lpstr>
      <vt:lpstr>Analysis Part 1 – Zeroing In</vt:lpstr>
      <vt:lpstr>Analysis Part 2 - Safety Score</vt:lpstr>
      <vt:lpstr>A Look at the Numbers</vt:lpstr>
      <vt:lpstr>Visualizations – The Safety Score</vt:lpstr>
      <vt:lpstr>The Right Choice</vt:lpstr>
      <vt:lpstr>Visualizations – Aircraft Specifications</vt:lpstr>
      <vt:lpstr>Interiors</vt:lpstr>
      <vt:lpstr>Conclusion – Aircraft Recommendations</vt:lpstr>
      <vt:lpstr>Questions?</vt:lpstr>
      <vt:lpstr>The Solution:  White Lotus Charter Flights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Lotus Martha’s Vineyard</dc:title>
  <cp:lastModifiedBy>Norman Jen</cp:lastModifiedBy>
  <cp:revision>1</cp:revision>
  <dcterms:modified xsi:type="dcterms:W3CDTF">2024-01-26T01:23:17Z</dcterms:modified>
</cp:coreProperties>
</file>