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01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9F6AE2-2BD6-4101-903D-31D5EE93BDD2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1CD2E-63A9-4367-A6A6-A3A09B3CB0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INTERNSHIP ACTIVITIES</a:t>
            </a:r>
            <a:endParaRPr lang="en-US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By BEKAP NGOUNOU SYNTIA 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4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85802"/>
            <a:ext cx="10396882" cy="714374"/>
          </a:xfrm>
        </p:spPr>
        <p:txBody>
          <a:bodyPr>
            <a:normAutofit/>
          </a:bodyPr>
          <a:lstStyle/>
          <a:p>
            <a:pPr algn="ctr"/>
            <a:r>
              <a:rPr lang="en-CA" sz="3600" dirty="0" smtClean="0"/>
              <a:t>Html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977" y="1647825"/>
            <a:ext cx="10394706" cy="394583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CA" sz="1800" cap="none" dirty="0" smtClean="0"/>
          </a:p>
          <a:p>
            <a:pPr marL="0" indent="0" algn="ctr">
              <a:buNone/>
            </a:pPr>
            <a:r>
              <a:rPr lang="en-CA" sz="2300" cap="none" dirty="0" smtClean="0">
                <a:latin typeface="Impact" panose="020B0806030902050204" pitchFamily="34" charset="0"/>
              </a:rPr>
              <a:t>INTRODUCTION</a:t>
            </a:r>
          </a:p>
          <a:p>
            <a:endParaRPr lang="en-CA" sz="18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is a markup language to create webpages and define their structure.</a:t>
            </a:r>
          </a:p>
          <a:p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 html file is saved  with the extension </a:t>
            </a:r>
            <a:r>
              <a:rPr lang="en-CA" sz="19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.html</a:t>
            </a:r>
          </a:p>
          <a:p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 case insensitive language.</a:t>
            </a:r>
          </a:p>
          <a:p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&lt;!DOCTYPE html&gt; instructs the browser about the html version.</a:t>
            </a:r>
          </a:p>
          <a:p>
            <a:pPr marL="0" indent="0" algn="ctr">
              <a:buNone/>
            </a:pPr>
            <a:r>
              <a:rPr lang="en-CA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Text editors</a:t>
            </a:r>
            <a:endParaRPr lang="en-CA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900" cap="none" dirty="0">
                <a:latin typeface="Calibri" panose="020F0502020204030204" pitchFamily="34" charset="0"/>
                <a:cs typeface="Calibri" panose="020F0502020204030204" pitchFamily="34" charset="0"/>
              </a:rPr>
              <a:t>Html can be written in the following text </a:t>
            </a:r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editors; </a:t>
            </a:r>
            <a:r>
              <a:rPr lang="en-CA" sz="19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 studio code, atom, sublime text, notepad.</a:t>
            </a:r>
          </a:p>
          <a:p>
            <a:pPr marL="0" indent="0" algn="ctr">
              <a:buNone/>
            </a:pPr>
            <a:r>
              <a:rPr lang="en-CA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HTML COMMENT</a:t>
            </a:r>
          </a:p>
          <a:p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understand the code better and make it readable we use comment.</a:t>
            </a:r>
          </a:p>
          <a:p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sz="1900" cap="none" dirty="0">
                <a:latin typeface="Calibri" panose="020F0502020204030204" pitchFamily="34" charset="0"/>
                <a:cs typeface="Calibri" panose="020F0502020204030204" pitchFamily="34" charset="0"/>
              </a:rPr>
              <a:t>comment in html we use &lt;!– This is a comment </a:t>
            </a:r>
            <a:r>
              <a:rPr lang="en-CA" sz="1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--&gt;</a:t>
            </a:r>
          </a:p>
          <a:p>
            <a:pPr marL="0" indent="0" algn="ctr">
              <a:buNone/>
            </a:pPr>
            <a:r>
              <a:rPr lang="en-CA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ATTRIBUTES</a:t>
            </a:r>
          </a:p>
          <a:p>
            <a:r>
              <a:rPr lang="en-CA" sz="19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are properties associated to each tag.</a:t>
            </a:r>
          </a:p>
          <a:p>
            <a:endParaRPr lang="en-US" sz="1200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51" y="28575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CA" sz="3600" dirty="0" smtClean="0">
                <a:latin typeface="Impact" panose="020B0806030902050204" pitchFamily="34" charset="0"/>
              </a:rPr>
              <a:t>HTML ELEMENTS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425" y="1749071"/>
            <a:ext cx="10585207" cy="37659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CA" sz="1200" cap="none" dirty="0" smtClean="0">
              <a:latin typeface="+mj-lt"/>
              <a:cs typeface="Calibri" panose="020F0502020204030204" pitchFamily="34" charset="0"/>
            </a:endParaRP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element are created using tags and be nested.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tags are self closing while others have a start and an end tag.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&lt;body&gt;This is the body&lt;/body&gt;, &lt;hr&gt;, &lt;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&gt;, &lt;p&gt;…&lt;/p&gt;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elements can contain attributes that can help refer to a particular element when styling it.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can be categorised into two: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b="1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level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starts on a new line and end before the new line.</a:t>
            </a:r>
          </a:p>
          <a:p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Takes up a full block and add structure to the webpage.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include: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&lt;P&gt;, &lt;div&gt;, &lt;</a:t>
            </a:r>
            <a:r>
              <a:rPr lang="en-CA" sz="1200" i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b="1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inline level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Takes up what is required and add meaning to the web page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include: 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&lt;span&gt;, &lt;a&gt;, &lt;</a:t>
            </a:r>
            <a:r>
              <a:rPr lang="en-CA" sz="1200" i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n-CA" sz="1200" cap="none" dirty="0" smtClean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smtClean="0"/>
              <a:t>CSS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063396"/>
            <a:ext cx="11080507" cy="3518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800" dirty="0" smtClean="0">
                <a:latin typeface="Impact" panose="020B080603090205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CSS ( </a:t>
            </a:r>
            <a:r>
              <a:rPr lang="en-CA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Cascading style sheet</a:t>
            </a:r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CA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is designed to make  the webpage presentable.</a:t>
            </a:r>
          </a:p>
          <a:p>
            <a:r>
              <a:rPr lang="en-CA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CSS editors are: </a:t>
            </a:r>
            <a:r>
              <a:rPr lang="en-CA" sz="14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atom, sublime text, expresso, komodo</a:t>
            </a:r>
            <a:r>
              <a:rPr lang="en-CA" sz="1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CA" sz="1400" i="1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sz="1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85801"/>
            <a:ext cx="10396882" cy="692238"/>
          </a:xfrm>
        </p:spPr>
        <p:txBody>
          <a:bodyPr>
            <a:normAutofit/>
          </a:bodyPr>
          <a:lstStyle/>
          <a:p>
            <a:pPr algn="ctr"/>
            <a:r>
              <a:rPr lang="en-CA" sz="3600" dirty="0" err="1" smtClean="0"/>
              <a:t>Css</a:t>
            </a:r>
            <a:endParaRPr lang="en-US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685926"/>
            <a:ext cx="10737607" cy="3688660"/>
          </a:xfrm>
        </p:spPr>
        <p:txBody>
          <a:bodyPr>
            <a:noAutofit/>
          </a:bodyPr>
          <a:lstStyle/>
          <a:p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There are 3 ways to   write  CSS;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Inline CSS</a:t>
            </a:r>
          </a:p>
          <a:p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It is uniquely applied on each element and has a lot of redundancy.</a:t>
            </a:r>
          </a:p>
          <a:p>
            <a:r>
              <a:rPr lang="en-CA" sz="12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 &lt;body style=“background-color: purple”&gt;This is the body&lt;/body&gt;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Internal CSS</a:t>
            </a:r>
          </a:p>
          <a:p>
            <a:r>
              <a:rPr lang="en-CA" sz="12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Styles are applied with the help of the style tag and it is placed in the head tag.</a:t>
            </a:r>
          </a:p>
          <a:p>
            <a:r>
              <a:rPr lang="en-CA" sz="12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It solves the problem  of redundancy.</a:t>
            </a:r>
          </a:p>
          <a:p>
            <a:r>
              <a:rPr lang="en-CA" sz="1200" i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2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 &lt;style&gt; p{color: red}&lt;/style&gt;</a:t>
            </a:r>
          </a:p>
          <a:p>
            <a:r>
              <a:rPr lang="en-CA" sz="1200" b="1" i="1" cap="none" dirty="0">
                <a:latin typeface="Calibri" panose="020F0502020204030204" pitchFamily="34" charset="0"/>
                <a:cs typeface="Calibri" panose="020F0502020204030204" pitchFamily="34" charset="0"/>
              </a:rPr>
              <a:t>External CSS</a:t>
            </a:r>
          </a:p>
          <a:p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We apply styles with the help of the </a:t>
            </a:r>
            <a:r>
              <a:rPr lang="en-CA" sz="1200" i="1" cap="none" dirty="0"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tag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another file is created the extension </a:t>
            </a:r>
            <a:r>
              <a:rPr lang="en-CA" sz="1200" b="1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CA" sz="1200" b="1" i="1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CA" sz="1200" b="1" i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 be used for more that one html file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&lt;link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=“stylesheet”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=“style.css”&gt;</a:t>
            </a:r>
            <a:endParaRPr lang="en-US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808149"/>
          </a:xfrm>
        </p:spPr>
        <p:txBody>
          <a:bodyPr>
            <a:normAutofit/>
          </a:bodyPr>
          <a:lstStyle/>
          <a:p>
            <a:pPr algn="ctr"/>
            <a:r>
              <a:rPr lang="en-CA" sz="3600" dirty="0" smtClean="0">
                <a:latin typeface="Impact" panose="020B0806030902050204" pitchFamily="34" charset="0"/>
              </a:rPr>
              <a:t>CSS SELECTOR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1805818"/>
            <a:ext cx="10394707" cy="3311189"/>
          </a:xfrm>
        </p:spPr>
        <p:txBody>
          <a:bodyPr>
            <a:noAutofit/>
          </a:bodyPr>
          <a:lstStyle/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 3 types of selectors: </a:t>
            </a:r>
            <a:r>
              <a:rPr lang="en-CA" sz="1200" b="1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element, class, id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of priority respectively.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If we want to select an id, we use </a:t>
            </a:r>
            <a:r>
              <a:rPr lang="en-CA" sz="1200" b="1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 #name{ property: value;} with &lt;h1 id=“name”&gt;heading&lt;/h1&gt;</a:t>
            </a:r>
          </a:p>
          <a:p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If we want to select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class, </a:t>
            </a:r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 “</a:t>
            </a:r>
            <a:r>
              <a:rPr lang="en-CA" sz="1200" b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.”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 .name{ property: value;} for &lt;h1 class=“</a:t>
            </a:r>
            <a:r>
              <a:rPr lang="en-CA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name”&gt;heading&lt;/h1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Sector are categorised into;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UNIVERSAL SELECTOR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target specific all the elements and it is represent by  a 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wild character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*{ font size:18px;} for &lt;h3&gt;hello&lt;/h3&gt;    &lt;p&gt; Buddy&lt;/p&gt;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to style all tags at once.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 SELECTOR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In order to minimize code we group element and style it at once.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h2,p{ color: red;}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DESCENDANT SELECTOR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combines two or more selectors together.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&lt;div id=“stop”&gt;&lt;div class=“</a:t>
            </a:r>
            <a:r>
              <a:rPr lang="en-US" sz="1200" cap="none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tart”&gt;hello&lt;/div&gt;&lt;/div&gt; </a:t>
            </a:r>
          </a:p>
          <a:p>
            <a:r>
              <a:rPr lang="en-US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#stop. Start{ property: value;}</a:t>
            </a:r>
            <a:endParaRPr lang="en-CA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err="1" smtClean="0">
                <a:latin typeface="Impact" panose="020B0806030902050204" pitchFamily="34" charset="0"/>
              </a:rPr>
              <a:t>Css</a:t>
            </a:r>
            <a:r>
              <a:rPr lang="en-CA" sz="3600" dirty="0" smtClean="0">
                <a:latin typeface="Impact" panose="020B0806030902050204" pitchFamily="34" charset="0"/>
              </a:rPr>
              <a:t> selector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Child </a:t>
            </a:r>
            <a:r>
              <a:rPr lang="en-CA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combinator</a:t>
            </a:r>
            <a:r>
              <a:rPr lang="en-CA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selector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 two or more selectors 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only targets immediate child.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it: &lt;div id=“out”&gt;&lt;div class=“in”&gt;Hi&lt;/div&gt;&lt;/div&gt;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#out&gt; .in { color: red;}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PSEUDO-CLASS SELECTOR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to target state of element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p:hover { color: blue;}     &lt;p&gt;hello&lt;/p&gt;</a:t>
            </a:r>
          </a:p>
          <a:p>
            <a:endParaRPr lang="en-US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 smtClean="0">
                <a:latin typeface="Impact" panose="020B0806030902050204" pitchFamily="34" charset="0"/>
              </a:rPr>
              <a:t>CSS COLOR</a:t>
            </a:r>
            <a:endParaRPr lang="en-US" sz="3600" dirty="0">
              <a:latin typeface="Impact" panose="020B080603090205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1800" dirty="0" err="1" smtClean="0">
                <a:latin typeface="Impact" panose="020B0806030902050204" pitchFamily="34" charset="0"/>
              </a:rPr>
              <a:t>Rgb</a:t>
            </a:r>
            <a:endParaRPr lang="en-CA" sz="1800" dirty="0" smtClean="0">
              <a:latin typeface="Impact" panose="020B0806030902050204" pitchFamily="34" charset="0"/>
            </a:endParaRP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takes 3 parameters which correspond 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 red, green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CA" sz="1200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 of each parameter may vary from 0 to 255.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rgb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(0,255,0); means color green</a:t>
            </a:r>
          </a:p>
          <a:p>
            <a:endParaRPr lang="en-US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1800" dirty="0" smtClean="0">
                <a:latin typeface="Impact" panose="020B0806030902050204" pitchFamily="34" charset="0"/>
              </a:rPr>
              <a:t>Hex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starts  with </a:t>
            </a:r>
            <a:r>
              <a:rPr lang="en-CA" sz="1200" b="1" i="1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and  comprises of 6 numbers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divided into 3 sets which correspond to red, green and blue.</a:t>
            </a: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 single set value can vary from  00 to </a:t>
            </a:r>
            <a:r>
              <a:rPr lang="en-CA" sz="1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ff</a:t>
            </a:r>
            <a:endParaRPr lang="en-CA" sz="1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E.g. #0000ff means color blue.</a:t>
            </a:r>
            <a:endParaRPr lang="en-US" sz="12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299</TotalTime>
  <Words>739</Words>
  <Application>Microsoft Office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Impact</vt:lpstr>
      <vt:lpstr>Parallaxe</vt:lpstr>
      <vt:lpstr>INTERNSHIP ACTIVITIES</vt:lpstr>
      <vt:lpstr>Html</vt:lpstr>
      <vt:lpstr>HTML ELEMENTS</vt:lpstr>
      <vt:lpstr>CSS</vt:lpstr>
      <vt:lpstr>Css</vt:lpstr>
      <vt:lpstr>CSS SELECTOR</vt:lpstr>
      <vt:lpstr>Css selector</vt:lpstr>
      <vt:lpstr>CSS COLOR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42</cp:revision>
  <dcterms:created xsi:type="dcterms:W3CDTF">2024-06-21T13:54:40Z</dcterms:created>
  <dcterms:modified xsi:type="dcterms:W3CDTF">2024-06-21T19:04:44Z</dcterms:modified>
</cp:coreProperties>
</file>