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B959-401A-459B-895C-0D10BF2BD9DF}" type="datetimeFigureOut">
              <a:rPr lang="bg-BG" smtClean="0"/>
              <a:t>6.1.2015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C76C-A2FA-4517-A9B6-493BF4AFF945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B959-401A-459B-895C-0D10BF2BD9DF}" type="datetimeFigureOut">
              <a:rPr lang="bg-BG" smtClean="0"/>
              <a:t>6.1.2015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C76C-A2FA-4517-A9B6-493BF4AFF9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B959-401A-459B-895C-0D10BF2BD9DF}" type="datetimeFigureOut">
              <a:rPr lang="bg-BG" smtClean="0"/>
              <a:t>6.1.2015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C76C-A2FA-4517-A9B6-493BF4AFF9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B959-401A-459B-895C-0D10BF2BD9DF}" type="datetimeFigureOut">
              <a:rPr lang="bg-BG" smtClean="0"/>
              <a:t>6.1.2015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C76C-A2FA-4517-A9B6-493BF4AFF9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B959-401A-459B-895C-0D10BF2BD9DF}" type="datetimeFigureOut">
              <a:rPr lang="bg-BG" smtClean="0"/>
              <a:t>6.1.2015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C76C-A2FA-4517-A9B6-493BF4AFF945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B959-401A-459B-895C-0D10BF2BD9DF}" type="datetimeFigureOut">
              <a:rPr lang="bg-BG" smtClean="0"/>
              <a:t>6.1.2015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C76C-A2FA-4517-A9B6-493BF4AFF9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B959-401A-459B-895C-0D10BF2BD9DF}" type="datetimeFigureOut">
              <a:rPr lang="bg-BG" smtClean="0"/>
              <a:t>6.1.2015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C76C-A2FA-4517-A9B6-493BF4AFF9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B959-401A-459B-895C-0D10BF2BD9DF}" type="datetimeFigureOut">
              <a:rPr lang="bg-BG" smtClean="0"/>
              <a:t>6.1.2015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C76C-A2FA-4517-A9B6-493BF4AFF9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B959-401A-459B-895C-0D10BF2BD9DF}" type="datetimeFigureOut">
              <a:rPr lang="bg-BG" smtClean="0"/>
              <a:t>6.1.2015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C76C-A2FA-4517-A9B6-493BF4AFF9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B959-401A-459B-895C-0D10BF2BD9DF}" type="datetimeFigureOut">
              <a:rPr lang="bg-BG" smtClean="0"/>
              <a:t>6.1.2015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C76C-A2FA-4517-A9B6-493BF4AFF94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B959-401A-459B-895C-0D10BF2BD9DF}" type="datetimeFigureOut">
              <a:rPr lang="bg-BG" smtClean="0"/>
              <a:t>6.1.2015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D8C76C-A2FA-4517-A9B6-493BF4AFF945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89B959-401A-459B-895C-0D10BF2BD9DF}" type="datetimeFigureOut">
              <a:rPr lang="bg-BG" smtClean="0"/>
              <a:t>6.1.2015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D8C76C-A2FA-4517-A9B6-493BF4AFF945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272808" cy="1758057"/>
          </a:xfrm>
          <a:noFill/>
          <a:ln>
            <a:noFill/>
          </a:ln>
        </p:spPr>
        <p:txBody>
          <a:bodyPr/>
          <a:lstStyle/>
          <a:p>
            <a:r>
              <a:rPr lang="en-US" spc="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BEKENSTEIN</a:t>
            </a:r>
            <a:endParaRPr lang="bg-BG" spc="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8064896" cy="1728192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High-Quality Code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</a:p>
          <a:p>
            <a:pPr algn="ctr"/>
            <a:r>
              <a:rPr lang="en-US" sz="2800" dirty="0"/>
              <a:t>https://github.com/Bekenstein-Team/BattleField</a:t>
            </a:r>
            <a:endParaRPr lang="bg-BG" sz="2800" dirty="0"/>
          </a:p>
          <a:p>
            <a:pPr algn="ctr"/>
            <a:endParaRPr lang="bg-BG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bg-B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Bekenstein</a:t>
            </a:r>
            <a:r>
              <a:rPr lang="en-US" dirty="0" smtClean="0"/>
              <a:t>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5050904" cy="45259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u="sng" dirty="0" smtClean="0"/>
              <a:t>Who is? </a:t>
            </a:r>
          </a:p>
          <a:p>
            <a:pPr algn="just"/>
            <a:endParaRPr lang="en-US" i="1" u="sng" dirty="0"/>
          </a:p>
          <a:p>
            <a:pPr algn="just"/>
            <a:r>
              <a:rPr lang="en-US" i="1" dirty="0" smtClean="0"/>
              <a:t>Jacob </a:t>
            </a:r>
            <a:r>
              <a:rPr lang="en-US" i="1" dirty="0" err="1" smtClean="0"/>
              <a:t>Bekenstein</a:t>
            </a:r>
            <a:endParaRPr lang="en-US" i="1" dirty="0" smtClean="0"/>
          </a:p>
          <a:p>
            <a:pPr algn="just"/>
            <a:endParaRPr lang="en-US" i="1" dirty="0"/>
          </a:p>
          <a:p>
            <a:pPr lvl="1" algn="just"/>
            <a:r>
              <a:rPr lang="en-US" sz="2200" dirty="0" smtClean="0"/>
              <a:t>Mexican-Israeli </a:t>
            </a:r>
            <a:r>
              <a:rPr lang="en-US" sz="2200" dirty="0"/>
              <a:t>theoretical </a:t>
            </a:r>
            <a:r>
              <a:rPr lang="en-US" sz="2200" dirty="0" smtClean="0"/>
              <a:t>physicist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 smtClean="0"/>
              <a:t>contribution </a:t>
            </a:r>
            <a:r>
              <a:rPr lang="en-US" sz="2200" dirty="0"/>
              <a:t>to the foundation of black hole thermodynamics </a:t>
            </a:r>
            <a:endParaRPr lang="en-US" sz="2200" dirty="0" smtClean="0"/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 smtClean="0"/>
              <a:t>to </a:t>
            </a:r>
            <a:r>
              <a:rPr lang="en-US" sz="2200" dirty="0"/>
              <a:t>other aspects of the connections between information and </a:t>
            </a:r>
            <a:r>
              <a:rPr lang="en-US" sz="2200" dirty="0" smtClean="0"/>
              <a:t>gravitation</a:t>
            </a:r>
            <a:endParaRPr lang="bg-BG" sz="2200" dirty="0"/>
          </a:p>
        </p:txBody>
      </p:sp>
      <p:pic>
        <p:nvPicPr>
          <p:cNvPr id="2050" name="Picture 2" descr="C:\Users\user\Desktop\news_bekenstein_main_sized_sas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16832"/>
            <a:ext cx="2838719" cy="393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Team </a:t>
            </a:r>
            <a:r>
              <a:rPr lang="en-US" dirty="0" err="1" smtClean="0"/>
              <a:t>Bekenstein</a:t>
            </a:r>
            <a:r>
              <a:rPr lang="en-US" dirty="0" smtClean="0"/>
              <a:t> – Who we are?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4834880" cy="413732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Momchil Dishev - </a:t>
            </a:r>
            <a:r>
              <a:rPr lang="en-US" sz="2400" u="sng" dirty="0" err="1" smtClean="0"/>
              <a:t>MomchilDishev</a:t>
            </a:r>
            <a:endParaRPr lang="en-US" sz="2400" u="sng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Zvezdelin</a:t>
            </a:r>
            <a:r>
              <a:rPr lang="en-US" sz="2400" dirty="0" smtClean="0"/>
              <a:t> </a:t>
            </a:r>
            <a:r>
              <a:rPr lang="en-US" sz="2400" dirty="0" err="1" smtClean="0"/>
              <a:t>Dimitrov</a:t>
            </a:r>
            <a:r>
              <a:rPr lang="en-US" sz="2400" dirty="0" smtClean="0"/>
              <a:t>  - </a:t>
            </a:r>
            <a:r>
              <a:rPr lang="en-US" sz="2400" u="sng" dirty="0" smtClean="0"/>
              <a:t>Tr00per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Christopher </a:t>
            </a:r>
            <a:r>
              <a:rPr lang="en-US" sz="2400" dirty="0" err="1"/>
              <a:t>Savov</a:t>
            </a:r>
            <a:r>
              <a:rPr lang="en-US" sz="2400" dirty="0"/>
              <a:t> - </a:t>
            </a:r>
            <a:r>
              <a:rPr lang="en-US" sz="2400" u="sng" dirty="0" smtClean="0"/>
              <a:t>f1mp3r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Hristo</a:t>
            </a:r>
            <a:r>
              <a:rPr lang="en-US" sz="2400" dirty="0" smtClean="0"/>
              <a:t> </a:t>
            </a:r>
            <a:r>
              <a:rPr lang="en-US" sz="2400" dirty="0" err="1"/>
              <a:t>Nikov</a:t>
            </a:r>
            <a:r>
              <a:rPr lang="en-US" sz="2400" dirty="0"/>
              <a:t> - </a:t>
            </a:r>
            <a:r>
              <a:rPr lang="en-US" sz="2400" u="sng" dirty="0" err="1" smtClean="0"/>
              <a:t>Icakis</a:t>
            </a:r>
            <a:endParaRPr lang="en-US" sz="2400" u="sng" dirty="0" smtClean="0"/>
          </a:p>
          <a:p>
            <a:endParaRPr lang="bg-BG" dirty="0"/>
          </a:p>
        </p:txBody>
      </p:sp>
      <p:pic>
        <p:nvPicPr>
          <p:cNvPr id="3074" name="Picture 2" descr="C:\Users\user\Desktop\kr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332" y="3861048"/>
            <a:ext cx="1793629" cy="179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icak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183" y="5077378"/>
            <a:ext cx="1776316" cy="147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troop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36912"/>
            <a:ext cx="1810459" cy="192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er\Pictures\Camera Roll\WIN_20140322_171738 (2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99" y="1700808"/>
            <a:ext cx="2149462" cy="149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50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user\Documents\Visual Studio 2013\Projects\teamwork- Bekenstein\trunk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1" y="3212976"/>
            <a:ext cx="794080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we have chosen?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176463"/>
          </a:xfrm>
        </p:spPr>
        <p:txBody>
          <a:bodyPr>
            <a:normAutofit/>
          </a:bodyPr>
          <a:lstStyle/>
          <a:p>
            <a:r>
              <a:rPr lang="en-US" dirty="0" smtClean="0"/>
              <a:t>Battle-Field Game</a:t>
            </a:r>
          </a:p>
          <a:p>
            <a:pPr lvl="1"/>
            <a:endParaRPr lang="en-US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Blow My Min’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862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Game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407768"/>
          </a:xfrm>
        </p:spPr>
        <p:txBody>
          <a:bodyPr/>
          <a:lstStyle/>
          <a:p>
            <a:pPr marL="365760" lvl="1" indent="0">
              <a:buNone/>
            </a:pPr>
            <a:r>
              <a:rPr lang="en-US" u="sng" dirty="0" smtClean="0"/>
              <a:t>How should be</a:t>
            </a:r>
            <a:r>
              <a:rPr lang="en-US" dirty="0"/>
              <a:t>	</a:t>
            </a:r>
            <a:r>
              <a:rPr lang="en-US" dirty="0" smtClean="0"/>
              <a:t>	and		</a:t>
            </a:r>
            <a:r>
              <a:rPr lang="en-US" u="sng" dirty="0" smtClean="0"/>
              <a:t>How it is</a:t>
            </a:r>
            <a:endParaRPr lang="bg-BG" u="sng" dirty="0"/>
          </a:p>
        </p:txBody>
      </p:sp>
      <p:pic>
        <p:nvPicPr>
          <p:cNvPr id="4098" name="Picture 2" descr="C:\Users\user\Documents\Visual Studio 2013\Projects\teamwork- Bekenstein\trunk\game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8" y="2708920"/>
            <a:ext cx="379343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ocuments\Visual Studio 2013\Projects\teamwork- Bekenstein\trunk\console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79086"/>
            <a:ext cx="4143003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we did?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Redesigned</a:t>
            </a:r>
            <a:r>
              <a:rPr lang="en-US" dirty="0"/>
              <a:t> the project </a:t>
            </a:r>
            <a:r>
              <a:rPr lang="en-US" dirty="0" smtClean="0"/>
              <a:t>structure</a:t>
            </a:r>
          </a:p>
          <a:p>
            <a:endParaRPr lang="en-US" dirty="0"/>
          </a:p>
          <a:p>
            <a:pPr lvl="0"/>
            <a:r>
              <a:rPr lang="en-US" b="1" dirty="0"/>
              <a:t>Reformatted</a:t>
            </a:r>
            <a:r>
              <a:rPr lang="en-US" dirty="0"/>
              <a:t> the source </a:t>
            </a:r>
            <a:r>
              <a:rPr lang="en-US" dirty="0" smtClean="0"/>
              <a:t>code</a:t>
            </a:r>
          </a:p>
          <a:p>
            <a:pPr lvl="0"/>
            <a:endParaRPr lang="en-US" u="none" strike="noStrike" dirty="0">
              <a:effectLst/>
            </a:endParaRPr>
          </a:p>
          <a:p>
            <a:pPr lvl="0"/>
            <a:r>
              <a:rPr lang="en-US" b="1" dirty="0"/>
              <a:t>Renamed</a:t>
            </a:r>
            <a:r>
              <a:rPr lang="en-US" dirty="0"/>
              <a:t> multiple </a:t>
            </a:r>
            <a:r>
              <a:rPr lang="en-US" dirty="0" smtClean="0"/>
              <a:t>variables</a:t>
            </a:r>
          </a:p>
          <a:p>
            <a:pPr lvl="0"/>
            <a:endParaRPr lang="en-US" u="none" strike="noStrike" dirty="0" smtClean="0">
              <a:effectLst/>
            </a:endParaRPr>
          </a:p>
          <a:p>
            <a:pPr lvl="0"/>
            <a:r>
              <a:rPr lang="en-US" b="1" dirty="0" smtClean="0"/>
              <a:t>Best HQ-Code </a:t>
            </a:r>
            <a:r>
              <a:rPr lang="en-US" dirty="0"/>
              <a:t>p</a:t>
            </a:r>
            <a:r>
              <a:rPr lang="en-US" dirty="0" smtClean="0"/>
              <a:t>ractices followed</a:t>
            </a:r>
          </a:p>
          <a:p>
            <a:pPr lvl="0"/>
            <a:endParaRPr lang="en-US" u="none" strike="noStrike" dirty="0">
              <a:effectLst/>
            </a:endParaRPr>
          </a:p>
          <a:p>
            <a:r>
              <a:rPr lang="en-US" dirty="0"/>
              <a:t>Designed and implemented </a:t>
            </a:r>
            <a:r>
              <a:rPr lang="en-US" b="1" dirty="0" smtClean="0"/>
              <a:t>Unit tests </a:t>
            </a:r>
          </a:p>
          <a:p>
            <a:endParaRPr lang="en-US" b="1" dirty="0"/>
          </a:p>
          <a:p>
            <a:r>
              <a:rPr lang="en-US" b="1" dirty="0" smtClean="0"/>
              <a:t>Documentation</a:t>
            </a:r>
            <a:r>
              <a:rPr lang="en-US" dirty="0" smtClean="0"/>
              <a:t> done</a:t>
            </a:r>
          </a:p>
          <a:p>
            <a:endParaRPr lang="en-US" b="1" dirty="0"/>
          </a:p>
          <a:p>
            <a:endParaRPr lang="bg-BG" dirty="0"/>
          </a:p>
          <a:p>
            <a:pPr lvl="0"/>
            <a:endParaRPr lang="bg-BG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66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Design and Structure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Old			and 			New</a:t>
            </a:r>
            <a:endParaRPr lang="bg-BG" dirty="0"/>
          </a:p>
        </p:txBody>
      </p:sp>
      <p:pic>
        <p:nvPicPr>
          <p:cNvPr id="5123" name="Picture 3" descr="C:\Users\user\Documents\Visual Studio 2013\Projects\teamwork- Bekenstein\trunk\good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32956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ocuments\Visual Studio 2013\Projects\teamwork- Bekenstein\trunk\bad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24450"/>
            <a:ext cx="5200651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Unit Tests</a:t>
            </a:r>
            <a:endParaRPr lang="bg-BG" dirty="0"/>
          </a:p>
        </p:txBody>
      </p:sp>
      <p:pic>
        <p:nvPicPr>
          <p:cNvPr id="6146" name="Picture 2" descr="C:\Users\user\Documents\Visual Studio 2013\Projects\teamwork- Bekenstein\trunk\cover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424936" cy="130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ocuments\Visual Studio 2013\Projects\teamwork- Bekenstein\trunk\testsPas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196" y="3998091"/>
            <a:ext cx="4147615" cy="130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84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/>
              <a:t>“ </a:t>
            </a:r>
            <a:r>
              <a:rPr lang="en-US" sz="2800" dirty="0" smtClean="0">
                <a:solidFill>
                  <a:schemeClr val="accent1"/>
                </a:solidFill>
              </a:rPr>
              <a:t>Don’t Repeat Yourself </a:t>
            </a:r>
            <a:r>
              <a:rPr lang="en-US" sz="2800" dirty="0" smtClean="0"/>
              <a:t>but </a:t>
            </a:r>
            <a:r>
              <a:rPr lang="en-US" sz="2800" dirty="0" smtClean="0">
                <a:solidFill>
                  <a:srgbClr val="FF0000"/>
                </a:solidFill>
              </a:rPr>
              <a:t>KISS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rgbClr val="FF0000"/>
                </a:solidFill>
              </a:rPr>
              <a:t>KISS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KISS </a:t>
            </a:r>
            <a:r>
              <a:rPr lang="en-US" sz="2800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Great thanks to Software University Bulgaria!</a:t>
            </a:r>
          </a:p>
          <a:p>
            <a:pPr marL="0" indent="0">
              <a:buNone/>
            </a:pPr>
            <a:endParaRPr lang="en-US" dirty="0" smtClean="0"/>
          </a:p>
          <a:p>
            <a:pPr marL="393192" lvl="1" indent="0" algn="ctr">
              <a:buNone/>
            </a:pPr>
            <a:r>
              <a:rPr lang="en-US" dirty="0" smtClean="0"/>
              <a:t>https</a:t>
            </a:r>
            <a:r>
              <a:rPr lang="en-US" dirty="0"/>
              <a:t>://softuni.bg/trainings/coursesinstances/details/9</a:t>
            </a:r>
          </a:p>
        </p:txBody>
      </p:sp>
    </p:spTree>
    <p:extLst>
      <p:ext uri="{BB962C8B-B14F-4D97-AF65-F5344CB8AC3E}">
        <p14:creationId xmlns:p14="http://schemas.microsoft.com/office/powerpoint/2010/main" val="16229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886</TotalTime>
  <Words>133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TEAM BEKENSTEIN</vt:lpstr>
      <vt:lpstr>What is Bekenstein?</vt:lpstr>
      <vt:lpstr>Team Bekenstein – Who we are?</vt:lpstr>
      <vt:lpstr>What we have chosen?</vt:lpstr>
      <vt:lpstr>The Game</vt:lpstr>
      <vt:lpstr>What we did?</vt:lpstr>
      <vt:lpstr>Design and Structure</vt:lpstr>
      <vt:lpstr>Unit Tests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dcterms:created xsi:type="dcterms:W3CDTF">2015-01-06T15:50:50Z</dcterms:created>
  <dcterms:modified xsi:type="dcterms:W3CDTF">2015-01-07T09:19:59Z</dcterms:modified>
</cp:coreProperties>
</file>