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15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9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939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738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038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85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077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33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45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81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24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816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33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463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29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2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24C9E3-3AC7-48B0-8AC0-06062941A26D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D01E-CF1B-403A-8003-D415FE98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282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" y="24306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smtClean="0"/>
              <a:t>Az energia terjedése Vezetéken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25156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1041" y="1678329"/>
            <a:ext cx="7576594" cy="2164466"/>
          </a:xfrm>
        </p:spPr>
        <p:txBody>
          <a:bodyPr>
            <a:normAutofit/>
          </a:bodyPr>
          <a:lstStyle/>
          <a:p>
            <a:r>
              <a:rPr lang="hu-HU" sz="2400" dirty="0"/>
              <a:t>Az elektromos vezetők olyan anyagok, amelyek szabadon mozgó, elektromosan töltött részecskéket tartalmaznak. Ezek eljutása az egyik helyről a másikra az elektromos áram.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361226" y="810227"/>
            <a:ext cx="414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Elektromos vezetők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3314702" y="3756790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0" i="0" dirty="0" smtClean="0">
                <a:effectLst/>
                <a:latin typeface="Arial" panose="020B0604020202020204" pitchFamily="34" charset="0"/>
              </a:rPr>
              <a:t>Az elektromos vezetőképesség az </a:t>
            </a:r>
            <a:r>
              <a:rPr lang="hu-HU" b="0" i="0" u="none" strike="noStrike" dirty="0" smtClean="0">
                <a:effectLst/>
                <a:latin typeface="Arial" panose="020B0604020202020204" pitchFamily="34" charset="0"/>
              </a:rPr>
              <a:t>ellenállás</a:t>
            </a:r>
            <a:r>
              <a:rPr lang="hu-HU" b="0" i="0" dirty="0" smtClean="0">
                <a:effectLst/>
                <a:latin typeface="Arial" panose="020B0604020202020204" pitchFamily="34" charset="0"/>
              </a:rPr>
              <a:t> </a:t>
            </a:r>
            <a:r>
              <a:rPr lang="hu-HU" b="0" i="0" dirty="0" err="1" smtClean="0">
                <a:effectLst/>
                <a:latin typeface="Arial" panose="020B0604020202020204" pitchFamily="34" charset="0"/>
              </a:rPr>
              <a:t>reciproka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9387068" y="5671595"/>
            <a:ext cx="256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 smtClean="0"/>
              <a:t>G = 1/R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571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4/SilverUSGOV.jpg/315px-SilverUSG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70" y="3966679"/>
            <a:ext cx="2435520" cy="129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8/Cu%2C29.jpg/125px-Cu%2C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97" y="3966680"/>
            <a:ext cx="2620562" cy="129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8/Al%2C13.jpg/125px-Al%2C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577" y="3966680"/>
            <a:ext cx="2461740" cy="129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1965" y="752355"/>
            <a:ext cx="782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A legjobb vezetőképességű anyagok</a:t>
            </a:r>
            <a:endParaRPr lang="hu-HU" sz="32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045119" y="3090440"/>
            <a:ext cx="1530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/>
              <a:t>Ezüst</a:t>
            </a:r>
            <a:endParaRPr lang="hu-HU" sz="44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5517823" y="3078864"/>
            <a:ext cx="1202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/>
              <a:t>Réz</a:t>
            </a:r>
            <a:endParaRPr lang="hu-HU" sz="44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8001393" y="3078863"/>
            <a:ext cx="3044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/>
              <a:t>Alumínium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38833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370390" y="555585"/>
            <a:ext cx="6539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A különféle anyagok elektromos vezetőképessége</a:t>
            </a:r>
          </a:p>
        </p:txBody>
      </p:sp>
      <p:sp>
        <p:nvSpPr>
          <p:cNvPr id="6" name="Téglalap 5"/>
          <p:cNvSpPr/>
          <p:nvPr/>
        </p:nvSpPr>
        <p:spPr>
          <a:xfrm>
            <a:off x="9167148" y="5263083"/>
            <a:ext cx="2214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4400" i="1" dirty="0"/>
              <a:t>σ</a:t>
            </a:r>
            <a:r>
              <a:rPr lang="hu-HU" sz="4400" b="0" i="1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4400" b="0" i="1" dirty="0" smtClean="0">
                <a:effectLst/>
                <a:latin typeface="Arial" panose="020B0604020202020204" pitchFamily="34" charset="0"/>
              </a:rPr>
              <a:t>=</a:t>
            </a:r>
            <a:r>
              <a:rPr lang="hu-HU" sz="4400" b="0" i="1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4400" b="0" i="1" dirty="0" smtClean="0">
                <a:effectLst/>
                <a:latin typeface="Arial" panose="020B0604020202020204" pitchFamily="34" charset="0"/>
              </a:rPr>
              <a:t>1/p</a:t>
            </a:r>
            <a:endParaRPr lang="hu-HU" sz="4400" dirty="0"/>
          </a:p>
        </p:txBody>
      </p:sp>
      <p:sp>
        <p:nvSpPr>
          <p:cNvPr id="9" name="Téglalap 8"/>
          <p:cNvSpPr/>
          <p:nvPr/>
        </p:nvSpPr>
        <p:spPr>
          <a:xfrm>
            <a:off x="547867" y="2106603"/>
            <a:ext cx="5621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i="0" dirty="0" smtClean="0">
                <a:effectLst/>
                <a:latin typeface="Arial" panose="020B0604020202020204" pitchFamily="34" charset="0"/>
              </a:rPr>
              <a:t>A különféle anyagokat elektromos vezetés szempontjából a </a:t>
            </a:r>
            <a:r>
              <a:rPr lang="hu-HU" b="0" i="1" dirty="0" smtClean="0">
                <a:effectLst/>
                <a:latin typeface="Arial" panose="020B0604020202020204" pitchFamily="34" charset="0"/>
              </a:rPr>
              <a:t>fajlagos vezetőképességgel</a:t>
            </a:r>
            <a:r>
              <a:rPr lang="hu-HU" b="0" i="0" dirty="0" smtClean="0">
                <a:effectLst/>
                <a:latin typeface="Arial" panose="020B0604020202020204" pitchFamily="34" charset="0"/>
              </a:rPr>
              <a:t> (</a:t>
            </a:r>
            <a:r>
              <a:rPr lang="hu-HU" b="0" i="0" dirty="0" err="1" smtClean="0">
                <a:effectLst/>
                <a:latin typeface="Arial" panose="020B0604020202020204" pitchFamily="34" charset="0"/>
              </a:rPr>
              <a:t>konduktivitás</a:t>
            </a:r>
            <a:r>
              <a:rPr lang="hu-HU" b="0" i="0" dirty="0" smtClean="0">
                <a:effectLst/>
                <a:latin typeface="Arial" panose="020B0604020202020204" pitchFamily="34" charset="0"/>
              </a:rPr>
              <a:t>) jellemzik, jele: </a:t>
            </a:r>
            <a:r>
              <a:rPr lang="el-GR" b="0" i="1" dirty="0" smtClean="0">
                <a:effectLst/>
                <a:latin typeface="Arial" panose="020B0604020202020204" pitchFamily="34" charset="0"/>
              </a:rPr>
              <a:t>σ</a:t>
            </a:r>
            <a:r>
              <a:rPr lang="el-GR" b="0" i="0" dirty="0" smtClean="0">
                <a:effectLst/>
                <a:latin typeface="Arial" panose="020B0604020202020204" pitchFamily="34" charset="0"/>
              </a:rPr>
              <a:t>. </a:t>
            </a:r>
            <a:r>
              <a:rPr lang="hu-HU" b="0" i="0" dirty="0" smtClean="0">
                <a:effectLst/>
                <a:latin typeface="Arial" panose="020B0604020202020204" pitchFamily="34" charset="0"/>
              </a:rPr>
              <a:t>A fajlagos vezetőképesség a </a:t>
            </a:r>
            <a:r>
              <a:rPr lang="hu-HU" b="0" i="0" u="none" strike="noStrike" dirty="0" smtClean="0">
                <a:effectLst/>
                <a:latin typeface="Arial" panose="020B0604020202020204" pitchFamily="34" charset="0"/>
              </a:rPr>
              <a:t>fajlagos elleállás</a:t>
            </a:r>
            <a:r>
              <a:rPr lang="hu-HU" b="0" i="0" dirty="0" smtClean="0">
                <a:effectLst/>
                <a:latin typeface="Arial" panose="020B0604020202020204" pitchFamily="34" charset="0"/>
              </a:rPr>
              <a:t> </a:t>
            </a:r>
            <a:r>
              <a:rPr lang="hu-HU" b="0" i="0" dirty="0" err="1" smtClean="0">
                <a:effectLst/>
                <a:latin typeface="Arial" panose="020B0604020202020204" pitchFamily="34" charset="0"/>
              </a:rPr>
              <a:t>reciproka</a:t>
            </a:r>
            <a:r>
              <a:rPr lang="hu-HU" b="0" i="0" dirty="0" smtClean="0">
                <a:effectLst/>
                <a:latin typeface="Arial" panose="020B0604020202020204" pitchFamily="34" charset="0"/>
              </a:rPr>
              <a:t>, képlettel: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9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61</Words>
  <Application>Microsoft Office PowerPoint</Application>
  <PresentationFormat>Szélesvásznú</PresentationFormat>
  <Paragraphs>12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PowerPoint-bemutató</vt:lpstr>
      <vt:lpstr>Az elektromos vezetők olyan anyagok, amelyek szabadon mozgó, elektromosan töltött részecskéket tartalmaznak. Ezek eljutása az egyik helyről a másikra az elektromos áram.</vt:lpstr>
      <vt:lpstr>PowerPoint-bemutató</vt:lpstr>
      <vt:lpstr>PowerPoint-bemutató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Bekényi Dávid</dc:creator>
  <cp:lastModifiedBy>Bekényi Dávid</cp:lastModifiedBy>
  <cp:revision>6</cp:revision>
  <dcterms:created xsi:type="dcterms:W3CDTF">2024-04-08T07:46:26Z</dcterms:created>
  <dcterms:modified xsi:type="dcterms:W3CDTF">2024-04-08T09:23:36Z</dcterms:modified>
</cp:coreProperties>
</file>