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2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29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8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15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3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04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194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30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16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5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008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249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96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40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974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899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71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83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23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487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4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4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90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5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71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B778BF-EC0D-470B-BF0E-7FB23377C8CC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9DAD63-3062-427D-89FE-D98C2C8D0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dirty="0" smtClean="0"/>
              <a:t>STLESS</a:t>
            </a:r>
            <a:endParaRPr kumimoji="1" lang="ja-JP" altLang="en-US" sz="8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371599"/>
          </a:xfrm>
        </p:spPr>
        <p:txBody>
          <a:bodyPr/>
          <a:lstStyle/>
          <a:p>
            <a:r>
              <a:rPr lang="en-US" altLang="ja-JP" dirty="0" smtClean="0"/>
              <a:t>A</a:t>
            </a:r>
            <a:r>
              <a:rPr lang="ja-JP" altLang="en-US" dirty="0" smtClean="0"/>
              <a:t>チーム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真鍋　山地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63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制作過程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cap="none" dirty="0" smtClean="0"/>
              <a:t>5</a:t>
            </a:r>
            <a:r>
              <a:rPr kumimoji="1" lang="ja-JP" altLang="en-US" cap="none" dirty="0" smtClean="0"/>
              <a:t>月　・　・　・　設計</a:t>
            </a:r>
            <a:endParaRPr kumimoji="1" lang="en-US" altLang="ja-JP" cap="none" dirty="0" smtClean="0"/>
          </a:p>
          <a:p>
            <a:r>
              <a:rPr lang="en-US" altLang="ja-JP" cap="none" dirty="0"/>
              <a:t>6</a:t>
            </a:r>
            <a:r>
              <a:rPr lang="ja-JP" altLang="en-US" cap="none" dirty="0" smtClean="0"/>
              <a:t>月　・　・　・　設計</a:t>
            </a:r>
            <a:endParaRPr lang="en-US" altLang="ja-JP" cap="none" dirty="0" smtClean="0"/>
          </a:p>
          <a:p>
            <a:r>
              <a:rPr kumimoji="1" lang="en-US" altLang="ja-JP" cap="none" dirty="0"/>
              <a:t>7</a:t>
            </a:r>
            <a:r>
              <a:rPr kumimoji="1" lang="ja-JP" altLang="en-US" cap="none" dirty="0" smtClean="0"/>
              <a:t>月　・　・　・　設計，入退店判定参考資料探し</a:t>
            </a:r>
            <a:endParaRPr kumimoji="1" lang="en-US" altLang="ja-JP" cap="none" dirty="0" smtClean="0"/>
          </a:p>
          <a:p>
            <a:r>
              <a:rPr kumimoji="1" lang="en-US" altLang="ja-JP" cap="none" dirty="0" smtClean="0"/>
              <a:t>8</a:t>
            </a:r>
            <a:r>
              <a:rPr kumimoji="1" lang="ja-JP" altLang="en-US" cap="none" dirty="0" smtClean="0"/>
              <a:t>月　・　・　・　企画発表</a:t>
            </a:r>
            <a:endParaRPr kumimoji="1" lang="en-US" altLang="ja-JP" cap="none" dirty="0" smtClean="0"/>
          </a:p>
          <a:p>
            <a:r>
              <a:rPr lang="en-US" altLang="ja-JP" cap="none" dirty="0"/>
              <a:t>9</a:t>
            </a:r>
            <a:r>
              <a:rPr lang="ja-JP" altLang="en-US" cap="none" dirty="0" smtClean="0"/>
              <a:t>月　・　・　・　設計</a:t>
            </a:r>
            <a:endParaRPr lang="en-US" altLang="ja-JP" cap="none" dirty="0" smtClean="0"/>
          </a:p>
          <a:p>
            <a:r>
              <a:rPr kumimoji="1" lang="en-US" altLang="ja-JP" cap="none" dirty="0"/>
              <a:t>10</a:t>
            </a:r>
            <a:r>
              <a:rPr kumimoji="1" lang="ja-JP" altLang="en-US" cap="none" dirty="0" smtClean="0"/>
              <a:t>月　・　・　・　設計，</a:t>
            </a:r>
            <a:r>
              <a:rPr kumimoji="1" lang="en-US" altLang="ja-JP" cap="none" dirty="0" smtClean="0"/>
              <a:t>Raspberry pi</a:t>
            </a:r>
            <a:r>
              <a:rPr lang="ja-JP" altLang="en-US" cap="none" dirty="0"/>
              <a:t> </a:t>
            </a:r>
            <a:r>
              <a:rPr lang="ja-JP" altLang="en-US" cap="none" dirty="0" smtClean="0"/>
              <a:t>・</a:t>
            </a:r>
            <a:r>
              <a:rPr lang="ja-JP" altLang="en-US" cap="none" dirty="0"/>
              <a:t> </a:t>
            </a:r>
            <a:r>
              <a:rPr lang="en-US" altLang="ja-JP" cap="none" dirty="0" smtClean="0"/>
              <a:t>Jetson</a:t>
            </a:r>
            <a:r>
              <a:rPr lang="ja-JP" altLang="en-US" cap="none" dirty="0" smtClean="0"/>
              <a:t> </a:t>
            </a:r>
            <a:r>
              <a:rPr lang="en-US" altLang="ja-JP" cap="none" dirty="0" smtClean="0"/>
              <a:t>Nano</a:t>
            </a:r>
            <a:r>
              <a:rPr lang="ja-JP" altLang="en-US" cap="none" dirty="0" err="1" smtClean="0"/>
              <a:t>での</a:t>
            </a:r>
            <a:r>
              <a:rPr lang="ja-JP" altLang="en-US" cap="none" dirty="0" smtClean="0"/>
              <a:t>動作テスト，入退店判定参考資料探し，</a:t>
            </a:r>
            <a:r>
              <a:rPr lang="en-US" altLang="ja-JP" cap="none" dirty="0" smtClean="0"/>
              <a:t>			</a:t>
            </a:r>
            <a:r>
              <a:rPr lang="ja-JP" altLang="en-US" cap="none" dirty="0" smtClean="0"/>
              <a:t>アプリ開発</a:t>
            </a:r>
            <a:endParaRPr lang="en-US" altLang="ja-JP" cap="none" dirty="0" smtClean="0"/>
          </a:p>
        </p:txBody>
      </p:sp>
    </p:spTree>
    <p:extLst>
      <p:ext uri="{BB962C8B-B14F-4D97-AF65-F5344CB8AC3E}">
        <p14:creationId xmlns:p14="http://schemas.microsoft.com/office/powerpoint/2010/main" val="201783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学び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cap="none" dirty="0" smtClean="0"/>
              <a:t>設計　・　・　・　</a:t>
            </a:r>
            <a:r>
              <a:rPr lang="ja-JP" altLang="en-US" cap="none" dirty="0" smtClean="0"/>
              <a:t>　ずさんな設計は後々自分たちの首を絞める　→　設計は丁寧に細かく</a:t>
            </a:r>
            <a:endParaRPr lang="en-US" altLang="ja-JP" cap="none" dirty="0" smtClean="0"/>
          </a:p>
          <a:p>
            <a:endParaRPr kumimoji="1" lang="en-US" altLang="ja-JP" cap="none" dirty="0"/>
          </a:p>
          <a:p>
            <a:r>
              <a:rPr lang="en-US" altLang="ja-JP" cap="none" dirty="0" smtClean="0"/>
              <a:t>Raspberry pi , Jetson Nano</a:t>
            </a:r>
            <a:r>
              <a:rPr lang="ja-JP" altLang="en-US" cap="none" dirty="0" smtClean="0"/>
              <a:t>　・　・　・　環境構築は</a:t>
            </a:r>
            <a:r>
              <a:rPr lang="ja-JP" altLang="en-US" cap="none" dirty="0" smtClean="0"/>
              <a:t>難しい</a:t>
            </a:r>
            <a:r>
              <a:rPr lang="ja-JP" altLang="en-US" cap="none" dirty="0"/>
              <a:t>　</a:t>
            </a:r>
            <a:r>
              <a:rPr lang="ja-JP" altLang="en-US" cap="none" dirty="0" smtClean="0"/>
              <a:t>→　</a:t>
            </a:r>
            <a:r>
              <a:rPr lang="en-US" altLang="ja-JP" cap="none" dirty="0" smtClean="0"/>
              <a:t>Google</a:t>
            </a:r>
            <a:r>
              <a:rPr lang="ja-JP" altLang="en-US" cap="none" dirty="0" err="1" smtClean="0"/>
              <a:t>は偉</a:t>
            </a:r>
            <a:r>
              <a:rPr lang="ja-JP" altLang="en-US" cap="none" dirty="0" smtClean="0"/>
              <a:t>大</a:t>
            </a:r>
            <a:endParaRPr lang="en-US" altLang="ja-JP" cap="none" dirty="0" smtClean="0"/>
          </a:p>
        </p:txBody>
      </p:sp>
    </p:spTree>
    <p:extLst>
      <p:ext uri="{BB962C8B-B14F-4D97-AF65-F5344CB8AC3E}">
        <p14:creationId xmlns:p14="http://schemas.microsoft.com/office/powerpoint/2010/main" val="372034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実装予定の機能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cap="none" dirty="0"/>
              <a:t>サーバサイド（バッチ処理，データベース</a:t>
            </a:r>
            <a:r>
              <a:rPr lang="ja-JP" altLang="en-US" cap="none" dirty="0" smtClean="0"/>
              <a:t>）</a:t>
            </a:r>
            <a:endParaRPr lang="en-US" altLang="ja-JP" cap="none" dirty="0" smtClean="0"/>
          </a:p>
          <a:p>
            <a:r>
              <a:rPr lang="ja-JP" altLang="en-US" cap="none" dirty="0" smtClean="0"/>
              <a:t>カメラモジュール（</a:t>
            </a:r>
            <a:r>
              <a:rPr lang="en-US" altLang="ja-JP" cap="none" dirty="0" smtClean="0"/>
              <a:t>Jetson Nano</a:t>
            </a:r>
            <a:r>
              <a:rPr lang="ja-JP" altLang="en-US" cap="none" dirty="0" smtClean="0"/>
              <a:t>）とアプリの接続</a:t>
            </a:r>
            <a:endParaRPr lang="en-US" altLang="ja-JP" cap="none" dirty="0" smtClean="0"/>
          </a:p>
          <a:p>
            <a:r>
              <a:rPr lang="ja-JP" altLang="en-US" cap="none" dirty="0"/>
              <a:t>入店</a:t>
            </a:r>
            <a:r>
              <a:rPr lang="ja-JP" altLang="en-US" cap="none" dirty="0" smtClean="0"/>
              <a:t>を促す画面の追加</a:t>
            </a:r>
            <a:endParaRPr lang="en-US" altLang="ja-JP" cap="none" dirty="0" smtClean="0"/>
          </a:p>
          <a:p>
            <a:r>
              <a:rPr kumimoji="1" lang="ja-JP" altLang="en-US" cap="none" dirty="0"/>
              <a:t>込み具合</a:t>
            </a:r>
            <a:r>
              <a:rPr kumimoji="1" lang="ja-JP" altLang="en-US" cap="none" dirty="0" smtClean="0"/>
              <a:t>を表すグラフ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38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cap="none" dirty="0" smtClean="0"/>
              <a:t>11</a:t>
            </a:r>
            <a:r>
              <a:rPr kumimoji="1" lang="ja-JP" altLang="en-US" cap="none" dirty="0" smtClean="0"/>
              <a:t>月　・　・　・　カメラモジュール（</a:t>
            </a:r>
            <a:r>
              <a:rPr kumimoji="1" lang="en-US" altLang="ja-JP" cap="none" dirty="0" smtClean="0"/>
              <a:t>Jetson Nano</a:t>
            </a:r>
            <a:r>
              <a:rPr kumimoji="1" lang="ja-JP" altLang="en-US" cap="none" dirty="0" smtClean="0"/>
              <a:t>）とアプリの接続</a:t>
            </a:r>
            <a:endParaRPr kumimoji="1" lang="en-US" altLang="ja-JP" cap="none" dirty="0" smtClean="0"/>
          </a:p>
          <a:p>
            <a:endParaRPr lang="en-US" altLang="ja-JP" cap="none" dirty="0"/>
          </a:p>
          <a:p>
            <a:r>
              <a:rPr kumimoji="1" lang="en-US" altLang="ja-JP" cap="none" dirty="0" smtClean="0"/>
              <a:t>12</a:t>
            </a:r>
            <a:r>
              <a:rPr kumimoji="1" lang="ja-JP" altLang="en-US" cap="none" dirty="0" smtClean="0"/>
              <a:t>月　・　・　・　サーバサイド（バッチ処理，データベース）の開発</a:t>
            </a:r>
            <a:endParaRPr kumimoji="1" lang="en-US" altLang="ja-JP" cap="none" dirty="0" smtClean="0"/>
          </a:p>
          <a:p>
            <a:endParaRPr lang="en-US" altLang="ja-JP" cap="none" dirty="0"/>
          </a:p>
          <a:p>
            <a:r>
              <a:rPr kumimoji="1" lang="en-US" altLang="ja-JP" cap="none" dirty="0" smtClean="0"/>
              <a:t>1</a:t>
            </a:r>
            <a:r>
              <a:rPr kumimoji="1" lang="ja-JP" altLang="en-US" cap="none" dirty="0" smtClean="0"/>
              <a:t>月　・　・　・　最終調整</a:t>
            </a: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73365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4107" y="2525695"/>
            <a:ext cx="10364451" cy="1596177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65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コロナ対策のための入店規制を行うシステム</a:t>
            </a:r>
            <a:endParaRPr kumimoji="1" lang="en-US" altLang="ja-JP" dirty="0" smtClean="0"/>
          </a:p>
          <a:p>
            <a:r>
              <a:rPr lang="ja-JP" altLang="en-US" dirty="0"/>
              <a:t>画像認識</a:t>
            </a:r>
            <a:r>
              <a:rPr lang="ja-JP" altLang="en-US" dirty="0" smtClean="0"/>
              <a:t>で人を検出し、ストレスフリーな入店規制を実現します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14813" r="6719" b="33107"/>
          <a:stretch/>
        </p:blipFill>
        <p:spPr>
          <a:xfrm>
            <a:off x="3866147" y="3352799"/>
            <a:ext cx="3994484" cy="33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店舗、お客様双方のメンドクサイをなくす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8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スーパーマーケットに代表される大規模小売店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31" y="3320447"/>
            <a:ext cx="4171573" cy="29757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4" y="3320447"/>
            <a:ext cx="3967630" cy="29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本システムで行うこと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コロナ対策のための入店規制を自動的に行う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・出入口に設置したカメラを用い、画像認識によってお客様を検出して、適切な入場規</a:t>
            </a:r>
            <a:r>
              <a:rPr lang="en-US" altLang="ja-JP" dirty="0" smtClean="0"/>
              <a:t>	</a:t>
            </a:r>
            <a:r>
              <a:rPr lang="ja-JP" altLang="en-US" dirty="0" smtClean="0"/>
              <a:t>制を行う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2. </a:t>
            </a:r>
            <a:r>
              <a:rPr lang="ja-JP" altLang="en-US" dirty="0" smtClean="0"/>
              <a:t>規制中には「どれだけ待てばよいのか」を提示する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・規制中にお客様へ推定待ち時間を提示する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↓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お客様の「いつまで待てばよいのか」というストレスを軽減できる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014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本システムの特色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全ての入り口を開放可能</a:t>
            </a:r>
            <a:endParaRPr kumimoji="1" lang="en-US" altLang="ja-JP" dirty="0" smtClean="0"/>
          </a:p>
          <a:p>
            <a:r>
              <a:rPr lang="ja-JP" altLang="en-US" dirty="0" err="1"/>
              <a:t>めんど</a:t>
            </a:r>
            <a:r>
              <a:rPr lang="ja-JP" altLang="en-US" dirty="0" smtClean="0"/>
              <a:t>くさい作業が増えない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・店舗側・・・</a:t>
            </a:r>
            <a:r>
              <a:rPr lang="ja-JP" altLang="en-US" dirty="0" err="1"/>
              <a:t>お客さん</a:t>
            </a:r>
            <a:r>
              <a:rPr lang="ja-JP" altLang="en-US" dirty="0" err="1" smtClean="0"/>
              <a:t>のの整理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・お客様側・・・整理券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推定待ち</a:t>
            </a:r>
            <a:r>
              <a:rPr lang="ja-JP" altLang="en-US" dirty="0" err="1"/>
              <a:t>時間</a:t>
            </a:r>
            <a:r>
              <a:rPr lang="ja-JP" altLang="en-US" dirty="0" err="1" smtClean="0"/>
              <a:t>をが表示</a:t>
            </a:r>
            <a:r>
              <a:rPr lang="ja-JP" altLang="en-US" dirty="0" smtClean="0"/>
              <a:t>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69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8768" y="2304450"/>
            <a:ext cx="2839622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アプリケーション（店舗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Node.js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Electron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0068" y="4158358"/>
            <a:ext cx="2982686" cy="147732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規制情報表示ディスプレイ</a:t>
            </a:r>
            <a:endParaRPr kumimoji="1" lang="en-US" altLang="ja-JP" dirty="0" smtClean="0"/>
          </a:p>
          <a:p>
            <a:r>
              <a:rPr lang="ja-JP" altLang="en-US" dirty="0" smtClean="0"/>
              <a:t>・スティック型</a:t>
            </a:r>
            <a:r>
              <a:rPr lang="en-US" altLang="ja-JP" dirty="0" smtClean="0"/>
              <a:t>PC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HTML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CSS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80068" y="2304450"/>
            <a:ext cx="2316480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Node.js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MySQL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0339" y="4599262"/>
            <a:ext cx="2316480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カメラモジュール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Jetson Nano</a:t>
            </a:r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Python3.6.9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1" idx="0"/>
            <a:endCxn id="8" idx="2"/>
          </p:cNvCxnSpPr>
          <p:nvPr/>
        </p:nvCxnSpPr>
        <p:spPr>
          <a:xfrm flipV="1">
            <a:off x="3778579" y="3227780"/>
            <a:ext cx="0" cy="1371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9" idx="1"/>
          </p:cNvCxnSpPr>
          <p:nvPr/>
        </p:nvCxnSpPr>
        <p:spPr>
          <a:xfrm>
            <a:off x="4223657" y="3227780"/>
            <a:ext cx="2856411" cy="1669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8" idx="3"/>
            <a:endCxn id="10" idx="1"/>
          </p:cNvCxnSpPr>
          <p:nvPr/>
        </p:nvCxnSpPr>
        <p:spPr>
          <a:xfrm>
            <a:off x="5198390" y="2766115"/>
            <a:ext cx="188167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358768" y="3744244"/>
            <a:ext cx="152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入退店を検知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51714" y="2335223"/>
            <a:ext cx="152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バッチ処理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33356" y="3604355"/>
            <a:ext cx="1754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規制情報</a:t>
            </a:r>
            <a:r>
              <a:rPr lang="ja-JP" altLang="en-US" sz="1600" dirty="0" smtClean="0"/>
              <a:t>を表示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839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cap="none" dirty="0" smtClean="0"/>
              <a:t>Raspberry pi </a:t>
            </a:r>
            <a:r>
              <a:rPr kumimoji="1" lang="ja-JP" altLang="en-US" cap="none" dirty="0" smtClean="0"/>
              <a:t>→ </a:t>
            </a:r>
            <a:r>
              <a:rPr kumimoji="1" lang="en-US" altLang="ja-JP" cap="none" dirty="0" smtClean="0"/>
              <a:t>Jetson </a:t>
            </a:r>
            <a:r>
              <a:rPr kumimoji="1" lang="en-US" altLang="ja-JP" cap="none" dirty="0" smtClean="0"/>
              <a:t>Nano</a:t>
            </a:r>
            <a:endParaRPr lang="en-US" altLang="ja-JP" cap="none" dirty="0"/>
          </a:p>
          <a:p>
            <a:pPr marL="0" indent="0">
              <a:buNone/>
            </a:pPr>
            <a:r>
              <a:rPr lang="ja-JP" altLang="en-US" b="1" cap="none" dirty="0" smtClean="0"/>
              <a:t>データ送信の</a:t>
            </a:r>
            <a:r>
              <a:rPr lang="ja-JP" altLang="en-US" b="1" cap="none" dirty="0" smtClean="0"/>
              <a:t>軽量化</a:t>
            </a:r>
            <a:endParaRPr lang="en-US" altLang="ja-JP" b="1" cap="none" dirty="0" smtClean="0"/>
          </a:p>
          <a:p>
            <a:pPr marL="0" indent="0">
              <a:buNone/>
            </a:pPr>
            <a:r>
              <a:rPr lang="ja-JP" altLang="en-US" cap="none" dirty="0"/>
              <a:t>入店規制を検出する処理</a:t>
            </a:r>
            <a:endParaRPr lang="en-US" altLang="ja-JP" cap="none" dirty="0"/>
          </a:p>
          <a:p>
            <a:pPr marL="0" indent="0">
              <a:buNone/>
            </a:pPr>
            <a:r>
              <a:rPr lang="ja-JP" altLang="en-US" cap="none" dirty="0"/>
              <a:t>店舗</a:t>
            </a:r>
            <a:r>
              <a:rPr lang="en-US" altLang="ja-JP" cap="none" dirty="0"/>
              <a:t>PC </a:t>
            </a:r>
            <a:r>
              <a:rPr lang="ja-JP" altLang="en-US" cap="none" dirty="0"/>
              <a:t>→ カメラモジュール（</a:t>
            </a:r>
            <a:r>
              <a:rPr lang="en-US" altLang="ja-JP" cap="none" dirty="0"/>
              <a:t>Jetson Nano</a:t>
            </a:r>
            <a:r>
              <a:rPr lang="ja-JP" altLang="en-US" cap="none" dirty="0" smtClean="0"/>
              <a:t>）</a:t>
            </a:r>
            <a:endParaRPr lang="en-US" altLang="ja-JP" b="1" cap="none" dirty="0" smtClean="0"/>
          </a:p>
          <a:p>
            <a:pPr marL="0" indent="0">
              <a:buNone/>
            </a:pPr>
            <a:r>
              <a:rPr lang="ja-JP" altLang="en-US" b="1" cap="none" dirty="0"/>
              <a:t>アプリ</a:t>
            </a:r>
            <a:r>
              <a:rPr lang="ja-JP" altLang="en-US" b="1" cap="none" dirty="0" smtClean="0"/>
              <a:t>の処理負荷が軽量化</a:t>
            </a:r>
            <a:endParaRPr lang="en-US" altLang="ja-JP" b="1" cap="none" dirty="0" smtClean="0"/>
          </a:p>
          <a:p>
            <a:pPr marL="0" indent="0">
              <a:buNone/>
            </a:pPr>
            <a:endParaRPr kumimoji="1" lang="ja-JP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0767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70303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TM02892315[[fn=ウィスプ]]</Template>
  <TotalTime>345</TotalTime>
  <Words>197</Words>
  <Application>Microsoft Office PowerPoint</Application>
  <PresentationFormat>ワイド画面</PresentationFormat>
  <Paragraphs>72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Tw Cen MT</vt:lpstr>
      <vt:lpstr>Wingdings 2</vt:lpstr>
      <vt:lpstr>HDOfficeLightV0</vt:lpstr>
      <vt:lpstr>しずく</vt:lpstr>
      <vt:lpstr>STLESS</vt:lpstr>
      <vt:lpstr>システムの概要</vt:lpstr>
      <vt:lpstr>コンセプト</vt:lpstr>
      <vt:lpstr>ターゲット</vt:lpstr>
      <vt:lpstr>本システムで行うこと</vt:lpstr>
      <vt:lpstr>本システムの特色</vt:lpstr>
      <vt:lpstr>システム構成</vt:lpstr>
      <vt:lpstr>変更点</vt:lpstr>
      <vt:lpstr>デモ</vt:lpstr>
      <vt:lpstr>制作過程</vt:lpstr>
      <vt:lpstr>学び</vt:lpstr>
      <vt:lpstr>実装予定の機能</vt:lpstr>
      <vt:lpstr>スケジュール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STLESS</dc:title>
  <dc:creator>satoro</dc:creator>
  <cp:lastModifiedBy>satoro</cp:lastModifiedBy>
  <cp:revision>18</cp:revision>
  <dcterms:created xsi:type="dcterms:W3CDTF">2021-11-01T01:49:02Z</dcterms:created>
  <dcterms:modified xsi:type="dcterms:W3CDTF">2021-11-02T06:10:30Z</dcterms:modified>
</cp:coreProperties>
</file>