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c67d0521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c67d0521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c67d0521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2c67d0521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2c67d0521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2c67d0521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c67d05213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2c67d05213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78D8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Интернет - маганзин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Проект Яндекс Лицея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78D8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Технологии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439100" y="1466150"/>
            <a:ext cx="7038900" cy="2911200"/>
          </a:xfrm>
          <a:prstGeom prst="rect">
            <a:avLst/>
          </a:prstGeom>
          <a:solidFill>
            <a:srgbClr val="3C78D8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При разработке данного проекта мы использовали библиотеки Flask, Flask_wtf,  SQL</a:t>
            </a: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alchemy</a:t>
            </a: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ru" sz="1200">
                <a:solidFill>
                  <a:srgbClr val="FFFFFF"/>
                </a:solidFill>
                <a:highlight>
                  <a:srgbClr val="3C78D8"/>
                </a:highlight>
                <a:latin typeface="Arial"/>
                <a:ea typeface="Arial"/>
                <a:cs typeface="Arial"/>
                <a:sym typeface="Arial"/>
              </a:rPr>
              <a:t>SQLAlchemy-serializer, wtf_forms.</a:t>
            </a:r>
            <a:endParaRPr sz="1200">
              <a:solidFill>
                <a:srgbClr val="FFFFFF"/>
              </a:solidFill>
              <a:highlight>
                <a:srgbClr val="3C78D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600" y="2746796"/>
            <a:ext cx="3266450" cy="168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6375" y="2219225"/>
            <a:ext cx="4493226" cy="249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78D8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870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Приобритёные знания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351250" y="15067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500">
                <a:latin typeface="Montserrat"/>
                <a:ea typeface="Montserrat"/>
                <a:cs typeface="Montserrat"/>
                <a:sym typeface="Montserrat"/>
              </a:rPr>
              <a:t>За время работы над проектом мы научились создавать дизайн страниц, а также их</a:t>
            </a:r>
            <a:r>
              <a:rPr lang="ru" sz="1500"/>
              <a:t>  </a:t>
            </a:r>
            <a:r>
              <a:rPr lang="ru" sz="1500">
                <a:latin typeface="Montserrat"/>
                <a:ea typeface="Montserrat"/>
                <a:cs typeface="Montserrat"/>
                <a:sym typeface="Montserrat"/>
              </a:rPr>
              <a:t>работать с их</a:t>
            </a:r>
            <a:r>
              <a:rPr lang="ru" sz="1500"/>
              <a:t> ‘</a:t>
            </a:r>
            <a:r>
              <a:rPr lang="ru" sz="1500"/>
              <a:t>background’. </a:t>
            </a:r>
            <a:r>
              <a:rPr lang="ru" sz="1500">
                <a:latin typeface="Montserrat"/>
                <a:ea typeface="Montserrat"/>
                <a:cs typeface="Montserrat"/>
                <a:sym typeface="Montserrat"/>
              </a:rPr>
              <a:t>Также мы получили знания о работе с библиотеками </a:t>
            </a:r>
            <a:r>
              <a:rPr lang="ru" sz="1500"/>
              <a:t>Flask, SQLAlchemy, Jinja.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78D8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можно доделать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243125" y="1614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Можно добавить: оплату товара, поиск по сайту, пагинация.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4025" y="3689975"/>
            <a:ext cx="6874125" cy="113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697" y="2173200"/>
            <a:ext cx="4016924" cy="12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6126" y="1307850"/>
            <a:ext cx="3304675" cy="20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78D8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нашей работы</a:t>
            </a:r>
            <a:endParaRPr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303950" y="15134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Сделать удобный интернет магазин для приобретения нужных товаров не выходя из дома.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4475" y="2437475"/>
            <a:ext cx="3479550" cy="243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