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5143500" type="screen16x9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Montserrat" panose="020B0604020202020204" charset="-52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c67d0521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c67d0521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c67d0521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c67d0521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c67d0521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c67d05213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c67d0521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c67d0521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c67d0521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c67d0521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44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Интернет - маганзин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Проект Яндекс Лицея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439100" y="1466150"/>
            <a:ext cx="7038900" cy="2911200"/>
          </a:xfrm>
          <a:prstGeom prst="rect">
            <a:avLst/>
          </a:prstGeom>
          <a:solidFill>
            <a:srgbClr val="3C78D8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При разработке данного проекта мы использовали библиотеки Flask, Flask_wtf,  SQLalchemy, </a:t>
            </a:r>
            <a:r>
              <a:rPr lang="ru" sz="1200">
                <a:solidFill>
                  <a:srgbClr val="FFFFFF"/>
                </a:solidFill>
                <a:highlight>
                  <a:srgbClr val="3C78D8"/>
                </a:highlight>
                <a:latin typeface="Arial"/>
                <a:ea typeface="Arial"/>
                <a:cs typeface="Arial"/>
                <a:sym typeface="Arial"/>
              </a:rPr>
              <a:t>SQLAlchemy-serializer, wtf_forms.</a:t>
            </a:r>
            <a:endParaRPr sz="1200">
              <a:solidFill>
                <a:srgbClr val="FFFFFF"/>
              </a:solidFill>
              <a:highlight>
                <a:srgbClr val="3C78D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00" y="2746796"/>
            <a:ext cx="3266450" cy="16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6375" y="2219225"/>
            <a:ext cx="4493226" cy="24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870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Приобретённые знания</a:t>
            </a:r>
            <a:endParaRPr dirty="0"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351250" y="15067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За время работы над проектом мы научились создавать дизайн страниц, а также их</a:t>
            </a:r>
            <a:r>
              <a:rPr lang="ru" sz="1500"/>
              <a:t>  </a:t>
            </a: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работать с их</a:t>
            </a:r>
            <a:r>
              <a:rPr lang="ru" sz="1500"/>
              <a:t> ‘background’. </a:t>
            </a: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Также мы получили знания о работе с библиотеками </a:t>
            </a:r>
            <a:r>
              <a:rPr lang="ru" sz="1500"/>
              <a:t>Flask, SQLAlchemy, Jinja.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можно доделать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243125" y="1614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>
                <a:latin typeface="Montserrat"/>
                <a:ea typeface="Montserrat"/>
                <a:cs typeface="Montserrat"/>
                <a:sym typeface="Montserrat"/>
              </a:rPr>
              <a:t>Можно добавить: оплату товара, поиск по сайту, пагинация.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025" y="3689975"/>
            <a:ext cx="6874125" cy="11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697" y="2173200"/>
            <a:ext cx="4016924" cy="12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6126" y="1307850"/>
            <a:ext cx="3304675" cy="20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нашей работы</a:t>
            </a: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303950" y="15134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Сделать удобный интернет магазин для приобретения нужных товаров не выходя из дома.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475" y="2437475"/>
            <a:ext cx="3479550" cy="24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155842"/>
            <a:ext cx="7038900" cy="1152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Feedback</a:t>
            </a:r>
            <a:endParaRPr dirty="0"/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807600" y="745067"/>
            <a:ext cx="7845333" cy="804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latin typeface="Montserrat"/>
                <a:ea typeface="Montserrat"/>
                <a:cs typeface="Montserrat"/>
                <a:sym typeface="Montserrat"/>
              </a:rPr>
              <a:t>https://global-childish-pair.glitch.me</a:t>
            </a:r>
            <a:endParaRPr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20A018-A022-4F67-A7DE-AE96A05EC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0" y="1266558"/>
            <a:ext cx="37211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0776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103</Words>
  <Application>Microsoft Office PowerPoint</Application>
  <PresentationFormat>Экран (16:9)</PresentationFormat>
  <Paragraphs>12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Lato</vt:lpstr>
      <vt:lpstr>Arial</vt:lpstr>
      <vt:lpstr>Montserrat</vt:lpstr>
      <vt:lpstr>Focus</vt:lpstr>
      <vt:lpstr>Интернет - маганзин</vt:lpstr>
      <vt:lpstr>Технологии</vt:lpstr>
      <vt:lpstr>Приобретённые знания</vt:lpstr>
      <vt:lpstr>Что можно доделать</vt:lpstr>
      <vt:lpstr>Цель нашей работы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 - маганзин</dc:title>
  <cp:lastModifiedBy>Савелий Потапов</cp:lastModifiedBy>
  <cp:revision>3</cp:revision>
  <dcterms:modified xsi:type="dcterms:W3CDTF">2023-04-21T15:52:16Z</dcterms:modified>
</cp:coreProperties>
</file>