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990033"/>
    <a:srgbClr val="0099FF"/>
    <a:srgbClr val="0033CC"/>
    <a:srgbClr val="FF00FF"/>
    <a:srgbClr val="660066"/>
    <a:srgbClr val="FF9900"/>
    <a:srgbClr val="FFCC0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0772-B3A0-430D-A726-8BBC71617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87D47-AD1F-4504-BB29-7319E2F7A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0ADF-5E56-4FBB-BC2A-89C75443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CE514-A5CA-48A1-A328-17969996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5FE6-1979-4CD9-B104-510EF7CF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4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7DDF-42B6-4E38-80B8-E1EA85D4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FED90-410A-4AE4-A4EA-12313A610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5FF8-02B7-420A-854B-FC65CAE1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C40F-D075-42D5-8242-EE82E7BD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EE44-576E-4AB7-BF20-17E9AA87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C582D-6645-48D3-833F-9F776E98E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7573-2D3A-42D5-B750-D5686DD28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4EF4-D4AD-4704-8D7D-B2412BB5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AF2B-7097-48C4-9342-8BC4F4C0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662E-3D8F-4316-847D-04294FB1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C9A9-D391-4564-A917-CA677540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C52E-DFA6-4456-9122-D2672AD0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EFEA-319C-45CF-A8C3-F5A386F6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49A4-3018-4891-8F37-898649AB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9C42-9F9A-4221-9C82-A6BCD1D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2FB6-7A78-4D0A-9DCE-575E6AED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BC6DE-8DD0-496F-86A7-4BDE74D7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9A24-1DAE-4CB1-B006-A299598F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3959-4F5B-4701-B06E-1C9B9586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5379-99A0-4E35-ADF5-0D81BD5B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1816-93D3-4648-9889-B7D5EA8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AFE5-D040-4105-B8B4-63CCCA1D6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63064-D9BD-4627-88AB-602F3F61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8E47A-5110-43C0-ABF8-79D09D3B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E06F-6716-45EE-8EC4-FDEA737E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2B3AB-0F80-49CD-9FE1-2BB5F1D5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F8B2-D6B1-4C7D-9471-CCD9D3AF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499B-0335-48E3-A67E-B272192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A2539-F151-4C08-A093-0C91FD53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DAEB5-2796-4FFE-9DB4-66B1FD0F1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EB1C8-7508-4575-9652-17DA30773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5BD7-034B-41F0-8C87-2AC1DAA8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F8C6E-9CD0-4280-863F-C7147C80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A1459-B988-43C2-B268-96EE7180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1D6D-3EC1-4D90-B4A0-04C4A22E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68AC-1EBE-45CE-9246-2EA00991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837A0-7FDC-4694-8597-29D64AA0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101CC-4EBA-406B-9394-99475BF5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8F352-7EA9-4E0D-8BE9-D511C5E5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14B39-3724-4CE7-9C1C-2D4144AC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4CD1-F7F8-4A83-8123-BCD21C59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021F-2123-4E81-8479-9D669AA3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9D15-C027-482C-B631-7DACC33F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7216F-C716-4D73-80CA-34288BC1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2F014-6439-45E4-B8FA-9656E9E3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21888-74C5-4AD4-907C-298C12FC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A428B-B16C-4FC8-BF64-BBEEA1DA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2FFC-1090-4775-BD4F-F74CC7F0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4C8C9-F9B6-46A7-8828-92B8D64A7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3A15D-4D2B-4378-9370-05EBA431C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772C-89A4-4828-A7D0-D08A411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E2BA-0F2B-4C40-9139-776FE1C8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7AE9C-9095-4D21-B45D-5173982A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8DDE3"/>
            </a:gs>
            <a:gs pos="41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F44A0-C284-45FD-B6CB-1728BE92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A259-C0E3-4FBE-9AA4-91990E0F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0958-8E3B-47AE-91F8-2A6A95C9A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FD99-39D3-4196-A12D-F3EA904ADC4B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AE52-2779-4CFE-85AB-5091F5EA4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D005-3B6A-4713-A99B-C11608336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svg" /><Relationship Id="rId7" Type="http://schemas.openxmlformats.org/officeDocument/2006/relationships/image" Target="../media/image6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11" Type="http://schemas.openxmlformats.org/officeDocument/2006/relationships/image" Target="../media/image10.svg" /><Relationship Id="rId5" Type="http://schemas.openxmlformats.org/officeDocument/2006/relationships/image" Target="../media/image4.sv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sv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svg" /><Relationship Id="rId7" Type="http://schemas.openxmlformats.org/officeDocument/2006/relationships/image" Target="../media/image6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11" Type="http://schemas.openxmlformats.org/officeDocument/2006/relationships/image" Target="../media/image10.svg" /><Relationship Id="rId5" Type="http://schemas.openxmlformats.org/officeDocument/2006/relationships/image" Target="../media/image4.sv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sv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image" Target="../media/image2.svg" /><Relationship Id="rId7" Type="http://schemas.openxmlformats.org/officeDocument/2006/relationships/image" Target="../media/image4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11" Type="http://schemas.openxmlformats.org/officeDocument/2006/relationships/image" Target="../media/image8.svg" /><Relationship Id="rId5" Type="http://schemas.openxmlformats.org/officeDocument/2006/relationships/image" Target="../media/image10.svg" /><Relationship Id="rId10" Type="http://schemas.openxmlformats.org/officeDocument/2006/relationships/image" Target="../media/image7.png" /><Relationship Id="rId4" Type="http://schemas.openxmlformats.org/officeDocument/2006/relationships/image" Target="../media/image9.png" /><Relationship Id="rId9" Type="http://schemas.openxmlformats.org/officeDocument/2006/relationships/image" Target="../media/image6.sv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 /><Relationship Id="rId3" Type="http://schemas.openxmlformats.org/officeDocument/2006/relationships/image" Target="../media/image12.svg" /><Relationship Id="rId7" Type="http://schemas.openxmlformats.org/officeDocument/2006/relationships/image" Target="../media/image16.sv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png" /><Relationship Id="rId11" Type="http://schemas.openxmlformats.org/officeDocument/2006/relationships/image" Target="../media/image20.svg" /><Relationship Id="rId5" Type="http://schemas.openxmlformats.org/officeDocument/2006/relationships/image" Target="../media/image14.svg" /><Relationship Id="rId10" Type="http://schemas.openxmlformats.org/officeDocument/2006/relationships/image" Target="../media/image19.png" /><Relationship Id="rId4" Type="http://schemas.openxmlformats.org/officeDocument/2006/relationships/image" Target="../media/image13.png" /><Relationship Id="rId9" Type="http://schemas.openxmlformats.org/officeDocument/2006/relationships/image" Target="../media/image18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1240027" y="929033"/>
            <a:ext cx="941077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1219199" y="435429"/>
            <a:ext cx="951048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1636485" y="642425"/>
            <a:ext cx="8657744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10F450-2927-44D5-940D-B2422147550C}"/>
              </a:ext>
            </a:extLst>
          </p:cNvPr>
          <p:cNvGrpSpPr/>
          <p:nvPr/>
        </p:nvGrpSpPr>
        <p:grpSpPr>
          <a:xfrm>
            <a:off x="6679891" y="388313"/>
            <a:ext cx="2208628" cy="4712558"/>
            <a:chOff x="6679891" y="388313"/>
            <a:chExt cx="2208628" cy="4712558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516214F-E766-4B62-9E82-8040C5E96E93}"/>
                </a:ext>
              </a:extLst>
            </p:cNvPr>
            <p:cNvSpPr/>
            <p:nvPr/>
          </p:nvSpPr>
          <p:spPr>
            <a:xfrm>
              <a:off x="7745571" y="2821152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094720-7C51-4532-8AE1-235B96FCE28E}"/>
                </a:ext>
              </a:extLst>
            </p:cNvPr>
            <p:cNvSpPr/>
            <p:nvPr/>
          </p:nvSpPr>
          <p:spPr>
            <a:xfrm>
              <a:off x="6679891" y="2844360"/>
              <a:ext cx="2208628" cy="2208628"/>
            </a:xfrm>
            <a:custGeom>
              <a:avLst/>
              <a:gdLst>
                <a:gd name="connsiteX0" fmla="*/ 1104314 w 2208628"/>
                <a:gd name="connsiteY0" fmla="*/ 137153 h 2208628"/>
                <a:gd name="connsiteX1" fmla="*/ 996529 w 2208628"/>
                <a:gd name="connsiteY1" fmla="*/ 244938 h 2208628"/>
                <a:gd name="connsiteX2" fmla="*/ 1104314 w 2208628"/>
                <a:gd name="connsiteY2" fmla="*/ 352723 h 2208628"/>
                <a:gd name="connsiteX3" fmla="*/ 1212099 w 2208628"/>
                <a:gd name="connsiteY3" fmla="*/ 244938 h 2208628"/>
                <a:gd name="connsiteX4" fmla="*/ 1104314 w 2208628"/>
                <a:gd name="connsiteY4" fmla="*/ 137153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37153"/>
                  </a:moveTo>
                  <a:cubicBezTo>
                    <a:pt x="1044786" y="137153"/>
                    <a:pt x="996529" y="185410"/>
                    <a:pt x="996529" y="244938"/>
                  </a:cubicBezTo>
                  <a:cubicBezTo>
                    <a:pt x="996529" y="304466"/>
                    <a:pt x="1044786" y="352723"/>
                    <a:pt x="1104314" y="352723"/>
                  </a:cubicBezTo>
                  <a:cubicBezTo>
                    <a:pt x="1163842" y="352723"/>
                    <a:pt x="1212099" y="304466"/>
                    <a:pt x="1212099" y="244938"/>
                  </a:cubicBezTo>
                  <a:cubicBezTo>
                    <a:pt x="1212099" y="185410"/>
                    <a:pt x="1163842" y="137153"/>
                    <a:pt x="1104314" y="137153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0066">
                    <a:alpha val="50000"/>
                  </a:srgbClr>
                </a:gs>
                <a:gs pos="100000">
                  <a:srgbClr val="CC00CC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660066"/>
                  </a:gs>
                  <a:gs pos="100000">
                    <a:srgbClr val="CC00CC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DB7FCD-B0F9-4DE5-BD77-ABD0320C9B7C}"/>
                </a:ext>
              </a:extLst>
            </p:cNvPr>
            <p:cNvGrpSpPr/>
            <p:nvPr/>
          </p:nvGrpSpPr>
          <p:grpSpPr>
            <a:xfrm>
              <a:off x="7399576" y="388313"/>
              <a:ext cx="769257" cy="769257"/>
              <a:chOff x="5877141" y="400287"/>
              <a:chExt cx="769257" cy="76925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EA17841-E8C7-40F1-996D-32016E82F0FB}"/>
                  </a:ext>
                </a:extLst>
              </p:cNvPr>
              <p:cNvSpPr/>
              <p:nvPr/>
            </p:nvSpPr>
            <p:spPr>
              <a:xfrm>
                <a:off x="5877141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085B4D-A1A9-4696-B928-149384449E98}"/>
                  </a:ext>
                </a:extLst>
              </p:cNvPr>
              <p:cNvSpPr/>
              <p:nvPr/>
            </p:nvSpPr>
            <p:spPr>
              <a:xfrm>
                <a:off x="6052450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660066"/>
                  </a:gs>
                  <a:gs pos="100000">
                    <a:srgbClr val="CC00CC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660066"/>
                    </a:gs>
                    <a:gs pos="100000">
                      <a:srgbClr val="CC00CC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214B9F5-8F54-475D-8D32-5042F28DBA43}"/>
                </a:ext>
              </a:extLst>
            </p:cNvPr>
            <p:cNvCxnSpPr>
              <a:cxnSpLocks/>
              <a:stCxn id="34" idx="4"/>
              <a:endCxn id="22" idx="5"/>
            </p:cNvCxnSpPr>
            <p:nvPr/>
          </p:nvCxnSpPr>
          <p:spPr>
            <a:xfrm>
              <a:off x="7784205" y="1157570"/>
              <a:ext cx="0" cy="1686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D41BF1-B65C-4E42-B050-1A4A55E7E054}"/>
                </a:ext>
              </a:extLst>
            </p:cNvPr>
            <p:cNvSpPr/>
            <p:nvPr/>
          </p:nvSpPr>
          <p:spPr>
            <a:xfrm>
              <a:off x="7777118" y="2826093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D65818-302D-465E-B1EC-0A491351A345}"/>
                </a:ext>
              </a:extLst>
            </p:cNvPr>
            <p:cNvSpPr/>
            <p:nvPr/>
          </p:nvSpPr>
          <p:spPr>
            <a:xfrm>
              <a:off x="7751413" y="280400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23C4DBF-7BD5-4D3A-A172-0F460697E89D}"/>
                </a:ext>
              </a:extLst>
            </p:cNvPr>
            <p:cNvSpPr/>
            <p:nvPr/>
          </p:nvSpPr>
          <p:spPr>
            <a:xfrm>
              <a:off x="7758079" y="2784951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E80C6-F659-4F10-BD85-5611702E25FD}"/>
                </a:ext>
              </a:extLst>
            </p:cNvPr>
            <p:cNvSpPr/>
            <p:nvPr/>
          </p:nvSpPr>
          <p:spPr>
            <a:xfrm>
              <a:off x="6909288" y="5029874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Boardroom">
              <a:extLst>
                <a:ext uri="{FF2B5EF4-FFF2-40B4-BE49-F238E27FC236}">
                  <a16:creationId xmlns:a16="http://schemas.microsoft.com/office/drawing/2014/main" id="{939C7238-7507-4760-A22B-131B0846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71" y="4161796"/>
              <a:ext cx="914400" cy="914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0206DD-85E8-4D64-9D95-5F3A62FB1A94}"/>
                </a:ext>
              </a:extLst>
            </p:cNvPr>
            <p:cNvSpPr txBox="1"/>
            <p:nvPr/>
          </p:nvSpPr>
          <p:spPr>
            <a:xfrm>
              <a:off x="7070553" y="3627617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EB70517-0CC1-4A0B-A756-2378318C986B}"/>
                </a:ext>
              </a:extLst>
            </p:cNvPr>
            <p:cNvSpPr txBox="1"/>
            <p:nvPr/>
          </p:nvSpPr>
          <p:spPr>
            <a:xfrm>
              <a:off x="7339359" y="3340867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FOUR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0A4C6-0ACE-4A8F-802F-CA2D618C13AC}"/>
              </a:ext>
            </a:extLst>
          </p:cNvPr>
          <p:cNvGrpSpPr/>
          <p:nvPr/>
        </p:nvGrpSpPr>
        <p:grpSpPr>
          <a:xfrm>
            <a:off x="8496628" y="435429"/>
            <a:ext cx="2208628" cy="5326454"/>
            <a:chOff x="8496628" y="435429"/>
            <a:chExt cx="2208628" cy="532645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CA6C05-9E12-4153-8A2C-8B007D98B6FA}"/>
                </a:ext>
              </a:extLst>
            </p:cNvPr>
            <p:cNvSpPr/>
            <p:nvPr/>
          </p:nvSpPr>
          <p:spPr>
            <a:xfrm>
              <a:off x="9562617" y="344123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42899-DD88-45DE-930E-0A28FB23B5EF}"/>
                </a:ext>
              </a:extLst>
            </p:cNvPr>
            <p:cNvSpPr/>
            <p:nvPr/>
          </p:nvSpPr>
          <p:spPr>
            <a:xfrm>
              <a:off x="8496628" y="3462887"/>
              <a:ext cx="2208628" cy="2208628"/>
            </a:xfrm>
            <a:custGeom>
              <a:avLst/>
              <a:gdLst>
                <a:gd name="connsiteX0" fmla="*/ 1104314 w 2208628"/>
                <a:gd name="connsiteY0" fmla="*/ 124227 h 2208628"/>
                <a:gd name="connsiteX1" fmla="*/ 996529 w 2208628"/>
                <a:gd name="connsiteY1" fmla="*/ 232012 h 2208628"/>
                <a:gd name="connsiteX2" fmla="*/ 1104314 w 2208628"/>
                <a:gd name="connsiteY2" fmla="*/ 339797 h 2208628"/>
                <a:gd name="connsiteX3" fmla="*/ 1212099 w 2208628"/>
                <a:gd name="connsiteY3" fmla="*/ 232012 h 2208628"/>
                <a:gd name="connsiteX4" fmla="*/ 1104314 w 2208628"/>
                <a:gd name="connsiteY4" fmla="*/ 12422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4227"/>
                  </a:moveTo>
                  <a:cubicBezTo>
                    <a:pt x="1044786" y="124227"/>
                    <a:pt x="996529" y="172484"/>
                    <a:pt x="996529" y="232012"/>
                  </a:cubicBezTo>
                  <a:cubicBezTo>
                    <a:pt x="996529" y="291540"/>
                    <a:pt x="1044786" y="339797"/>
                    <a:pt x="1104314" y="339797"/>
                  </a:cubicBezTo>
                  <a:cubicBezTo>
                    <a:pt x="1163842" y="339797"/>
                    <a:pt x="1212099" y="291540"/>
                    <a:pt x="1212099" y="232012"/>
                  </a:cubicBezTo>
                  <a:cubicBezTo>
                    <a:pt x="1212099" y="172484"/>
                    <a:pt x="1163842" y="124227"/>
                    <a:pt x="1104314" y="12422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66">
                    <a:alpha val="49804"/>
                  </a:srgbClr>
                </a:gs>
                <a:gs pos="100000">
                  <a:srgbClr val="FF3399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FF0066"/>
                  </a:gs>
                  <a:gs pos="100000">
                    <a:srgbClr val="FF3399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A28B76C-5107-436E-B803-6592BADC7185}"/>
                </a:ext>
              </a:extLst>
            </p:cNvPr>
            <p:cNvGrpSpPr/>
            <p:nvPr/>
          </p:nvGrpSpPr>
          <p:grpSpPr>
            <a:xfrm>
              <a:off x="9217095" y="435429"/>
              <a:ext cx="769257" cy="769257"/>
              <a:chOff x="7255412" y="400287"/>
              <a:chExt cx="769257" cy="769257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E32F8C6-A1E2-4A41-ACB9-A9D887FE8A80}"/>
                  </a:ext>
                </a:extLst>
              </p:cNvPr>
              <p:cNvSpPr/>
              <p:nvPr/>
            </p:nvSpPr>
            <p:spPr>
              <a:xfrm>
                <a:off x="7255412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8B37D97-0B59-4F86-8678-171A761C541D}"/>
                  </a:ext>
                </a:extLst>
              </p:cNvPr>
              <p:cNvSpPr/>
              <p:nvPr/>
            </p:nvSpPr>
            <p:spPr>
              <a:xfrm>
                <a:off x="7430721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66"/>
                  </a:gs>
                  <a:gs pos="100000">
                    <a:srgbClr val="FF3399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FF0066"/>
                    </a:gs>
                    <a:gs pos="100000">
                      <a:srgbClr val="FF3399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D97D61-3B74-473E-B47D-20E6942675C3}"/>
                </a:ext>
              </a:extLst>
            </p:cNvPr>
            <p:cNvCxnSpPr>
              <a:cxnSpLocks/>
              <a:stCxn id="36" idx="4"/>
              <a:endCxn id="23" idx="5"/>
            </p:cNvCxnSpPr>
            <p:nvPr/>
          </p:nvCxnSpPr>
          <p:spPr>
            <a:xfrm flipH="1">
              <a:off x="9600942" y="1204686"/>
              <a:ext cx="782" cy="2258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A2AEA3-0A47-404D-BA63-A6A151284C7A}"/>
                </a:ext>
              </a:extLst>
            </p:cNvPr>
            <p:cNvSpPr/>
            <p:nvPr/>
          </p:nvSpPr>
          <p:spPr>
            <a:xfrm>
              <a:off x="9594164" y="344617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8B8F7C-74DA-4C48-AF4F-AC70DAA0F081}"/>
                </a:ext>
              </a:extLst>
            </p:cNvPr>
            <p:cNvSpPr/>
            <p:nvPr/>
          </p:nvSpPr>
          <p:spPr>
            <a:xfrm>
              <a:off x="9568459" y="342409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0E65F2-9997-4D1C-84DC-F85F573B215D}"/>
                </a:ext>
              </a:extLst>
            </p:cNvPr>
            <p:cNvSpPr/>
            <p:nvPr/>
          </p:nvSpPr>
          <p:spPr>
            <a:xfrm>
              <a:off x="9575125" y="340503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6CD492D-9EE2-49DC-BCB4-B7D0D832510B}"/>
                </a:ext>
              </a:extLst>
            </p:cNvPr>
            <p:cNvSpPr/>
            <p:nvPr/>
          </p:nvSpPr>
          <p:spPr>
            <a:xfrm>
              <a:off x="8742514" y="5690886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104" descr="Presentation with media">
              <a:extLst>
                <a:ext uri="{FF2B5EF4-FFF2-40B4-BE49-F238E27FC236}">
                  <a16:creationId xmlns:a16="http://schemas.microsoft.com/office/drawing/2014/main" id="{A498FE51-820D-4997-9627-DE8C401E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59823" y="4789980"/>
              <a:ext cx="914400" cy="9144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D617B1A-622D-4DC3-909F-3F23E8D088BD}"/>
                </a:ext>
              </a:extLst>
            </p:cNvPr>
            <p:cNvSpPr txBox="1"/>
            <p:nvPr/>
          </p:nvSpPr>
          <p:spPr>
            <a:xfrm>
              <a:off x="8850217" y="4183085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064E40-2020-4E30-A5F7-7EA1DB6C1E9F}"/>
                </a:ext>
              </a:extLst>
            </p:cNvPr>
            <p:cNvSpPr txBox="1"/>
            <p:nvPr/>
          </p:nvSpPr>
          <p:spPr>
            <a:xfrm>
              <a:off x="9119023" y="3896335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FIVE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FA8295-C1A7-4773-88C6-725B3B35F50D}"/>
              </a:ext>
            </a:extLst>
          </p:cNvPr>
          <p:cNvGrpSpPr/>
          <p:nvPr/>
        </p:nvGrpSpPr>
        <p:grpSpPr>
          <a:xfrm>
            <a:off x="2946244" y="414801"/>
            <a:ext cx="2208628" cy="5188114"/>
            <a:chOff x="2946244" y="414801"/>
            <a:chExt cx="2208628" cy="5188114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BE03DD-D845-433B-8D65-3F374AC9FB91}"/>
                </a:ext>
              </a:extLst>
            </p:cNvPr>
            <p:cNvSpPr/>
            <p:nvPr/>
          </p:nvSpPr>
          <p:spPr>
            <a:xfrm>
              <a:off x="4011925" y="3297855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F9BD3-AFE2-479D-8EFA-651C98F06908}"/>
                </a:ext>
              </a:extLst>
            </p:cNvPr>
            <p:cNvSpPr/>
            <p:nvPr/>
          </p:nvSpPr>
          <p:spPr>
            <a:xfrm>
              <a:off x="2946244" y="3308817"/>
              <a:ext cx="2208628" cy="2208628"/>
            </a:xfrm>
            <a:custGeom>
              <a:avLst/>
              <a:gdLst>
                <a:gd name="connsiteX0" fmla="*/ 1104314 w 2208628"/>
                <a:gd name="connsiteY0" fmla="*/ 123187 h 2208628"/>
                <a:gd name="connsiteX1" fmla="*/ 996529 w 2208628"/>
                <a:gd name="connsiteY1" fmla="*/ 230972 h 2208628"/>
                <a:gd name="connsiteX2" fmla="*/ 1104314 w 2208628"/>
                <a:gd name="connsiteY2" fmla="*/ 338757 h 2208628"/>
                <a:gd name="connsiteX3" fmla="*/ 1212099 w 2208628"/>
                <a:gd name="connsiteY3" fmla="*/ 230972 h 2208628"/>
                <a:gd name="connsiteX4" fmla="*/ 1104314 w 2208628"/>
                <a:gd name="connsiteY4" fmla="*/ 12318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3187"/>
                  </a:moveTo>
                  <a:cubicBezTo>
                    <a:pt x="1044786" y="123187"/>
                    <a:pt x="996529" y="171444"/>
                    <a:pt x="996529" y="230972"/>
                  </a:cubicBezTo>
                  <a:cubicBezTo>
                    <a:pt x="996529" y="290500"/>
                    <a:pt x="1044786" y="338757"/>
                    <a:pt x="1104314" y="338757"/>
                  </a:cubicBezTo>
                  <a:cubicBezTo>
                    <a:pt x="1163842" y="338757"/>
                    <a:pt x="1212099" y="290500"/>
                    <a:pt x="1212099" y="230972"/>
                  </a:cubicBezTo>
                  <a:cubicBezTo>
                    <a:pt x="1212099" y="171444"/>
                    <a:pt x="1163842" y="123187"/>
                    <a:pt x="1104314" y="12318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9CC">
                    <a:alpha val="49804"/>
                  </a:srgbClr>
                </a:gs>
                <a:gs pos="100000">
                  <a:srgbClr val="00CCFF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0099CC"/>
                  </a:gs>
                  <a:gs pos="100000">
                    <a:srgbClr val="00CCFF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283ED2C-FB38-4E24-BB58-E4DD922AE5D3}"/>
                </a:ext>
              </a:extLst>
            </p:cNvPr>
            <p:cNvGrpSpPr/>
            <p:nvPr/>
          </p:nvGrpSpPr>
          <p:grpSpPr>
            <a:xfrm>
              <a:off x="3657625" y="414801"/>
              <a:ext cx="769257" cy="769257"/>
              <a:chOff x="3120599" y="400287"/>
              <a:chExt cx="769257" cy="76925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22BFA1-8133-4D7D-98FB-358C29FC0D02}"/>
                  </a:ext>
                </a:extLst>
              </p:cNvPr>
              <p:cNvSpPr/>
              <p:nvPr/>
            </p:nvSpPr>
            <p:spPr>
              <a:xfrm>
                <a:off x="3120599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6ADDB2-FE29-4DBC-9B09-410876138581}"/>
                  </a:ext>
                </a:extLst>
              </p:cNvPr>
              <p:cNvSpPr/>
              <p:nvPr/>
            </p:nvSpPr>
            <p:spPr>
              <a:xfrm>
                <a:off x="3295908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CC"/>
                  </a:gs>
                  <a:gs pos="100000">
                    <a:srgbClr val="00CCFF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0099CC"/>
                    </a:gs>
                    <a:gs pos="100000">
                      <a:srgbClr val="00CCFF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7DF42-404C-4667-ACEF-E1455B4B57F8}"/>
                </a:ext>
              </a:extLst>
            </p:cNvPr>
            <p:cNvCxnSpPr>
              <a:cxnSpLocks/>
              <a:stCxn id="30" idx="4"/>
              <a:endCxn id="19" idx="5"/>
            </p:cNvCxnSpPr>
            <p:nvPr/>
          </p:nvCxnSpPr>
          <p:spPr>
            <a:xfrm>
              <a:off x="4042254" y="1184058"/>
              <a:ext cx="8304" cy="2124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1654E2A-E43B-4221-AFC7-1E564C660AFB}"/>
                </a:ext>
              </a:extLst>
            </p:cNvPr>
            <p:cNvSpPr/>
            <p:nvPr/>
          </p:nvSpPr>
          <p:spPr>
            <a:xfrm>
              <a:off x="4043472" y="3302796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0A1992-ADCB-478E-ACC2-C977A99DD7AF}"/>
                </a:ext>
              </a:extLst>
            </p:cNvPr>
            <p:cNvSpPr/>
            <p:nvPr/>
          </p:nvSpPr>
          <p:spPr>
            <a:xfrm>
              <a:off x="4017767" y="328070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4F327D-3774-4617-B795-F3350EC95C25}"/>
                </a:ext>
              </a:extLst>
            </p:cNvPr>
            <p:cNvSpPr/>
            <p:nvPr/>
          </p:nvSpPr>
          <p:spPr>
            <a:xfrm>
              <a:off x="4024433" y="326165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AB8EA1-3F30-4177-82AE-0C56809CBE97}"/>
                </a:ext>
              </a:extLst>
            </p:cNvPr>
            <p:cNvSpPr/>
            <p:nvPr/>
          </p:nvSpPr>
          <p:spPr>
            <a:xfrm>
              <a:off x="3168962" y="553191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Handshake">
              <a:extLst>
                <a:ext uri="{FF2B5EF4-FFF2-40B4-BE49-F238E27FC236}">
                  <a16:creationId xmlns:a16="http://schemas.microsoft.com/office/drawing/2014/main" id="{A0401EEF-0CEE-4134-9986-03D94A5ED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19063" y="4683714"/>
              <a:ext cx="914400" cy="9144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FCB114E-30DC-4937-915F-46F567371654}"/>
                </a:ext>
              </a:extLst>
            </p:cNvPr>
            <p:cNvSpPr txBox="1"/>
            <p:nvPr/>
          </p:nvSpPr>
          <p:spPr>
            <a:xfrm>
              <a:off x="3352837" y="4113442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979B25A-B4B7-490A-980C-521069971679}"/>
                </a:ext>
              </a:extLst>
            </p:cNvPr>
            <p:cNvSpPr txBox="1"/>
            <p:nvPr/>
          </p:nvSpPr>
          <p:spPr>
            <a:xfrm>
              <a:off x="3621643" y="3826692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TWO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74503D-3E31-4501-ACC1-9E54432DCB14}"/>
              </a:ext>
            </a:extLst>
          </p:cNvPr>
          <p:cNvGrpSpPr/>
          <p:nvPr/>
        </p:nvGrpSpPr>
        <p:grpSpPr>
          <a:xfrm>
            <a:off x="4864290" y="359569"/>
            <a:ext cx="2208628" cy="5340577"/>
            <a:chOff x="4864290" y="359569"/>
            <a:chExt cx="2208628" cy="5340577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055088-77BD-4D23-A1E1-B07EFB6D84D5}"/>
                </a:ext>
              </a:extLst>
            </p:cNvPr>
            <p:cNvSpPr/>
            <p:nvPr/>
          </p:nvSpPr>
          <p:spPr>
            <a:xfrm>
              <a:off x="5937057" y="3411066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7E04C9-A934-4BBF-93A0-2A48D7BB8F9B}"/>
                </a:ext>
              </a:extLst>
            </p:cNvPr>
            <p:cNvSpPr/>
            <p:nvPr/>
          </p:nvSpPr>
          <p:spPr>
            <a:xfrm>
              <a:off x="4864290" y="3429000"/>
              <a:ext cx="2208628" cy="2208628"/>
            </a:xfrm>
            <a:custGeom>
              <a:avLst/>
              <a:gdLst>
                <a:gd name="connsiteX0" fmla="*/ 1104314 w 2208628"/>
                <a:gd name="connsiteY0" fmla="*/ 143598 h 2208628"/>
                <a:gd name="connsiteX1" fmla="*/ 996529 w 2208628"/>
                <a:gd name="connsiteY1" fmla="*/ 251383 h 2208628"/>
                <a:gd name="connsiteX2" fmla="*/ 1104314 w 2208628"/>
                <a:gd name="connsiteY2" fmla="*/ 359168 h 2208628"/>
                <a:gd name="connsiteX3" fmla="*/ 1212099 w 2208628"/>
                <a:gd name="connsiteY3" fmla="*/ 251383 h 2208628"/>
                <a:gd name="connsiteX4" fmla="*/ 1104314 w 2208628"/>
                <a:gd name="connsiteY4" fmla="*/ 143598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43598"/>
                  </a:moveTo>
                  <a:cubicBezTo>
                    <a:pt x="1044786" y="143598"/>
                    <a:pt x="996529" y="191855"/>
                    <a:pt x="996529" y="251383"/>
                  </a:cubicBezTo>
                  <a:cubicBezTo>
                    <a:pt x="996529" y="310911"/>
                    <a:pt x="1044786" y="359168"/>
                    <a:pt x="1104314" y="359168"/>
                  </a:cubicBezTo>
                  <a:cubicBezTo>
                    <a:pt x="1163842" y="359168"/>
                    <a:pt x="1212099" y="310911"/>
                    <a:pt x="1212099" y="251383"/>
                  </a:cubicBezTo>
                  <a:cubicBezTo>
                    <a:pt x="1212099" y="191855"/>
                    <a:pt x="1163842" y="143598"/>
                    <a:pt x="1104314" y="143598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lumMod val="88000"/>
                    <a:lumOff val="12000"/>
                    <a:alpha val="50000"/>
                  </a:srgbClr>
                </a:gs>
                <a:gs pos="100000">
                  <a:srgbClr val="FFCC00">
                    <a:alpha val="70000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FF9900"/>
                  </a:gs>
                  <a:gs pos="100000">
                    <a:srgbClr val="FFCC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D0F899-833F-420E-82CB-CA929109DE37}"/>
                </a:ext>
              </a:extLst>
            </p:cNvPr>
            <p:cNvGrpSpPr/>
            <p:nvPr/>
          </p:nvGrpSpPr>
          <p:grpSpPr>
            <a:xfrm>
              <a:off x="5588567" y="359569"/>
              <a:ext cx="769257" cy="769257"/>
              <a:chOff x="4498870" y="400287"/>
              <a:chExt cx="769257" cy="76925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746E8F-9175-45A0-A65A-11E5F0492B2D}"/>
                  </a:ext>
                </a:extLst>
              </p:cNvPr>
              <p:cNvSpPr/>
              <p:nvPr/>
            </p:nvSpPr>
            <p:spPr>
              <a:xfrm>
                <a:off x="4498870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2897699-3D79-4867-97B6-52C3DCD0AE86}"/>
                  </a:ext>
                </a:extLst>
              </p:cNvPr>
              <p:cNvSpPr/>
              <p:nvPr/>
            </p:nvSpPr>
            <p:spPr>
              <a:xfrm>
                <a:off x="4674179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>
                      <a:lumMod val="88000"/>
                      <a:lumOff val="12000"/>
                    </a:srgbClr>
                  </a:gs>
                  <a:gs pos="100000">
                    <a:srgbClr val="FFCC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rgbClr val="FFCC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CF36B1-C983-4D8D-A2BC-232598546795}"/>
                </a:ext>
              </a:extLst>
            </p:cNvPr>
            <p:cNvCxnSpPr>
              <a:cxnSpLocks/>
              <a:stCxn id="32" idx="4"/>
              <a:endCxn id="20" idx="5"/>
            </p:cNvCxnSpPr>
            <p:nvPr/>
          </p:nvCxnSpPr>
          <p:spPr>
            <a:xfrm flipH="1">
              <a:off x="5968604" y="1128826"/>
              <a:ext cx="4592" cy="2300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F28B970-B7D3-4943-A2E6-16F51889E37C}"/>
                </a:ext>
              </a:extLst>
            </p:cNvPr>
            <p:cNvSpPr/>
            <p:nvPr/>
          </p:nvSpPr>
          <p:spPr>
            <a:xfrm>
              <a:off x="5968604" y="3416007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ECCF5FF-84C7-47BB-BCD9-02FEDF2DA590}"/>
                </a:ext>
              </a:extLst>
            </p:cNvPr>
            <p:cNvSpPr/>
            <p:nvPr/>
          </p:nvSpPr>
          <p:spPr>
            <a:xfrm>
              <a:off x="5942899" y="3393918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27476EE-CF2F-4028-90E6-07F9ADE09488}"/>
                </a:ext>
              </a:extLst>
            </p:cNvPr>
            <p:cNvSpPr/>
            <p:nvPr/>
          </p:nvSpPr>
          <p:spPr>
            <a:xfrm>
              <a:off x="5949565" y="3374865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52D426-5001-48C3-B633-FA67C69E28CE}"/>
                </a:ext>
              </a:extLst>
            </p:cNvPr>
            <p:cNvSpPr/>
            <p:nvPr/>
          </p:nvSpPr>
          <p:spPr>
            <a:xfrm>
              <a:off x="5039688" y="5629149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Graphic 108" descr="Target Audience">
              <a:extLst>
                <a:ext uri="{FF2B5EF4-FFF2-40B4-BE49-F238E27FC236}">
                  <a16:creationId xmlns:a16="http://schemas.microsoft.com/office/drawing/2014/main" id="{B1DA00F4-A65E-4D6A-BD87-835A30D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54363" y="4851291"/>
              <a:ext cx="786337" cy="78633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33EEB7-A335-44CA-B7DA-88683F00B158}"/>
                </a:ext>
              </a:extLst>
            </p:cNvPr>
            <p:cNvSpPr txBox="1"/>
            <p:nvPr/>
          </p:nvSpPr>
          <p:spPr>
            <a:xfrm>
              <a:off x="5255082" y="4183085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9F264B7-FAB8-4337-8D9F-01D2ABEA3A3D}"/>
                </a:ext>
              </a:extLst>
            </p:cNvPr>
            <p:cNvSpPr txBox="1"/>
            <p:nvPr/>
          </p:nvSpPr>
          <p:spPr>
            <a:xfrm>
              <a:off x="5494410" y="3920004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THREE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1231952" y="400287"/>
            <a:ext cx="2208628" cy="5714698"/>
            <a:chOff x="1231952" y="400287"/>
            <a:chExt cx="2208628" cy="571469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BC12887-63DE-4338-9904-5BC6DB12E994}"/>
                </a:ext>
              </a:extLst>
            </p:cNvPr>
            <p:cNvSpPr/>
            <p:nvPr/>
          </p:nvSpPr>
          <p:spPr>
            <a:xfrm>
              <a:off x="1480949" y="604398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133609-A0B5-4EDE-943C-F54CE0DDB654}"/>
                </a:ext>
              </a:extLst>
            </p:cNvPr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1231952" y="3820887"/>
              <a:ext cx="2208628" cy="2208628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3CC33">
                    <a:alpha val="49804"/>
                  </a:srgbClr>
                </a:gs>
                <a:gs pos="100000">
                  <a:srgbClr val="00FF00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D87A166-A63D-40E6-A1A5-C6B78D047052}"/>
                </a:ext>
              </a:extLst>
            </p:cNvPr>
            <p:cNvSpPr txBox="1"/>
            <p:nvPr/>
          </p:nvSpPr>
          <p:spPr>
            <a:xfrm>
              <a:off x="1709647" y="4581199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33"/>
                  </a:gs>
                  <a:gs pos="100000">
                    <a:srgbClr val="00FF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  <a:stCxn id="28" idx="4"/>
              <a:endCxn id="18" idx="5"/>
            </p:cNvCxnSpPr>
            <p:nvPr/>
          </p:nvCxnSpPr>
          <p:spPr>
            <a:xfrm flipH="1">
              <a:off x="2336266" y="1169544"/>
              <a:ext cx="8402" cy="265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>
              <a:off x="2335118" y="381398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3A24A7-874A-4143-807A-C35217BBCB01}"/>
                </a:ext>
              </a:extLst>
            </p:cNvPr>
            <p:cNvSpPr/>
            <p:nvPr/>
          </p:nvSpPr>
          <p:spPr>
            <a:xfrm>
              <a:off x="2309413" y="379190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3C0446-6D36-4BBD-A0FD-4716481F8107}"/>
                </a:ext>
              </a:extLst>
            </p:cNvPr>
            <p:cNvSpPr/>
            <p:nvPr/>
          </p:nvSpPr>
          <p:spPr>
            <a:xfrm>
              <a:off x="2316079" y="377284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 descr="Daily calendar">
              <a:extLst>
                <a:ext uri="{FF2B5EF4-FFF2-40B4-BE49-F238E27FC236}">
                  <a16:creationId xmlns:a16="http://schemas.microsoft.com/office/drawing/2014/main" id="{09ADB35B-0EA8-415A-A9D1-8A2423826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39219" y="5201766"/>
              <a:ext cx="802298" cy="80229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AB8D3D-0B6D-4A3E-AEA3-75150ED9E562}"/>
                </a:ext>
              </a:extLst>
            </p:cNvPr>
            <p:cNvSpPr txBox="1"/>
            <p:nvPr/>
          </p:nvSpPr>
          <p:spPr>
            <a:xfrm>
              <a:off x="1978453" y="429444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3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10F450-2927-44D5-940D-B2422147550C}"/>
              </a:ext>
            </a:extLst>
          </p:cNvPr>
          <p:cNvGrpSpPr/>
          <p:nvPr/>
        </p:nvGrpSpPr>
        <p:grpSpPr>
          <a:xfrm>
            <a:off x="6679891" y="388313"/>
            <a:ext cx="2208628" cy="4712558"/>
            <a:chOff x="6679891" y="388313"/>
            <a:chExt cx="2208628" cy="4712558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516214F-E766-4B62-9E82-8040C5E96E93}"/>
                </a:ext>
              </a:extLst>
            </p:cNvPr>
            <p:cNvSpPr/>
            <p:nvPr/>
          </p:nvSpPr>
          <p:spPr>
            <a:xfrm>
              <a:off x="7745571" y="2821152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094720-7C51-4532-8AE1-235B96FCE28E}"/>
                </a:ext>
              </a:extLst>
            </p:cNvPr>
            <p:cNvSpPr/>
            <p:nvPr/>
          </p:nvSpPr>
          <p:spPr>
            <a:xfrm>
              <a:off x="6679891" y="2844360"/>
              <a:ext cx="2208628" cy="2208628"/>
            </a:xfrm>
            <a:custGeom>
              <a:avLst/>
              <a:gdLst>
                <a:gd name="connsiteX0" fmla="*/ 1104314 w 2208628"/>
                <a:gd name="connsiteY0" fmla="*/ 137153 h 2208628"/>
                <a:gd name="connsiteX1" fmla="*/ 996529 w 2208628"/>
                <a:gd name="connsiteY1" fmla="*/ 244938 h 2208628"/>
                <a:gd name="connsiteX2" fmla="*/ 1104314 w 2208628"/>
                <a:gd name="connsiteY2" fmla="*/ 352723 h 2208628"/>
                <a:gd name="connsiteX3" fmla="*/ 1212099 w 2208628"/>
                <a:gd name="connsiteY3" fmla="*/ 244938 h 2208628"/>
                <a:gd name="connsiteX4" fmla="*/ 1104314 w 2208628"/>
                <a:gd name="connsiteY4" fmla="*/ 137153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37153"/>
                  </a:moveTo>
                  <a:cubicBezTo>
                    <a:pt x="1044786" y="137153"/>
                    <a:pt x="996529" y="185410"/>
                    <a:pt x="996529" y="244938"/>
                  </a:cubicBezTo>
                  <a:cubicBezTo>
                    <a:pt x="996529" y="304466"/>
                    <a:pt x="1044786" y="352723"/>
                    <a:pt x="1104314" y="352723"/>
                  </a:cubicBezTo>
                  <a:cubicBezTo>
                    <a:pt x="1163842" y="352723"/>
                    <a:pt x="1212099" y="304466"/>
                    <a:pt x="1212099" y="244938"/>
                  </a:cubicBezTo>
                  <a:cubicBezTo>
                    <a:pt x="1212099" y="185410"/>
                    <a:pt x="1163842" y="137153"/>
                    <a:pt x="1104314" y="137153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0066">
                    <a:alpha val="50000"/>
                  </a:srgbClr>
                </a:gs>
                <a:gs pos="100000">
                  <a:srgbClr val="CC00CC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660066"/>
                  </a:gs>
                  <a:gs pos="100000">
                    <a:srgbClr val="CC00CC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DB7FCD-B0F9-4DE5-BD77-ABD0320C9B7C}"/>
                </a:ext>
              </a:extLst>
            </p:cNvPr>
            <p:cNvGrpSpPr/>
            <p:nvPr/>
          </p:nvGrpSpPr>
          <p:grpSpPr>
            <a:xfrm>
              <a:off x="7399576" y="388313"/>
              <a:ext cx="769257" cy="769257"/>
              <a:chOff x="5877141" y="400287"/>
              <a:chExt cx="769257" cy="76925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EA17841-E8C7-40F1-996D-32016E82F0FB}"/>
                  </a:ext>
                </a:extLst>
              </p:cNvPr>
              <p:cNvSpPr/>
              <p:nvPr/>
            </p:nvSpPr>
            <p:spPr>
              <a:xfrm>
                <a:off x="5877141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085B4D-A1A9-4696-B928-149384449E98}"/>
                  </a:ext>
                </a:extLst>
              </p:cNvPr>
              <p:cNvSpPr/>
              <p:nvPr/>
            </p:nvSpPr>
            <p:spPr>
              <a:xfrm>
                <a:off x="6052450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660066"/>
                  </a:gs>
                  <a:gs pos="100000">
                    <a:srgbClr val="CC00CC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660066"/>
                    </a:gs>
                    <a:gs pos="100000">
                      <a:srgbClr val="CC00CC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214B9F5-8F54-475D-8D32-5042F28DBA43}"/>
                </a:ext>
              </a:extLst>
            </p:cNvPr>
            <p:cNvCxnSpPr>
              <a:cxnSpLocks/>
              <a:stCxn id="34" idx="4"/>
              <a:endCxn id="22" idx="5"/>
            </p:cNvCxnSpPr>
            <p:nvPr/>
          </p:nvCxnSpPr>
          <p:spPr>
            <a:xfrm>
              <a:off x="7784205" y="1157570"/>
              <a:ext cx="0" cy="1686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D41BF1-B65C-4E42-B050-1A4A55E7E054}"/>
                </a:ext>
              </a:extLst>
            </p:cNvPr>
            <p:cNvSpPr/>
            <p:nvPr/>
          </p:nvSpPr>
          <p:spPr>
            <a:xfrm>
              <a:off x="7777118" y="2826093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D65818-302D-465E-B1EC-0A491351A345}"/>
                </a:ext>
              </a:extLst>
            </p:cNvPr>
            <p:cNvSpPr/>
            <p:nvPr/>
          </p:nvSpPr>
          <p:spPr>
            <a:xfrm>
              <a:off x="7751413" y="280400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23C4DBF-7BD5-4D3A-A172-0F460697E89D}"/>
                </a:ext>
              </a:extLst>
            </p:cNvPr>
            <p:cNvSpPr/>
            <p:nvPr/>
          </p:nvSpPr>
          <p:spPr>
            <a:xfrm>
              <a:off x="7758079" y="2784951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E80C6-F659-4F10-BD85-5611702E25FD}"/>
                </a:ext>
              </a:extLst>
            </p:cNvPr>
            <p:cNvSpPr/>
            <p:nvPr/>
          </p:nvSpPr>
          <p:spPr>
            <a:xfrm>
              <a:off x="6909288" y="5029874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Boardroom">
              <a:extLst>
                <a:ext uri="{FF2B5EF4-FFF2-40B4-BE49-F238E27FC236}">
                  <a16:creationId xmlns:a16="http://schemas.microsoft.com/office/drawing/2014/main" id="{939C7238-7507-4760-A22B-131B0846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71" y="4161796"/>
              <a:ext cx="914400" cy="914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0206DD-85E8-4D64-9D95-5F3A62FB1A94}"/>
                </a:ext>
              </a:extLst>
            </p:cNvPr>
            <p:cNvSpPr txBox="1"/>
            <p:nvPr/>
          </p:nvSpPr>
          <p:spPr>
            <a:xfrm>
              <a:off x="7070553" y="3627617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EB70517-0CC1-4A0B-A756-2378318C986B}"/>
                </a:ext>
              </a:extLst>
            </p:cNvPr>
            <p:cNvSpPr txBox="1"/>
            <p:nvPr/>
          </p:nvSpPr>
          <p:spPr>
            <a:xfrm>
              <a:off x="7339359" y="3340867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FOUR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0A4C6-0ACE-4A8F-802F-CA2D618C13AC}"/>
              </a:ext>
            </a:extLst>
          </p:cNvPr>
          <p:cNvGrpSpPr/>
          <p:nvPr/>
        </p:nvGrpSpPr>
        <p:grpSpPr>
          <a:xfrm>
            <a:off x="8496628" y="435429"/>
            <a:ext cx="2208628" cy="5326454"/>
            <a:chOff x="8496628" y="435429"/>
            <a:chExt cx="2208628" cy="532645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CA6C05-9E12-4153-8A2C-8B007D98B6FA}"/>
                </a:ext>
              </a:extLst>
            </p:cNvPr>
            <p:cNvSpPr/>
            <p:nvPr/>
          </p:nvSpPr>
          <p:spPr>
            <a:xfrm>
              <a:off x="9562617" y="344123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42899-DD88-45DE-930E-0A28FB23B5EF}"/>
                </a:ext>
              </a:extLst>
            </p:cNvPr>
            <p:cNvSpPr/>
            <p:nvPr/>
          </p:nvSpPr>
          <p:spPr>
            <a:xfrm>
              <a:off x="8496628" y="3462887"/>
              <a:ext cx="2208628" cy="2208628"/>
            </a:xfrm>
            <a:custGeom>
              <a:avLst/>
              <a:gdLst>
                <a:gd name="connsiteX0" fmla="*/ 1104314 w 2208628"/>
                <a:gd name="connsiteY0" fmla="*/ 124227 h 2208628"/>
                <a:gd name="connsiteX1" fmla="*/ 996529 w 2208628"/>
                <a:gd name="connsiteY1" fmla="*/ 232012 h 2208628"/>
                <a:gd name="connsiteX2" fmla="*/ 1104314 w 2208628"/>
                <a:gd name="connsiteY2" fmla="*/ 339797 h 2208628"/>
                <a:gd name="connsiteX3" fmla="*/ 1212099 w 2208628"/>
                <a:gd name="connsiteY3" fmla="*/ 232012 h 2208628"/>
                <a:gd name="connsiteX4" fmla="*/ 1104314 w 2208628"/>
                <a:gd name="connsiteY4" fmla="*/ 12422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4227"/>
                  </a:moveTo>
                  <a:cubicBezTo>
                    <a:pt x="1044786" y="124227"/>
                    <a:pt x="996529" y="172484"/>
                    <a:pt x="996529" y="232012"/>
                  </a:cubicBezTo>
                  <a:cubicBezTo>
                    <a:pt x="996529" y="291540"/>
                    <a:pt x="1044786" y="339797"/>
                    <a:pt x="1104314" y="339797"/>
                  </a:cubicBezTo>
                  <a:cubicBezTo>
                    <a:pt x="1163842" y="339797"/>
                    <a:pt x="1212099" y="291540"/>
                    <a:pt x="1212099" y="232012"/>
                  </a:cubicBezTo>
                  <a:cubicBezTo>
                    <a:pt x="1212099" y="172484"/>
                    <a:pt x="1163842" y="124227"/>
                    <a:pt x="1104314" y="12422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66">
                    <a:alpha val="49804"/>
                  </a:srgbClr>
                </a:gs>
                <a:gs pos="100000">
                  <a:srgbClr val="FF3399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FF0066"/>
                  </a:gs>
                  <a:gs pos="100000">
                    <a:srgbClr val="FF3399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A28B76C-5107-436E-B803-6592BADC7185}"/>
                </a:ext>
              </a:extLst>
            </p:cNvPr>
            <p:cNvGrpSpPr/>
            <p:nvPr/>
          </p:nvGrpSpPr>
          <p:grpSpPr>
            <a:xfrm>
              <a:off x="9217095" y="435429"/>
              <a:ext cx="769257" cy="769257"/>
              <a:chOff x="7255412" y="400287"/>
              <a:chExt cx="769257" cy="769257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E32F8C6-A1E2-4A41-ACB9-A9D887FE8A80}"/>
                  </a:ext>
                </a:extLst>
              </p:cNvPr>
              <p:cNvSpPr/>
              <p:nvPr/>
            </p:nvSpPr>
            <p:spPr>
              <a:xfrm>
                <a:off x="7255412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8B37D97-0B59-4F86-8678-171A761C541D}"/>
                  </a:ext>
                </a:extLst>
              </p:cNvPr>
              <p:cNvSpPr/>
              <p:nvPr/>
            </p:nvSpPr>
            <p:spPr>
              <a:xfrm>
                <a:off x="7430721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66"/>
                  </a:gs>
                  <a:gs pos="100000">
                    <a:srgbClr val="FF3399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FF0066"/>
                    </a:gs>
                    <a:gs pos="100000">
                      <a:srgbClr val="FF3399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D97D61-3B74-473E-B47D-20E6942675C3}"/>
                </a:ext>
              </a:extLst>
            </p:cNvPr>
            <p:cNvCxnSpPr>
              <a:cxnSpLocks/>
              <a:stCxn id="36" idx="4"/>
              <a:endCxn id="23" idx="5"/>
            </p:cNvCxnSpPr>
            <p:nvPr/>
          </p:nvCxnSpPr>
          <p:spPr>
            <a:xfrm flipH="1">
              <a:off x="9600942" y="1204686"/>
              <a:ext cx="782" cy="2258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A2AEA3-0A47-404D-BA63-A6A151284C7A}"/>
                </a:ext>
              </a:extLst>
            </p:cNvPr>
            <p:cNvSpPr/>
            <p:nvPr/>
          </p:nvSpPr>
          <p:spPr>
            <a:xfrm>
              <a:off x="9594164" y="344617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8B8F7C-74DA-4C48-AF4F-AC70DAA0F081}"/>
                </a:ext>
              </a:extLst>
            </p:cNvPr>
            <p:cNvSpPr/>
            <p:nvPr/>
          </p:nvSpPr>
          <p:spPr>
            <a:xfrm>
              <a:off x="9568459" y="342409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0E65F2-9997-4D1C-84DC-F85F573B215D}"/>
                </a:ext>
              </a:extLst>
            </p:cNvPr>
            <p:cNvSpPr/>
            <p:nvPr/>
          </p:nvSpPr>
          <p:spPr>
            <a:xfrm>
              <a:off x="9575125" y="340503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6CD492D-9EE2-49DC-BCB4-B7D0D832510B}"/>
                </a:ext>
              </a:extLst>
            </p:cNvPr>
            <p:cNvSpPr/>
            <p:nvPr/>
          </p:nvSpPr>
          <p:spPr>
            <a:xfrm>
              <a:off x="8742514" y="5690886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104" descr="Presentation with media">
              <a:extLst>
                <a:ext uri="{FF2B5EF4-FFF2-40B4-BE49-F238E27FC236}">
                  <a16:creationId xmlns:a16="http://schemas.microsoft.com/office/drawing/2014/main" id="{A498FE51-820D-4997-9627-DE8C401E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59823" y="4789980"/>
              <a:ext cx="914400" cy="9144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D617B1A-622D-4DC3-909F-3F23E8D088BD}"/>
                </a:ext>
              </a:extLst>
            </p:cNvPr>
            <p:cNvSpPr txBox="1"/>
            <p:nvPr/>
          </p:nvSpPr>
          <p:spPr>
            <a:xfrm>
              <a:off x="8850217" y="4183085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064E40-2020-4E30-A5F7-7EA1DB6C1E9F}"/>
                </a:ext>
              </a:extLst>
            </p:cNvPr>
            <p:cNvSpPr txBox="1"/>
            <p:nvPr/>
          </p:nvSpPr>
          <p:spPr>
            <a:xfrm>
              <a:off x="9119023" y="3896335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FIVE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FA8295-C1A7-4773-88C6-725B3B35F50D}"/>
              </a:ext>
            </a:extLst>
          </p:cNvPr>
          <p:cNvGrpSpPr/>
          <p:nvPr/>
        </p:nvGrpSpPr>
        <p:grpSpPr>
          <a:xfrm>
            <a:off x="2946244" y="414801"/>
            <a:ext cx="2208628" cy="5188114"/>
            <a:chOff x="2946244" y="414801"/>
            <a:chExt cx="2208628" cy="5188114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BE03DD-D845-433B-8D65-3F374AC9FB91}"/>
                </a:ext>
              </a:extLst>
            </p:cNvPr>
            <p:cNvSpPr/>
            <p:nvPr/>
          </p:nvSpPr>
          <p:spPr>
            <a:xfrm>
              <a:off x="4011925" y="3297855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F9BD3-AFE2-479D-8EFA-651C98F06908}"/>
                </a:ext>
              </a:extLst>
            </p:cNvPr>
            <p:cNvSpPr/>
            <p:nvPr/>
          </p:nvSpPr>
          <p:spPr>
            <a:xfrm>
              <a:off x="2946244" y="3308817"/>
              <a:ext cx="2208628" cy="2208628"/>
            </a:xfrm>
            <a:custGeom>
              <a:avLst/>
              <a:gdLst>
                <a:gd name="connsiteX0" fmla="*/ 1104314 w 2208628"/>
                <a:gd name="connsiteY0" fmla="*/ 123187 h 2208628"/>
                <a:gd name="connsiteX1" fmla="*/ 996529 w 2208628"/>
                <a:gd name="connsiteY1" fmla="*/ 230972 h 2208628"/>
                <a:gd name="connsiteX2" fmla="*/ 1104314 w 2208628"/>
                <a:gd name="connsiteY2" fmla="*/ 338757 h 2208628"/>
                <a:gd name="connsiteX3" fmla="*/ 1212099 w 2208628"/>
                <a:gd name="connsiteY3" fmla="*/ 230972 h 2208628"/>
                <a:gd name="connsiteX4" fmla="*/ 1104314 w 2208628"/>
                <a:gd name="connsiteY4" fmla="*/ 12318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3187"/>
                  </a:moveTo>
                  <a:cubicBezTo>
                    <a:pt x="1044786" y="123187"/>
                    <a:pt x="996529" y="171444"/>
                    <a:pt x="996529" y="230972"/>
                  </a:cubicBezTo>
                  <a:cubicBezTo>
                    <a:pt x="996529" y="290500"/>
                    <a:pt x="1044786" y="338757"/>
                    <a:pt x="1104314" y="338757"/>
                  </a:cubicBezTo>
                  <a:cubicBezTo>
                    <a:pt x="1163842" y="338757"/>
                    <a:pt x="1212099" y="290500"/>
                    <a:pt x="1212099" y="230972"/>
                  </a:cubicBezTo>
                  <a:cubicBezTo>
                    <a:pt x="1212099" y="171444"/>
                    <a:pt x="1163842" y="123187"/>
                    <a:pt x="1104314" y="12318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9CC">
                    <a:alpha val="49804"/>
                  </a:srgbClr>
                </a:gs>
                <a:gs pos="100000">
                  <a:srgbClr val="00CCFF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0099CC"/>
                  </a:gs>
                  <a:gs pos="100000">
                    <a:srgbClr val="00CCFF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283ED2C-FB38-4E24-BB58-E4DD922AE5D3}"/>
                </a:ext>
              </a:extLst>
            </p:cNvPr>
            <p:cNvGrpSpPr/>
            <p:nvPr/>
          </p:nvGrpSpPr>
          <p:grpSpPr>
            <a:xfrm>
              <a:off x="3657625" y="414801"/>
              <a:ext cx="769257" cy="769257"/>
              <a:chOff x="3120599" y="400287"/>
              <a:chExt cx="769257" cy="76925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22BFA1-8133-4D7D-98FB-358C29FC0D02}"/>
                  </a:ext>
                </a:extLst>
              </p:cNvPr>
              <p:cNvSpPr/>
              <p:nvPr/>
            </p:nvSpPr>
            <p:spPr>
              <a:xfrm>
                <a:off x="3120599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6ADDB2-FE29-4DBC-9B09-410876138581}"/>
                  </a:ext>
                </a:extLst>
              </p:cNvPr>
              <p:cNvSpPr/>
              <p:nvPr/>
            </p:nvSpPr>
            <p:spPr>
              <a:xfrm>
                <a:off x="3295908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CC"/>
                  </a:gs>
                  <a:gs pos="100000">
                    <a:srgbClr val="00CCFF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0099CC"/>
                    </a:gs>
                    <a:gs pos="100000">
                      <a:srgbClr val="00CCFF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7DF42-404C-4667-ACEF-E1455B4B57F8}"/>
                </a:ext>
              </a:extLst>
            </p:cNvPr>
            <p:cNvCxnSpPr>
              <a:cxnSpLocks/>
              <a:stCxn id="30" idx="4"/>
              <a:endCxn id="19" idx="5"/>
            </p:cNvCxnSpPr>
            <p:nvPr/>
          </p:nvCxnSpPr>
          <p:spPr>
            <a:xfrm>
              <a:off x="4042254" y="1184058"/>
              <a:ext cx="8304" cy="2124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1654E2A-E43B-4221-AFC7-1E564C660AFB}"/>
                </a:ext>
              </a:extLst>
            </p:cNvPr>
            <p:cNvSpPr/>
            <p:nvPr/>
          </p:nvSpPr>
          <p:spPr>
            <a:xfrm>
              <a:off x="4043472" y="3302796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0A1992-ADCB-478E-ACC2-C977A99DD7AF}"/>
                </a:ext>
              </a:extLst>
            </p:cNvPr>
            <p:cNvSpPr/>
            <p:nvPr/>
          </p:nvSpPr>
          <p:spPr>
            <a:xfrm>
              <a:off x="4017767" y="328070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4F327D-3774-4617-B795-F3350EC95C25}"/>
                </a:ext>
              </a:extLst>
            </p:cNvPr>
            <p:cNvSpPr/>
            <p:nvPr/>
          </p:nvSpPr>
          <p:spPr>
            <a:xfrm>
              <a:off x="4024433" y="326165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AB8EA1-3F30-4177-82AE-0C56809CBE97}"/>
                </a:ext>
              </a:extLst>
            </p:cNvPr>
            <p:cNvSpPr/>
            <p:nvPr/>
          </p:nvSpPr>
          <p:spPr>
            <a:xfrm>
              <a:off x="3168962" y="553191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Handshake">
              <a:extLst>
                <a:ext uri="{FF2B5EF4-FFF2-40B4-BE49-F238E27FC236}">
                  <a16:creationId xmlns:a16="http://schemas.microsoft.com/office/drawing/2014/main" id="{A0401EEF-0CEE-4134-9986-03D94A5ED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19063" y="4683714"/>
              <a:ext cx="914400" cy="9144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FCB114E-30DC-4937-915F-46F567371654}"/>
                </a:ext>
              </a:extLst>
            </p:cNvPr>
            <p:cNvSpPr txBox="1"/>
            <p:nvPr/>
          </p:nvSpPr>
          <p:spPr>
            <a:xfrm>
              <a:off x="3352837" y="4113442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979B25A-B4B7-490A-980C-521069971679}"/>
                </a:ext>
              </a:extLst>
            </p:cNvPr>
            <p:cNvSpPr txBox="1"/>
            <p:nvPr/>
          </p:nvSpPr>
          <p:spPr>
            <a:xfrm>
              <a:off x="3621643" y="3826692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TWO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74503D-3E31-4501-ACC1-9E54432DCB14}"/>
              </a:ext>
            </a:extLst>
          </p:cNvPr>
          <p:cNvGrpSpPr/>
          <p:nvPr/>
        </p:nvGrpSpPr>
        <p:grpSpPr>
          <a:xfrm>
            <a:off x="4864290" y="359569"/>
            <a:ext cx="2208628" cy="5340577"/>
            <a:chOff x="4864290" y="359569"/>
            <a:chExt cx="2208628" cy="5340577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055088-77BD-4D23-A1E1-B07EFB6D84D5}"/>
                </a:ext>
              </a:extLst>
            </p:cNvPr>
            <p:cNvSpPr/>
            <p:nvPr/>
          </p:nvSpPr>
          <p:spPr>
            <a:xfrm>
              <a:off x="5937057" y="3411066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7E04C9-A934-4BBF-93A0-2A48D7BB8F9B}"/>
                </a:ext>
              </a:extLst>
            </p:cNvPr>
            <p:cNvSpPr/>
            <p:nvPr/>
          </p:nvSpPr>
          <p:spPr>
            <a:xfrm>
              <a:off x="4864290" y="3429000"/>
              <a:ext cx="2208628" cy="2208628"/>
            </a:xfrm>
            <a:custGeom>
              <a:avLst/>
              <a:gdLst>
                <a:gd name="connsiteX0" fmla="*/ 1104314 w 2208628"/>
                <a:gd name="connsiteY0" fmla="*/ 143598 h 2208628"/>
                <a:gd name="connsiteX1" fmla="*/ 996529 w 2208628"/>
                <a:gd name="connsiteY1" fmla="*/ 251383 h 2208628"/>
                <a:gd name="connsiteX2" fmla="*/ 1104314 w 2208628"/>
                <a:gd name="connsiteY2" fmla="*/ 359168 h 2208628"/>
                <a:gd name="connsiteX3" fmla="*/ 1212099 w 2208628"/>
                <a:gd name="connsiteY3" fmla="*/ 251383 h 2208628"/>
                <a:gd name="connsiteX4" fmla="*/ 1104314 w 2208628"/>
                <a:gd name="connsiteY4" fmla="*/ 143598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43598"/>
                  </a:moveTo>
                  <a:cubicBezTo>
                    <a:pt x="1044786" y="143598"/>
                    <a:pt x="996529" y="191855"/>
                    <a:pt x="996529" y="251383"/>
                  </a:cubicBezTo>
                  <a:cubicBezTo>
                    <a:pt x="996529" y="310911"/>
                    <a:pt x="1044786" y="359168"/>
                    <a:pt x="1104314" y="359168"/>
                  </a:cubicBezTo>
                  <a:cubicBezTo>
                    <a:pt x="1163842" y="359168"/>
                    <a:pt x="1212099" y="310911"/>
                    <a:pt x="1212099" y="251383"/>
                  </a:cubicBezTo>
                  <a:cubicBezTo>
                    <a:pt x="1212099" y="191855"/>
                    <a:pt x="1163842" y="143598"/>
                    <a:pt x="1104314" y="143598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lumMod val="88000"/>
                    <a:lumOff val="12000"/>
                    <a:alpha val="50000"/>
                  </a:srgbClr>
                </a:gs>
                <a:gs pos="100000">
                  <a:srgbClr val="FFCC00">
                    <a:alpha val="70000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FF9900"/>
                  </a:gs>
                  <a:gs pos="100000">
                    <a:srgbClr val="FFCC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D0F899-833F-420E-82CB-CA929109DE37}"/>
                </a:ext>
              </a:extLst>
            </p:cNvPr>
            <p:cNvGrpSpPr/>
            <p:nvPr/>
          </p:nvGrpSpPr>
          <p:grpSpPr>
            <a:xfrm>
              <a:off x="5588567" y="359569"/>
              <a:ext cx="769257" cy="769257"/>
              <a:chOff x="4498870" y="400287"/>
              <a:chExt cx="769257" cy="76925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746E8F-9175-45A0-A65A-11E5F0492B2D}"/>
                  </a:ext>
                </a:extLst>
              </p:cNvPr>
              <p:cNvSpPr/>
              <p:nvPr/>
            </p:nvSpPr>
            <p:spPr>
              <a:xfrm>
                <a:off x="4498870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2897699-3D79-4867-97B6-52C3DCD0AE86}"/>
                  </a:ext>
                </a:extLst>
              </p:cNvPr>
              <p:cNvSpPr/>
              <p:nvPr/>
            </p:nvSpPr>
            <p:spPr>
              <a:xfrm>
                <a:off x="4674179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>
                      <a:lumMod val="88000"/>
                      <a:lumOff val="12000"/>
                    </a:srgbClr>
                  </a:gs>
                  <a:gs pos="100000">
                    <a:srgbClr val="FFCC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rgbClr val="FFCC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CF36B1-C983-4D8D-A2BC-232598546795}"/>
                </a:ext>
              </a:extLst>
            </p:cNvPr>
            <p:cNvCxnSpPr>
              <a:cxnSpLocks/>
              <a:stCxn id="32" idx="4"/>
              <a:endCxn id="20" idx="5"/>
            </p:cNvCxnSpPr>
            <p:nvPr/>
          </p:nvCxnSpPr>
          <p:spPr>
            <a:xfrm flipH="1">
              <a:off x="5968604" y="1128826"/>
              <a:ext cx="4592" cy="2300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F28B970-B7D3-4943-A2E6-16F51889E37C}"/>
                </a:ext>
              </a:extLst>
            </p:cNvPr>
            <p:cNvSpPr/>
            <p:nvPr/>
          </p:nvSpPr>
          <p:spPr>
            <a:xfrm>
              <a:off x="5968604" y="3416007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ECCF5FF-84C7-47BB-BCD9-02FEDF2DA590}"/>
                </a:ext>
              </a:extLst>
            </p:cNvPr>
            <p:cNvSpPr/>
            <p:nvPr/>
          </p:nvSpPr>
          <p:spPr>
            <a:xfrm>
              <a:off x="5942899" y="3393918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27476EE-CF2F-4028-90E6-07F9ADE09488}"/>
                </a:ext>
              </a:extLst>
            </p:cNvPr>
            <p:cNvSpPr/>
            <p:nvPr/>
          </p:nvSpPr>
          <p:spPr>
            <a:xfrm>
              <a:off x="5949565" y="3374865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52D426-5001-48C3-B633-FA67C69E28CE}"/>
                </a:ext>
              </a:extLst>
            </p:cNvPr>
            <p:cNvSpPr/>
            <p:nvPr/>
          </p:nvSpPr>
          <p:spPr>
            <a:xfrm>
              <a:off x="5039688" y="5629149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Graphic 108" descr="Target Audience">
              <a:extLst>
                <a:ext uri="{FF2B5EF4-FFF2-40B4-BE49-F238E27FC236}">
                  <a16:creationId xmlns:a16="http://schemas.microsoft.com/office/drawing/2014/main" id="{B1DA00F4-A65E-4D6A-BD87-835A30D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54363" y="4851291"/>
              <a:ext cx="786337" cy="78633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33EEB7-A335-44CA-B7DA-88683F00B158}"/>
                </a:ext>
              </a:extLst>
            </p:cNvPr>
            <p:cNvSpPr txBox="1"/>
            <p:nvPr/>
          </p:nvSpPr>
          <p:spPr>
            <a:xfrm>
              <a:off x="5255082" y="4183085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9F264B7-FAB8-4337-8D9F-01D2ABEA3A3D}"/>
                </a:ext>
              </a:extLst>
            </p:cNvPr>
            <p:cNvSpPr txBox="1"/>
            <p:nvPr/>
          </p:nvSpPr>
          <p:spPr>
            <a:xfrm>
              <a:off x="5494410" y="3920004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THREE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1231952" y="400287"/>
            <a:ext cx="2208628" cy="5714698"/>
            <a:chOff x="1231952" y="400287"/>
            <a:chExt cx="2208628" cy="571469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BC12887-63DE-4338-9904-5BC6DB12E994}"/>
                </a:ext>
              </a:extLst>
            </p:cNvPr>
            <p:cNvSpPr/>
            <p:nvPr/>
          </p:nvSpPr>
          <p:spPr>
            <a:xfrm>
              <a:off x="1480949" y="604398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133609-A0B5-4EDE-943C-F54CE0DDB654}"/>
                </a:ext>
              </a:extLst>
            </p:cNvPr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1231952" y="3820887"/>
              <a:ext cx="2208628" cy="2208628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3CC33">
                    <a:alpha val="49804"/>
                  </a:srgbClr>
                </a:gs>
                <a:gs pos="100000">
                  <a:srgbClr val="00FF00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D87A166-A63D-40E6-A1A5-C6B78D047052}"/>
                </a:ext>
              </a:extLst>
            </p:cNvPr>
            <p:cNvSpPr txBox="1"/>
            <p:nvPr/>
          </p:nvSpPr>
          <p:spPr>
            <a:xfrm>
              <a:off x="1709647" y="4581199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33"/>
                  </a:gs>
                  <a:gs pos="100000">
                    <a:srgbClr val="00FF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  <a:stCxn id="28" idx="4"/>
              <a:endCxn id="18" idx="5"/>
            </p:cNvCxnSpPr>
            <p:nvPr/>
          </p:nvCxnSpPr>
          <p:spPr>
            <a:xfrm flipH="1">
              <a:off x="2336266" y="1169544"/>
              <a:ext cx="8402" cy="265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>
              <a:off x="2335118" y="381398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3A24A7-874A-4143-807A-C35217BBCB01}"/>
                </a:ext>
              </a:extLst>
            </p:cNvPr>
            <p:cNvSpPr/>
            <p:nvPr/>
          </p:nvSpPr>
          <p:spPr>
            <a:xfrm>
              <a:off x="2309413" y="379190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3C0446-6D36-4BBD-A0FD-4716481F8107}"/>
                </a:ext>
              </a:extLst>
            </p:cNvPr>
            <p:cNvSpPr/>
            <p:nvPr/>
          </p:nvSpPr>
          <p:spPr>
            <a:xfrm>
              <a:off x="2316079" y="377284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 descr="Daily calendar">
              <a:extLst>
                <a:ext uri="{FF2B5EF4-FFF2-40B4-BE49-F238E27FC236}">
                  <a16:creationId xmlns:a16="http://schemas.microsoft.com/office/drawing/2014/main" id="{09ADB35B-0EA8-415A-A9D1-8A2423826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39219" y="5201766"/>
              <a:ext cx="802298" cy="80229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AB8D3D-0B6D-4A3E-AEA3-75150ED9E562}"/>
                </a:ext>
              </a:extLst>
            </p:cNvPr>
            <p:cNvSpPr txBox="1"/>
            <p:nvPr/>
          </p:nvSpPr>
          <p:spPr>
            <a:xfrm>
              <a:off x="1978453" y="429444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6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1BC12887-63DE-4338-9904-5BC6DB12E994}"/>
              </a:ext>
            </a:extLst>
          </p:cNvPr>
          <p:cNvSpPr/>
          <p:nvPr/>
        </p:nvSpPr>
        <p:spPr>
          <a:xfrm>
            <a:off x="1480949" y="6043988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7BE03DD-D845-433B-8D65-3F374AC9FB91}"/>
              </a:ext>
            </a:extLst>
          </p:cNvPr>
          <p:cNvSpPr/>
          <p:nvPr/>
        </p:nvSpPr>
        <p:spPr>
          <a:xfrm>
            <a:off x="4011925" y="3297855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0055088-77BD-4D23-A1E1-B07EFB6D84D5}"/>
              </a:ext>
            </a:extLst>
          </p:cNvPr>
          <p:cNvSpPr/>
          <p:nvPr/>
        </p:nvSpPr>
        <p:spPr>
          <a:xfrm>
            <a:off x="5937057" y="3411066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516214F-E766-4B62-9E82-8040C5E96E93}"/>
              </a:ext>
            </a:extLst>
          </p:cNvPr>
          <p:cNvSpPr/>
          <p:nvPr/>
        </p:nvSpPr>
        <p:spPr>
          <a:xfrm>
            <a:off x="7745571" y="2821152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CCA6C05-9E12-4153-8A2C-8B007D98B6FA}"/>
              </a:ext>
            </a:extLst>
          </p:cNvPr>
          <p:cNvSpPr/>
          <p:nvPr/>
        </p:nvSpPr>
        <p:spPr>
          <a:xfrm>
            <a:off x="9562617" y="3441238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1133609-A0B5-4EDE-943C-F54CE0DDB654}"/>
              </a:ext>
            </a:extLst>
          </p:cNvPr>
          <p:cNvSpPr/>
          <p:nvPr/>
        </p:nvSpPr>
        <p:spPr>
          <a:xfrm>
            <a:off x="2303571" y="3809048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3094720-7C51-4532-8AE1-235B96FCE28E}"/>
              </a:ext>
            </a:extLst>
          </p:cNvPr>
          <p:cNvSpPr/>
          <p:nvPr/>
        </p:nvSpPr>
        <p:spPr>
          <a:xfrm>
            <a:off x="6679891" y="2844360"/>
            <a:ext cx="2208628" cy="2208628"/>
          </a:xfrm>
          <a:custGeom>
            <a:avLst/>
            <a:gdLst>
              <a:gd name="connsiteX0" fmla="*/ 1104314 w 2208628"/>
              <a:gd name="connsiteY0" fmla="*/ 137153 h 2208628"/>
              <a:gd name="connsiteX1" fmla="*/ 996529 w 2208628"/>
              <a:gd name="connsiteY1" fmla="*/ 244938 h 2208628"/>
              <a:gd name="connsiteX2" fmla="*/ 1104314 w 2208628"/>
              <a:gd name="connsiteY2" fmla="*/ 352723 h 2208628"/>
              <a:gd name="connsiteX3" fmla="*/ 1212099 w 2208628"/>
              <a:gd name="connsiteY3" fmla="*/ 244938 h 2208628"/>
              <a:gd name="connsiteX4" fmla="*/ 1104314 w 2208628"/>
              <a:gd name="connsiteY4" fmla="*/ 137153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37153"/>
                </a:moveTo>
                <a:cubicBezTo>
                  <a:pt x="1044786" y="137153"/>
                  <a:pt x="996529" y="185410"/>
                  <a:pt x="996529" y="244938"/>
                </a:cubicBezTo>
                <a:cubicBezTo>
                  <a:pt x="996529" y="304466"/>
                  <a:pt x="1044786" y="352723"/>
                  <a:pt x="1104314" y="352723"/>
                </a:cubicBezTo>
                <a:cubicBezTo>
                  <a:pt x="1163842" y="352723"/>
                  <a:pt x="1212099" y="304466"/>
                  <a:pt x="1212099" y="244938"/>
                </a:cubicBezTo>
                <a:cubicBezTo>
                  <a:pt x="1212099" y="185410"/>
                  <a:pt x="1163842" y="137153"/>
                  <a:pt x="1104314" y="137153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660066">
                  <a:alpha val="50000"/>
                </a:srgbClr>
              </a:gs>
              <a:gs pos="100000">
                <a:srgbClr val="CC00CC">
                  <a:alpha val="69804"/>
                </a:srgbClr>
              </a:gs>
            </a:gsLst>
            <a:lin ang="0" scaled="0"/>
            <a:tileRect/>
          </a:gradFill>
          <a:ln>
            <a:gradFill>
              <a:gsLst>
                <a:gs pos="0">
                  <a:srgbClr val="660066"/>
                </a:gs>
                <a:gs pos="100000">
                  <a:srgbClr val="CC00CC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  <a:scene3d>
            <a:camera prst="orthographicFront"/>
            <a:lightRig rig="chilly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899EDD3-847E-47AF-8465-D234924B1AA2}"/>
              </a:ext>
            </a:extLst>
          </p:cNvPr>
          <p:cNvSpPr/>
          <p:nvPr/>
        </p:nvSpPr>
        <p:spPr>
          <a:xfrm>
            <a:off x="1231952" y="3820887"/>
            <a:ext cx="2208628" cy="2208628"/>
          </a:xfrm>
          <a:custGeom>
            <a:avLst/>
            <a:gdLst>
              <a:gd name="connsiteX0" fmla="*/ 1104314 w 2208628"/>
              <a:gd name="connsiteY0" fmla="*/ 115856 h 2208628"/>
              <a:gd name="connsiteX1" fmla="*/ 996529 w 2208628"/>
              <a:gd name="connsiteY1" fmla="*/ 223641 h 2208628"/>
              <a:gd name="connsiteX2" fmla="*/ 1104314 w 2208628"/>
              <a:gd name="connsiteY2" fmla="*/ 331426 h 2208628"/>
              <a:gd name="connsiteX3" fmla="*/ 1212099 w 2208628"/>
              <a:gd name="connsiteY3" fmla="*/ 223641 h 2208628"/>
              <a:gd name="connsiteX4" fmla="*/ 1104314 w 2208628"/>
              <a:gd name="connsiteY4" fmla="*/ 115856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15856"/>
                </a:moveTo>
                <a:cubicBezTo>
                  <a:pt x="1044786" y="115856"/>
                  <a:pt x="996529" y="164113"/>
                  <a:pt x="996529" y="223641"/>
                </a:cubicBezTo>
                <a:cubicBezTo>
                  <a:pt x="996529" y="283169"/>
                  <a:pt x="1044786" y="331426"/>
                  <a:pt x="1104314" y="331426"/>
                </a:cubicBezTo>
                <a:cubicBezTo>
                  <a:pt x="1163842" y="331426"/>
                  <a:pt x="1212099" y="283169"/>
                  <a:pt x="1212099" y="223641"/>
                </a:cubicBezTo>
                <a:cubicBezTo>
                  <a:pt x="1212099" y="164113"/>
                  <a:pt x="1163842" y="115856"/>
                  <a:pt x="1104314" y="115856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33CC33">
                  <a:alpha val="49804"/>
                </a:srgbClr>
              </a:gs>
              <a:gs pos="100000">
                <a:srgbClr val="00FF00">
                  <a:alpha val="69804"/>
                </a:srgbClr>
              </a:gs>
            </a:gsLst>
            <a:lin ang="0" scaled="1"/>
            <a:tileRect/>
          </a:gradFill>
          <a:ln>
            <a:gradFill>
              <a:gsLst>
                <a:gs pos="0">
                  <a:srgbClr val="33CC33"/>
                </a:gs>
                <a:gs pos="100000">
                  <a:srgbClr val="00FF00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87A166-A63D-40E6-A1A5-C6B78D047052}"/>
              </a:ext>
            </a:extLst>
          </p:cNvPr>
          <p:cNvSpPr txBox="1"/>
          <p:nvPr/>
        </p:nvSpPr>
        <p:spPr>
          <a:xfrm>
            <a:off x="1709647" y="4581199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89F9BD3-AFE2-479D-8EFA-651C98F06908}"/>
              </a:ext>
            </a:extLst>
          </p:cNvPr>
          <p:cNvSpPr/>
          <p:nvPr/>
        </p:nvSpPr>
        <p:spPr>
          <a:xfrm>
            <a:off x="2946244" y="3308817"/>
            <a:ext cx="2208628" cy="2208628"/>
          </a:xfrm>
          <a:custGeom>
            <a:avLst/>
            <a:gdLst>
              <a:gd name="connsiteX0" fmla="*/ 1104314 w 2208628"/>
              <a:gd name="connsiteY0" fmla="*/ 123187 h 2208628"/>
              <a:gd name="connsiteX1" fmla="*/ 996529 w 2208628"/>
              <a:gd name="connsiteY1" fmla="*/ 230972 h 2208628"/>
              <a:gd name="connsiteX2" fmla="*/ 1104314 w 2208628"/>
              <a:gd name="connsiteY2" fmla="*/ 338757 h 2208628"/>
              <a:gd name="connsiteX3" fmla="*/ 1212099 w 2208628"/>
              <a:gd name="connsiteY3" fmla="*/ 230972 h 2208628"/>
              <a:gd name="connsiteX4" fmla="*/ 1104314 w 2208628"/>
              <a:gd name="connsiteY4" fmla="*/ 123187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23187"/>
                </a:moveTo>
                <a:cubicBezTo>
                  <a:pt x="1044786" y="123187"/>
                  <a:pt x="996529" y="171444"/>
                  <a:pt x="996529" y="230972"/>
                </a:cubicBezTo>
                <a:cubicBezTo>
                  <a:pt x="996529" y="290500"/>
                  <a:pt x="1044786" y="338757"/>
                  <a:pt x="1104314" y="338757"/>
                </a:cubicBezTo>
                <a:cubicBezTo>
                  <a:pt x="1163842" y="338757"/>
                  <a:pt x="1212099" y="290500"/>
                  <a:pt x="1212099" y="230972"/>
                </a:cubicBezTo>
                <a:cubicBezTo>
                  <a:pt x="1212099" y="171444"/>
                  <a:pt x="1163842" y="123187"/>
                  <a:pt x="1104314" y="123187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99CC">
                  <a:alpha val="49804"/>
                </a:srgbClr>
              </a:gs>
              <a:gs pos="100000">
                <a:srgbClr val="00CCFF">
                  <a:alpha val="69804"/>
                </a:srgbClr>
              </a:gs>
            </a:gsLst>
            <a:lin ang="0" scaled="1"/>
            <a:tileRect/>
          </a:gradFill>
          <a:ln>
            <a:gradFill>
              <a:gsLst>
                <a:gs pos="0">
                  <a:srgbClr val="0099CC"/>
                </a:gs>
                <a:gs pos="100000">
                  <a:srgbClr val="00CCFF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57E04C9-A934-4BBF-93A0-2A48D7BB8F9B}"/>
              </a:ext>
            </a:extLst>
          </p:cNvPr>
          <p:cNvSpPr/>
          <p:nvPr/>
        </p:nvSpPr>
        <p:spPr>
          <a:xfrm>
            <a:off x="4864290" y="3429000"/>
            <a:ext cx="2208628" cy="2208628"/>
          </a:xfrm>
          <a:custGeom>
            <a:avLst/>
            <a:gdLst>
              <a:gd name="connsiteX0" fmla="*/ 1104314 w 2208628"/>
              <a:gd name="connsiteY0" fmla="*/ 143598 h 2208628"/>
              <a:gd name="connsiteX1" fmla="*/ 996529 w 2208628"/>
              <a:gd name="connsiteY1" fmla="*/ 251383 h 2208628"/>
              <a:gd name="connsiteX2" fmla="*/ 1104314 w 2208628"/>
              <a:gd name="connsiteY2" fmla="*/ 359168 h 2208628"/>
              <a:gd name="connsiteX3" fmla="*/ 1212099 w 2208628"/>
              <a:gd name="connsiteY3" fmla="*/ 251383 h 2208628"/>
              <a:gd name="connsiteX4" fmla="*/ 1104314 w 2208628"/>
              <a:gd name="connsiteY4" fmla="*/ 143598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43598"/>
                </a:moveTo>
                <a:cubicBezTo>
                  <a:pt x="1044786" y="143598"/>
                  <a:pt x="996529" y="191855"/>
                  <a:pt x="996529" y="251383"/>
                </a:cubicBezTo>
                <a:cubicBezTo>
                  <a:pt x="996529" y="310911"/>
                  <a:pt x="1044786" y="359168"/>
                  <a:pt x="1104314" y="359168"/>
                </a:cubicBezTo>
                <a:cubicBezTo>
                  <a:pt x="1163842" y="359168"/>
                  <a:pt x="1212099" y="310911"/>
                  <a:pt x="1212099" y="251383"/>
                </a:cubicBezTo>
                <a:cubicBezTo>
                  <a:pt x="1212099" y="191855"/>
                  <a:pt x="1163842" y="143598"/>
                  <a:pt x="1104314" y="143598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FF9900">
                  <a:lumMod val="88000"/>
                  <a:lumOff val="12000"/>
                  <a:alpha val="50000"/>
                </a:srgbClr>
              </a:gs>
              <a:gs pos="100000">
                <a:srgbClr val="FFCC00">
                  <a:alpha val="70000"/>
                </a:srgbClr>
              </a:gs>
            </a:gsLst>
            <a:lin ang="0" scaled="1"/>
            <a:tileRect/>
          </a:gradFill>
          <a:ln>
            <a:gradFill>
              <a:gsLst>
                <a:gs pos="0">
                  <a:srgbClr val="FF9900"/>
                </a:gs>
                <a:gs pos="100000">
                  <a:srgbClr val="FFCC00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B42899-DD88-45DE-930E-0A28FB23B5EF}"/>
              </a:ext>
            </a:extLst>
          </p:cNvPr>
          <p:cNvSpPr/>
          <p:nvPr/>
        </p:nvSpPr>
        <p:spPr>
          <a:xfrm>
            <a:off x="8496628" y="3462887"/>
            <a:ext cx="2208628" cy="2208628"/>
          </a:xfrm>
          <a:custGeom>
            <a:avLst/>
            <a:gdLst>
              <a:gd name="connsiteX0" fmla="*/ 1104314 w 2208628"/>
              <a:gd name="connsiteY0" fmla="*/ 124227 h 2208628"/>
              <a:gd name="connsiteX1" fmla="*/ 996529 w 2208628"/>
              <a:gd name="connsiteY1" fmla="*/ 232012 h 2208628"/>
              <a:gd name="connsiteX2" fmla="*/ 1104314 w 2208628"/>
              <a:gd name="connsiteY2" fmla="*/ 339797 h 2208628"/>
              <a:gd name="connsiteX3" fmla="*/ 1212099 w 2208628"/>
              <a:gd name="connsiteY3" fmla="*/ 232012 h 2208628"/>
              <a:gd name="connsiteX4" fmla="*/ 1104314 w 2208628"/>
              <a:gd name="connsiteY4" fmla="*/ 124227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24227"/>
                </a:moveTo>
                <a:cubicBezTo>
                  <a:pt x="1044786" y="124227"/>
                  <a:pt x="996529" y="172484"/>
                  <a:pt x="996529" y="232012"/>
                </a:cubicBezTo>
                <a:cubicBezTo>
                  <a:pt x="996529" y="291540"/>
                  <a:pt x="1044786" y="339797"/>
                  <a:pt x="1104314" y="339797"/>
                </a:cubicBezTo>
                <a:cubicBezTo>
                  <a:pt x="1163842" y="339797"/>
                  <a:pt x="1212099" y="291540"/>
                  <a:pt x="1212099" y="232012"/>
                </a:cubicBezTo>
                <a:cubicBezTo>
                  <a:pt x="1212099" y="172484"/>
                  <a:pt x="1163842" y="124227"/>
                  <a:pt x="1104314" y="124227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alpha val="49804"/>
                </a:srgbClr>
              </a:gs>
              <a:gs pos="100000">
                <a:srgbClr val="FF3399">
                  <a:alpha val="69804"/>
                </a:srgbClr>
              </a:gs>
            </a:gsLst>
            <a:lin ang="0" scaled="0"/>
            <a:tileRect/>
          </a:gradFill>
          <a:ln>
            <a:gradFill>
              <a:gsLst>
                <a:gs pos="0">
                  <a:srgbClr val="FF0066"/>
                </a:gs>
                <a:gs pos="100000">
                  <a:srgbClr val="FF3399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  <a:scene3d>
            <a:camera prst="orthographicFront"/>
            <a:lightRig rig="chilly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1219199" y="435429"/>
            <a:ext cx="951048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1636485" y="642425"/>
            <a:ext cx="8657744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64701E-F31D-4C6B-9219-1EE401EA8FC0}"/>
              </a:ext>
            </a:extLst>
          </p:cNvPr>
          <p:cNvGrpSpPr/>
          <p:nvPr/>
        </p:nvGrpSpPr>
        <p:grpSpPr>
          <a:xfrm>
            <a:off x="1960039" y="400287"/>
            <a:ext cx="769257" cy="769257"/>
            <a:chOff x="1742328" y="400287"/>
            <a:chExt cx="769257" cy="76925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2E62F5-DD20-4F0B-BB5C-E1CB87472CE4}"/>
                </a:ext>
              </a:extLst>
            </p:cNvPr>
            <p:cNvSpPr/>
            <p:nvPr/>
          </p:nvSpPr>
          <p:spPr>
            <a:xfrm>
              <a:off x="1742328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B2BBF9-0535-47F9-8B63-D311C6F9FADA}"/>
                </a:ext>
              </a:extLst>
            </p:cNvPr>
            <p:cNvSpPr/>
            <p:nvPr/>
          </p:nvSpPr>
          <p:spPr>
            <a:xfrm>
              <a:off x="1917637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33CC33"/>
                </a:gs>
                <a:gs pos="100000">
                  <a:srgbClr val="00FF00"/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83ED2C-FB38-4E24-BB58-E4DD922AE5D3}"/>
              </a:ext>
            </a:extLst>
          </p:cNvPr>
          <p:cNvGrpSpPr/>
          <p:nvPr/>
        </p:nvGrpSpPr>
        <p:grpSpPr>
          <a:xfrm>
            <a:off x="3657625" y="414801"/>
            <a:ext cx="769257" cy="769257"/>
            <a:chOff x="3120599" y="400287"/>
            <a:chExt cx="769257" cy="76925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22BFA1-8133-4D7D-98FB-358C29FC0D02}"/>
                </a:ext>
              </a:extLst>
            </p:cNvPr>
            <p:cNvSpPr/>
            <p:nvPr/>
          </p:nvSpPr>
          <p:spPr>
            <a:xfrm>
              <a:off x="3120599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6ADDB2-FE29-4DBC-9B09-410876138581}"/>
                </a:ext>
              </a:extLst>
            </p:cNvPr>
            <p:cNvSpPr/>
            <p:nvPr/>
          </p:nvSpPr>
          <p:spPr>
            <a:xfrm>
              <a:off x="3295908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0099CC"/>
                </a:gs>
                <a:gs pos="100000">
                  <a:srgbClr val="00CCFF"/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0099CC"/>
                  </a:gs>
                  <a:gs pos="100000">
                    <a:srgbClr val="00CCFF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D0F899-833F-420E-82CB-CA929109DE37}"/>
              </a:ext>
            </a:extLst>
          </p:cNvPr>
          <p:cNvGrpSpPr/>
          <p:nvPr/>
        </p:nvGrpSpPr>
        <p:grpSpPr>
          <a:xfrm>
            <a:off x="5588567" y="359569"/>
            <a:ext cx="769257" cy="769257"/>
            <a:chOff x="4498870" y="400287"/>
            <a:chExt cx="769257" cy="76925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746E8F-9175-45A0-A65A-11E5F0492B2D}"/>
                </a:ext>
              </a:extLst>
            </p:cNvPr>
            <p:cNvSpPr/>
            <p:nvPr/>
          </p:nvSpPr>
          <p:spPr>
            <a:xfrm>
              <a:off x="4498870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897699-3D79-4867-97B6-52C3DCD0AE86}"/>
                </a:ext>
              </a:extLst>
            </p:cNvPr>
            <p:cNvSpPr/>
            <p:nvPr/>
          </p:nvSpPr>
          <p:spPr>
            <a:xfrm>
              <a:off x="4674179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FF9900">
                    <a:lumMod val="88000"/>
                    <a:lumOff val="12000"/>
                  </a:srgbClr>
                </a:gs>
                <a:gs pos="100000">
                  <a:srgbClr val="FFCC00"/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FF9900"/>
                  </a:gs>
                  <a:gs pos="100000">
                    <a:srgbClr val="FFCC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DB7FCD-B0F9-4DE5-BD77-ABD0320C9B7C}"/>
              </a:ext>
            </a:extLst>
          </p:cNvPr>
          <p:cNvGrpSpPr/>
          <p:nvPr/>
        </p:nvGrpSpPr>
        <p:grpSpPr>
          <a:xfrm>
            <a:off x="7399576" y="388313"/>
            <a:ext cx="769257" cy="769257"/>
            <a:chOff x="5877141" y="400287"/>
            <a:chExt cx="769257" cy="76925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A17841-E8C7-40F1-996D-32016E82F0FB}"/>
                </a:ext>
              </a:extLst>
            </p:cNvPr>
            <p:cNvSpPr/>
            <p:nvPr/>
          </p:nvSpPr>
          <p:spPr>
            <a:xfrm>
              <a:off x="5877141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7085B4D-A1A9-4696-B928-149384449E98}"/>
                </a:ext>
              </a:extLst>
            </p:cNvPr>
            <p:cNvSpPr/>
            <p:nvPr/>
          </p:nvSpPr>
          <p:spPr>
            <a:xfrm>
              <a:off x="6052450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660066"/>
                </a:gs>
                <a:gs pos="100000">
                  <a:srgbClr val="CC00CC"/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660066"/>
                  </a:gs>
                  <a:gs pos="100000">
                    <a:srgbClr val="CC00CC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28B76C-5107-436E-B803-6592BADC7185}"/>
              </a:ext>
            </a:extLst>
          </p:cNvPr>
          <p:cNvGrpSpPr/>
          <p:nvPr/>
        </p:nvGrpSpPr>
        <p:grpSpPr>
          <a:xfrm>
            <a:off x="9217095" y="435429"/>
            <a:ext cx="769257" cy="769257"/>
            <a:chOff x="7255412" y="400287"/>
            <a:chExt cx="769257" cy="76925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32F8C6-A1E2-4A41-ACB9-A9D887FE8A80}"/>
                </a:ext>
              </a:extLst>
            </p:cNvPr>
            <p:cNvSpPr/>
            <p:nvPr/>
          </p:nvSpPr>
          <p:spPr>
            <a:xfrm>
              <a:off x="7255412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B37D97-0B59-4F86-8678-171A761C541D}"/>
                </a:ext>
              </a:extLst>
            </p:cNvPr>
            <p:cNvSpPr/>
            <p:nvPr/>
          </p:nvSpPr>
          <p:spPr>
            <a:xfrm>
              <a:off x="7430721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FF0066"/>
                </a:gs>
                <a:gs pos="100000">
                  <a:srgbClr val="FF3399"/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FF0066"/>
                  </a:gs>
                  <a:gs pos="100000">
                    <a:srgbClr val="FF3399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AFB019-8DC7-4C04-9081-61E2B3AF30CF}"/>
              </a:ext>
            </a:extLst>
          </p:cNvPr>
          <p:cNvCxnSpPr>
            <a:cxnSpLocks/>
            <a:stCxn id="28" idx="4"/>
            <a:endCxn id="18" idx="5"/>
          </p:cNvCxnSpPr>
          <p:nvPr/>
        </p:nvCxnSpPr>
        <p:spPr>
          <a:xfrm flipH="1">
            <a:off x="2336266" y="1169544"/>
            <a:ext cx="8402" cy="2651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B7DF42-404C-4667-ACEF-E1455B4B57F8}"/>
              </a:ext>
            </a:extLst>
          </p:cNvPr>
          <p:cNvCxnSpPr>
            <a:cxnSpLocks/>
            <a:stCxn id="30" idx="4"/>
            <a:endCxn id="19" idx="5"/>
          </p:cNvCxnSpPr>
          <p:nvPr/>
        </p:nvCxnSpPr>
        <p:spPr>
          <a:xfrm>
            <a:off x="4042254" y="1184058"/>
            <a:ext cx="8304" cy="2124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CF36B1-C983-4D8D-A2BC-232598546795}"/>
              </a:ext>
            </a:extLst>
          </p:cNvPr>
          <p:cNvCxnSpPr>
            <a:cxnSpLocks/>
            <a:stCxn id="32" idx="4"/>
            <a:endCxn id="20" idx="5"/>
          </p:cNvCxnSpPr>
          <p:nvPr/>
        </p:nvCxnSpPr>
        <p:spPr>
          <a:xfrm flipH="1">
            <a:off x="5968604" y="1128826"/>
            <a:ext cx="4592" cy="2300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14B9F5-8F54-475D-8D32-5042F28DBA43}"/>
              </a:ext>
            </a:extLst>
          </p:cNvPr>
          <p:cNvCxnSpPr>
            <a:cxnSpLocks/>
            <a:stCxn id="34" idx="4"/>
            <a:endCxn id="22" idx="5"/>
          </p:cNvCxnSpPr>
          <p:nvPr/>
        </p:nvCxnSpPr>
        <p:spPr>
          <a:xfrm>
            <a:off x="7784205" y="1157570"/>
            <a:ext cx="0" cy="1686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D97D61-3B74-473E-B47D-20E6942675C3}"/>
              </a:ext>
            </a:extLst>
          </p:cNvPr>
          <p:cNvCxnSpPr>
            <a:cxnSpLocks/>
            <a:stCxn id="36" idx="4"/>
            <a:endCxn id="23" idx="5"/>
          </p:cNvCxnSpPr>
          <p:nvPr/>
        </p:nvCxnSpPr>
        <p:spPr>
          <a:xfrm flipH="1">
            <a:off x="9600942" y="1204686"/>
            <a:ext cx="782" cy="2258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DA01CA7-6449-460B-ACCF-C315808172CD}"/>
              </a:ext>
            </a:extLst>
          </p:cNvPr>
          <p:cNvSpPr/>
          <p:nvPr/>
        </p:nvSpPr>
        <p:spPr>
          <a:xfrm>
            <a:off x="2335118" y="3813989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33A24A7-874A-4143-807A-C35217BBCB01}"/>
              </a:ext>
            </a:extLst>
          </p:cNvPr>
          <p:cNvSpPr/>
          <p:nvPr/>
        </p:nvSpPr>
        <p:spPr>
          <a:xfrm>
            <a:off x="2309413" y="3791900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3C0446-6D36-4BBD-A0FD-4716481F8107}"/>
              </a:ext>
            </a:extLst>
          </p:cNvPr>
          <p:cNvSpPr/>
          <p:nvPr/>
        </p:nvSpPr>
        <p:spPr>
          <a:xfrm>
            <a:off x="2316079" y="3772847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1654E2A-E43B-4221-AFC7-1E564C660AFB}"/>
              </a:ext>
            </a:extLst>
          </p:cNvPr>
          <p:cNvSpPr/>
          <p:nvPr/>
        </p:nvSpPr>
        <p:spPr>
          <a:xfrm>
            <a:off x="4043472" y="3302796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B0A1992-ADCB-478E-ACC2-C977A99DD7AF}"/>
              </a:ext>
            </a:extLst>
          </p:cNvPr>
          <p:cNvSpPr/>
          <p:nvPr/>
        </p:nvSpPr>
        <p:spPr>
          <a:xfrm>
            <a:off x="4017767" y="3280707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64F327D-3774-4617-B795-F3350EC95C25}"/>
              </a:ext>
            </a:extLst>
          </p:cNvPr>
          <p:cNvSpPr/>
          <p:nvPr/>
        </p:nvSpPr>
        <p:spPr>
          <a:xfrm>
            <a:off x="4024433" y="3261654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F28B970-B7D3-4943-A2E6-16F51889E37C}"/>
              </a:ext>
            </a:extLst>
          </p:cNvPr>
          <p:cNvSpPr/>
          <p:nvPr/>
        </p:nvSpPr>
        <p:spPr>
          <a:xfrm>
            <a:off x="5968604" y="3416007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ECCF5FF-84C7-47BB-BCD9-02FEDF2DA590}"/>
              </a:ext>
            </a:extLst>
          </p:cNvPr>
          <p:cNvSpPr/>
          <p:nvPr/>
        </p:nvSpPr>
        <p:spPr>
          <a:xfrm>
            <a:off x="5942899" y="3393918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27476EE-CF2F-4028-90E6-07F9ADE09488}"/>
              </a:ext>
            </a:extLst>
          </p:cNvPr>
          <p:cNvSpPr/>
          <p:nvPr/>
        </p:nvSpPr>
        <p:spPr>
          <a:xfrm>
            <a:off x="5949565" y="3374865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9D41BF1-B65C-4E42-B050-1A4A55E7E054}"/>
              </a:ext>
            </a:extLst>
          </p:cNvPr>
          <p:cNvSpPr/>
          <p:nvPr/>
        </p:nvSpPr>
        <p:spPr>
          <a:xfrm>
            <a:off x="7777118" y="2826093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CD65818-302D-465E-B1EC-0A491351A345}"/>
              </a:ext>
            </a:extLst>
          </p:cNvPr>
          <p:cNvSpPr/>
          <p:nvPr/>
        </p:nvSpPr>
        <p:spPr>
          <a:xfrm>
            <a:off x="7751413" y="2804004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23C4DBF-7BD5-4D3A-A172-0F460697E89D}"/>
              </a:ext>
            </a:extLst>
          </p:cNvPr>
          <p:cNvSpPr/>
          <p:nvPr/>
        </p:nvSpPr>
        <p:spPr>
          <a:xfrm>
            <a:off x="7758079" y="2784951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2A2AEA3-0A47-404D-BA63-A6A151284C7A}"/>
              </a:ext>
            </a:extLst>
          </p:cNvPr>
          <p:cNvSpPr/>
          <p:nvPr/>
        </p:nvSpPr>
        <p:spPr>
          <a:xfrm>
            <a:off x="9594164" y="3446179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58B8F7C-74DA-4C48-AF4F-AC70DAA0F081}"/>
              </a:ext>
            </a:extLst>
          </p:cNvPr>
          <p:cNvSpPr/>
          <p:nvPr/>
        </p:nvSpPr>
        <p:spPr>
          <a:xfrm>
            <a:off x="9568459" y="3424090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A0E65F2-9997-4D1C-84DC-F85F573B215D}"/>
              </a:ext>
            </a:extLst>
          </p:cNvPr>
          <p:cNvSpPr/>
          <p:nvPr/>
        </p:nvSpPr>
        <p:spPr>
          <a:xfrm>
            <a:off x="9575125" y="3405037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0AB8EA1-3F30-4177-82AE-0C56809CBE97}"/>
              </a:ext>
            </a:extLst>
          </p:cNvPr>
          <p:cNvSpPr/>
          <p:nvPr/>
        </p:nvSpPr>
        <p:spPr>
          <a:xfrm>
            <a:off x="3168962" y="5531918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F52D426-5001-48C3-B633-FA67C69E28CE}"/>
              </a:ext>
            </a:extLst>
          </p:cNvPr>
          <p:cNvSpPr/>
          <p:nvPr/>
        </p:nvSpPr>
        <p:spPr>
          <a:xfrm>
            <a:off x="5039688" y="5629149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69E80C6-F659-4F10-BD85-5611702E25FD}"/>
              </a:ext>
            </a:extLst>
          </p:cNvPr>
          <p:cNvSpPr/>
          <p:nvPr/>
        </p:nvSpPr>
        <p:spPr>
          <a:xfrm>
            <a:off x="6909288" y="5029874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6CD492D-9EE2-49DC-BCB4-B7D0D832510B}"/>
              </a:ext>
            </a:extLst>
          </p:cNvPr>
          <p:cNvSpPr/>
          <p:nvPr/>
        </p:nvSpPr>
        <p:spPr>
          <a:xfrm>
            <a:off x="8742514" y="5690886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Graphic 100" descr="Boardroom">
            <a:extLst>
              <a:ext uri="{FF2B5EF4-FFF2-40B4-BE49-F238E27FC236}">
                <a16:creationId xmlns:a16="http://schemas.microsoft.com/office/drawing/2014/main" id="{939C7238-7507-4760-A22B-131B08466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8371" y="4161796"/>
            <a:ext cx="914400" cy="914400"/>
          </a:xfrm>
          <a:prstGeom prst="rect">
            <a:avLst/>
          </a:prstGeom>
        </p:spPr>
      </p:pic>
      <p:pic>
        <p:nvPicPr>
          <p:cNvPr id="103" name="Graphic 102" descr="Daily calendar">
            <a:extLst>
              <a:ext uri="{FF2B5EF4-FFF2-40B4-BE49-F238E27FC236}">
                <a16:creationId xmlns:a16="http://schemas.microsoft.com/office/drawing/2014/main" id="{09ADB35B-0EA8-415A-A9D1-8A2423826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9219" y="5201766"/>
            <a:ext cx="802298" cy="802298"/>
          </a:xfrm>
          <a:prstGeom prst="rect">
            <a:avLst/>
          </a:prstGeom>
        </p:spPr>
      </p:pic>
      <p:pic>
        <p:nvPicPr>
          <p:cNvPr id="105" name="Graphic 104" descr="Presentation with media">
            <a:extLst>
              <a:ext uri="{FF2B5EF4-FFF2-40B4-BE49-F238E27FC236}">
                <a16:creationId xmlns:a16="http://schemas.microsoft.com/office/drawing/2014/main" id="{A498FE51-820D-4997-9627-DE8C401EF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823" y="4789980"/>
            <a:ext cx="914400" cy="914400"/>
          </a:xfrm>
          <a:prstGeom prst="rect">
            <a:avLst/>
          </a:prstGeom>
        </p:spPr>
      </p:pic>
      <p:pic>
        <p:nvPicPr>
          <p:cNvPr id="107" name="Graphic 106" descr="Handshake">
            <a:extLst>
              <a:ext uri="{FF2B5EF4-FFF2-40B4-BE49-F238E27FC236}">
                <a16:creationId xmlns:a16="http://schemas.microsoft.com/office/drawing/2014/main" id="{A0401EEF-0CEE-4134-9986-03D94A5EDF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19063" y="4683714"/>
            <a:ext cx="914400" cy="914400"/>
          </a:xfrm>
          <a:prstGeom prst="rect">
            <a:avLst/>
          </a:prstGeom>
        </p:spPr>
      </p:pic>
      <p:pic>
        <p:nvPicPr>
          <p:cNvPr id="109" name="Graphic 108" descr="Target Audience">
            <a:extLst>
              <a:ext uri="{FF2B5EF4-FFF2-40B4-BE49-F238E27FC236}">
                <a16:creationId xmlns:a16="http://schemas.microsoft.com/office/drawing/2014/main" id="{B1DA00F4-A65E-4D6A-BD87-835A30D069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4363" y="4851291"/>
            <a:ext cx="786337" cy="78633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30AB8D3D-0B6D-4A3E-AEA3-75150ED9E562}"/>
              </a:ext>
            </a:extLst>
          </p:cNvPr>
          <p:cNvSpPr txBox="1"/>
          <p:nvPr/>
        </p:nvSpPr>
        <p:spPr>
          <a:xfrm>
            <a:off x="1978453" y="4294449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ONE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CB114E-30DC-4937-915F-46F567371654}"/>
              </a:ext>
            </a:extLst>
          </p:cNvPr>
          <p:cNvSpPr txBox="1"/>
          <p:nvPr/>
        </p:nvSpPr>
        <p:spPr>
          <a:xfrm>
            <a:off x="3352837" y="4113442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79B25A-B4B7-490A-980C-521069971679}"/>
              </a:ext>
            </a:extLst>
          </p:cNvPr>
          <p:cNvSpPr txBox="1"/>
          <p:nvPr/>
        </p:nvSpPr>
        <p:spPr>
          <a:xfrm>
            <a:off x="3621643" y="3826692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TWO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33EEB7-A335-44CA-B7DA-88683F00B158}"/>
              </a:ext>
            </a:extLst>
          </p:cNvPr>
          <p:cNvSpPr txBox="1"/>
          <p:nvPr/>
        </p:nvSpPr>
        <p:spPr>
          <a:xfrm>
            <a:off x="5255082" y="4183085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F264B7-FAB8-4337-8D9F-01D2ABEA3A3D}"/>
              </a:ext>
            </a:extLst>
          </p:cNvPr>
          <p:cNvSpPr txBox="1"/>
          <p:nvPr/>
        </p:nvSpPr>
        <p:spPr>
          <a:xfrm>
            <a:off x="5494410" y="3920004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THREE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90206DD-85E8-4D64-9D95-5F3A62FB1A94}"/>
              </a:ext>
            </a:extLst>
          </p:cNvPr>
          <p:cNvSpPr txBox="1"/>
          <p:nvPr/>
        </p:nvSpPr>
        <p:spPr>
          <a:xfrm>
            <a:off x="7070553" y="3627617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B70517-0CC1-4A0B-A756-2378318C986B}"/>
              </a:ext>
            </a:extLst>
          </p:cNvPr>
          <p:cNvSpPr txBox="1"/>
          <p:nvPr/>
        </p:nvSpPr>
        <p:spPr>
          <a:xfrm>
            <a:off x="7339359" y="3340867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FOUR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617B1A-622D-4DC3-909F-3F23E8D088BD}"/>
              </a:ext>
            </a:extLst>
          </p:cNvPr>
          <p:cNvSpPr txBox="1"/>
          <p:nvPr/>
        </p:nvSpPr>
        <p:spPr>
          <a:xfrm>
            <a:off x="8850217" y="4183085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064E40-2020-4E30-A5F7-7EA1DB6C1E9F}"/>
              </a:ext>
            </a:extLst>
          </p:cNvPr>
          <p:cNvSpPr txBox="1"/>
          <p:nvPr/>
        </p:nvSpPr>
        <p:spPr>
          <a:xfrm>
            <a:off x="9119023" y="389633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FIVE</a:t>
            </a:r>
          </a:p>
        </p:txBody>
      </p:sp>
    </p:spTree>
    <p:extLst>
      <p:ext uri="{BB962C8B-B14F-4D97-AF65-F5344CB8AC3E}">
        <p14:creationId xmlns:p14="http://schemas.microsoft.com/office/powerpoint/2010/main" val="235993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883920" y="604911"/>
            <a:ext cx="10424160" cy="759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1211943" y="810567"/>
            <a:ext cx="9768114" cy="348342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D3FD644-BF10-43B9-8BFA-2FFE41E2D98F}"/>
              </a:ext>
            </a:extLst>
          </p:cNvPr>
          <p:cNvGrpSpPr/>
          <p:nvPr/>
        </p:nvGrpSpPr>
        <p:grpSpPr>
          <a:xfrm>
            <a:off x="879118" y="604911"/>
            <a:ext cx="2194560" cy="5439787"/>
            <a:chOff x="879118" y="604911"/>
            <a:chExt cx="2194560" cy="54397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446DA79-FB1F-45A7-A935-C22EA1823E4E}"/>
                </a:ext>
              </a:extLst>
            </p:cNvPr>
            <p:cNvGrpSpPr/>
            <p:nvPr/>
          </p:nvGrpSpPr>
          <p:grpSpPr>
            <a:xfrm>
              <a:off x="879118" y="604911"/>
              <a:ext cx="2194560" cy="5439787"/>
              <a:chOff x="879118" y="604911"/>
              <a:chExt cx="2194560" cy="5439787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BE0D12-557E-4EE0-9B4E-D7C738A401B1}"/>
                  </a:ext>
                </a:extLst>
              </p:cNvPr>
              <p:cNvSpPr/>
              <p:nvPr/>
            </p:nvSpPr>
            <p:spPr>
              <a:xfrm flipH="1">
                <a:off x="1947191" y="3847289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9D1A560-E356-4702-822D-C0702984B740}"/>
                  </a:ext>
                </a:extLst>
              </p:cNvPr>
              <p:cNvSpPr/>
              <p:nvPr/>
            </p:nvSpPr>
            <p:spPr>
              <a:xfrm>
                <a:off x="879118" y="3850138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8000">
                      <a:alpha val="50000"/>
                    </a:srgbClr>
                  </a:gs>
                  <a:gs pos="0">
                    <a:srgbClr val="00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0080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2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70A2B47-8D76-405E-AF83-025422830851}"/>
                  </a:ext>
                </a:extLst>
              </p:cNvPr>
              <p:cNvGrpSpPr/>
              <p:nvPr/>
            </p:nvGrpSpPr>
            <p:grpSpPr>
              <a:xfrm>
                <a:off x="1596571" y="604911"/>
                <a:ext cx="759655" cy="759655"/>
                <a:chOff x="1611085" y="604911"/>
                <a:chExt cx="759655" cy="75965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B256EFC-C5C2-4D35-BF77-6DA2A299F92D}"/>
                    </a:ext>
                  </a:extLst>
                </p:cNvPr>
                <p:cNvSpPr/>
                <p:nvPr/>
              </p:nvSpPr>
              <p:spPr>
                <a:xfrm>
                  <a:off x="161108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49178A4-96F0-4167-AB71-8A48F76DD8B2}"/>
                    </a:ext>
                  </a:extLst>
                </p:cNvPr>
                <p:cNvSpPr/>
                <p:nvPr/>
              </p:nvSpPr>
              <p:spPr>
                <a:xfrm>
                  <a:off x="174768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8000">
                        <a:alpha val="50000"/>
                      </a:srgbClr>
                    </a:gs>
                    <a:gs pos="0">
                      <a:srgbClr val="00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0080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B0A0698-338B-4132-8B38-558540A240FA}"/>
                  </a:ext>
                </a:extLst>
              </p:cNvPr>
              <p:cNvCxnSpPr>
                <a:cxnSpLocks/>
                <a:stCxn id="13" idx="4"/>
                <a:endCxn id="8" idx="5"/>
              </p:cNvCxnSpPr>
              <p:nvPr/>
            </p:nvCxnSpPr>
            <p:spPr>
              <a:xfrm flipH="1">
                <a:off x="1976398" y="1364566"/>
                <a:ext cx="1" cy="2485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C9F40-C5C4-4673-98BE-D257050DD6D5}"/>
                  </a:ext>
                </a:extLst>
              </p:cNvPr>
              <p:cNvSpPr/>
              <p:nvPr/>
            </p:nvSpPr>
            <p:spPr>
              <a:xfrm>
                <a:off x="1969851" y="3847289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6ED70DA-563E-4D85-BDD2-F7EFA2E84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033" y="3808519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334AA4-E2B9-47E5-B6F3-76D30A4B4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89" y="3790687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7" name="Graphic 86" descr="Database">
              <a:extLst>
                <a:ext uri="{FF2B5EF4-FFF2-40B4-BE49-F238E27FC236}">
                  <a16:creationId xmlns:a16="http://schemas.microsoft.com/office/drawing/2014/main" id="{31F43F97-7836-4185-A317-65B63083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0589" y="5043054"/>
              <a:ext cx="914400" cy="9144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0D4806-3577-431A-A579-D5ACCAEC8DDD}"/>
                </a:ext>
              </a:extLst>
            </p:cNvPr>
            <p:cNvSpPr txBox="1"/>
            <p:nvPr/>
          </p:nvSpPr>
          <p:spPr>
            <a:xfrm>
              <a:off x="1050346" y="4465192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07FF938-5070-4BD2-AA99-A39EAD0261EB}"/>
              </a:ext>
            </a:extLst>
          </p:cNvPr>
          <p:cNvGrpSpPr/>
          <p:nvPr/>
        </p:nvGrpSpPr>
        <p:grpSpPr>
          <a:xfrm>
            <a:off x="2957194" y="604911"/>
            <a:ext cx="2194560" cy="4422343"/>
            <a:chOff x="2957194" y="604911"/>
            <a:chExt cx="2194560" cy="442234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28D802A-8900-4093-85AE-C5B968360B3F}"/>
                </a:ext>
              </a:extLst>
            </p:cNvPr>
            <p:cNvGrpSpPr/>
            <p:nvPr/>
          </p:nvGrpSpPr>
          <p:grpSpPr>
            <a:xfrm>
              <a:off x="2957194" y="604911"/>
              <a:ext cx="2194560" cy="4422343"/>
              <a:chOff x="2957194" y="604911"/>
              <a:chExt cx="2194560" cy="4422343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FF01B3C-7948-407D-B99E-C93A08C5E730}"/>
                  </a:ext>
                </a:extLst>
              </p:cNvPr>
              <p:cNvSpPr/>
              <p:nvPr/>
            </p:nvSpPr>
            <p:spPr>
              <a:xfrm flipH="1">
                <a:off x="402688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E4B28C-68B1-4871-819C-428B107B144A}"/>
                  </a:ext>
                </a:extLst>
              </p:cNvPr>
              <p:cNvSpPr/>
              <p:nvPr/>
            </p:nvSpPr>
            <p:spPr>
              <a:xfrm>
                <a:off x="2957194" y="2832694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9900">
                      <a:alpha val="50000"/>
                    </a:srgbClr>
                  </a:gs>
                  <a:gs pos="0">
                    <a:srgbClr val="FF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797F9E2-AA8F-474C-A370-5AC9236EBED4}"/>
                  </a:ext>
                </a:extLst>
              </p:cNvPr>
              <p:cNvGrpSpPr/>
              <p:nvPr/>
            </p:nvGrpSpPr>
            <p:grpSpPr>
              <a:xfrm>
                <a:off x="3674647" y="604911"/>
                <a:ext cx="759655" cy="759655"/>
                <a:chOff x="3275875" y="604911"/>
                <a:chExt cx="759655" cy="75965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4163879-ABAA-4544-B016-BB09E5FCCEC6}"/>
                    </a:ext>
                  </a:extLst>
                </p:cNvPr>
                <p:cNvSpPr/>
                <p:nvPr/>
              </p:nvSpPr>
              <p:spPr>
                <a:xfrm>
                  <a:off x="327587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34B1B57-FB35-4E14-8B2F-DF7CC19830AA}"/>
                    </a:ext>
                  </a:extLst>
                </p:cNvPr>
                <p:cNvSpPr/>
                <p:nvPr/>
              </p:nvSpPr>
              <p:spPr>
                <a:xfrm>
                  <a:off x="341247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9900">
                        <a:alpha val="50000"/>
                      </a:srgbClr>
                    </a:gs>
                    <a:gs pos="0">
                      <a:srgbClr val="FF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756914D-1821-44E7-81E1-CE3DDFB73C39}"/>
                  </a:ext>
                </a:extLst>
              </p:cNvPr>
              <p:cNvCxnSpPr>
                <a:cxnSpLocks/>
                <a:stCxn id="17" idx="4"/>
                <a:endCxn id="9" idx="5"/>
              </p:cNvCxnSpPr>
              <p:nvPr/>
            </p:nvCxnSpPr>
            <p:spPr>
              <a:xfrm flipH="1">
                <a:off x="4054474" y="1364566"/>
                <a:ext cx="1" cy="14681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AF792A8-00D2-4999-8B38-71B04C28E7C9}"/>
                  </a:ext>
                </a:extLst>
              </p:cNvPr>
              <p:cNvSpPr/>
              <p:nvPr/>
            </p:nvSpPr>
            <p:spPr>
              <a:xfrm>
                <a:off x="404954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41E3357-6290-4492-B2EC-314BE3D13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0731" y="2765155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C9112D2-8ADF-4D34-A4CF-6E3032134A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7487" y="274732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Graphic 84" descr="Sign Language">
              <a:extLst>
                <a:ext uri="{FF2B5EF4-FFF2-40B4-BE49-F238E27FC236}">
                  <a16:creationId xmlns:a16="http://schemas.microsoft.com/office/drawing/2014/main" id="{9E5F0913-BDE2-4CA9-8AB2-D57C74BF6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88670" y="4036200"/>
              <a:ext cx="914400" cy="91440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CBDD67-882F-4883-A96A-C9BB6B229C08}"/>
                </a:ext>
              </a:extLst>
            </p:cNvPr>
            <p:cNvSpPr txBox="1"/>
            <p:nvPr/>
          </p:nvSpPr>
          <p:spPr>
            <a:xfrm>
              <a:off x="3088991" y="3552566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6633BC8-8A8C-41EC-9A50-4E8DF390658A}"/>
              </a:ext>
            </a:extLst>
          </p:cNvPr>
          <p:cNvGrpSpPr/>
          <p:nvPr/>
        </p:nvGrpSpPr>
        <p:grpSpPr>
          <a:xfrm>
            <a:off x="5035270" y="544620"/>
            <a:ext cx="2194560" cy="4945405"/>
            <a:chOff x="5035270" y="544620"/>
            <a:chExt cx="2194560" cy="494540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07E31DA-DC39-43AC-9EA0-9AA75DA66072}"/>
                </a:ext>
              </a:extLst>
            </p:cNvPr>
            <p:cNvGrpSpPr/>
            <p:nvPr/>
          </p:nvGrpSpPr>
          <p:grpSpPr>
            <a:xfrm>
              <a:off x="5035270" y="544620"/>
              <a:ext cx="2194560" cy="4945405"/>
              <a:chOff x="5035270" y="544620"/>
              <a:chExt cx="2194560" cy="494540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98AF131-19A4-44D7-BB03-D6D7CC918295}"/>
                  </a:ext>
                </a:extLst>
              </p:cNvPr>
              <p:cNvSpPr/>
              <p:nvPr/>
            </p:nvSpPr>
            <p:spPr>
              <a:xfrm flipH="1">
                <a:off x="611447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1C62A36-BB03-49EE-BF66-BDBEA57C3A73}"/>
                  </a:ext>
                </a:extLst>
              </p:cNvPr>
              <p:cNvSpPr/>
              <p:nvPr/>
            </p:nvSpPr>
            <p:spPr>
              <a:xfrm>
                <a:off x="5035270" y="3295465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0066">
                      <a:alpha val="49804"/>
                    </a:srgbClr>
                  </a:gs>
                  <a:gs pos="0">
                    <a:srgbClr val="FF00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C8BD27D-4E69-4B3E-8882-5AC53EAB5452}"/>
                  </a:ext>
                </a:extLst>
              </p:cNvPr>
              <p:cNvGrpSpPr/>
              <p:nvPr/>
            </p:nvGrpSpPr>
            <p:grpSpPr>
              <a:xfrm>
                <a:off x="5752723" y="544620"/>
                <a:ext cx="759655" cy="759655"/>
                <a:chOff x="4955179" y="604911"/>
                <a:chExt cx="759655" cy="759655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0F3F120-6FFB-41A7-93B4-52CA320BC6C9}"/>
                    </a:ext>
                  </a:extLst>
                </p:cNvPr>
                <p:cNvSpPr/>
                <p:nvPr/>
              </p:nvSpPr>
              <p:spPr>
                <a:xfrm>
                  <a:off x="4955179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83F6ACE-DC0B-486C-8FED-7786A4765D7C}"/>
                    </a:ext>
                  </a:extLst>
                </p:cNvPr>
                <p:cNvSpPr/>
                <p:nvPr/>
              </p:nvSpPr>
              <p:spPr>
                <a:xfrm>
                  <a:off x="5091780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60066">
                        <a:alpha val="49804"/>
                      </a:srgbClr>
                    </a:gs>
                    <a:gs pos="0">
                      <a:srgbClr val="FF00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D80CE6E-A29B-411C-A3B8-4551426EE785}"/>
                  </a:ext>
                </a:extLst>
              </p:cNvPr>
              <p:cNvCxnSpPr>
                <a:cxnSpLocks/>
                <a:stCxn id="20" idx="4"/>
                <a:endCxn id="10" idx="5"/>
              </p:cNvCxnSpPr>
              <p:nvPr/>
            </p:nvCxnSpPr>
            <p:spPr>
              <a:xfrm flipH="1">
                <a:off x="6132550" y="1304275"/>
                <a:ext cx="1" cy="1991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C941A7-289C-4FFA-9DDC-8AD3166EA3D0}"/>
                  </a:ext>
                </a:extLst>
              </p:cNvPr>
              <p:cNvSpPr/>
              <p:nvPr/>
            </p:nvSpPr>
            <p:spPr>
              <a:xfrm>
                <a:off x="613713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096E262-B41A-49CC-9459-AE705D439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8318" y="325300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9498C4A-685E-4B05-8C12-8EA66C776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5074" y="3235174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" name="Graphic 80" descr="Pie chart">
              <a:extLst>
                <a:ext uri="{FF2B5EF4-FFF2-40B4-BE49-F238E27FC236}">
                  <a16:creationId xmlns:a16="http://schemas.microsoft.com/office/drawing/2014/main" id="{D0ABFED7-9EC1-4AD6-9AA9-EAA1E57C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97978" y="4493400"/>
              <a:ext cx="914400" cy="9144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EDE01-4F4A-47BB-97DE-5FF5CC4E2F78}"/>
                </a:ext>
              </a:extLst>
            </p:cNvPr>
            <p:cNvSpPr txBox="1"/>
            <p:nvPr/>
          </p:nvSpPr>
          <p:spPr>
            <a:xfrm>
              <a:off x="5159178" y="3937558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A578C9-EEDC-4B2F-A52A-7BE4C42C358B}"/>
              </a:ext>
            </a:extLst>
          </p:cNvPr>
          <p:cNvGrpSpPr/>
          <p:nvPr/>
        </p:nvGrpSpPr>
        <p:grpSpPr>
          <a:xfrm>
            <a:off x="7113346" y="604911"/>
            <a:ext cx="2194560" cy="4283056"/>
            <a:chOff x="7113346" y="604911"/>
            <a:chExt cx="2194560" cy="428305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77BE62B-2115-46DA-BEC9-7FAF09C758B3}"/>
                </a:ext>
              </a:extLst>
            </p:cNvPr>
            <p:cNvGrpSpPr/>
            <p:nvPr/>
          </p:nvGrpSpPr>
          <p:grpSpPr>
            <a:xfrm>
              <a:off x="7113346" y="604911"/>
              <a:ext cx="2194560" cy="4283056"/>
              <a:chOff x="7113346" y="604911"/>
              <a:chExt cx="2194560" cy="428305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96FA47F-50CE-4037-BC85-37BC508D4916}"/>
                  </a:ext>
                </a:extLst>
              </p:cNvPr>
              <p:cNvSpPr/>
              <p:nvPr/>
            </p:nvSpPr>
            <p:spPr>
              <a:xfrm flipH="1">
                <a:off x="818304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01A764A-8F8B-45FD-B5AE-A1A57A1FB6D6}"/>
                  </a:ext>
                </a:extLst>
              </p:cNvPr>
              <p:cNvSpPr/>
              <p:nvPr/>
            </p:nvSpPr>
            <p:spPr>
              <a:xfrm>
                <a:off x="7113346" y="2693407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33CC">
                      <a:alpha val="49804"/>
                    </a:srgbClr>
                  </a:gs>
                  <a:gs pos="0">
                    <a:srgbClr val="0099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21449BE-246D-4CA3-85DE-72D0DAAAC78F}"/>
                  </a:ext>
                </a:extLst>
              </p:cNvPr>
              <p:cNvGrpSpPr/>
              <p:nvPr/>
            </p:nvGrpSpPr>
            <p:grpSpPr>
              <a:xfrm>
                <a:off x="7830799" y="604911"/>
                <a:ext cx="759655" cy="759655"/>
                <a:chOff x="6634483" y="604911"/>
                <a:chExt cx="759655" cy="759655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49BB675-28A9-40C3-85F3-AFA9FAA24F84}"/>
                    </a:ext>
                  </a:extLst>
                </p:cNvPr>
                <p:cNvSpPr/>
                <p:nvPr/>
              </p:nvSpPr>
              <p:spPr>
                <a:xfrm>
                  <a:off x="6634483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7A2499C-6923-4D4A-B894-982B7C071925}"/>
                    </a:ext>
                  </a:extLst>
                </p:cNvPr>
                <p:cNvSpPr/>
                <p:nvPr/>
              </p:nvSpPr>
              <p:spPr>
                <a:xfrm>
                  <a:off x="6771084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33CC">
                        <a:alpha val="49804"/>
                      </a:srgbClr>
                    </a:gs>
                    <a:gs pos="0">
                      <a:srgbClr val="0099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C87BAC3-B1C9-476A-A35B-B09957FD6681}"/>
                  </a:ext>
                </a:extLst>
              </p:cNvPr>
              <p:cNvCxnSpPr>
                <a:cxnSpLocks/>
                <a:stCxn id="23" idx="4"/>
                <a:endCxn id="11" idx="5"/>
              </p:cNvCxnSpPr>
              <p:nvPr/>
            </p:nvCxnSpPr>
            <p:spPr>
              <a:xfrm flipH="1">
                <a:off x="8210626" y="1364566"/>
                <a:ext cx="1" cy="1328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C67C07C-73EF-42FE-9B4C-DDAC523B09A4}"/>
                  </a:ext>
                </a:extLst>
              </p:cNvPr>
              <p:cNvSpPr/>
              <p:nvPr/>
            </p:nvSpPr>
            <p:spPr>
              <a:xfrm>
                <a:off x="820570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49C6E9-13BB-4DEC-A8FE-FF8BB03B5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883" y="2654168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7CF0419-2434-40DC-AC5D-D03D51ED2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3639" y="263633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3" name="Graphic 82" descr="Bar graph with upward trend RTL">
              <a:extLst>
                <a:ext uri="{FF2B5EF4-FFF2-40B4-BE49-F238E27FC236}">
                  <a16:creationId xmlns:a16="http://schemas.microsoft.com/office/drawing/2014/main" id="{F74763D3-FF08-49BA-B693-648B2B93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47852" y="3957697"/>
              <a:ext cx="914400" cy="9144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6AD9EDF-CF84-44D8-997B-249D65AD13E3}"/>
                </a:ext>
              </a:extLst>
            </p:cNvPr>
            <p:cNvSpPr txBox="1"/>
            <p:nvPr/>
          </p:nvSpPr>
          <p:spPr>
            <a:xfrm>
              <a:off x="7288178" y="3439187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8D0450-3C6C-4825-8A6E-35635CE42F70}"/>
              </a:ext>
            </a:extLst>
          </p:cNvPr>
          <p:cNvGrpSpPr/>
          <p:nvPr/>
        </p:nvGrpSpPr>
        <p:grpSpPr>
          <a:xfrm>
            <a:off x="9191422" y="626012"/>
            <a:ext cx="2194560" cy="5055604"/>
            <a:chOff x="9191422" y="626012"/>
            <a:chExt cx="2194560" cy="505560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7810CF3-A7DA-483C-A486-405F846C6EB1}"/>
                </a:ext>
              </a:extLst>
            </p:cNvPr>
            <p:cNvGrpSpPr/>
            <p:nvPr/>
          </p:nvGrpSpPr>
          <p:grpSpPr>
            <a:xfrm>
              <a:off x="9191422" y="626012"/>
              <a:ext cx="2194560" cy="5055604"/>
              <a:chOff x="9191422" y="626012"/>
              <a:chExt cx="2194560" cy="5055604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2B344A6-2902-4260-9DDC-AEEEBADD6D97}"/>
                  </a:ext>
                </a:extLst>
              </p:cNvPr>
              <p:cNvSpPr/>
              <p:nvPr/>
            </p:nvSpPr>
            <p:spPr>
              <a:xfrm flipH="1">
                <a:off x="1026526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648CAA4-AD1C-4784-989C-36088D3589AD}"/>
                  </a:ext>
                </a:extLst>
              </p:cNvPr>
              <p:cNvSpPr/>
              <p:nvPr/>
            </p:nvSpPr>
            <p:spPr>
              <a:xfrm>
                <a:off x="9191422" y="3487056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CC0066">
                      <a:alpha val="49804"/>
                    </a:srgbClr>
                  </a:gs>
                  <a:gs pos="0">
                    <a:srgbClr val="990033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80CB898-BF25-492B-B6DF-2CD4061C3A16}"/>
                  </a:ext>
                </a:extLst>
              </p:cNvPr>
              <p:cNvGrpSpPr/>
              <p:nvPr/>
            </p:nvGrpSpPr>
            <p:grpSpPr>
              <a:xfrm>
                <a:off x="9908876" y="626012"/>
                <a:ext cx="759655" cy="759655"/>
                <a:chOff x="8313787" y="604911"/>
                <a:chExt cx="759655" cy="75965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82DE631-821E-4345-B94A-439536FD63AA}"/>
                    </a:ext>
                  </a:extLst>
                </p:cNvPr>
                <p:cNvSpPr/>
                <p:nvPr/>
              </p:nvSpPr>
              <p:spPr>
                <a:xfrm>
                  <a:off x="8313787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F32D50F-2853-4299-80B5-67E0896F939A}"/>
                    </a:ext>
                  </a:extLst>
                </p:cNvPr>
                <p:cNvSpPr/>
                <p:nvPr/>
              </p:nvSpPr>
              <p:spPr>
                <a:xfrm>
                  <a:off x="8450388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C0066">
                        <a:alpha val="49804"/>
                      </a:srgbClr>
                    </a:gs>
                    <a:gs pos="0">
                      <a:srgbClr val="990033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340AD9A-5395-4BC8-8AE6-3C57A2874714}"/>
                  </a:ext>
                </a:extLst>
              </p:cNvPr>
              <p:cNvCxnSpPr>
                <a:cxnSpLocks/>
                <a:stCxn id="26" idx="4"/>
                <a:endCxn id="12" idx="5"/>
              </p:cNvCxnSpPr>
              <p:nvPr/>
            </p:nvCxnSpPr>
            <p:spPr>
              <a:xfrm flipH="1">
                <a:off x="10288702" y="1385667"/>
                <a:ext cx="2" cy="210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D911A0C-EAD6-44DD-A9F2-41650FB494F0}"/>
                  </a:ext>
                </a:extLst>
              </p:cNvPr>
              <p:cNvSpPr/>
              <p:nvPr/>
            </p:nvSpPr>
            <p:spPr>
              <a:xfrm>
                <a:off x="1028792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2D5A444-CCBE-4276-A4DE-E73B73A8A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9111" y="345169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B58B0BE-F723-40EB-80CB-CF13AEB7C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5867" y="3433861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Graphic 88" descr="Windmill">
              <a:extLst>
                <a:ext uri="{FF2B5EF4-FFF2-40B4-BE49-F238E27FC236}">
                  <a16:creationId xmlns:a16="http://schemas.microsoft.com/office/drawing/2014/main" id="{C7269CAE-6198-4318-A509-1A81AE499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25928" y="4587645"/>
              <a:ext cx="914400" cy="9144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E68501B-D64B-4EAC-8A7F-AEFD130CB32E}"/>
                </a:ext>
              </a:extLst>
            </p:cNvPr>
            <p:cNvSpPr txBox="1"/>
            <p:nvPr/>
          </p:nvSpPr>
          <p:spPr>
            <a:xfrm>
              <a:off x="9374358" y="4072397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bekromroy200@gmail.com</cp:lastModifiedBy>
  <cp:revision>19</cp:revision>
  <dcterms:created xsi:type="dcterms:W3CDTF">2019-11-08T04:27:13Z</dcterms:created>
  <dcterms:modified xsi:type="dcterms:W3CDTF">2020-12-06T05:17:17Z</dcterms:modified>
</cp:coreProperties>
</file>