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7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074A4717-4214-55D1-3074-74735ED0A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5"/>
          <a:stretch/>
        </p:blipFill>
        <p:spPr>
          <a:xfrm>
            <a:off x="0" y="862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24701C1-D375-98B3-2D0E-4169F047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719929"/>
            <a:ext cx="7223106" cy="826935"/>
          </a:xfrm>
        </p:spPr>
        <p:txBody>
          <a:bodyPr>
            <a:noAutofit/>
          </a:bodyPr>
          <a:lstStyle/>
          <a:p>
            <a:pPr algn="l"/>
            <a:r>
              <a:rPr lang="cs-CZ" sz="40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Minimální kostra grafu</a:t>
            </a:r>
            <a:endParaRPr lang="cs-CZ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BD0D2FD-6143-5829-0A83-1C91526A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444315"/>
            <a:ext cx="5553331" cy="1051057"/>
          </a:xfrm>
        </p:spPr>
        <p:txBody>
          <a:bodyPr>
            <a:normAutofit/>
          </a:bodyPr>
          <a:lstStyle/>
          <a:p>
            <a:pPr algn="l"/>
            <a:r>
              <a:rPr lang="cs-CZ" sz="1600" dirty="0" err="1"/>
              <a:t>Kulinkovich</a:t>
            </a:r>
            <a:r>
              <a:rPr lang="cs-CZ" sz="1600" dirty="0"/>
              <a:t> Andrei (xkulin01)</a:t>
            </a:r>
          </a:p>
          <a:p>
            <a:pPr algn="l"/>
            <a:r>
              <a:rPr lang="cs-CZ" sz="1600" dirty="0" err="1"/>
              <a:t>Marochkina</a:t>
            </a:r>
            <a:r>
              <a:rPr lang="cs-CZ" sz="1600" dirty="0"/>
              <a:t> Elena (xmaroc00) </a:t>
            </a:r>
          </a:p>
          <a:p>
            <a:pPr algn="l"/>
            <a:r>
              <a:rPr lang="cs-CZ" sz="1400" dirty="0" err="1"/>
              <a:t>Tréšek</a:t>
            </a:r>
            <a:r>
              <a:rPr lang="cs-CZ" sz="1400" dirty="0"/>
              <a:t> Roman (xtrese00) </a:t>
            </a:r>
            <a:endParaRPr lang="cs-CZ" sz="1600" dirty="0"/>
          </a:p>
          <a:p>
            <a:pPr algn="l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279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76FA5-982C-78FE-D13F-F5C3F34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Přehled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105C2F-944F-0D05-7E4B-810DD1D7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Struktury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Práce v týmu</a:t>
            </a:r>
          </a:p>
        </p:txBody>
      </p:sp>
    </p:spTree>
    <p:extLst>
      <p:ext uri="{BB962C8B-B14F-4D97-AF65-F5344CB8AC3E}">
        <p14:creationId xmlns:p14="http://schemas.microsoft.com/office/powerpoint/2010/main" val="12379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8E82E5-EDE0-42B2-2197-C1D1DC69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Struktury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8928E-D1C4-281F-2C9A-2EB0755C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Uzel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Hrana</a:t>
            </a:r>
          </a:p>
          <a:p>
            <a:pPr>
              <a:buClr>
                <a:schemeClr val="accent1"/>
              </a:buClr>
            </a:pPr>
            <a:r>
              <a:rPr lang="cs-CZ" sz="4400">
                <a:latin typeface="Times New Roman" panose="02020603050405020304" pitchFamily="18" charset="0"/>
                <a:cs typeface="Times New Roman" panose="02020603050405020304" pitchFamily="18" charset="0"/>
              </a:rPr>
              <a:t>Množina</a:t>
            </a:r>
            <a:endParaRPr lang="cs-C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A66A6-C853-7E6C-A877-FEEF965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17FBBD-A0D8-2A0F-38C3-5F60EEC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Zvolený algoritmus a jeho náročnost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struktury pro 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Průběh algoritmu</a:t>
            </a:r>
          </a:p>
        </p:txBody>
      </p:sp>
    </p:spTree>
    <p:extLst>
      <p:ext uri="{BB962C8B-B14F-4D97-AF65-F5344CB8AC3E}">
        <p14:creationId xmlns:p14="http://schemas.microsoft.com/office/powerpoint/2010/main" val="247466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C57C-A46C-3F9F-5916-2162B5D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D1E4C4-F6C6-6FF2-746D-1AEFCF26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Rozdělení práce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Verzování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</p:spTree>
    <p:extLst>
      <p:ext uri="{BB962C8B-B14F-4D97-AF65-F5344CB8AC3E}">
        <p14:creationId xmlns:p14="http://schemas.microsoft.com/office/powerpoint/2010/main" val="20448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CC3C1-347B-AE3F-476B-DA79208A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A50AF5-131A-9B56-D14D-7AD714790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10634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Bembo</vt:lpstr>
      <vt:lpstr>roboto</vt:lpstr>
      <vt:lpstr>Times New Roman</vt:lpstr>
      <vt:lpstr>ArchiveVTI</vt:lpstr>
      <vt:lpstr>Minimální kostra grafu</vt:lpstr>
      <vt:lpstr>Přehled</vt:lpstr>
      <vt:lpstr>Struktury</vt:lpstr>
      <vt:lpstr>Algoritmus</vt:lpstr>
      <vt:lpstr>Práce v týmu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Minimální kostra grafu</dc:title>
  <dc:creator>Roman Tréšek</dc:creator>
  <cp:lastModifiedBy>Roman Tréšek</cp:lastModifiedBy>
  <cp:revision>2</cp:revision>
  <dcterms:created xsi:type="dcterms:W3CDTF">2023-12-06T19:13:05Z</dcterms:created>
  <dcterms:modified xsi:type="dcterms:W3CDTF">2023-12-06T20:32:35Z</dcterms:modified>
</cp:coreProperties>
</file>