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48" autoAdjust="0"/>
  </p:normalViewPr>
  <p:slideViewPr>
    <p:cSldViewPr snapToGrid="0">
      <p:cViewPr varScale="1">
        <p:scale>
          <a:sx n="55" d="100"/>
          <a:sy n="55" d="100"/>
        </p:scale>
        <p:origin x="42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</TotalTime>
  <Words>24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Tech design</vt:lpstr>
      <vt:lpstr>Tech Requirements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Brian Hitney</dc:creator>
  <cp:lastModifiedBy>Brian Hitney</cp:lastModifiedBy>
  <cp:revision>1</cp:revision>
  <dcterms:created xsi:type="dcterms:W3CDTF">2021-09-17T18:12:05Z</dcterms:created>
  <dcterms:modified xsi:type="dcterms:W3CDTF">2021-09-17T18:13:38Z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