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6" r:id="rId4"/>
    <p:sldId id="259" r:id="rId5"/>
    <p:sldId id="264" r:id="rId6"/>
    <p:sldId id="263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2126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7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1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5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3461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07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305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3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07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628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4DD818-59CB-4D3B-BB02-8C4D596DBA8E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EEC1DD-8400-4A7D-BEE4-68A733D811D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998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FF5F9-966C-4357-8D8D-CF15832B7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 simple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7CD085-FAC0-4C9B-9C4C-BD7099DD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de-DE" sz="2000" dirty="0"/>
          </a:p>
          <a:p>
            <a:pPr>
              <a:lnSpc>
                <a:spcPct val="110000"/>
              </a:lnSpc>
            </a:pPr>
            <a:r>
              <a:rPr lang="de-DE" sz="2000" dirty="0"/>
              <a:t>By </a:t>
            </a:r>
          </a:p>
          <a:p>
            <a:pPr>
              <a:lnSpc>
                <a:spcPct val="110000"/>
              </a:lnSpc>
            </a:pPr>
            <a:r>
              <a:rPr lang="de-DE" sz="2000" dirty="0"/>
              <a:t>Jan-Patrick Kirchner 742143</a:t>
            </a:r>
          </a:p>
          <a:p>
            <a:pPr>
              <a:lnSpc>
                <a:spcPct val="110000"/>
              </a:lnSpc>
            </a:pPr>
            <a:r>
              <a:rPr lang="de-DE" sz="2000" dirty="0"/>
              <a:t>Konstantinos Karagkiozis 752753</a:t>
            </a:r>
          </a:p>
          <a:p>
            <a:pPr>
              <a:lnSpc>
                <a:spcPct val="110000"/>
              </a:lnSpc>
            </a:pPr>
            <a:r>
              <a:rPr lang="de-DE" sz="2000" dirty="0"/>
              <a:t>Felix Hennig 752734</a:t>
            </a:r>
          </a:p>
        </p:txBody>
      </p:sp>
    </p:spTree>
    <p:extLst>
      <p:ext uri="{BB962C8B-B14F-4D97-AF65-F5344CB8AC3E}">
        <p14:creationId xmlns:p14="http://schemas.microsoft.com/office/powerpoint/2010/main" val="9664579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8F9C13-1F59-4CC7-82CC-5419765A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ACF626C-10CE-41A9-9FB0-4DEB8BBA9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053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06A8-1FC9-4122-B0ED-E030E6C0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986D1-A7E1-42C9-9522-7C4FC128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Diagram</a:t>
            </a:r>
            <a:endParaRPr lang="de-DE" sz="2400" dirty="0"/>
          </a:p>
          <a:p>
            <a:r>
              <a:rPr lang="de-DE" sz="2400" dirty="0" err="1"/>
              <a:t>Sequence</a:t>
            </a:r>
            <a:r>
              <a:rPr lang="de-DE" sz="2400" dirty="0"/>
              <a:t> </a:t>
            </a:r>
            <a:r>
              <a:rPr lang="de-DE" sz="2400" dirty="0" err="1"/>
              <a:t>Diagrams</a:t>
            </a:r>
            <a:r>
              <a:rPr lang="de-DE" sz="2400" dirty="0"/>
              <a:t> </a:t>
            </a:r>
          </a:p>
          <a:p>
            <a:pPr lvl="1"/>
            <a:r>
              <a:rPr lang="de-DE" sz="2400" dirty="0"/>
              <a:t>Login</a:t>
            </a:r>
          </a:p>
          <a:p>
            <a:pPr lvl="1"/>
            <a:r>
              <a:rPr lang="de-DE" sz="2400" dirty="0"/>
              <a:t>Text Message</a:t>
            </a:r>
          </a:p>
          <a:p>
            <a:pPr lvl="1"/>
            <a:r>
              <a:rPr lang="de-DE" sz="2400" dirty="0"/>
              <a:t>File Message</a:t>
            </a:r>
          </a:p>
          <a:p>
            <a:r>
              <a:rPr lang="de-DE" sz="2400" dirty="0"/>
              <a:t>Design</a:t>
            </a:r>
          </a:p>
          <a:p>
            <a:r>
              <a:rPr lang="de-DE" sz="2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76022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E9BD4-34B9-4D15-B1FC-4556E1C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EEC7AC-796C-4DDB-8D82-3693E815E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43605"/>
            <a:ext cx="9488055" cy="4682418"/>
          </a:xfrm>
        </p:spPr>
      </p:pic>
    </p:spTree>
    <p:extLst>
      <p:ext uri="{BB962C8B-B14F-4D97-AF65-F5344CB8AC3E}">
        <p14:creationId xmlns:p14="http://schemas.microsoft.com/office/powerpoint/2010/main" val="40453092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F4736-2657-4585-A179-AFAA85B6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– Login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450794-E676-473E-83F9-E05111764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51" y="1726441"/>
            <a:ext cx="4724698" cy="4645735"/>
          </a:xfrm>
        </p:spPr>
      </p:pic>
    </p:spTree>
    <p:extLst>
      <p:ext uri="{BB962C8B-B14F-4D97-AF65-F5344CB8AC3E}">
        <p14:creationId xmlns:p14="http://schemas.microsoft.com/office/powerpoint/2010/main" val="361794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F4736-2657-4585-A179-AFAA85B6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– Text Message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F1EBD1-D36B-40D1-A057-CABA51F6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52" y="1855660"/>
            <a:ext cx="5954296" cy="4545140"/>
          </a:xfrm>
        </p:spPr>
      </p:pic>
    </p:spTree>
    <p:extLst>
      <p:ext uri="{BB962C8B-B14F-4D97-AF65-F5344CB8AC3E}">
        <p14:creationId xmlns:p14="http://schemas.microsoft.com/office/powerpoint/2010/main" val="39219588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F4736-2657-4585-A179-AFAA85B6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– File Message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3C93708-5FFE-4D92-ADBA-4FC380B75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05" y="1786150"/>
            <a:ext cx="5794189" cy="4601002"/>
          </a:xfrm>
        </p:spPr>
      </p:pic>
    </p:spTree>
    <p:extLst>
      <p:ext uri="{BB962C8B-B14F-4D97-AF65-F5344CB8AC3E}">
        <p14:creationId xmlns:p14="http://schemas.microsoft.com/office/powerpoint/2010/main" val="18100165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95E66-2867-46CD-8AA4-4927466C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89E0D8-F82C-41E5-BCB1-4B72856B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00" y="1528017"/>
            <a:ext cx="4912199" cy="4876195"/>
          </a:xfrm>
        </p:spPr>
      </p:pic>
    </p:spTree>
    <p:extLst>
      <p:ext uri="{BB962C8B-B14F-4D97-AF65-F5344CB8AC3E}">
        <p14:creationId xmlns:p14="http://schemas.microsoft.com/office/powerpoint/2010/main" val="2389177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95E66-2867-46CD-8AA4-4927466C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81AD650-0215-4EA3-8504-1D064E555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55243"/>
            <a:ext cx="10202977" cy="4316957"/>
          </a:xfrm>
        </p:spPr>
      </p:pic>
    </p:spTree>
    <p:extLst>
      <p:ext uri="{BB962C8B-B14F-4D97-AF65-F5344CB8AC3E}">
        <p14:creationId xmlns:p14="http://schemas.microsoft.com/office/powerpoint/2010/main" val="17636320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77364-DDDB-4B05-8AAA-8E29B2A2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729AF6-B564-4E75-A228-F0DC3A34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35" y="1638300"/>
            <a:ext cx="7984330" cy="4533900"/>
          </a:xfrm>
        </p:spPr>
      </p:pic>
    </p:spTree>
    <p:extLst>
      <p:ext uri="{BB962C8B-B14F-4D97-AF65-F5344CB8AC3E}">
        <p14:creationId xmlns:p14="http://schemas.microsoft.com/office/powerpoint/2010/main" val="8450129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52</Words>
  <Application>Microsoft Office PowerPoint</Application>
  <PresentationFormat>Breitbild</PresentationFormat>
  <Paragraphs>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Franklin Gothic Book</vt:lpstr>
      <vt:lpstr>Zuschneiden</vt:lpstr>
      <vt:lpstr>A simple chat server</vt:lpstr>
      <vt:lpstr>Outline</vt:lpstr>
      <vt:lpstr>Component Diagram</vt:lpstr>
      <vt:lpstr>Sequence Diagram – Login </vt:lpstr>
      <vt:lpstr>Sequence Diagram – Text Message</vt:lpstr>
      <vt:lpstr>Sequence Diagram – File Message</vt:lpstr>
      <vt:lpstr>Design</vt:lpstr>
      <vt:lpstr>Design</vt:lpstr>
      <vt:lpstr>Live Demo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server</dc:title>
  <dc:creator>Konstantinos Karagkiozis</dc:creator>
  <cp:lastModifiedBy>Konstantinos Karagkiozis</cp:lastModifiedBy>
  <cp:revision>13</cp:revision>
  <dcterms:created xsi:type="dcterms:W3CDTF">2018-04-11T18:42:47Z</dcterms:created>
  <dcterms:modified xsi:type="dcterms:W3CDTF">2018-04-12T09:55:37Z</dcterms:modified>
</cp:coreProperties>
</file>