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3" r:id="rId15"/>
    <p:sldId id="274" r:id="rId16"/>
    <p:sldId id="275" r:id="rId17"/>
    <p:sldId id="271" r:id="rId18"/>
    <p:sldId id="259" r:id="rId19"/>
    <p:sldId id="266" r:id="rId20"/>
    <p:sldId id="277" r:id="rId21"/>
    <p:sldId id="276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74" autoAdjust="0"/>
    <p:restoredTop sz="94659" autoAdjust="0"/>
  </p:normalViewPr>
  <p:slideViewPr>
    <p:cSldViewPr>
      <p:cViewPr varScale="1">
        <p:scale>
          <a:sx n="118" d="100"/>
          <a:sy n="118" d="100"/>
        </p:scale>
        <p:origin x="-1215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7205797-43A8-440A-855D-CC5F49DF10D2}" type="datetimeFigureOut">
              <a:rPr lang="cs-CZ" smtClean="0"/>
              <a:t>18.8.2021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A0EE33C-C791-458B-BB18-A1E49267ECE6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alibri" pitchFamily="34" charset="0"/>
                <a:cs typeface="Calibri" pitchFamily="34" charset="0"/>
              </a:rPr>
              <a:t>GIT v prost</a:t>
            </a:r>
            <a:r>
              <a:rPr lang="cs-CZ" sz="5400" dirty="0" smtClean="0">
                <a:latin typeface="Calibri" pitchFamily="34" charset="0"/>
                <a:cs typeface="Calibri" pitchFamily="34" charset="0"/>
              </a:rPr>
              <a:t>ředí </a:t>
            </a:r>
            <a:r>
              <a:rPr lang="en-US" sz="5400" dirty="0" smtClean="0">
                <a:latin typeface="Calibri" pitchFamily="34" charset="0"/>
                <a:cs typeface="Calibri" pitchFamily="34" charset="0"/>
              </a:rPr>
              <a:t>Microsoft</a:t>
            </a:r>
            <a:r>
              <a:rPr lang="en-US" sz="5400" dirty="0">
                <a:latin typeface="Calibri" pitchFamily="34" charset="0"/>
                <a:cs typeface="Calibri" pitchFamily="34" charset="0"/>
              </a:rPr>
              <a:t>/</a:t>
            </a:r>
            <a:endParaRPr lang="cs-CZ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Luk</a:t>
            </a:r>
            <a:r>
              <a:rPr lang="cs-CZ" sz="3600" dirty="0" err="1" smtClean="0"/>
              <a:t>áš</a:t>
            </a:r>
            <a:r>
              <a:rPr lang="cs-CZ" sz="3600" dirty="0" smtClean="0"/>
              <a:t> Kubíček</a:t>
            </a:r>
          </a:p>
          <a:p>
            <a:r>
              <a:rPr lang="cs-CZ" sz="3600" dirty="0" err="1" smtClean="0"/>
              <a:t>vakutech</a:t>
            </a:r>
            <a:r>
              <a:rPr lang="cs-CZ" sz="3600" dirty="0" smtClean="0"/>
              <a:t>.</a:t>
            </a:r>
            <a:r>
              <a:rPr lang="en-US" sz="3600" dirty="0" err="1" smtClean="0"/>
              <a:t>cz</a:t>
            </a:r>
            <a:endParaRPr lang="cs-CZ" sz="3600" dirty="0" smtClean="0"/>
          </a:p>
          <a:p>
            <a:r>
              <a:rPr lang="cs-CZ" sz="3600" dirty="0" err="1" smtClean="0"/>
              <a:t>lukaskubicek</a:t>
            </a:r>
            <a:r>
              <a:rPr lang="en-US" sz="3600" dirty="0" smtClean="0"/>
              <a:t>@</a:t>
            </a:r>
            <a:r>
              <a:rPr lang="en-US" sz="3600" dirty="0" err="1" smtClean="0"/>
              <a:t>gmail.com</a:t>
            </a:r>
            <a:endParaRPr lang="cs-CZ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611560" y="1052736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 err="1" smtClean="0"/>
              <a:t>Multiverse</a:t>
            </a:r>
            <a:r>
              <a:rPr lang="cs-CZ" sz="4400" dirty="0" smtClean="0"/>
              <a:t> (</a:t>
            </a:r>
            <a:r>
              <a:rPr lang="cs-CZ" sz="4400" dirty="0" err="1" smtClean="0"/>
              <a:t>branching</a:t>
            </a:r>
            <a:r>
              <a:rPr lang="cs-CZ" sz="4400" dirty="0" smtClean="0"/>
              <a:t>)</a:t>
            </a:r>
            <a:endParaRPr lang="cs-CZ" sz="4400" dirty="0"/>
          </a:p>
        </p:txBody>
      </p:sp>
      <p:pic>
        <p:nvPicPr>
          <p:cNvPr id="5122" name="Picture 2" descr="C:\Users\urza\Desktop\GIT-prezentace\branch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218337" cy="3253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 čemu je </a:t>
            </a:r>
            <a:r>
              <a:rPr lang="cs-CZ" dirty="0" err="1" smtClean="0"/>
              <a:t>verzovací</a:t>
            </a:r>
            <a:r>
              <a:rPr lang="cs-CZ" dirty="0" smtClean="0"/>
              <a:t> systém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Neomezené množství historických </a:t>
            </a:r>
            <a:r>
              <a:rPr lang="cs-CZ" dirty="0" err="1" smtClean="0"/>
              <a:t>snapshotů</a:t>
            </a:r>
            <a:r>
              <a:rPr lang="cs-CZ" dirty="0" smtClean="0"/>
              <a:t>, ke kterým je možné se vrátit</a:t>
            </a:r>
          </a:p>
          <a:p>
            <a:r>
              <a:rPr lang="cs-CZ" dirty="0" smtClean="0"/>
              <a:t>Možnost mít paralelně </a:t>
            </a:r>
            <a:r>
              <a:rPr lang="cs-CZ" dirty="0" err="1" smtClean="0"/>
              <a:t>repozitář</a:t>
            </a:r>
            <a:r>
              <a:rPr lang="cs-CZ" dirty="0" smtClean="0"/>
              <a:t> v různých stavech (</a:t>
            </a:r>
            <a:r>
              <a:rPr lang="cs-CZ" dirty="0" err="1" smtClean="0"/>
              <a:t>branches</a:t>
            </a:r>
            <a:r>
              <a:rPr lang="cs-CZ" dirty="0" smtClean="0"/>
              <a:t>)</a:t>
            </a:r>
          </a:p>
          <a:p>
            <a:r>
              <a:rPr lang="cs-CZ" dirty="0" smtClean="0"/>
              <a:t>Možnost sdílet a spolupracovat v týmu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 smtClean="0"/>
              <a:t>Distribuovaný </a:t>
            </a:r>
            <a:r>
              <a:rPr lang="cs-CZ" sz="3600" dirty="0" err="1" smtClean="0"/>
              <a:t>verzovací</a:t>
            </a:r>
            <a:r>
              <a:rPr lang="cs-CZ" sz="3600" dirty="0" smtClean="0"/>
              <a:t> systém pro správu </a:t>
            </a:r>
            <a:r>
              <a:rPr lang="cs-CZ" sz="3600" dirty="0" smtClean="0">
                <a:solidFill>
                  <a:srgbClr val="00B0F0"/>
                </a:solidFill>
              </a:rPr>
              <a:t>souborů.</a:t>
            </a:r>
            <a:endParaRPr lang="cs-CZ" sz="3600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289552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Git není jen pro </a:t>
            </a:r>
            <a:r>
              <a:rPr lang="cs-CZ" dirty="0" err="1" smtClean="0"/>
              <a:t>verzování</a:t>
            </a:r>
            <a:r>
              <a:rPr lang="cs-CZ" dirty="0" smtClean="0"/>
              <a:t> zdrojového kódu, můžete ho používat na jakékoliv soubory. Ideálně textové, </a:t>
            </a:r>
            <a:r>
              <a:rPr lang="cs-CZ" dirty="0" err="1" smtClean="0"/>
              <a:t>např</a:t>
            </a:r>
            <a:r>
              <a:rPr lang="cs-CZ" dirty="0" smtClean="0"/>
              <a:t> kniha. Na binární není tak vhodný, ale bude také fungovat.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solidFill>
                  <a:srgbClr val="00B0F0"/>
                </a:solidFill>
              </a:rPr>
              <a:t>Distribuovaný</a:t>
            </a:r>
            <a:r>
              <a:rPr lang="cs-CZ" dirty="0" smtClean="0"/>
              <a:t> </a:t>
            </a:r>
            <a:r>
              <a:rPr lang="cs-CZ" dirty="0" err="1" smtClean="0"/>
              <a:t>verzovací</a:t>
            </a:r>
            <a:r>
              <a:rPr lang="cs-CZ" dirty="0" smtClean="0"/>
              <a:t> systém pro správu </a:t>
            </a:r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souborů.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430155" cy="40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adpis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170" name="Picture 2" descr="C:\Users\urza\Desktop\GIT-prezentace\Dist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362900" cy="4708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rza\Desktop\GIT-prezentace\Dist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569334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rza\Desktop\GIT-prezentace\Dist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825137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Distribuovaný znamená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 server </a:t>
            </a:r>
            <a:r>
              <a:rPr lang="en-US" dirty="0" smtClean="0"/>
              <a:t>+ </a:t>
            </a:r>
            <a:r>
              <a:rPr lang="en-US" dirty="0" err="1" smtClean="0"/>
              <a:t>klient</a:t>
            </a:r>
            <a:endParaRPr lang="en-US" dirty="0" smtClean="0"/>
          </a:p>
          <a:p>
            <a:r>
              <a:rPr lang="en-US" dirty="0" smtClean="0"/>
              <a:t>Ka</a:t>
            </a:r>
            <a:r>
              <a:rPr lang="cs-CZ" dirty="0" err="1" smtClean="0"/>
              <a:t>ždý</a:t>
            </a:r>
            <a:r>
              <a:rPr lang="cs-CZ" dirty="0" smtClean="0"/>
              <a:t> má celý plnohodnotný </a:t>
            </a:r>
            <a:r>
              <a:rPr lang="cs-CZ" dirty="0" err="1" smtClean="0"/>
              <a:t>repozitář</a:t>
            </a:r>
            <a:r>
              <a:rPr lang="cs-CZ" dirty="0" smtClean="0"/>
              <a:t> vč. celé historie, </a:t>
            </a:r>
            <a:r>
              <a:rPr lang="cs-CZ" dirty="0" err="1" smtClean="0"/>
              <a:t>branches</a:t>
            </a:r>
            <a:r>
              <a:rPr lang="cs-CZ" dirty="0" smtClean="0"/>
              <a:t> atd.</a:t>
            </a:r>
          </a:p>
          <a:p>
            <a:r>
              <a:rPr lang="cs-CZ" dirty="0" smtClean="0"/>
              <a:t>Lze pracovat offline (lokálně)</a:t>
            </a:r>
          </a:p>
          <a:p>
            <a:r>
              <a:rPr lang="cs-CZ" dirty="0" smtClean="0"/>
              <a:t>Nemá single point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failure</a:t>
            </a:r>
            <a:endParaRPr lang="cs-CZ" dirty="0" smtClean="0"/>
          </a:p>
          <a:p>
            <a:r>
              <a:rPr lang="cs-CZ" dirty="0" smtClean="0"/>
              <a:t>Lze mít „server“ nebo jich mít víc – </a:t>
            </a:r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selfhosted</a:t>
            </a:r>
            <a:r>
              <a:rPr lang="en-US" dirty="0" smtClean="0"/>
              <a:t>…</a:t>
            </a:r>
            <a:endParaRPr lang="cs-CZ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xmlns="" id="{6E25CBCE-C09F-444A-BB6C-2E11E9D5C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1844824"/>
            <a:ext cx="5904656" cy="4170481"/>
          </a:xfrm>
          <a:prstGeom prst="rect">
            <a:avLst/>
          </a:prstGeom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67544" y="836712"/>
            <a:ext cx="8229600" cy="7200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 je GIT?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Popul</a:t>
            </a:r>
            <a:r>
              <a:rPr lang="cs-CZ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ární</a:t>
            </a:r>
            <a:r>
              <a:rPr lang="cs-CZ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DVCS.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Kdo používá </a:t>
            </a:r>
            <a:r>
              <a:rPr lang="cs-CZ" dirty="0" err="1" smtClean="0"/>
              <a:t>git</a:t>
            </a:r>
            <a:r>
              <a:rPr lang="cs-CZ" dirty="0" smtClean="0"/>
              <a:t>?</a:t>
            </a:r>
            <a:endParaRPr lang="cs-CZ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8229600" cy="208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8229600" cy="2880320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smtClean="0">
                <a:latin typeface="Calibri" pitchFamily="34" charset="0"/>
                <a:cs typeface="Calibri" pitchFamily="34" charset="0"/>
              </a:rPr>
              <a:t>„Kdo říká, že umí s </a:t>
            </a:r>
            <a:r>
              <a:rPr lang="cs-CZ" dirty="0" err="1" smtClean="0">
                <a:latin typeface="Calibri" pitchFamily="34" charset="0"/>
                <a:cs typeface="Calibri" pitchFamily="34" charset="0"/>
              </a:rPr>
              <a:t>gitem</a:t>
            </a:r>
            <a:r>
              <a:rPr lang="cs-CZ" dirty="0" smtClean="0">
                <a:latin typeface="Calibri" pitchFamily="34" charset="0"/>
                <a:cs typeface="Calibri" pitchFamily="34" charset="0"/>
              </a:rPr>
              <a:t>, tak </a:t>
            </a:r>
            <a:r>
              <a:rPr lang="cs-CZ" dirty="0" err="1" smtClean="0">
                <a:latin typeface="Calibri" pitchFamily="34" charset="0"/>
                <a:cs typeface="Calibri" pitchFamily="34" charset="0"/>
              </a:rPr>
              <a:t>kecá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:)</a:t>
            </a:r>
            <a:r>
              <a:rPr lang="cs-CZ" dirty="0" smtClean="0">
                <a:latin typeface="Calibri" pitchFamily="34" charset="0"/>
                <a:cs typeface="Calibri" pitchFamily="34" charset="0"/>
              </a:rPr>
              <a:t>“</a:t>
            </a:r>
            <a:br>
              <a:rPr lang="cs-CZ" dirty="0" smtClean="0">
                <a:latin typeface="Calibri" pitchFamily="34" charset="0"/>
                <a:cs typeface="Calibri" pitchFamily="34" charset="0"/>
              </a:rPr>
            </a:br>
            <a:r>
              <a:rPr lang="cs-CZ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cs-CZ" dirty="0" smtClean="0">
                <a:latin typeface="Calibri" pitchFamily="34" charset="0"/>
                <a:cs typeface="Calibri" pitchFamily="34" charset="0"/>
              </a:rPr>
            </a:br>
            <a:r>
              <a:rPr lang="cs-CZ" dirty="0" smtClean="0">
                <a:latin typeface="Calibri" pitchFamily="34" charset="0"/>
                <a:cs typeface="Calibri" pitchFamily="34" charset="0"/>
              </a:rPr>
              <a:t>Pochopení principů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</a:t>
            </a:r>
            <a:r>
              <a:rPr lang="cs-CZ" dirty="0" smtClean="0">
                <a:latin typeface="Calibri" pitchFamily="34" charset="0"/>
                <a:cs typeface="Calibri" pitchFamily="34" charset="0"/>
              </a:rPr>
              <a:t> učit se příkazy</a:t>
            </a:r>
            <a:r>
              <a:rPr lang="cs-CZ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cs-CZ" dirty="0" smtClean="0">
                <a:latin typeface="Calibri" pitchFamily="34" charset="0"/>
                <a:cs typeface="Calibri" pitchFamily="34" charset="0"/>
              </a:rPr>
            </a:br>
            <a:r>
              <a:rPr lang="cs-CZ" dirty="0" smtClean="0">
                <a:latin typeface="Calibri" pitchFamily="34" charset="0"/>
                <a:cs typeface="Calibri" pitchFamily="34" charset="0"/>
              </a:rPr>
              <a:t>Nekomplikujte si život</a:t>
            </a:r>
            <a:r>
              <a:rPr lang="cs-CZ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cs-CZ" dirty="0" smtClean="0">
                <a:latin typeface="Calibri" pitchFamily="34" charset="0"/>
                <a:cs typeface="Calibri" pitchFamily="34" charset="0"/>
              </a:rPr>
            </a:b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je GIT?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Systém správy verzí </a:t>
            </a:r>
          </a:p>
          <a:p>
            <a:r>
              <a:rPr lang="cs-CZ" dirty="0" smtClean="0"/>
              <a:t>Vytvořený </a:t>
            </a:r>
            <a:r>
              <a:rPr lang="cs-CZ" dirty="0" err="1" smtClean="0"/>
              <a:t>Linusem</a:t>
            </a:r>
            <a:r>
              <a:rPr lang="cs-CZ" dirty="0" smtClean="0"/>
              <a:t> </a:t>
            </a:r>
            <a:r>
              <a:rPr lang="cs-CZ" dirty="0" err="1" smtClean="0"/>
              <a:t>Torvaldsem</a:t>
            </a:r>
            <a:r>
              <a:rPr lang="cs-CZ" dirty="0" smtClean="0"/>
              <a:t> pro vývoj jádra Linuxu</a:t>
            </a:r>
          </a:p>
          <a:p>
            <a:pPr lvl="1"/>
            <a:r>
              <a:rPr lang="cs-CZ" dirty="0" smtClean="0"/>
              <a:t>Poté, co se rozešel s  </a:t>
            </a:r>
            <a:r>
              <a:rPr lang="cs-CZ" dirty="0" err="1" smtClean="0"/>
              <a:t>BitKeeper</a:t>
            </a:r>
            <a:endParaRPr lang="cs-CZ" dirty="0" smtClean="0"/>
          </a:p>
          <a:p>
            <a:r>
              <a:rPr lang="cs-CZ" dirty="0" smtClean="0"/>
              <a:t>Vyvíjeno od roku 2005 dodnes </a:t>
            </a:r>
          </a:p>
          <a:p>
            <a:r>
              <a:rPr lang="cs-CZ" dirty="0" smtClean="0"/>
              <a:t>Základní vlastnosti</a:t>
            </a:r>
          </a:p>
          <a:p>
            <a:pPr lvl="1"/>
            <a:r>
              <a:rPr lang="cs-CZ" dirty="0" smtClean="0"/>
              <a:t>Rychlý</a:t>
            </a:r>
          </a:p>
          <a:p>
            <a:pPr lvl="1"/>
            <a:r>
              <a:rPr lang="cs-CZ" dirty="0" smtClean="0"/>
              <a:t>Bezpečný</a:t>
            </a:r>
          </a:p>
          <a:p>
            <a:pPr lvl="1"/>
            <a:r>
              <a:rPr lang="cs-CZ" dirty="0" smtClean="0"/>
              <a:t>Jednoduché větvení</a:t>
            </a:r>
          </a:p>
          <a:p>
            <a:pPr lvl="1"/>
            <a:r>
              <a:rPr lang="cs-CZ" dirty="0" smtClean="0"/>
              <a:t>Jednoduché slučování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„Man“ </a:t>
            </a:r>
            <a:r>
              <a:rPr lang="cs-CZ" dirty="0" err="1" smtClean="0"/>
              <a:t>pages</a:t>
            </a:r>
            <a:r>
              <a:rPr lang="cs-CZ" dirty="0" smtClean="0"/>
              <a:t> (</a:t>
            </a:r>
            <a:r>
              <a:rPr lang="cs-CZ" dirty="0" err="1" smtClean="0"/>
              <a:t>git</a:t>
            </a:r>
            <a:r>
              <a:rPr lang="cs-CZ" dirty="0" smtClean="0"/>
              <a:t> help &lt;příkaz&gt;)</a:t>
            </a:r>
          </a:p>
          <a:p>
            <a:r>
              <a:rPr lang="cs-CZ" dirty="0" smtClean="0"/>
              <a:t>Stručný návod  (</a:t>
            </a:r>
            <a:r>
              <a:rPr lang="cs-CZ" dirty="0" err="1" smtClean="0"/>
              <a:t>git</a:t>
            </a:r>
            <a:r>
              <a:rPr lang="cs-CZ" dirty="0" smtClean="0"/>
              <a:t> &lt;příkaz&gt; -h)</a:t>
            </a:r>
          </a:p>
          <a:p>
            <a:r>
              <a:rPr lang="cs-CZ" dirty="0" smtClean="0"/>
              <a:t>Návody na https://git-scm.com v češtině! (díky CZ.NIC)</a:t>
            </a:r>
          </a:p>
          <a:p>
            <a:r>
              <a:rPr lang="cs-CZ" dirty="0" err="1" smtClean="0"/>
              <a:t>Návodné</a:t>
            </a:r>
            <a:r>
              <a:rPr lang="cs-CZ" dirty="0" smtClean="0"/>
              <a:t> texty u příkazů</a:t>
            </a:r>
          </a:p>
          <a:p>
            <a:r>
              <a:rPr lang="cs-CZ" dirty="0" smtClean="0"/>
              <a:t>Hledat „</a:t>
            </a:r>
            <a:r>
              <a:rPr lang="cs-CZ" dirty="0" err="1" smtClean="0"/>
              <a:t>git</a:t>
            </a:r>
            <a:r>
              <a:rPr lang="cs-CZ" dirty="0" smtClean="0"/>
              <a:t>-příkaz“</a:t>
            </a:r>
          </a:p>
          <a:p>
            <a:r>
              <a:rPr lang="cs-CZ" dirty="0" smtClean="0"/>
              <a:t>https://ndpsoftware.com/git-cheatsheet.html</a:t>
            </a:r>
          </a:p>
          <a:p>
            <a:r>
              <a:rPr lang="cs-CZ" dirty="0" smtClean="0"/>
              <a:t>https://marklodato.github.io/visual-git-guide/index-en.html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Co je GIT?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217544"/>
          </a:xfrm>
        </p:spPr>
        <p:txBody>
          <a:bodyPr/>
          <a:lstStyle/>
          <a:p>
            <a:pPr algn="ctr">
              <a:buNone/>
            </a:pPr>
            <a:r>
              <a:rPr lang="cs-CZ" dirty="0" smtClean="0"/>
              <a:t>Distribuovaný </a:t>
            </a:r>
            <a:r>
              <a:rPr lang="cs-CZ" dirty="0" err="1" smtClean="0"/>
              <a:t>verzovací</a:t>
            </a:r>
            <a:r>
              <a:rPr lang="cs-CZ" dirty="0" smtClean="0"/>
              <a:t> systém pro správu souborů.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611560" y="2996952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smtClean="0"/>
              <a:t>K čemu je </a:t>
            </a:r>
            <a:r>
              <a:rPr lang="cs-CZ" sz="3600" dirty="0" err="1" smtClean="0"/>
              <a:t>verzovací</a:t>
            </a:r>
            <a:r>
              <a:rPr lang="cs-CZ" sz="3600" dirty="0" smtClean="0"/>
              <a:t> systém</a:t>
            </a:r>
            <a:r>
              <a:rPr lang="en-US" sz="3600" dirty="0" smtClean="0"/>
              <a:t>?</a:t>
            </a:r>
            <a:endParaRPr lang="cs-CZ" sz="3600" dirty="0" smtClean="0"/>
          </a:p>
          <a:p>
            <a:pPr algn="ctr"/>
            <a:endParaRPr lang="cs-CZ" sz="3600" dirty="0"/>
          </a:p>
          <a:p>
            <a:pPr algn="ctr"/>
            <a:r>
              <a:rPr lang="cs-CZ" sz="3600" dirty="0" smtClean="0"/>
              <a:t>Jaké problémy řeší?</a:t>
            </a:r>
            <a:endParaRPr lang="en-US" sz="3600" dirty="0" smtClean="0"/>
          </a:p>
          <a:p>
            <a:pPr algn="ctr"/>
            <a:endParaRPr lang="cs-CZ" sz="3600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251520" y="1052736"/>
            <a:ext cx="827014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Distribuovaný </a:t>
            </a:r>
            <a:r>
              <a:rPr lang="cs-CZ" sz="36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verzovací</a:t>
            </a:r>
            <a:r>
              <a:rPr lang="cs-CZ" sz="36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systém </a:t>
            </a:r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 správu </a:t>
            </a:r>
          </a:p>
          <a:p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souborů.</a:t>
            </a:r>
          </a:p>
          <a:p>
            <a:endParaRPr lang="cs-CZ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rza\Desktop\GIT-prezentace\game-save-slo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096001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rza\Desktop\GIT-prezentace\folder_backu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88840"/>
            <a:ext cx="5591633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rza\Desktop\GIT-prezentace\zip_file_versio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6978301" cy="966589"/>
          </a:xfrm>
          <a:prstGeom prst="rect">
            <a:avLst/>
          </a:prstGeom>
          <a:noFill/>
        </p:spPr>
      </p:pic>
      <p:sp>
        <p:nvSpPr>
          <p:cNvPr id="3" name="TextovéPole 2"/>
          <p:cNvSpPr txBox="1"/>
          <p:nvPr/>
        </p:nvSpPr>
        <p:spPr>
          <a:xfrm>
            <a:off x="2123728" y="1916832"/>
            <a:ext cx="4335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Posílám</a:t>
            </a:r>
            <a:r>
              <a:rPr lang="cs-CZ" sz="4000" dirty="0" smtClean="0"/>
              <a:t> </a:t>
            </a:r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 to mailem…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4067944" y="3356992"/>
            <a:ext cx="9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A také…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rza\Desktop\GIT-prezentace\Loki_multiver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671553" cy="3168352"/>
          </a:xfrm>
          <a:prstGeom prst="rect">
            <a:avLst/>
          </a:prstGeom>
          <a:noFill/>
        </p:spPr>
      </p:pic>
      <p:sp>
        <p:nvSpPr>
          <p:cNvPr id="4" name="TextovéPole 3"/>
          <p:cNvSpPr txBox="1"/>
          <p:nvPr/>
        </p:nvSpPr>
        <p:spPr>
          <a:xfrm>
            <a:off x="611560" y="105273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Multiverse</a:t>
            </a:r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cs-CZ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branching</a:t>
            </a:r>
            <a:r>
              <a:rPr lang="cs-C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286</Words>
  <Application>Microsoft Office PowerPoint</Application>
  <PresentationFormat>Předvádění na obrazovce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Urbanistický</vt:lpstr>
      <vt:lpstr>GIT v prostředí Microsoft/</vt:lpstr>
      <vt:lpstr>„Kdo říká, že umí s gitem, tak kecá :)“  Pochopení principů &gt; učit se příkazy Nekomplikujte si život </vt:lpstr>
      <vt:lpstr>Co je GIT?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K čemu je verzovací systém</vt:lpstr>
      <vt:lpstr>Distribuovaný verzovací systém pro správu souborů.</vt:lpstr>
      <vt:lpstr>Distribuovaný verzovací systém pro správu souborů.</vt:lpstr>
      <vt:lpstr>Snímek 14</vt:lpstr>
      <vt:lpstr>Snímek 15</vt:lpstr>
      <vt:lpstr>Snímek 16</vt:lpstr>
      <vt:lpstr>Distribuovaný znamená</vt:lpstr>
      <vt:lpstr>Snímek 18</vt:lpstr>
      <vt:lpstr>Kdo používá git?</vt:lpstr>
      <vt:lpstr>Co je GIT?</vt:lpstr>
      <vt:lpstr>Dokumentace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 prostředí Microsoft/</dc:title>
  <dc:creator>urza</dc:creator>
  <cp:lastModifiedBy>urza</cp:lastModifiedBy>
  <cp:revision>38</cp:revision>
  <dcterms:created xsi:type="dcterms:W3CDTF">2021-08-18T12:04:32Z</dcterms:created>
  <dcterms:modified xsi:type="dcterms:W3CDTF">2021-08-18T18:22:37Z</dcterms:modified>
</cp:coreProperties>
</file>