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5" r:id="rId5"/>
    <p:sldId id="264" r:id="rId6"/>
    <p:sldId id="262" r:id="rId7"/>
    <p:sldId id="266" r:id="rId8"/>
    <p:sldId id="263" r:id="rId9"/>
    <p:sldId id="267" r:id="rId10"/>
    <p:sldId id="268" r:id="rId1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79C123-D55B-454D-821E-BD927063086E}" v="7" dt="2025-04-15T18:27:32.9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6" autoAdjust="0"/>
    <p:restoredTop sz="94618" autoAdjust="0"/>
  </p:normalViewPr>
  <p:slideViewPr>
    <p:cSldViewPr>
      <p:cViewPr varScale="1">
        <p:scale>
          <a:sx n="94" d="100"/>
          <a:sy n="94" d="100"/>
        </p:scale>
        <p:origin x="89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A Nieves-Vazquez (jnvsvzqz)" userId="35b3167a-428b-4121-b7a0-cfad07b865e0" providerId="ADAL" clId="{1D79C123-D55B-454D-821E-BD927063086E}"/>
    <pc:docChg chg="custSel addSld delSld modSld">
      <pc:chgData name="Javier A Nieves-Vazquez (jnvsvzqz)" userId="35b3167a-428b-4121-b7a0-cfad07b865e0" providerId="ADAL" clId="{1D79C123-D55B-454D-821E-BD927063086E}" dt="2025-04-15T18:27:32.953" v="136" actId="1076"/>
      <pc:docMkLst>
        <pc:docMk/>
      </pc:docMkLst>
      <pc:sldChg chg="del">
        <pc:chgData name="Javier A Nieves-Vazquez (jnvsvzqz)" userId="35b3167a-428b-4121-b7a0-cfad07b865e0" providerId="ADAL" clId="{1D79C123-D55B-454D-821E-BD927063086E}" dt="2025-04-15T18:20:13.851" v="11" actId="2696"/>
        <pc:sldMkLst>
          <pc:docMk/>
          <pc:sldMk cId="0" sldId="260"/>
        </pc:sldMkLst>
      </pc:sldChg>
      <pc:sldChg chg="modSp mod">
        <pc:chgData name="Javier A Nieves-Vazquez (jnvsvzqz)" userId="35b3167a-428b-4121-b7a0-cfad07b865e0" providerId="ADAL" clId="{1D79C123-D55B-454D-821E-BD927063086E}" dt="2025-04-15T18:27:32.953" v="136" actId="1076"/>
        <pc:sldMkLst>
          <pc:docMk/>
          <pc:sldMk cId="1313609403" sldId="262"/>
        </pc:sldMkLst>
        <pc:spChg chg="mod">
          <ac:chgData name="Javier A Nieves-Vazquez (jnvsvzqz)" userId="35b3167a-428b-4121-b7a0-cfad07b865e0" providerId="ADAL" clId="{1D79C123-D55B-454D-821E-BD927063086E}" dt="2025-04-15T18:27:32.953" v="136" actId="1076"/>
          <ac:spMkLst>
            <pc:docMk/>
            <pc:sldMk cId="1313609403" sldId="262"/>
            <ac:spMk id="5" creationId="{EBED5C59-B6C1-99D5-8CCF-158985ECFC41}"/>
          </ac:spMkLst>
        </pc:spChg>
      </pc:sldChg>
      <pc:sldChg chg="addSp modSp add mod">
        <pc:chgData name="Javier A Nieves-Vazquez (jnvsvzqz)" userId="35b3167a-428b-4121-b7a0-cfad07b865e0" providerId="ADAL" clId="{1D79C123-D55B-454D-821E-BD927063086E}" dt="2025-04-15T18:27:02.111" v="117" actId="20577"/>
        <pc:sldMkLst>
          <pc:docMk/>
          <pc:sldMk cId="3509026399" sldId="263"/>
        </pc:sldMkLst>
        <pc:spChg chg="add">
          <ac:chgData name="Javier A Nieves-Vazquez (jnvsvzqz)" userId="35b3167a-428b-4121-b7a0-cfad07b865e0" providerId="ADAL" clId="{1D79C123-D55B-454D-821E-BD927063086E}" dt="2025-04-15T18:23:03.305" v="13"/>
          <ac:spMkLst>
            <pc:docMk/>
            <pc:sldMk cId="3509026399" sldId="263"/>
            <ac:spMk id="2" creationId="{FADDE6CE-5020-7DEE-9439-51A00A110A32}"/>
          </ac:spMkLst>
        </pc:spChg>
        <pc:spChg chg="mod">
          <ac:chgData name="Javier A Nieves-Vazquez (jnvsvzqz)" userId="35b3167a-428b-4121-b7a0-cfad07b865e0" providerId="ADAL" clId="{1D79C123-D55B-454D-821E-BD927063086E}" dt="2025-04-15T18:27:02.111" v="117" actId="20577"/>
          <ac:spMkLst>
            <pc:docMk/>
            <pc:sldMk cId="3509026399" sldId="263"/>
            <ac:spMk id="5" creationId="{1C9DF02E-BD30-339E-4BFC-7B6D76642ACF}"/>
          </ac:spMkLst>
        </pc:spChg>
        <pc:spChg chg="mod">
          <ac:chgData name="Javier A Nieves-Vazquez (jnvsvzqz)" userId="35b3167a-428b-4121-b7a0-cfad07b865e0" providerId="ADAL" clId="{1D79C123-D55B-454D-821E-BD927063086E}" dt="2025-04-15T18:19:40.422" v="3" actId="113"/>
          <ac:spMkLst>
            <pc:docMk/>
            <pc:sldMk cId="3509026399" sldId="263"/>
            <ac:spMk id="5122" creationId="{A0D14D37-1C71-BD8A-4074-2A7C1FEA9EB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9T20:09:39.7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2356 58 24575,'-81'1'0,"-68"0"0,-226-27 0,247 9 0,-211 1 0,227 15 0,-94 3 0,190 0 0,1 1 0,0 0 0,-22 7 0,19-4 0,0-1 0,-19 2 0,14-3 0,0 2 0,0 0 0,0 2 0,1 0 0,0 1 0,-34 21 0,-25 25 0,13-6 0,37-27 0,1 2 0,2 1 0,-47 51 0,53-52 0,2 1 0,1 1 0,-26 48 0,-10 8 0,38-59 0,1 0 0,-22 45 0,25-41 0,2 1 0,0 0 0,2 1 0,2 0 0,-8 55 0,10-23 0,3 1 0,10 98 0,32 52 0,-20-124 0,-13-54 0,0 5 0,2 0 0,2-1 0,24 61 0,-6-36 0,-12-24 0,1-1 0,38 58 0,135 144 0,-153-200 0,1-2 0,2-2 0,73 50 0,-66-56 0,1-1 0,94 39 0,-112-56 0,1-2 0,0-1 0,0-1 0,1-2 0,-1-2 0,42 2 0,232-9 0,-225-5 0,0-3 0,81-24 0,-3 2 0,-125 24 0,-1-1 0,1-1 0,-2-2 0,43-23 0,22-10 0,1 0 0,-84 38 0,-1 0 0,0-1 0,-1 0 0,23-22 0,-14 4 0,-17 22 0,0-1 0,0 1 0,1 0 0,-1 0 0,1 1 0,0 0 0,0 0 0,6-4 0,32-19 0,42-37 0,39-25 0,-82 64 0,79-42 0,-95 53 0,0-1 0,-2-1 0,42-34 0,-47 34 0,-15 13 0,9-5 0,-2-2 0,1 1 0,-1-2 0,0 1 0,-1-2 0,0 1 0,-1-1 0,9-16 0,-15 23 0,0 0 0,0 1 0,1-1 0,0 1 0,0-1 0,0 1 0,8-6 0,-8 7 0,1 0 0,-1-1 0,-1 0 0,1 1 0,0-2 0,-1 1 0,0 0 0,0-1 0,4-7 0,2-14 0,-1-1 0,-1 0 0,-1 0 0,-1 0 0,1-33 0,-5-142 0,-3 108 0,3-16 0,2 41 0,-4 0 0,-15-105 0,8 134 0,-2 1 0,-1 0 0,-19-41 0,15 49 0,-34-50 0,21 37 0,16 25 0,-1 0 0,-1 0 0,0 2 0,-2 0 0,0 0 0,-19-14 0,23 24 0,-1-1 0,-1 2 0,1 0 0,-20-6 0,-10-5 0,-106-38 0,137 50 0,-1 1 0,1 0 0,-1 1 0,0 0 0,-20 0 0,-65 2 0,1 0 0,32-8 0,42 5 0,-35-2 0,26 4 0,0-2 0,-36-9 0,36 6 0,1 2 0,-38-2 0,54 7-75,9 0-183,-1 0 0,1 0 0,-1-1 0,-7-1 0,3-2-6568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30C795A-0191-43AD-A460-808B43E578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3E94E94-3B75-4F3F-B89E-0A92FF3741DE}" type="slidenum">
              <a:rPr lang="en-US"/>
              <a:pPr/>
              <a:t>1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40441E2-B105-47C0-B6CD-A3B59909DFF6}" type="slidenum">
              <a:rPr lang="en-US"/>
              <a:pPr/>
              <a:t>2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A513486-46F1-45D5-AB9B-D96EFCF2ADF7}" type="slidenum">
              <a:rPr lang="en-US"/>
              <a:pPr/>
              <a:t>3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37AB9-7433-FBC4-DAF3-E65CD20A0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F10571F5-323A-7ED7-B798-A5B392FF30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A513486-46F1-45D5-AB9B-D96EFCF2ADF7}" type="slidenum">
              <a:rPr lang="en-US"/>
              <a:pPr/>
              <a:t>6</a:t>
            </a:fld>
            <a:endParaRPr 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CE1B002F-7731-975E-D89A-9AC0CBA0BD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7B7EBD2E-7F7B-95F2-4818-DA34503892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78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29D14-8540-DAF2-A164-2A91A016B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C8514D50-A31C-02D4-AA65-48EBA471AE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A513486-46F1-45D5-AB9B-D96EFCF2ADF7}" type="slidenum">
              <a:rPr lang="en-US"/>
              <a:pPr/>
              <a:t>8</a:t>
            </a:fld>
            <a:endParaRPr 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CC5F9522-49A2-9925-4E08-21738801D1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4163B337-B3CE-35F2-5452-A23310FD36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76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7FB32-7CFA-25AB-34BD-91804CE13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C295C22D-33A7-5A47-9D78-907FB8E2C1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3E94E94-3B75-4F3F-B89E-0A92FF3741DE}" type="slidenum">
              <a:rPr lang="en-US"/>
              <a:pPr/>
              <a:t>10</a:t>
            </a:fld>
            <a:endParaRPr lang="en-US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419E90DC-3E06-AE01-43E8-2E8C11B4F1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AC4BFD7F-28BD-F486-28D2-C9FE47E958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06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55875" y="549275"/>
            <a:ext cx="6048375" cy="750888"/>
          </a:xfrm>
        </p:spPr>
        <p:txBody>
          <a:bodyPr/>
          <a:lstStyle>
            <a:lvl1pPr algn="ctr">
              <a:defRPr sz="2800" b="1"/>
            </a:lvl1pPr>
          </a:lstStyle>
          <a:p>
            <a:pPr lvl="0"/>
            <a:r>
              <a:rPr lang="en-US" noProof="0"/>
              <a:t>Click to edit Master title style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55875" y="1270000"/>
            <a:ext cx="6048375" cy="503238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 noProof="0"/>
              <a:t>Click to edit Master subtitle style</a:t>
            </a:r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19925" y="188913"/>
            <a:ext cx="1871663" cy="61928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403350" y="188913"/>
            <a:ext cx="5464175" cy="6192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03350" y="1054100"/>
            <a:ext cx="3667125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22875" y="1054100"/>
            <a:ext cx="3668713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3350" y="188913"/>
            <a:ext cx="7345363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0" y="1054100"/>
            <a:ext cx="7488238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1720" y="5661248"/>
            <a:ext cx="5175250" cy="504825"/>
          </a:xfrm>
          <a:noFill/>
        </p:spPr>
        <p:txBody>
          <a:bodyPr/>
          <a:lstStyle/>
          <a:p>
            <a:pPr eaLnBrk="1" hangingPunct="1"/>
            <a:r>
              <a:rPr lang="en-US" sz="6600" dirty="0">
                <a:latin typeface="Old English Text MT" panose="03040902040508030806" pitchFamily="66" charset="0"/>
              </a:rPr>
              <a:t>Pirate Chat</a:t>
            </a:r>
            <a:endParaRPr lang="uk-UA" sz="6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DD3D4-E94F-3E81-0604-C4A465F81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FED431A-6820-1383-7D39-2BCA9830B70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051720" y="5661248"/>
            <a:ext cx="5175250" cy="504825"/>
          </a:xfrm>
          <a:noFill/>
        </p:spPr>
        <p:txBody>
          <a:bodyPr/>
          <a:lstStyle/>
          <a:p>
            <a:pPr eaLnBrk="1" hangingPunct="1"/>
            <a:r>
              <a:rPr lang="en-US" sz="6600" dirty="0">
                <a:latin typeface="Old English Text MT" panose="03040902040508030806" pitchFamily="66" charset="0"/>
              </a:rPr>
              <a:t>Pirate Chat</a:t>
            </a:r>
            <a:endParaRPr lang="uk-UA" sz="6600" dirty="0"/>
          </a:p>
        </p:txBody>
      </p:sp>
    </p:spTree>
    <p:extLst>
      <p:ext uri="{BB962C8B-B14F-4D97-AF65-F5344CB8AC3E}">
        <p14:creationId xmlns:p14="http://schemas.microsoft.com/office/powerpoint/2010/main" val="170494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260350"/>
            <a:ext cx="6480175" cy="649288"/>
          </a:xfrm>
        </p:spPr>
        <p:txBody>
          <a:bodyPr/>
          <a:lstStyle/>
          <a:p>
            <a:pPr eaLnBrk="1" hangingPunct="1"/>
            <a:r>
              <a:rPr lang="en-US" b="1" dirty="0"/>
              <a:t>Pirate Server Features</a:t>
            </a:r>
            <a:endParaRPr lang="uk-UA" b="1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8400" y="1034945"/>
            <a:ext cx="8280400" cy="5068887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b="1" dirty="0">
                <a:solidFill>
                  <a:schemeClr val="tx1"/>
                </a:solidFill>
              </a:rPr>
              <a:t>Uses Python’s socket, </a:t>
            </a:r>
            <a:r>
              <a:rPr lang="en-US" sz="2000" b="1" dirty="0" err="1">
                <a:solidFill>
                  <a:schemeClr val="tx1"/>
                </a:solidFill>
              </a:rPr>
              <a:t>ssl</a:t>
            </a:r>
            <a:r>
              <a:rPr lang="en-US" sz="2000" b="1" dirty="0">
                <a:solidFill>
                  <a:schemeClr val="tx1"/>
                </a:solidFill>
              </a:rPr>
              <a:t>, and threads libraries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uk-UA" sz="2000" dirty="0">
              <a:solidFill>
                <a:srgbClr val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6BFBC2-C7ED-B9E2-79D3-7D469A771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824038"/>
            <a:ext cx="541205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 Handling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hangingPunct="0"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Clients are prompted to enter a </a:t>
            </a:r>
            <a:r>
              <a:rPr lang="en-US" altLang="en-US" dirty="0">
                <a:latin typeface="Arial" panose="020B0604020202020204" pitchFamily="34" charset="0"/>
              </a:rPr>
              <a:t>“pirate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name"</a:t>
            </a:r>
          </a:p>
          <a:p>
            <a:pPr lvl="1" eaLnBrk="0" hangingPunct="0"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Each client is handled in a separate thread.</a:t>
            </a:r>
          </a:p>
          <a:p>
            <a:pPr lvl="1" eaLnBrk="0" hangingPunct="0"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Graceful handling of multiple clients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F5180C-A3FB-B68B-8693-1EBF84DFA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189" y="3196074"/>
            <a:ext cx="702314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Broadcasting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hangingPunct="0"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Messages are sent to all connected clients except the sender.</a:t>
            </a:r>
          </a:p>
          <a:p>
            <a:pPr lvl="1" eaLnBrk="0" hangingPunct="0"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Thread-safe operations using locks.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A7BB3D-DA19-1B57-BFBE-F89F3C667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189" y="4110474"/>
            <a:ext cx="508254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Interaction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hangingPunct="0"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Welcomes users with jolly roger ASCII art.</a:t>
            </a:r>
          </a:p>
          <a:p>
            <a:pPr lvl="1" eaLnBrk="0" hangingPunct="0"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Handles n like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/quit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graceful exits.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33397D-B09C-13A7-A538-FDA5ADC95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130" y="5015944"/>
            <a:ext cx="704872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Debugging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hangingPunct="0"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Error handling with Exception and custom DEBUG messages.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8EB402-A9A0-2F9F-BBF5-DB097B561153}"/>
              </a:ext>
            </a:extLst>
          </p:cNvPr>
          <p:cNvSpPr txBox="1"/>
          <p:nvPr/>
        </p:nvSpPr>
        <p:spPr>
          <a:xfrm>
            <a:off x="1178077" y="5733871"/>
            <a:ext cx="51443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SSL/TCP Encryption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hangingPunct="0"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Sockets use SSL wrapper</a:t>
            </a:r>
          </a:p>
          <a:p>
            <a:pPr lvl="1" eaLnBrk="0" hangingPunct="0"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Server uses sel</a:t>
            </a:r>
            <a:r>
              <a:rPr lang="en-US" altLang="en-US" dirty="0">
                <a:latin typeface="Arial" panose="020B0604020202020204" pitchFamily="34" charset="0"/>
              </a:rPr>
              <a:t>f-signed certificate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</a:rPr>
              <a:t>Architecture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ED5B8A-4AFB-2D37-42FD-FAC8E2585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836613"/>
            <a:ext cx="665118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Server Workflow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Starts by binding to a host and port.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Listens for incoming client connections.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Stores any connections in a client list.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Creates a new thread for each client.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 Workflow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Connects to the server and receives a welcome message.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Sends and receives messages in real time.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Threading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threading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handle multiple clients simultaneously.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Ensures thread safety with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threading lock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C17667-9B69-8122-2AA2-200AD8A3D682}"/>
              </a:ext>
            </a:extLst>
          </p:cNvPr>
          <p:cNvSpPr txBox="1"/>
          <p:nvPr/>
        </p:nvSpPr>
        <p:spPr>
          <a:xfrm>
            <a:off x="2253333" y="4953000"/>
            <a:ext cx="67112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Encryption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Uses python’s SSL library to wrap sockets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Uses self-signed certificate “server.crt” and “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server.key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”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D12E7-98D7-44A7-015B-2F12CA7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Screenshot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3CC86C-3AC7-F24C-1D5C-6323422D6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679980"/>
            <a:ext cx="7269162" cy="61427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68529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B774-C258-ED36-8E0C-4BF297EE8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SSL Encryption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5E6495-70E3-3E35-6B0F-0047972AF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167"/>
            <a:ext cx="9144000" cy="52307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E24A66-7D90-70C8-9A90-70A805B8C7C9}"/>
              </a:ext>
            </a:extLst>
          </p:cNvPr>
          <p:cNvCxnSpPr>
            <a:cxnSpLocks/>
          </p:cNvCxnSpPr>
          <p:nvPr/>
        </p:nvCxnSpPr>
        <p:spPr>
          <a:xfrm flipH="1" flipV="1">
            <a:off x="4220369" y="2667000"/>
            <a:ext cx="351631" cy="381000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5B90CE7-835D-FB2E-689D-C855B80E3D4E}"/>
                  </a:ext>
                </a:extLst>
              </p14:cNvPr>
              <p14:cNvContentPartPr/>
              <p14:nvPr/>
            </p14:nvContentPartPr>
            <p14:xfrm>
              <a:off x="3778027" y="4063440"/>
              <a:ext cx="1202040" cy="943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5B90CE7-835D-FB2E-689D-C855B80E3D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71907" y="4057320"/>
                <a:ext cx="1214280" cy="955440"/>
              </a:xfrm>
              <a:prstGeom prst="rect">
                <a:avLst/>
              </a:prstGeom>
            </p:spPr>
          </p:pic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1E718E-F20F-DE31-9267-5F3CCD651F59}"/>
              </a:ext>
            </a:extLst>
          </p:cNvPr>
          <p:cNvCxnSpPr>
            <a:cxnSpLocks/>
          </p:cNvCxnSpPr>
          <p:nvPr/>
        </p:nvCxnSpPr>
        <p:spPr>
          <a:xfrm>
            <a:off x="4876800" y="4953000"/>
            <a:ext cx="628517" cy="533400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8EA3DA16-0CC0-F140-BA09-9854E782E6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21" y="6095999"/>
            <a:ext cx="4519430" cy="68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95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C80481-4049-A0A9-7418-F434F981E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1766860-9BA9-40CD-2C4E-0E9A289422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bg2"/>
                </a:solidFill>
              </a:rPr>
              <a:t>Client Chat Features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BED5C59-B6C1-99D5-8CCF-158985ECF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437" y="1859339"/>
            <a:ext cx="661591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Written in Python using socket and threading libraries.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Each client connects to the server and receives a unique 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Supports message sending and receiving.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Clients can request an active client list with '.list’.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Handles graceful disconnect with '.exit’.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609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44A17-142F-C5AB-05BA-406B31D1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437" y="330200"/>
            <a:ext cx="7345363" cy="508000"/>
          </a:xfrm>
        </p:spPr>
        <p:txBody>
          <a:bodyPr/>
          <a:lstStyle/>
          <a:p>
            <a:r>
              <a:rPr lang="en-US" dirty="0"/>
              <a:t>Client Screenshot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D418AE-B3A5-82F0-B5CD-1031029A8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1600"/>
            <a:ext cx="7467600" cy="5395943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330796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36AE17-ED54-D23A-274D-32DA8B3AE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0D14D37-1C71-BD8A-4074-2A7C1FEA9E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bg2"/>
                </a:solidFill>
              </a:rPr>
              <a:t>Client Code Architecture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C9DF02E-BD30-339E-4BFC-7B6D76642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1370886"/>
            <a:ext cx="6912893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2"/>
                </a:solidFill>
              </a:rPr>
              <a:t>ChatClient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class encapsulates connection and messaging logic.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connect() handles connection state and thread 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2"/>
                </a:solidFill>
              </a:rPr>
              <a:t>receive_messages</a:t>
            </a:r>
            <a:r>
              <a:rPr lang="en-US" b="1" dirty="0">
                <a:solidFill>
                  <a:schemeClr val="bg2"/>
                </a:solidFill>
              </a:rPr>
              <a:t>() </a:t>
            </a:r>
            <a:r>
              <a:rPr lang="en-US" dirty="0">
                <a:solidFill>
                  <a:schemeClr val="bg2"/>
                </a:solidFill>
              </a:rPr>
              <a:t>runs in a background thread for real-time listening.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2"/>
                </a:solidFill>
              </a:rPr>
              <a:t>send_message</a:t>
            </a:r>
            <a:r>
              <a:rPr lang="en-US" b="1" dirty="0">
                <a:solidFill>
                  <a:schemeClr val="bg2"/>
                </a:solidFill>
              </a:rPr>
              <a:t>() </a:t>
            </a:r>
            <a:r>
              <a:rPr lang="en-US" dirty="0">
                <a:solidFill>
                  <a:schemeClr val="bg2"/>
                </a:solidFill>
              </a:rPr>
              <a:t>sends messages to a specific client using their 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2"/>
                </a:solidFill>
              </a:rPr>
              <a:t>handle_user_input</a:t>
            </a:r>
            <a:r>
              <a:rPr lang="en-US" b="1" dirty="0">
                <a:solidFill>
                  <a:schemeClr val="bg2"/>
                </a:solidFill>
              </a:rPr>
              <a:t>() </a:t>
            </a:r>
            <a:r>
              <a:rPr lang="en-US" dirty="0">
                <a:solidFill>
                  <a:schemeClr val="bg2"/>
                </a:solidFill>
              </a:rPr>
              <a:t>handles user input and special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disconnect() </a:t>
            </a:r>
            <a:r>
              <a:rPr lang="en-US" dirty="0">
                <a:solidFill>
                  <a:schemeClr val="bg2"/>
                </a:solidFill>
              </a:rPr>
              <a:t>ensures proper session closure.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026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66A9E-925A-04C3-45CB-C64795438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Chatting…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EAA1F5-565B-6CD3-D292-80F32207E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" y="1802964"/>
            <a:ext cx="9144000" cy="48424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797569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2">
      <a:dk1>
        <a:srgbClr val="4D4D4D"/>
      </a:dk1>
      <a:lt1>
        <a:srgbClr val="FFFFFF"/>
      </a:lt1>
      <a:dk2>
        <a:srgbClr val="4D4D4D"/>
      </a:dk2>
      <a:lt2>
        <a:srgbClr val="292929"/>
      </a:lt2>
      <a:accent1>
        <a:srgbClr val="4D4D4D"/>
      </a:accent1>
      <a:accent2>
        <a:srgbClr val="5F5F5F"/>
      </a:accent2>
      <a:accent3>
        <a:srgbClr val="FFFFFF"/>
      </a:accent3>
      <a:accent4>
        <a:srgbClr val="404040"/>
      </a:accent4>
      <a:accent5>
        <a:srgbClr val="B2B2B2"/>
      </a:accent5>
      <a:accent6>
        <a:srgbClr val="555555"/>
      </a:accent6>
      <a:hlink>
        <a:srgbClr val="969696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18191C"/>
        </a:lt2>
        <a:accent1>
          <a:srgbClr val="1F2229"/>
        </a:accent1>
        <a:accent2>
          <a:srgbClr val="3B4A61"/>
        </a:accent2>
        <a:accent3>
          <a:srgbClr val="FFFFFF"/>
        </a:accent3>
        <a:accent4>
          <a:srgbClr val="404040"/>
        </a:accent4>
        <a:accent5>
          <a:srgbClr val="ABABAC"/>
        </a:accent5>
        <a:accent6>
          <a:srgbClr val="354257"/>
        </a:accent6>
        <a:hlink>
          <a:srgbClr val="718CA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303030"/>
        </a:lt2>
        <a:accent1>
          <a:srgbClr val="C6714B"/>
        </a:accent1>
        <a:accent2>
          <a:srgbClr val="7FC3C3"/>
        </a:accent2>
        <a:accent3>
          <a:srgbClr val="FFFFFF"/>
        </a:accent3>
        <a:accent4>
          <a:srgbClr val="404040"/>
        </a:accent4>
        <a:accent5>
          <a:srgbClr val="DFBBB1"/>
        </a:accent5>
        <a:accent6>
          <a:srgbClr val="72B0B0"/>
        </a:accent6>
        <a:hlink>
          <a:srgbClr val="5D5D5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4D4D4D"/>
        </a:dk2>
        <a:lt2>
          <a:srgbClr val="292929"/>
        </a:lt2>
        <a:accent1>
          <a:srgbClr val="4D4D4D"/>
        </a:accent1>
        <a:accent2>
          <a:srgbClr val="5F5F5F"/>
        </a:accent2>
        <a:accent3>
          <a:srgbClr val="FFFFFF"/>
        </a:accent3>
        <a:accent4>
          <a:srgbClr val="404040"/>
        </a:accent4>
        <a:accent5>
          <a:srgbClr val="B2B2B2"/>
        </a:accent5>
        <a:accent6>
          <a:srgbClr val="555555"/>
        </a:accent6>
        <a:hlink>
          <a:srgbClr val="96969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irate_chat_presentation" id="{E1DAA5B0-7EBC-45F4-8A74-C2D0EFEA35DC}" vid="{E25F2F50-34EE-40CE-8C8C-54AEAB4386D6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pirate_chat_presentation</Template>
  <TotalTime>79</TotalTime>
  <Words>350</Words>
  <Application>Microsoft Office PowerPoint</Application>
  <PresentationFormat>On-screen Show (4:3)</PresentationFormat>
  <Paragraphs>74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Unicode MS</vt:lpstr>
      <vt:lpstr>Old English Text MT</vt:lpstr>
      <vt:lpstr>template</vt:lpstr>
      <vt:lpstr>Pirate Chat</vt:lpstr>
      <vt:lpstr>Pirate Server Features</vt:lpstr>
      <vt:lpstr>Architecture</vt:lpstr>
      <vt:lpstr>Server Screenshot</vt:lpstr>
      <vt:lpstr>Proof of SSL Encryption</vt:lpstr>
      <vt:lpstr>Client Chat Features</vt:lpstr>
      <vt:lpstr>Client Screenshot</vt:lpstr>
      <vt:lpstr>Client Code Architecture</vt:lpstr>
      <vt:lpstr>Just Chatting…</vt:lpstr>
      <vt:lpstr>Pirate Chat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Javier A Nieves-Vazquez (jnvsvzqz)</dc:creator>
  <cp:lastModifiedBy>Nicholas Dale Redmond (ndrdmond)</cp:lastModifiedBy>
  <cp:revision>22</cp:revision>
  <dcterms:created xsi:type="dcterms:W3CDTF">2025-04-15T18:03:02Z</dcterms:created>
  <dcterms:modified xsi:type="dcterms:W3CDTF">2025-04-19T21:13:44Z</dcterms:modified>
</cp:coreProperties>
</file>