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0537-EC17-4802-AE65-DD5701AD92F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671-7B09-496A-9C00-72F798E9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0537-EC17-4802-AE65-DD5701AD92F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671-7B09-496A-9C00-72F798E9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0537-EC17-4802-AE65-DD5701AD92F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671-7B09-496A-9C00-72F798E9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0537-EC17-4802-AE65-DD5701AD92F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671-7B09-496A-9C00-72F798E9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0537-EC17-4802-AE65-DD5701AD92F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671-7B09-496A-9C00-72F798E9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0537-EC17-4802-AE65-DD5701AD92F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671-7B09-496A-9C00-72F798E9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0537-EC17-4802-AE65-DD5701AD92F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671-7B09-496A-9C00-72F798E9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0537-EC17-4802-AE65-DD5701AD92F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671-7B09-496A-9C00-72F798E9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0537-EC17-4802-AE65-DD5701AD92F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671-7B09-496A-9C00-72F798E9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0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0537-EC17-4802-AE65-DD5701AD92F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671-7B09-496A-9C00-72F798E9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3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0537-EC17-4802-AE65-DD5701AD92F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1671-7B09-496A-9C00-72F798E9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0537-EC17-4802-AE65-DD5701AD92F3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1671-7B09-496A-9C00-72F798E9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600"/>
            <a:ext cx="510443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6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7944959" cy="61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577295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1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011379" cy="44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8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7640117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3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62000"/>
            <a:ext cx="449642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5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Justice</dc:creator>
  <cp:lastModifiedBy>Justice</cp:lastModifiedBy>
  <cp:revision>1</cp:revision>
  <dcterms:created xsi:type="dcterms:W3CDTF">2014-06-03T01:11:05Z</dcterms:created>
  <dcterms:modified xsi:type="dcterms:W3CDTF">2014-06-03T01:17:06Z</dcterms:modified>
</cp:coreProperties>
</file>