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e9ac4cc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9ac4cc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tool for neighbourhoods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The problem</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400">
                <a:latin typeface="Arial"/>
                <a:ea typeface="Arial"/>
                <a:cs typeface="Arial"/>
                <a:sym typeface="Arial"/>
              </a:rPr>
              <a:t>The aim of this project is to cluster similar neighbourhoods in the city of toronto together so that people can easily choose where to live based on their interests, lifestyle, and the data of each neighbourhood.</a:t>
            </a:r>
            <a:endParaRPr b="0" sz="14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0" lang="en" sz="1400">
                <a:latin typeface="Arial"/>
                <a:ea typeface="Arial"/>
                <a:cs typeface="Arial"/>
                <a:sym typeface="Arial"/>
              </a:rPr>
              <a:t>This tool can also be used by real estate agents to find the suitable location for the customer based  on their interests and lifestyle.</a:t>
            </a:r>
            <a:endParaRPr b="0" sz="14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0" lang="en" sz="1400">
                <a:latin typeface="Arial"/>
                <a:ea typeface="Arial"/>
                <a:cs typeface="Arial"/>
                <a:sym typeface="Arial"/>
              </a:rPr>
              <a:t>This project clusters neighbourhoods according to the number venues, like: parks, museums, restaurants, and cafes, each one of them has.</a:t>
            </a:r>
            <a:endParaRPr b="0" sz="18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 Used</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Foursquare API:</a:t>
            </a:r>
            <a:endParaRPr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Venues data</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Wikipedia:</a:t>
            </a:r>
            <a:endParaRPr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Neighbourhood names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Neighbourhood postal codes</a:t>
            </a:r>
            <a:endParaRPr sz="1200">
              <a:latin typeface="Raleway"/>
              <a:ea typeface="Raleway"/>
              <a:cs typeface="Raleway"/>
              <a:sym typeface="Raleway"/>
            </a:endParaRPr>
          </a:p>
          <a:p>
            <a:pPr indent="0" lvl="0" marL="0" rtl="0" algn="l">
              <a:spcBef>
                <a:spcPts val="1600"/>
              </a:spcBef>
              <a:spcAft>
                <a:spcPts val="16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2"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4" name="Google Shape;94;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5" name="Google Shape;95;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AI used</a:t>
            </a:r>
            <a:endParaRPr b="1" sz="3000">
              <a:solidFill>
                <a:schemeClr val="lt2"/>
              </a:solidFill>
              <a:latin typeface="Raleway"/>
              <a:ea typeface="Raleway"/>
              <a:cs typeface="Raleway"/>
              <a:sym typeface="Raleway"/>
            </a:endParaRPr>
          </a:p>
        </p:txBody>
      </p:sp>
      <p:sp>
        <p:nvSpPr>
          <p:cNvPr id="96" name="Google Shape;96;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The Kmeans algorithm was used to cluster neighbourhoods according to the number of venues they have.</a:t>
            </a:r>
            <a:endParaRPr sz="1200">
              <a:latin typeface="Raleway"/>
              <a:ea typeface="Raleway"/>
              <a:cs typeface="Raleway"/>
              <a:sym typeface="Raleway"/>
            </a:endParaRPr>
          </a:p>
          <a:p>
            <a:pPr indent="0" lvl="0" marL="0" rtl="0" algn="l">
              <a:spcBef>
                <a:spcPts val="1600"/>
              </a:spcBef>
              <a:spcAft>
                <a:spcPts val="1600"/>
              </a:spcAft>
              <a:buNone/>
            </a:pPr>
            <a:r>
              <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02" name="Google Shape;102;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sz="2000"/>
              <a:t>The results of this project is a dataframe with all the neighbourhoods of Toronto, their coordinates, number of venues, most common venue type, borough, postal code, and a cluster label indicating the cluster they belong to.</a:t>
            </a:r>
            <a:endParaRPr sz="2000"/>
          </a:p>
          <a:p>
            <a:pPr indent="0" lvl="0" marL="0" rtl="0" algn="l">
              <a:spcBef>
                <a:spcPts val="0"/>
              </a:spcBef>
              <a:spcAft>
                <a:spcPts val="0"/>
              </a:spcAft>
              <a:buNone/>
            </a:pPr>
            <a:r>
              <a:rPr lang="en" sz="2000"/>
              <a:t>The dataframe was used to draw a map with the neighbourhoods positioned on top of it and colour coded according to their cluster.</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