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61" r:id="rId4"/>
    <p:sldId id="287" r:id="rId5"/>
    <p:sldId id="290" r:id="rId6"/>
    <p:sldId id="291" r:id="rId7"/>
    <p:sldId id="292" r:id="rId8"/>
    <p:sldId id="295" r:id="rId9"/>
    <p:sldId id="288" r:id="rId10"/>
    <p:sldId id="296" r:id="rId11"/>
    <p:sldId id="293" r:id="rId12"/>
    <p:sldId id="298" r:id="rId13"/>
    <p:sldId id="289" r:id="rId14"/>
    <p:sldId id="297" r:id="rId15"/>
    <p:sldId id="260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04619-6CA6-4106-888F-5687BCAFE519}" v="398" dt="2023-01-13T09:45:39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  <dgm:t>
        <a:bodyPr/>
        <a:lstStyle/>
        <a:p>
          <a:r>
            <a:rPr lang="fr-FR" dirty="0"/>
            <a:t>API de prédiction</a:t>
          </a:r>
        </a:p>
      </dgm:t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21862603-DA17-4987-89E1-753B3B7B5802}" type="pres">
      <dgm:prSet presAssocID="{26B2D2B3-BA00-4CD4-B19B-DACCADFB5F3D}" presName="text_2" presStyleLbl="node1" presStyleIdx="1" presStyleCnt="7">
        <dgm:presLayoutVars>
          <dgm:bulletEnabled val="1"/>
        </dgm:presLayoutVars>
      </dgm:prSet>
      <dgm:spPr/>
    </dgm:pt>
    <dgm:pt modelId="{832ACAD2-B8DD-4D3E-8B7F-56B06924FDCD}" type="pres">
      <dgm:prSet presAssocID="{26B2D2B3-BA00-4CD4-B19B-DACCADFB5F3D}" presName="accent_2" presStyleCnt="0"/>
      <dgm:spPr/>
    </dgm:pt>
    <dgm:pt modelId="{CC790B0F-3DE7-443F-983E-5A6DFCBF3996}" type="pres">
      <dgm:prSet presAssocID="{26B2D2B3-BA00-4CD4-B19B-DACCADFB5F3D}" presName="accentRepeatNode" presStyleLbl="solidFgAcc1" presStyleIdx="1" presStyleCnt="7"/>
      <dgm:spPr/>
    </dgm:pt>
    <dgm:pt modelId="{F3C9FD81-7FC9-4D6C-B9AF-215C25098206}" type="pres">
      <dgm:prSet presAssocID="{043210D8-ABCC-4CB1-AC38-20DF237B0538}" presName="text_3" presStyleLbl="node1" presStyleIdx="2" presStyleCnt="7">
        <dgm:presLayoutVars>
          <dgm:bulletEnabled val="1"/>
        </dgm:presLayoutVars>
      </dgm:prSet>
      <dgm:spPr/>
    </dgm:pt>
    <dgm:pt modelId="{79B8D799-5375-4D5A-AAFD-9055D81C5243}" type="pres">
      <dgm:prSet presAssocID="{043210D8-ABCC-4CB1-AC38-20DF237B0538}" presName="accent_3" presStyleCnt="0"/>
      <dgm:spPr/>
    </dgm:pt>
    <dgm:pt modelId="{DEF74C7E-B4E9-4CB9-8EEE-DAFA616F2C06}" type="pres">
      <dgm:prSet presAssocID="{043210D8-ABCC-4CB1-AC38-20DF237B0538}" presName="accentRepeatNode" presStyleLbl="solidFgAcc1" presStyleIdx="2" presStyleCnt="7"/>
      <dgm:spPr/>
    </dgm:pt>
    <dgm:pt modelId="{63180E8E-A1B3-45EC-B3AF-37D5BCCC6073}" type="pres">
      <dgm:prSet presAssocID="{8AC5807D-8DFD-462F-93BE-107CA1AA2AE6}" presName="text_4" presStyleLbl="node1" presStyleIdx="3" presStyleCnt="7">
        <dgm:presLayoutVars>
          <dgm:bulletEnabled val="1"/>
        </dgm:presLayoutVars>
      </dgm:prSet>
      <dgm:spPr/>
    </dgm:pt>
    <dgm:pt modelId="{1800A291-154D-4C18-815A-C44EBEFA769F}" type="pres">
      <dgm:prSet presAssocID="{8AC5807D-8DFD-462F-93BE-107CA1AA2AE6}" presName="accent_4" presStyleCnt="0"/>
      <dgm:spPr/>
    </dgm:pt>
    <dgm:pt modelId="{EB36370B-7C28-40B8-97E4-A9DA7239DEC4}" type="pres">
      <dgm:prSet presAssocID="{8AC5807D-8DFD-462F-93BE-107CA1AA2AE6}" presName="accentRepeatNode" presStyleLbl="solidFgAcc1" presStyleIdx="3" presStyleCnt="7"/>
      <dgm:spPr/>
    </dgm:pt>
    <dgm:pt modelId="{2663037C-84C0-4556-A65D-D39BEE16647E}" type="pres">
      <dgm:prSet presAssocID="{D75EB764-AB54-4043-B9C2-2673EFA0CA5F}" presName="text_5" presStyleLbl="node1" presStyleIdx="4" presStyleCnt="7">
        <dgm:presLayoutVars>
          <dgm:bulletEnabled val="1"/>
        </dgm:presLayoutVars>
      </dgm:prSet>
      <dgm:spPr/>
    </dgm:pt>
    <dgm:pt modelId="{01FAAD80-2014-4923-8EF9-2BD4F28D6AF6}" type="pres">
      <dgm:prSet presAssocID="{D75EB764-AB54-4043-B9C2-2673EFA0CA5F}" presName="accent_5" presStyleCnt="0"/>
      <dgm:spPr/>
    </dgm:pt>
    <dgm:pt modelId="{73487EB2-6F66-4516-A39C-0BC39BFFB417}" type="pres">
      <dgm:prSet presAssocID="{D75EB764-AB54-4043-B9C2-2673EFA0CA5F}" presName="accentRepeatNode" presStyleLbl="solidFgAcc1" presStyleIdx="4" presStyleCnt="7"/>
      <dgm:spPr/>
    </dgm:pt>
    <dgm:pt modelId="{89419673-760B-45AF-8AC0-44EB25D9B4DF}" type="pres">
      <dgm:prSet presAssocID="{1AE91FB2-9C54-4165-8600-D5FB33BB522D}" presName="text_6" presStyleLbl="node1" presStyleIdx="5" presStyleCnt="7">
        <dgm:presLayoutVars>
          <dgm:bulletEnabled val="1"/>
        </dgm:presLayoutVars>
      </dgm:prSet>
      <dgm:spPr/>
    </dgm:pt>
    <dgm:pt modelId="{B2785D1F-CFBE-431D-88CF-21A6EF5DF0FA}" type="pres">
      <dgm:prSet presAssocID="{1AE91FB2-9C54-4165-8600-D5FB33BB522D}" presName="accent_6" presStyleCnt="0"/>
      <dgm:spPr/>
    </dgm:pt>
    <dgm:pt modelId="{7219E365-C05A-4762-BD55-CE07120884ED}" type="pres">
      <dgm:prSet presAssocID="{1AE91FB2-9C54-4165-8600-D5FB33BB522D}" presName="accentRepeatNode" presStyleLbl="solidFgAcc1" presStyleIdx="5" presStyleCnt="7"/>
      <dgm:spPr/>
    </dgm:pt>
    <dgm:pt modelId="{D07CB37D-915A-4236-8D4A-86228A4D66AE}" type="pres">
      <dgm:prSet presAssocID="{0A32D54E-3B11-45DA-BB34-C07EC469721E}" presName="text_7" presStyleLbl="node1" presStyleIdx="6" presStyleCnt="7">
        <dgm:presLayoutVars>
          <dgm:bulletEnabled val="1"/>
        </dgm:presLayoutVars>
      </dgm:prSet>
      <dgm:spPr/>
    </dgm:pt>
    <dgm:pt modelId="{67806BD4-1DFD-4177-8B0D-14417D360A03}" type="pres">
      <dgm:prSet presAssocID="{0A32D54E-3B11-45DA-BB34-C07EC469721E}" presName="accent_7" presStyleCnt="0"/>
      <dgm:spPr/>
    </dgm:pt>
    <dgm:pt modelId="{86EBD7AD-FA81-49E2-8546-6D63605722C4}" type="pres">
      <dgm:prSet presAssocID="{0A32D54E-3B11-45DA-BB34-C07EC469721E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1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5" destOrd="0" parTransId="{49AD675E-1515-47FC-9F18-940D0A733B39}" sibTransId="{50BB31F0-1834-4D3B-9FB2-6C551138C381}"/>
    <dgm:cxn modelId="{E45A3925-9479-4D72-95B3-FC199A8EFDE4}" type="presOf" srcId="{0A32D54E-3B11-45DA-BB34-C07EC469721E}" destId="{D07CB37D-915A-4236-8D4A-86228A4D66AE}" srcOrd="0" destOrd="0" presId="urn:microsoft.com/office/officeart/2008/layout/VerticalCurvedList"/>
    <dgm:cxn modelId="{0649B639-8484-4BFC-B654-2BC9D55BC67B}" type="presOf" srcId="{043210D8-ABCC-4CB1-AC38-20DF237B0538}" destId="{F3C9FD81-7FC9-4D6C-B9AF-215C25098206}" srcOrd="0" destOrd="0" presId="urn:microsoft.com/office/officeart/2008/layout/VerticalCurvedList"/>
    <dgm:cxn modelId="{E401D33A-6097-497C-BE44-CF00A5DDA29D}" type="presOf" srcId="{26B2D2B3-BA00-4CD4-B19B-DACCADFB5F3D}" destId="{21862603-DA17-4987-89E1-753B3B7B5802}" srcOrd="0" destOrd="0" presId="urn:microsoft.com/office/officeart/2008/layout/VerticalCurvedList"/>
    <dgm:cxn modelId="{E9408B68-28E7-45F8-8635-C67EFAA802F0}" srcId="{323DB5CE-75EE-4390-A86C-F4B3E28B0F94}" destId="{043210D8-ABCC-4CB1-AC38-20DF237B0538}" srcOrd="2" destOrd="0" parTransId="{658E2CF4-66FA-4C9D-ADCB-24932A686EAA}" sibTransId="{EC36A367-4880-436E-B305-6EAFAE7B21D8}"/>
    <dgm:cxn modelId="{DF5FF748-61D2-4AAB-B0DB-0CC458824725}" type="presOf" srcId="{1AE91FB2-9C54-4165-8600-D5FB33BB522D}" destId="{89419673-760B-45AF-8AC0-44EB25D9B4DF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7C62DA97-888D-4D01-9D22-2A160B6E08B4}" type="presOf" srcId="{8AC5807D-8DFD-462F-93BE-107CA1AA2AE6}" destId="{63180E8E-A1B3-45EC-B3AF-37D5BCCC6073}" srcOrd="0" destOrd="0" presId="urn:microsoft.com/office/officeart/2008/layout/VerticalCurvedList"/>
    <dgm:cxn modelId="{970B1699-4298-44A3-AE3D-E0A6CBF05F11}" type="presOf" srcId="{D75EB764-AB54-4043-B9C2-2673EFA0CA5F}" destId="{2663037C-84C0-4556-A65D-D39BEE16647E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12BAF1C1-DBB0-4483-B988-5B04B140D230}" srcId="{323DB5CE-75EE-4390-A86C-F4B3E28B0F94}" destId="{8AC5807D-8DFD-462F-93BE-107CA1AA2AE6}" srcOrd="3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4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A22C0E6-5B0B-4481-AFAC-E98D070311F5}" srcId="{323DB5CE-75EE-4390-A86C-F4B3E28B0F94}" destId="{0A32D54E-3B11-45DA-BB34-C07EC469721E}" srcOrd="6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29E2DF83-3A15-4C45-BE22-177CA30E42C0}" type="presParOf" srcId="{9DDF175A-38DB-448C-9852-0E2EFA148A2A}" destId="{21862603-DA17-4987-89E1-753B3B7B5802}" srcOrd="3" destOrd="0" presId="urn:microsoft.com/office/officeart/2008/layout/VerticalCurvedList"/>
    <dgm:cxn modelId="{522F6D8E-F7CB-42E8-84E8-BFC16D2FE7C0}" type="presParOf" srcId="{9DDF175A-38DB-448C-9852-0E2EFA148A2A}" destId="{832ACAD2-B8DD-4D3E-8B7F-56B06924FDCD}" srcOrd="4" destOrd="0" presId="urn:microsoft.com/office/officeart/2008/layout/VerticalCurvedList"/>
    <dgm:cxn modelId="{FF893E19-4F21-4A5B-A0C2-163E895B5B27}" type="presParOf" srcId="{832ACAD2-B8DD-4D3E-8B7F-56B06924FDCD}" destId="{CC790B0F-3DE7-443F-983E-5A6DFCBF3996}" srcOrd="0" destOrd="0" presId="urn:microsoft.com/office/officeart/2008/layout/VerticalCurvedList"/>
    <dgm:cxn modelId="{F54B657C-3B83-4759-9B89-0F807ADE055E}" type="presParOf" srcId="{9DDF175A-38DB-448C-9852-0E2EFA148A2A}" destId="{F3C9FD81-7FC9-4D6C-B9AF-215C25098206}" srcOrd="5" destOrd="0" presId="urn:microsoft.com/office/officeart/2008/layout/VerticalCurvedList"/>
    <dgm:cxn modelId="{6EA37901-733F-4EBB-A428-2EEED0CF00A3}" type="presParOf" srcId="{9DDF175A-38DB-448C-9852-0E2EFA148A2A}" destId="{79B8D799-5375-4D5A-AAFD-9055D81C5243}" srcOrd="6" destOrd="0" presId="urn:microsoft.com/office/officeart/2008/layout/VerticalCurvedList"/>
    <dgm:cxn modelId="{68875418-D9E0-4201-B410-7629108BECCC}" type="presParOf" srcId="{79B8D799-5375-4D5A-AAFD-9055D81C5243}" destId="{DEF74C7E-B4E9-4CB9-8EEE-DAFA616F2C06}" srcOrd="0" destOrd="0" presId="urn:microsoft.com/office/officeart/2008/layout/VerticalCurvedList"/>
    <dgm:cxn modelId="{27CB27CD-91C4-4C45-BDE7-F967D1CD816B}" type="presParOf" srcId="{9DDF175A-38DB-448C-9852-0E2EFA148A2A}" destId="{63180E8E-A1B3-45EC-B3AF-37D5BCCC6073}" srcOrd="7" destOrd="0" presId="urn:microsoft.com/office/officeart/2008/layout/VerticalCurvedList"/>
    <dgm:cxn modelId="{2A3E65CC-4C43-431C-AE22-516B5A50D4CC}" type="presParOf" srcId="{9DDF175A-38DB-448C-9852-0E2EFA148A2A}" destId="{1800A291-154D-4C18-815A-C44EBEFA769F}" srcOrd="8" destOrd="0" presId="urn:microsoft.com/office/officeart/2008/layout/VerticalCurvedList"/>
    <dgm:cxn modelId="{07A94CC4-5467-47DB-95DE-4CA08ADB6FC4}" type="presParOf" srcId="{1800A291-154D-4C18-815A-C44EBEFA769F}" destId="{EB36370B-7C28-40B8-97E4-A9DA7239DEC4}" srcOrd="0" destOrd="0" presId="urn:microsoft.com/office/officeart/2008/layout/VerticalCurvedList"/>
    <dgm:cxn modelId="{ACFA7D6C-AD37-442D-8AD3-C2D216419738}" type="presParOf" srcId="{9DDF175A-38DB-448C-9852-0E2EFA148A2A}" destId="{2663037C-84C0-4556-A65D-D39BEE16647E}" srcOrd="9" destOrd="0" presId="urn:microsoft.com/office/officeart/2008/layout/VerticalCurvedList"/>
    <dgm:cxn modelId="{C492CC41-F0F4-4586-98D1-6A0B857E451B}" type="presParOf" srcId="{9DDF175A-38DB-448C-9852-0E2EFA148A2A}" destId="{01FAAD80-2014-4923-8EF9-2BD4F28D6AF6}" srcOrd="10" destOrd="0" presId="urn:microsoft.com/office/officeart/2008/layout/VerticalCurvedList"/>
    <dgm:cxn modelId="{4A40E372-9DB9-431E-ABE6-A46B072E8FEA}" type="presParOf" srcId="{01FAAD80-2014-4923-8EF9-2BD4F28D6AF6}" destId="{73487EB2-6F66-4516-A39C-0BC39BFFB417}" srcOrd="0" destOrd="0" presId="urn:microsoft.com/office/officeart/2008/layout/VerticalCurvedList"/>
    <dgm:cxn modelId="{43CA3E0F-8330-48FA-9EAB-405CB28C35A1}" type="presParOf" srcId="{9DDF175A-38DB-448C-9852-0E2EFA148A2A}" destId="{89419673-760B-45AF-8AC0-44EB25D9B4DF}" srcOrd="11" destOrd="0" presId="urn:microsoft.com/office/officeart/2008/layout/VerticalCurvedList"/>
    <dgm:cxn modelId="{53578052-974A-4834-A9E7-C4E9012743F0}" type="presParOf" srcId="{9DDF175A-38DB-448C-9852-0E2EFA148A2A}" destId="{B2785D1F-CFBE-431D-88CF-21A6EF5DF0FA}" srcOrd="12" destOrd="0" presId="urn:microsoft.com/office/officeart/2008/layout/VerticalCurvedList"/>
    <dgm:cxn modelId="{6EF40E0E-E0E0-4678-ADCB-02FA0CC67559}" type="presParOf" srcId="{B2785D1F-CFBE-431D-88CF-21A6EF5DF0FA}" destId="{7219E365-C05A-4762-BD55-CE07120884ED}" srcOrd="0" destOrd="0" presId="urn:microsoft.com/office/officeart/2008/layout/VerticalCurvedList"/>
    <dgm:cxn modelId="{8EBB4CA0-BF83-4324-B353-C601D111ECFD}" type="presParOf" srcId="{9DDF175A-38DB-448C-9852-0E2EFA148A2A}" destId="{D07CB37D-915A-4236-8D4A-86228A4D66AE}" srcOrd="13" destOrd="0" presId="urn:microsoft.com/office/officeart/2008/layout/VerticalCurvedList"/>
    <dgm:cxn modelId="{910E67C1-7386-4691-AE50-A8234E2DA460}" type="presParOf" srcId="{9DDF175A-38DB-448C-9852-0E2EFA148A2A}" destId="{67806BD4-1DFD-4177-8B0D-14417D360A03}" srcOrd="14" destOrd="0" presId="urn:microsoft.com/office/officeart/2008/layout/VerticalCurvedList"/>
    <dgm:cxn modelId="{FE7BAD84-CBB1-4268-9036-0438C2F36165}" type="presParOf" srcId="{67806BD4-1DFD-4177-8B0D-14417D360A03}" destId="{86EBD7AD-FA81-49E2-8546-6D6360572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36 718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Enlever les balises HTML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/>
            <a:t>Enlever tous les parties inutiles du corpus </a:t>
          </a:r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Enlever la ponctuation</a:t>
          </a:r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/>
            <a:t>Lemmatiser le texte 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5F9B-30BB-4DAF-B200-D7C75680EB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889C3-520C-4D8C-BC7A-A6CF594DC799}">
      <dgm:prSet phldrT="[Texte]" custT="1"/>
      <dgm:spPr/>
      <dgm:t>
        <a:bodyPr/>
        <a:lstStyle/>
        <a:p>
          <a:r>
            <a:rPr lang="fr-FR" sz="2500" dirty="0"/>
            <a:t>Apprentissage multi-label : </a:t>
          </a:r>
        </a:p>
        <a:p>
          <a:r>
            <a:rPr lang="fr-FR" sz="2500" dirty="0" err="1"/>
            <a:t>OneVsRestClassifier</a:t>
          </a:r>
          <a:endParaRPr lang="fr-FR" sz="2500" dirty="0"/>
        </a:p>
      </dgm:t>
    </dgm:pt>
    <dgm:pt modelId="{197A44DC-DA28-41E7-9947-513E069D4393}" type="parTrans" cxnId="{33DD7DC2-D3B4-41E1-A590-1A28240D7CF4}">
      <dgm:prSet/>
      <dgm:spPr/>
      <dgm:t>
        <a:bodyPr/>
        <a:lstStyle/>
        <a:p>
          <a:endParaRPr lang="fr-FR"/>
        </a:p>
      </dgm:t>
    </dgm:pt>
    <dgm:pt modelId="{B86D78E5-569A-4725-902E-0E4680E487C1}" type="sibTrans" cxnId="{33DD7DC2-D3B4-41E1-A590-1A28240D7CF4}">
      <dgm:prSet/>
      <dgm:spPr/>
      <dgm:t>
        <a:bodyPr/>
        <a:lstStyle/>
        <a:p>
          <a:endParaRPr lang="fr-FR"/>
        </a:p>
      </dgm:t>
    </dgm:pt>
    <dgm:pt modelId="{32FD0C95-7A46-435C-A12F-C4EFE6B2D780}">
      <dgm:prSet phldrT="[Texte]" custT="1"/>
      <dgm:spPr/>
      <dgm:t>
        <a:bodyPr/>
        <a:lstStyle/>
        <a:p>
          <a:r>
            <a:rPr lang="fr-FR" sz="2500" dirty="0"/>
            <a:t>Régression logistique </a:t>
          </a:r>
        </a:p>
      </dgm:t>
    </dgm:pt>
    <dgm:pt modelId="{D0E7D4E6-EDEE-4814-9655-6431FD790E00}" type="parTrans" cxnId="{6DFC75C4-F598-4DFD-AE3A-B30467B23227}">
      <dgm:prSet/>
      <dgm:spPr/>
      <dgm:t>
        <a:bodyPr/>
        <a:lstStyle/>
        <a:p>
          <a:endParaRPr lang="fr-FR"/>
        </a:p>
      </dgm:t>
    </dgm:pt>
    <dgm:pt modelId="{B4C3A743-35A9-4874-8E7A-FB674D3A77AE}" type="sibTrans" cxnId="{6DFC75C4-F598-4DFD-AE3A-B30467B23227}">
      <dgm:prSet/>
      <dgm:spPr/>
      <dgm:t>
        <a:bodyPr/>
        <a:lstStyle/>
        <a:p>
          <a:endParaRPr lang="fr-FR"/>
        </a:p>
      </dgm:t>
    </dgm:pt>
    <dgm:pt modelId="{B86D61C2-DAA0-4C5D-B6CA-7D470A9915C8}">
      <dgm:prSet phldrT="[Texte]" custT="1"/>
      <dgm:spPr/>
      <dgm:t>
        <a:bodyPr/>
        <a:lstStyle/>
        <a:p>
          <a:r>
            <a:rPr lang="fr-FR" sz="2500" dirty="0" err="1"/>
            <a:t>Random</a:t>
          </a:r>
          <a:r>
            <a:rPr lang="fr-FR" sz="2500" dirty="0"/>
            <a:t> Forest</a:t>
          </a:r>
        </a:p>
      </dgm:t>
    </dgm:pt>
    <dgm:pt modelId="{1EBAD1A6-5809-4204-8235-4BEEB485AA68}" type="parTrans" cxnId="{4C41A83F-A335-4684-85F2-E87A7788DAE6}">
      <dgm:prSet/>
      <dgm:spPr/>
      <dgm:t>
        <a:bodyPr/>
        <a:lstStyle/>
        <a:p>
          <a:endParaRPr lang="fr-FR"/>
        </a:p>
      </dgm:t>
    </dgm:pt>
    <dgm:pt modelId="{26EAAE65-4471-4C6C-9119-A01C74F53F85}" type="sibTrans" cxnId="{4C41A83F-A335-4684-85F2-E87A7788DAE6}">
      <dgm:prSet/>
      <dgm:spPr/>
      <dgm:t>
        <a:bodyPr/>
        <a:lstStyle/>
        <a:p>
          <a:endParaRPr lang="fr-FR"/>
        </a:p>
      </dgm:t>
    </dgm:pt>
    <dgm:pt modelId="{084FB9E4-5E29-4EA6-AF24-EC4DCDB80B3A}" type="pres">
      <dgm:prSet presAssocID="{A8215F9B-30BB-4DAF-B200-D7C75680EB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950057-3E5B-41B9-A78C-257A6FAC02A3}" type="pres">
      <dgm:prSet presAssocID="{288889C3-520C-4D8C-BC7A-A6CF594DC799}" presName="root1" presStyleCnt="0"/>
      <dgm:spPr/>
    </dgm:pt>
    <dgm:pt modelId="{C984D80B-A970-442F-ADD3-2B9E2523CBF6}" type="pres">
      <dgm:prSet presAssocID="{288889C3-520C-4D8C-BC7A-A6CF594DC799}" presName="LevelOneTextNode" presStyleLbl="node0" presStyleIdx="0" presStyleCnt="1" custScaleX="138656" custScaleY="107735" custLinFactNeighborY="-3416">
        <dgm:presLayoutVars>
          <dgm:chPref val="3"/>
        </dgm:presLayoutVars>
      </dgm:prSet>
      <dgm:spPr/>
    </dgm:pt>
    <dgm:pt modelId="{A667C28F-67EE-4460-B796-E2F77AF7A6A4}" type="pres">
      <dgm:prSet presAssocID="{288889C3-520C-4D8C-BC7A-A6CF594DC799}" presName="level2hierChild" presStyleCnt="0"/>
      <dgm:spPr/>
    </dgm:pt>
    <dgm:pt modelId="{8074143A-7D59-4EE6-9F41-199AD0AB7CB7}" type="pres">
      <dgm:prSet presAssocID="{D0E7D4E6-EDEE-4814-9655-6431FD790E00}" presName="conn2-1" presStyleLbl="parChTrans1D2" presStyleIdx="0" presStyleCnt="2"/>
      <dgm:spPr/>
    </dgm:pt>
    <dgm:pt modelId="{D539DBAA-0E11-4536-8084-72DCC3FF8F59}" type="pres">
      <dgm:prSet presAssocID="{D0E7D4E6-EDEE-4814-9655-6431FD790E00}" presName="connTx" presStyleLbl="parChTrans1D2" presStyleIdx="0" presStyleCnt="2"/>
      <dgm:spPr/>
    </dgm:pt>
    <dgm:pt modelId="{FE953CDA-EA35-4D8C-8C0B-4420E8FD8871}" type="pres">
      <dgm:prSet presAssocID="{32FD0C95-7A46-435C-A12F-C4EFE6B2D780}" presName="root2" presStyleCnt="0"/>
      <dgm:spPr/>
    </dgm:pt>
    <dgm:pt modelId="{C23F3C27-11A8-48EC-B9C2-FC049999C2FA}" type="pres">
      <dgm:prSet presAssocID="{32FD0C95-7A46-435C-A12F-C4EFE6B2D780}" presName="LevelTwoTextNode" presStyleLbl="node2" presStyleIdx="0" presStyleCnt="2" custScaleY="80367">
        <dgm:presLayoutVars>
          <dgm:chPref val="3"/>
        </dgm:presLayoutVars>
      </dgm:prSet>
      <dgm:spPr/>
    </dgm:pt>
    <dgm:pt modelId="{AE2DBE6B-E176-4CD5-ACBD-DA89B631527C}" type="pres">
      <dgm:prSet presAssocID="{32FD0C95-7A46-435C-A12F-C4EFE6B2D780}" presName="level3hierChild" presStyleCnt="0"/>
      <dgm:spPr/>
    </dgm:pt>
    <dgm:pt modelId="{A6CD3936-4D93-46D5-A696-5DCA91061EA5}" type="pres">
      <dgm:prSet presAssocID="{1EBAD1A6-5809-4204-8235-4BEEB485AA68}" presName="conn2-1" presStyleLbl="parChTrans1D2" presStyleIdx="1" presStyleCnt="2"/>
      <dgm:spPr/>
    </dgm:pt>
    <dgm:pt modelId="{07CA5390-F8B2-436E-B9C5-283522F9CB58}" type="pres">
      <dgm:prSet presAssocID="{1EBAD1A6-5809-4204-8235-4BEEB485AA68}" presName="connTx" presStyleLbl="parChTrans1D2" presStyleIdx="1" presStyleCnt="2"/>
      <dgm:spPr/>
    </dgm:pt>
    <dgm:pt modelId="{E116056B-39FF-4C75-914D-D4CDEFF07B1B}" type="pres">
      <dgm:prSet presAssocID="{B86D61C2-DAA0-4C5D-B6CA-7D470A9915C8}" presName="root2" presStyleCnt="0"/>
      <dgm:spPr/>
    </dgm:pt>
    <dgm:pt modelId="{08E939DE-39BC-4F89-B005-E316B8ACCB6D}" type="pres">
      <dgm:prSet presAssocID="{B86D61C2-DAA0-4C5D-B6CA-7D470A9915C8}" presName="LevelTwoTextNode" presStyleLbl="node2" presStyleIdx="1" presStyleCnt="2" custScaleY="81057">
        <dgm:presLayoutVars>
          <dgm:chPref val="3"/>
        </dgm:presLayoutVars>
      </dgm:prSet>
      <dgm:spPr/>
    </dgm:pt>
    <dgm:pt modelId="{B78AE9E7-BCD5-463A-8376-226B33A975C8}" type="pres">
      <dgm:prSet presAssocID="{B86D61C2-DAA0-4C5D-B6CA-7D470A9915C8}" presName="level3hierChild" presStyleCnt="0"/>
      <dgm:spPr/>
    </dgm:pt>
  </dgm:ptLst>
  <dgm:cxnLst>
    <dgm:cxn modelId="{4C41A83F-A335-4684-85F2-E87A7788DAE6}" srcId="{288889C3-520C-4D8C-BC7A-A6CF594DC799}" destId="{B86D61C2-DAA0-4C5D-B6CA-7D470A9915C8}" srcOrd="1" destOrd="0" parTransId="{1EBAD1A6-5809-4204-8235-4BEEB485AA68}" sibTransId="{26EAAE65-4471-4C6C-9119-A01C74F53F85}"/>
    <dgm:cxn modelId="{F8C47B6F-3675-4819-B364-01D0859A8890}" type="presOf" srcId="{32FD0C95-7A46-435C-A12F-C4EFE6B2D780}" destId="{C23F3C27-11A8-48EC-B9C2-FC049999C2FA}" srcOrd="0" destOrd="0" presId="urn:microsoft.com/office/officeart/2005/8/layout/hierarchy2"/>
    <dgm:cxn modelId="{354E1A70-6F80-4AB1-9386-7E8C7A03779D}" type="presOf" srcId="{D0E7D4E6-EDEE-4814-9655-6431FD790E00}" destId="{8074143A-7D59-4EE6-9F41-199AD0AB7CB7}" srcOrd="0" destOrd="0" presId="urn:microsoft.com/office/officeart/2005/8/layout/hierarchy2"/>
    <dgm:cxn modelId="{F8923B7E-684E-45C3-A33C-75FD5F3F4B93}" type="presOf" srcId="{288889C3-520C-4D8C-BC7A-A6CF594DC799}" destId="{C984D80B-A970-442F-ADD3-2B9E2523CBF6}" srcOrd="0" destOrd="0" presId="urn:microsoft.com/office/officeart/2005/8/layout/hierarchy2"/>
    <dgm:cxn modelId="{D36142B3-585E-4B3B-99B7-394C37D9C0F6}" type="presOf" srcId="{1EBAD1A6-5809-4204-8235-4BEEB485AA68}" destId="{07CA5390-F8B2-436E-B9C5-283522F9CB58}" srcOrd="1" destOrd="0" presId="urn:microsoft.com/office/officeart/2005/8/layout/hierarchy2"/>
    <dgm:cxn modelId="{33DD7DC2-D3B4-41E1-A590-1A28240D7CF4}" srcId="{A8215F9B-30BB-4DAF-B200-D7C75680EBAB}" destId="{288889C3-520C-4D8C-BC7A-A6CF594DC799}" srcOrd="0" destOrd="0" parTransId="{197A44DC-DA28-41E7-9947-513E069D4393}" sibTransId="{B86D78E5-569A-4725-902E-0E4680E487C1}"/>
    <dgm:cxn modelId="{6DFC75C4-F598-4DFD-AE3A-B30467B23227}" srcId="{288889C3-520C-4D8C-BC7A-A6CF594DC799}" destId="{32FD0C95-7A46-435C-A12F-C4EFE6B2D780}" srcOrd="0" destOrd="0" parTransId="{D0E7D4E6-EDEE-4814-9655-6431FD790E00}" sibTransId="{B4C3A743-35A9-4874-8E7A-FB674D3A77AE}"/>
    <dgm:cxn modelId="{7A3E3ACC-9788-4223-B43E-EC87B47C1D4B}" type="presOf" srcId="{A8215F9B-30BB-4DAF-B200-D7C75680EBAB}" destId="{084FB9E4-5E29-4EA6-AF24-EC4DCDB80B3A}" srcOrd="0" destOrd="0" presId="urn:microsoft.com/office/officeart/2005/8/layout/hierarchy2"/>
    <dgm:cxn modelId="{C1A320CE-1F23-411E-A64F-6072FD4D262D}" type="presOf" srcId="{B86D61C2-DAA0-4C5D-B6CA-7D470A9915C8}" destId="{08E939DE-39BC-4F89-B005-E316B8ACCB6D}" srcOrd="0" destOrd="0" presId="urn:microsoft.com/office/officeart/2005/8/layout/hierarchy2"/>
    <dgm:cxn modelId="{748F62DC-F4E7-439A-88A4-2E3D49E0DC16}" type="presOf" srcId="{D0E7D4E6-EDEE-4814-9655-6431FD790E00}" destId="{D539DBAA-0E11-4536-8084-72DCC3FF8F59}" srcOrd="1" destOrd="0" presId="urn:microsoft.com/office/officeart/2005/8/layout/hierarchy2"/>
    <dgm:cxn modelId="{9FA706F7-1CED-4421-B7C8-00CC04DCBF2C}" type="presOf" srcId="{1EBAD1A6-5809-4204-8235-4BEEB485AA68}" destId="{A6CD3936-4D93-46D5-A696-5DCA91061EA5}" srcOrd="0" destOrd="0" presId="urn:microsoft.com/office/officeart/2005/8/layout/hierarchy2"/>
    <dgm:cxn modelId="{28DBAE5C-5498-42D4-AF1F-EF09A618FE55}" type="presParOf" srcId="{084FB9E4-5E29-4EA6-AF24-EC4DCDB80B3A}" destId="{11950057-3E5B-41B9-A78C-257A6FAC02A3}" srcOrd="0" destOrd="0" presId="urn:microsoft.com/office/officeart/2005/8/layout/hierarchy2"/>
    <dgm:cxn modelId="{B69018E6-BB71-4D93-BBCF-DBFE122D4838}" type="presParOf" srcId="{11950057-3E5B-41B9-A78C-257A6FAC02A3}" destId="{C984D80B-A970-442F-ADD3-2B9E2523CBF6}" srcOrd="0" destOrd="0" presId="urn:microsoft.com/office/officeart/2005/8/layout/hierarchy2"/>
    <dgm:cxn modelId="{2DC2D97F-373F-4502-B221-6D6303CB734E}" type="presParOf" srcId="{11950057-3E5B-41B9-A78C-257A6FAC02A3}" destId="{A667C28F-67EE-4460-B796-E2F77AF7A6A4}" srcOrd="1" destOrd="0" presId="urn:microsoft.com/office/officeart/2005/8/layout/hierarchy2"/>
    <dgm:cxn modelId="{D7D2D169-998C-480D-87F9-18545AE65534}" type="presParOf" srcId="{A667C28F-67EE-4460-B796-E2F77AF7A6A4}" destId="{8074143A-7D59-4EE6-9F41-199AD0AB7CB7}" srcOrd="0" destOrd="0" presId="urn:microsoft.com/office/officeart/2005/8/layout/hierarchy2"/>
    <dgm:cxn modelId="{A1DBE95A-702D-421C-9CEF-EA9B61DAF8B5}" type="presParOf" srcId="{8074143A-7D59-4EE6-9F41-199AD0AB7CB7}" destId="{D539DBAA-0E11-4536-8084-72DCC3FF8F59}" srcOrd="0" destOrd="0" presId="urn:microsoft.com/office/officeart/2005/8/layout/hierarchy2"/>
    <dgm:cxn modelId="{2A80C6D6-5257-4DCE-B758-D70C2AC0B5AC}" type="presParOf" srcId="{A667C28F-67EE-4460-B796-E2F77AF7A6A4}" destId="{FE953CDA-EA35-4D8C-8C0B-4420E8FD8871}" srcOrd="1" destOrd="0" presId="urn:microsoft.com/office/officeart/2005/8/layout/hierarchy2"/>
    <dgm:cxn modelId="{867A4033-F142-4552-A74C-C1B2CE5248CA}" type="presParOf" srcId="{FE953CDA-EA35-4D8C-8C0B-4420E8FD8871}" destId="{C23F3C27-11A8-48EC-B9C2-FC049999C2FA}" srcOrd="0" destOrd="0" presId="urn:microsoft.com/office/officeart/2005/8/layout/hierarchy2"/>
    <dgm:cxn modelId="{36F4F675-573C-4D59-936F-0A50A87F1BBA}" type="presParOf" srcId="{FE953CDA-EA35-4D8C-8C0B-4420E8FD8871}" destId="{AE2DBE6B-E176-4CD5-ACBD-DA89B631527C}" srcOrd="1" destOrd="0" presId="urn:microsoft.com/office/officeart/2005/8/layout/hierarchy2"/>
    <dgm:cxn modelId="{3B9F2E35-9E41-4172-B5F8-864422413F6E}" type="presParOf" srcId="{A667C28F-67EE-4460-B796-E2F77AF7A6A4}" destId="{A6CD3936-4D93-46D5-A696-5DCA91061EA5}" srcOrd="2" destOrd="0" presId="urn:microsoft.com/office/officeart/2005/8/layout/hierarchy2"/>
    <dgm:cxn modelId="{5CFDEF44-AF7B-473A-AF34-C10E8730E1DF}" type="presParOf" srcId="{A6CD3936-4D93-46D5-A696-5DCA91061EA5}" destId="{07CA5390-F8B2-436E-B9C5-283522F9CB58}" srcOrd="0" destOrd="0" presId="urn:microsoft.com/office/officeart/2005/8/layout/hierarchy2"/>
    <dgm:cxn modelId="{85DCE90C-975E-40EE-8B8D-E9CA40E97BDD}" type="presParOf" srcId="{A667C28F-67EE-4460-B796-E2F77AF7A6A4}" destId="{E116056B-39FF-4C75-914D-D4CDEFF07B1B}" srcOrd="3" destOrd="0" presId="urn:microsoft.com/office/officeart/2005/8/layout/hierarchy2"/>
    <dgm:cxn modelId="{1C61FD96-504B-4B3C-B9E5-98C0F00B8AEC}" type="presParOf" srcId="{E116056B-39FF-4C75-914D-D4CDEFF07B1B}" destId="{08E939DE-39BC-4F89-B005-E316B8ACCB6D}" srcOrd="0" destOrd="0" presId="urn:microsoft.com/office/officeart/2005/8/layout/hierarchy2"/>
    <dgm:cxn modelId="{4D51EE42-40F9-442B-B6BF-BB0EA5D2F1C6}" type="presParOf" srcId="{E116056B-39FF-4C75-914D-D4CDEFF07B1B}" destId="{B78AE9E7-BCD5-463A-8376-226B33A975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CEC0B-FA23-490E-A054-A3EACCEC5D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E7AF3C-0581-4043-8F4C-0E187DB78F08}">
      <dgm:prSet phldrT="[Texte]"/>
      <dgm:spPr/>
      <dgm:t>
        <a:bodyPr/>
        <a:lstStyle/>
        <a:p>
          <a:r>
            <a:rPr lang="fr-FR" dirty="0"/>
            <a:t>TF-IDF</a:t>
          </a:r>
        </a:p>
      </dgm:t>
    </dgm:pt>
    <dgm:pt modelId="{9E7B9740-2172-4F4E-B64F-845E9EED0C85}" type="parTrans" cxnId="{68B39E11-C7F0-429F-AA5D-9FF57035E5FE}">
      <dgm:prSet/>
      <dgm:spPr/>
      <dgm:t>
        <a:bodyPr/>
        <a:lstStyle/>
        <a:p>
          <a:endParaRPr lang="fr-FR"/>
        </a:p>
      </dgm:t>
    </dgm:pt>
    <dgm:pt modelId="{F859FCD2-7BDF-423F-AE86-E6B84365BF7E}" type="sibTrans" cxnId="{68B39E11-C7F0-429F-AA5D-9FF57035E5FE}">
      <dgm:prSet/>
      <dgm:spPr/>
      <dgm:t>
        <a:bodyPr/>
        <a:lstStyle/>
        <a:p>
          <a:endParaRPr lang="fr-FR"/>
        </a:p>
      </dgm:t>
    </dgm:pt>
    <dgm:pt modelId="{B7EB0A1A-58DC-4EB9-A67A-C04486DD70E2}">
      <dgm:prSet phldrT="[Texte]"/>
      <dgm:spPr/>
      <dgm:t>
        <a:bodyPr/>
        <a:lstStyle/>
        <a:p>
          <a:r>
            <a:rPr lang="fr-FR" dirty="0"/>
            <a:t>Word2Vec</a:t>
          </a:r>
        </a:p>
      </dgm:t>
    </dgm:pt>
    <dgm:pt modelId="{65DAE385-BD2E-4853-B08E-A7AB714F99D1}" type="parTrans" cxnId="{52329C40-332E-461E-ABD1-933D8725F960}">
      <dgm:prSet/>
      <dgm:spPr/>
      <dgm:t>
        <a:bodyPr/>
        <a:lstStyle/>
        <a:p>
          <a:endParaRPr lang="fr-FR"/>
        </a:p>
      </dgm:t>
    </dgm:pt>
    <dgm:pt modelId="{6DD08961-2745-4409-BF59-DD1CC3506A98}" type="sibTrans" cxnId="{52329C40-332E-461E-ABD1-933D8725F960}">
      <dgm:prSet/>
      <dgm:spPr/>
      <dgm:t>
        <a:bodyPr/>
        <a:lstStyle/>
        <a:p>
          <a:endParaRPr lang="fr-FR"/>
        </a:p>
      </dgm:t>
    </dgm:pt>
    <dgm:pt modelId="{61F0ABED-8BCC-4D36-ADC8-150AD769D9F0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600DE24F-2E23-4D6E-8AD0-AA12C920F15F}" type="parTrans" cxnId="{15F7C46B-CBE9-45B4-8F3A-B1250B96DA6C}">
      <dgm:prSet/>
      <dgm:spPr/>
      <dgm:t>
        <a:bodyPr/>
        <a:lstStyle/>
        <a:p>
          <a:endParaRPr lang="fr-FR"/>
        </a:p>
      </dgm:t>
    </dgm:pt>
    <dgm:pt modelId="{F5EB9B5F-4C0E-41A1-96FF-94D435A17DFA}" type="sibTrans" cxnId="{15F7C46B-CBE9-45B4-8F3A-B1250B96DA6C}">
      <dgm:prSet/>
      <dgm:spPr/>
      <dgm:t>
        <a:bodyPr/>
        <a:lstStyle/>
        <a:p>
          <a:endParaRPr lang="fr-FR"/>
        </a:p>
      </dgm:t>
    </dgm:pt>
    <dgm:pt modelId="{63A2FE8E-FE1F-4AF9-8F20-419A96CAAD4C}">
      <dgm:prSet phldrT="[Texte]"/>
      <dgm:spPr/>
      <dgm:t>
        <a:bodyPr/>
        <a:lstStyle/>
        <a:p>
          <a:r>
            <a:rPr lang="fr-FR" dirty="0"/>
            <a:t>USE</a:t>
          </a:r>
        </a:p>
      </dgm:t>
    </dgm:pt>
    <dgm:pt modelId="{C7949B9E-4C15-4381-AA63-A0B4AB6D7347}" type="parTrans" cxnId="{15265038-DCD0-46F7-93D3-8900C5829373}">
      <dgm:prSet/>
      <dgm:spPr/>
      <dgm:t>
        <a:bodyPr/>
        <a:lstStyle/>
        <a:p>
          <a:endParaRPr lang="fr-FR"/>
        </a:p>
      </dgm:t>
    </dgm:pt>
    <dgm:pt modelId="{E6BDEE7E-6607-47D0-9080-BBC14E93C925}" type="sibTrans" cxnId="{15265038-DCD0-46F7-93D3-8900C5829373}">
      <dgm:prSet/>
      <dgm:spPr/>
      <dgm:t>
        <a:bodyPr/>
        <a:lstStyle/>
        <a:p>
          <a:endParaRPr lang="fr-FR"/>
        </a:p>
      </dgm:t>
    </dgm:pt>
    <dgm:pt modelId="{A03F6BF0-BDB3-445F-8268-5B7CF37AC392}" type="pres">
      <dgm:prSet presAssocID="{3CFCEC0B-FA23-490E-A054-A3EACCEC5DD0}" presName="diagram" presStyleCnt="0">
        <dgm:presLayoutVars>
          <dgm:dir/>
          <dgm:resizeHandles val="exact"/>
        </dgm:presLayoutVars>
      </dgm:prSet>
      <dgm:spPr/>
    </dgm:pt>
    <dgm:pt modelId="{3588C9B1-1AB5-4A6F-9A9D-C934BE5A3AFA}" type="pres">
      <dgm:prSet presAssocID="{1AE7AF3C-0581-4043-8F4C-0E187DB78F08}" presName="node" presStyleLbl="node1" presStyleIdx="0" presStyleCnt="4">
        <dgm:presLayoutVars>
          <dgm:bulletEnabled val="1"/>
        </dgm:presLayoutVars>
      </dgm:prSet>
      <dgm:spPr/>
    </dgm:pt>
    <dgm:pt modelId="{3504B756-E697-45D8-80B0-89F1A901BF24}" type="pres">
      <dgm:prSet presAssocID="{F859FCD2-7BDF-423F-AE86-E6B84365BF7E}" presName="sibTrans" presStyleCnt="0"/>
      <dgm:spPr/>
    </dgm:pt>
    <dgm:pt modelId="{88766FAF-CCCB-47A8-9EBB-F06D2A2A3EFF}" type="pres">
      <dgm:prSet presAssocID="{B7EB0A1A-58DC-4EB9-A67A-C04486DD70E2}" presName="node" presStyleLbl="node1" presStyleIdx="1" presStyleCnt="4">
        <dgm:presLayoutVars>
          <dgm:bulletEnabled val="1"/>
        </dgm:presLayoutVars>
      </dgm:prSet>
      <dgm:spPr/>
    </dgm:pt>
    <dgm:pt modelId="{1DEB72DB-C1EA-483D-B248-1C7AC2999AB4}" type="pres">
      <dgm:prSet presAssocID="{6DD08961-2745-4409-BF59-DD1CC3506A98}" presName="sibTrans" presStyleCnt="0"/>
      <dgm:spPr/>
    </dgm:pt>
    <dgm:pt modelId="{FCEDBCD9-E18E-4E7B-B635-221A3054F859}" type="pres">
      <dgm:prSet presAssocID="{61F0ABED-8BCC-4D36-ADC8-150AD769D9F0}" presName="node" presStyleLbl="node1" presStyleIdx="2" presStyleCnt="4">
        <dgm:presLayoutVars>
          <dgm:bulletEnabled val="1"/>
        </dgm:presLayoutVars>
      </dgm:prSet>
      <dgm:spPr/>
    </dgm:pt>
    <dgm:pt modelId="{8615FB82-E290-4BDA-A16E-DE14DE93A165}" type="pres">
      <dgm:prSet presAssocID="{F5EB9B5F-4C0E-41A1-96FF-94D435A17DFA}" presName="sibTrans" presStyleCnt="0"/>
      <dgm:spPr/>
    </dgm:pt>
    <dgm:pt modelId="{33874293-93DE-4607-AE33-C922FD12E583}" type="pres">
      <dgm:prSet presAssocID="{63A2FE8E-FE1F-4AF9-8F20-419A96CAAD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2C000-B97A-400D-BDF3-9DA3045FC21F}" type="presOf" srcId="{B7EB0A1A-58DC-4EB9-A67A-C04486DD70E2}" destId="{88766FAF-CCCB-47A8-9EBB-F06D2A2A3EFF}" srcOrd="0" destOrd="0" presId="urn:microsoft.com/office/officeart/2005/8/layout/default"/>
    <dgm:cxn modelId="{26ACE608-8B90-4B85-8E76-5DA484A5CC3A}" type="presOf" srcId="{1AE7AF3C-0581-4043-8F4C-0E187DB78F08}" destId="{3588C9B1-1AB5-4A6F-9A9D-C934BE5A3AFA}" srcOrd="0" destOrd="0" presId="urn:microsoft.com/office/officeart/2005/8/layout/default"/>
    <dgm:cxn modelId="{514C5A0A-8199-4D9B-84AC-8D89A5FA5635}" type="presOf" srcId="{63A2FE8E-FE1F-4AF9-8F20-419A96CAAD4C}" destId="{33874293-93DE-4607-AE33-C922FD12E583}" srcOrd="0" destOrd="0" presId="urn:microsoft.com/office/officeart/2005/8/layout/default"/>
    <dgm:cxn modelId="{68B39E11-C7F0-429F-AA5D-9FF57035E5FE}" srcId="{3CFCEC0B-FA23-490E-A054-A3EACCEC5DD0}" destId="{1AE7AF3C-0581-4043-8F4C-0E187DB78F08}" srcOrd="0" destOrd="0" parTransId="{9E7B9740-2172-4F4E-B64F-845E9EED0C85}" sibTransId="{F859FCD2-7BDF-423F-AE86-E6B84365BF7E}"/>
    <dgm:cxn modelId="{00686C1D-E043-44AD-B9E5-350D20B0034D}" type="presOf" srcId="{61F0ABED-8BCC-4D36-ADC8-150AD769D9F0}" destId="{FCEDBCD9-E18E-4E7B-B635-221A3054F859}" srcOrd="0" destOrd="0" presId="urn:microsoft.com/office/officeart/2005/8/layout/default"/>
    <dgm:cxn modelId="{15265038-DCD0-46F7-93D3-8900C5829373}" srcId="{3CFCEC0B-FA23-490E-A054-A3EACCEC5DD0}" destId="{63A2FE8E-FE1F-4AF9-8F20-419A96CAAD4C}" srcOrd="3" destOrd="0" parTransId="{C7949B9E-4C15-4381-AA63-A0B4AB6D7347}" sibTransId="{E6BDEE7E-6607-47D0-9080-BBC14E93C925}"/>
    <dgm:cxn modelId="{52329C40-332E-461E-ABD1-933D8725F960}" srcId="{3CFCEC0B-FA23-490E-A054-A3EACCEC5DD0}" destId="{B7EB0A1A-58DC-4EB9-A67A-C04486DD70E2}" srcOrd="1" destOrd="0" parTransId="{65DAE385-BD2E-4853-B08E-A7AB714F99D1}" sibTransId="{6DD08961-2745-4409-BF59-DD1CC3506A98}"/>
    <dgm:cxn modelId="{15F7C46B-CBE9-45B4-8F3A-B1250B96DA6C}" srcId="{3CFCEC0B-FA23-490E-A054-A3EACCEC5DD0}" destId="{61F0ABED-8BCC-4D36-ADC8-150AD769D9F0}" srcOrd="2" destOrd="0" parTransId="{600DE24F-2E23-4D6E-8AD0-AA12C920F15F}" sibTransId="{F5EB9B5F-4C0E-41A1-96FF-94D435A17DFA}"/>
    <dgm:cxn modelId="{68026AB2-2675-47FC-BBB0-7FBCEE6B2DD6}" type="presOf" srcId="{3CFCEC0B-FA23-490E-A054-A3EACCEC5DD0}" destId="{A03F6BF0-BDB3-445F-8268-5B7CF37AC392}" srcOrd="0" destOrd="0" presId="urn:microsoft.com/office/officeart/2005/8/layout/default"/>
    <dgm:cxn modelId="{9DDA98CC-D271-4D8F-BB12-8AD0D5FC070E}" type="presParOf" srcId="{A03F6BF0-BDB3-445F-8268-5B7CF37AC392}" destId="{3588C9B1-1AB5-4A6F-9A9D-C934BE5A3AFA}" srcOrd="0" destOrd="0" presId="urn:microsoft.com/office/officeart/2005/8/layout/default"/>
    <dgm:cxn modelId="{C94D7D42-95E0-4EFD-BED8-E56FA4413586}" type="presParOf" srcId="{A03F6BF0-BDB3-445F-8268-5B7CF37AC392}" destId="{3504B756-E697-45D8-80B0-89F1A901BF24}" srcOrd="1" destOrd="0" presId="urn:microsoft.com/office/officeart/2005/8/layout/default"/>
    <dgm:cxn modelId="{9F1704CA-7DA8-46F2-A757-DCEDAAD9D069}" type="presParOf" srcId="{A03F6BF0-BDB3-445F-8268-5B7CF37AC392}" destId="{88766FAF-CCCB-47A8-9EBB-F06D2A2A3EFF}" srcOrd="2" destOrd="0" presId="urn:microsoft.com/office/officeart/2005/8/layout/default"/>
    <dgm:cxn modelId="{6454EF52-26EA-4995-9735-6129E9C22781}" type="presParOf" srcId="{A03F6BF0-BDB3-445F-8268-5B7CF37AC392}" destId="{1DEB72DB-C1EA-483D-B248-1C7AC2999AB4}" srcOrd="3" destOrd="0" presId="urn:microsoft.com/office/officeart/2005/8/layout/default"/>
    <dgm:cxn modelId="{E3D032B3-737E-4F86-9FB3-75CFAF8E00BC}" type="presParOf" srcId="{A03F6BF0-BDB3-445F-8268-5B7CF37AC392}" destId="{FCEDBCD9-E18E-4E7B-B635-221A3054F859}" srcOrd="4" destOrd="0" presId="urn:microsoft.com/office/officeart/2005/8/layout/default"/>
    <dgm:cxn modelId="{4375E35C-28E9-4363-9FC5-EC5EB0EDA90A}" type="presParOf" srcId="{A03F6BF0-BDB3-445F-8268-5B7CF37AC392}" destId="{8615FB82-E290-4BDA-A16E-DE14DE93A165}" srcOrd="5" destOrd="0" presId="urn:microsoft.com/office/officeart/2005/8/layout/default"/>
    <dgm:cxn modelId="{BF99BD80-2FBB-46DB-869D-E2C903B82D16}" type="presParOf" srcId="{A03F6BF0-BDB3-445F-8268-5B7CF37AC392}" destId="{33874293-93DE-4607-AE33-C922FD12E5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ECD05-9877-4B5D-9C98-1F69986198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5330A7-B8EB-40B8-BE2D-DF7844D939E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 err="1"/>
            <a:t>FastAPI</a:t>
          </a:r>
          <a:endParaRPr lang="fr-FR" sz="2500" b="0" i="0" dirty="0"/>
        </a:p>
      </dgm:t>
    </dgm:pt>
    <dgm:pt modelId="{931939CB-398A-4B8B-BA02-4F674FA709D7}" type="parTrans" cxnId="{A1D911D2-AE24-47B6-94C4-E9465D23FE0F}">
      <dgm:prSet/>
      <dgm:spPr/>
      <dgm:t>
        <a:bodyPr/>
        <a:lstStyle/>
        <a:p>
          <a:endParaRPr lang="fr-FR"/>
        </a:p>
      </dgm:t>
    </dgm:pt>
    <dgm:pt modelId="{A7FEDCFD-856E-45CC-A2D5-A96F8A5F31FC}" type="sibTrans" cxnId="{A1D911D2-AE24-47B6-94C4-E9465D23FE0F}">
      <dgm:prSet/>
      <dgm:spPr/>
      <dgm:t>
        <a:bodyPr/>
        <a:lstStyle/>
        <a:p>
          <a:endParaRPr lang="fr-FR"/>
        </a:p>
      </dgm:t>
    </dgm:pt>
    <dgm:pt modelId="{4F4C6B27-C607-4A34-8E7B-8CDC98EC6F5F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 err="1"/>
            <a:t>Uvicorn</a:t>
          </a:r>
          <a:endParaRPr lang="fr-FR" sz="2500" b="0" i="0" dirty="0"/>
        </a:p>
      </dgm:t>
    </dgm:pt>
    <dgm:pt modelId="{F5EF7B84-003F-4C15-89D6-5AFE57B9EF3A}" type="parTrans" cxnId="{A8025EA1-E386-4091-BE32-BB947D06D9B1}">
      <dgm:prSet/>
      <dgm:spPr/>
      <dgm:t>
        <a:bodyPr/>
        <a:lstStyle/>
        <a:p>
          <a:endParaRPr lang="fr-FR"/>
        </a:p>
      </dgm:t>
    </dgm:pt>
    <dgm:pt modelId="{4086DB28-5554-4D16-AA15-433C6A6AEC3E}" type="sibTrans" cxnId="{A8025EA1-E386-4091-BE32-BB947D06D9B1}">
      <dgm:prSet/>
      <dgm:spPr/>
      <dgm:t>
        <a:bodyPr/>
        <a:lstStyle/>
        <a:p>
          <a:endParaRPr lang="fr-FR"/>
        </a:p>
      </dgm:t>
    </dgm:pt>
    <dgm:pt modelId="{44DA024A-4823-4D3F-B1FA-26A4C543651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 err="1"/>
            <a:t>Heroku</a:t>
          </a:r>
          <a:endParaRPr lang="fr-FR" sz="2500" dirty="0"/>
        </a:p>
      </dgm:t>
    </dgm:pt>
    <dgm:pt modelId="{21AF22A3-223B-46C0-BA4D-85F6D0E3495B}" type="parTrans" cxnId="{9261444D-3586-46B0-A023-E8953E67B9DE}">
      <dgm:prSet/>
      <dgm:spPr/>
      <dgm:t>
        <a:bodyPr/>
        <a:lstStyle/>
        <a:p>
          <a:endParaRPr lang="fr-FR"/>
        </a:p>
      </dgm:t>
    </dgm:pt>
    <dgm:pt modelId="{D882870C-73DA-47A7-B0B7-B9775790FF53}" type="sibTrans" cxnId="{9261444D-3586-46B0-A023-E8953E67B9DE}">
      <dgm:prSet/>
      <dgm:spPr/>
      <dgm:t>
        <a:bodyPr/>
        <a:lstStyle/>
        <a:p>
          <a:endParaRPr lang="fr-FR"/>
        </a:p>
      </dgm:t>
    </dgm:pt>
    <dgm:pt modelId="{E96E063E-AC4A-4C4B-906C-357AC6984360}" type="pres">
      <dgm:prSet presAssocID="{578ECD05-9877-4B5D-9C98-1F699861986E}" presName="diagram" presStyleCnt="0">
        <dgm:presLayoutVars>
          <dgm:dir/>
          <dgm:resizeHandles val="exact"/>
        </dgm:presLayoutVars>
      </dgm:prSet>
      <dgm:spPr/>
    </dgm:pt>
    <dgm:pt modelId="{857FFB08-3E9B-46E3-BEC9-9FA215B9B138}" type="pres">
      <dgm:prSet presAssocID="{165330A7-B8EB-40B8-BE2D-DF7844D939E9}" presName="node" presStyleLbl="node1" presStyleIdx="0" presStyleCnt="3">
        <dgm:presLayoutVars>
          <dgm:bulletEnabled val="1"/>
        </dgm:presLayoutVars>
      </dgm:prSet>
      <dgm:spPr/>
    </dgm:pt>
    <dgm:pt modelId="{C3C874DE-C991-4396-B60A-FB677CA471D8}" type="pres">
      <dgm:prSet presAssocID="{A7FEDCFD-856E-45CC-A2D5-A96F8A5F31FC}" presName="sibTrans" presStyleCnt="0"/>
      <dgm:spPr/>
    </dgm:pt>
    <dgm:pt modelId="{F6BA4303-ECC7-4399-B249-8A8A03CD7A95}" type="pres">
      <dgm:prSet presAssocID="{4F4C6B27-C607-4A34-8E7B-8CDC98EC6F5F}" presName="node" presStyleLbl="node1" presStyleIdx="1" presStyleCnt="3">
        <dgm:presLayoutVars>
          <dgm:bulletEnabled val="1"/>
        </dgm:presLayoutVars>
      </dgm:prSet>
      <dgm:spPr/>
    </dgm:pt>
    <dgm:pt modelId="{3DF2D340-6B3A-444F-81D3-84171888E20D}" type="pres">
      <dgm:prSet presAssocID="{4086DB28-5554-4D16-AA15-433C6A6AEC3E}" presName="sibTrans" presStyleCnt="0"/>
      <dgm:spPr/>
    </dgm:pt>
    <dgm:pt modelId="{BE1FB37C-E031-44F1-AB38-791AD4A8E76F}" type="pres">
      <dgm:prSet presAssocID="{44DA024A-4823-4D3F-B1FA-26A4C5436516}" presName="node" presStyleLbl="node1" presStyleIdx="2" presStyleCnt="3" custLinFactNeighborX="667" custLinFactNeighborY="-3557">
        <dgm:presLayoutVars>
          <dgm:bulletEnabled val="1"/>
        </dgm:presLayoutVars>
      </dgm:prSet>
      <dgm:spPr/>
    </dgm:pt>
  </dgm:ptLst>
  <dgm:cxnLst>
    <dgm:cxn modelId="{03423424-A6E9-45F6-9C7B-F0894DDD537F}" type="presOf" srcId="{44DA024A-4823-4D3F-B1FA-26A4C5436516}" destId="{BE1FB37C-E031-44F1-AB38-791AD4A8E76F}" srcOrd="0" destOrd="0" presId="urn:microsoft.com/office/officeart/2005/8/layout/default"/>
    <dgm:cxn modelId="{39AF2E2E-2800-4ECE-B178-32BBF838F1B5}" type="presOf" srcId="{4F4C6B27-C607-4A34-8E7B-8CDC98EC6F5F}" destId="{F6BA4303-ECC7-4399-B249-8A8A03CD7A95}" srcOrd="0" destOrd="0" presId="urn:microsoft.com/office/officeart/2005/8/layout/default"/>
    <dgm:cxn modelId="{9261444D-3586-46B0-A023-E8953E67B9DE}" srcId="{578ECD05-9877-4B5D-9C98-1F699861986E}" destId="{44DA024A-4823-4D3F-B1FA-26A4C5436516}" srcOrd="2" destOrd="0" parTransId="{21AF22A3-223B-46C0-BA4D-85F6D0E3495B}" sibTransId="{D882870C-73DA-47A7-B0B7-B9775790FF53}"/>
    <dgm:cxn modelId="{D0DF848B-41BD-444B-A118-93B3EADC22B7}" type="presOf" srcId="{578ECD05-9877-4B5D-9C98-1F699861986E}" destId="{E96E063E-AC4A-4C4B-906C-357AC6984360}" srcOrd="0" destOrd="0" presId="urn:microsoft.com/office/officeart/2005/8/layout/default"/>
    <dgm:cxn modelId="{A8025EA1-E386-4091-BE32-BB947D06D9B1}" srcId="{578ECD05-9877-4B5D-9C98-1F699861986E}" destId="{4F4C6B27-C607-4A34-8E7B-8CDC98EC6F5F}" srcOrd="1" destOrd="0" parTransId="{F5EF7B84-003F-4C15-89D6-5AFE57B9EF3A}" sibTransId="{4086DB28-5554-4D16-AA15-433C6A6AEC3E}"/>
    <dgm:cxn modelId="{2E26AFBE-B6FA-4E01-B66E-4FCFA8F44453}" type="presOf" srcId="{165330A7-B8EB-40B8-BE2D-DF7844D939E9}" destId="{857FFB08-3E9B-46E3-BEC9-9FA215B9B138}" srcOrd="0" destOrd="0" presId="urn:microsoft.com/office/officeart/2005/8/layout/default"/>
    <dgm:cxn modelId="{A1D911D2-AE24-47B6-94C4-E9465D23FE0F}" srcId="{578ECD05-9877-4B5D-9C98-1F699861986E}" destId="{165330A7-B8EB-40B8-BE2D-DF7844D939E9}" srcOrd="0" destOrd="0" parTransId="{931939CB-398A-4B8B-BA02-4F674FA709D7}" sibTransId="{A7FEDCFD-856E-45CC-A2D5-A96F8A5F31FC}"/>
    <dgm:cxn modelId="{771CDBFA-D215-4D2C-BC37-BB5EFC0ADEBE}" type="presParOf" srcId="{E96E063E-AC4A-4C4B-906C-357AC6984360}" destId="{857FFB08-3E9B-46E3-BEC9-9FA215B9B138}" srcOrd="0" destOrd="0" presId="urn:microsoft.com/office/officeart/2005/8/layout/default"/>
    <dgm:cxn modelId="{D433BF25-5A48-4252-83AD-B936669BBB40}" type="presParOf" srcId="{E96E063E-AC4A-4C4B-906C-357AC6984360}" destId="{C3C874DE-C991-4396-B60A-FB677CA471D8}" srcOrd="1" destOrd="0" presId="urn:microsoft.com/office/officeart/2005/8/layout/default"/>
    <dgm:cxn modelId="{4D821FC7-E1AC-4A59-8AF2-1A12E733E064}" type="presParOf" srcId="{E96E063E-AC4A-4C4B-906C-357AC6984360}" destId="{F6BA4303-ECC7-4399-B249-8A8A03CD7A95}" srcOrd="2" destOrd="0" presId="urn:microsoft.com/office/officeart/2005/8/layout/default"/>
    <dgm:cxn modelId="{4E84E507-7977-42E4-9274-27DD90A31586}" type="presParOf" srcId="{E96E063E-AC4A-4C4B-906C-357AC6984360}" destId="{3DF2D340-6B3A-444F-81D3-84171888E20D}" srcOrd="3" destOrd="0" presId="urn:microsoft.com/office/officeart/2005/8/layout/default"/>
    <dgm:cxn modelId="{327B9E63-C22F-4D2A-A19F-8F382B24CE4C}" type="presParOf" srcId="{E96E063E-AC4A-4C4B-906C-357AC6984360}" destId="{BE1FB37C-E031-44F1-AB38-791AD4A8E7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2603-DA17-4987-89E1-753B3B7B5802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746459" y="890462"/>
        <a:ext cx="9852116" cy="444986"/>
      </dsp:txXfrm>
    </dsp:sp>
    <dsp:sp modelId="{CC790B0F-3DE7-443F-983E-5A6DFCBF3996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D81-7FC9-4D6C-B9AF-215C25098206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967287" y="1557844"/>
        <a:ext cx="9631288" cy="444986"/>
      </dsp:txXfrm>
    </dsp:sp>
    <dsp:sp modelId="{DEF74C7E-B4E9-4CB9-8EEE-DAFA616F2C0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80E8E-A1B3-45EC-B3AF-37D5BCCC6073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1037796" y="2225716"/>
        <a:ext cx="9560779" cy="444986"/>
      </dsp:txXfrm>
    </dsp:sp>
    <dsp:sp modelId="{EB36370B-7C28-40B8-97E4-A9DA7239DEC4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037C-84C0-4556-A65D-D39BEE16647E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967287" y="2893588"/>
        <a:ext cx="9631288" cy="444986"/>
      </dsp:txXfrm>
    </dsp:sp>
    <dsp:sp modelId="{73487EB2-6F66-4516-A39C-0BC39BFFB417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9673-760B-45AF-8AC0-44EB25D9B4DF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746459" y="3560970"/>
        <a:ext cx="9852116" cy="444986"/>
      </dsp:txXfrm>
    </dsp:sp>
    <dsp:sp modelId="{7219E365-C05A-4762-BD55-CE07120884ED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B37D-915A-4236-8D4A-86228A4D66AE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de prédiction</a:t>
          </a:r>
        </a:p>
      </dsp:txBody>
      <dsp:txXfrm>
        <a:off x="343483" y="4228842"/>
        <a:ext cx="10255091" cy="444986"/>
      </dsp:txXfrm>
    </dsp:sp>
    <dsp:sp modelId="{86EBD7AD-FA81-49E2-8546-6D63605722C4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40325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36 718</a:t>
          </a:r>
        </a:p>
      </dsp:txBody>
      <dsp:txXfrm>
        <a:off x="0" y="40325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469301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6114" y="243793"/>
        <a:ext cx="2145341" cy="731380"/>
      </dsp:txXfrm>
    </dsp:sp>
    <dsp:sp modelId="{C155158F-4384-4F12-92F1-699167891640}">
      <dsp:nvSpPr>
        <dsp:cNvPr id="0" name=""/>
        <dsp:cNvSpPr/>
      </dsp:nvSpPr>
      <dsp:spPr>
        <a:xfrm rot="16200000">
          <a:off x="2775542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les balises HTML</a:t>
          </a:r>
        </a:p>
      </dsp:txBody>
      <dsp:txXfrm rot="5400000">
        <a:off x="2312355" y="243793"/>
        <a:ext cx="2145341" cy="731380"/>
      </dsp:txXfrm>
    </dsp:sp>
    <dsp:sp modelId="{D4A33E22-D863-4C05-8EBB-F06E0090212C}">
      <dsp:nvSpPr>
        <dsp:cNvPr id="0" name=""/>
        <dsp:cNvSpPr/>
      </dsp:nvSpPr>
      <dsp:spPr>
        <a:xfrm rot="16200000">
          <a:off x="5081784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tous les parties inutiles du corpus </a:t>
          </a:r>
        </a:p>
      </dsp:txBody>
      <dsp:txXfrm rot="5400000">
        <a:off x="4618597" y="243793"/>
        <a:ext cx="2145341" cy="731380"/>
      </dsp:txXfrm>
    </dsp:sp>
    <dsp:sp modelId="{229CCBDF-E850-47B7-8704-7992698C0FF7}">
      <dsp:nvSpPr>
        <dsp:cNvPr id="0" name=""/>
        <dsp:cNvSpPr/>
      </dsp:nvSpPr>
      <dsp:spPr>
        <a:xfrm rot="16200000">
          <a:off x="7388026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Enlever la ponctuation</a:t>
          </a:r>
        </a:p>
      </dsp:txBody>
      <dsp:txXfrm rot="5400000">
        <a:off x="6924839" y="243793"/>
        <a:ext cx="2145341" cy="731380"/>
      </dsp:txXfrm>
    </dsp:sp>
    <dsp:sp modelId="{99B3D9F2-585F-4E5F-B28E-9D0E04C1DBB7}">
      <dsp:nvSpPr>
        <dsp:cNvPr id="0" name=""/>
        <dsp:cNvSpPr/>
      </dsp:nvSpPr>
      <dsp:spPr>
        <a:xfrm rot="16200000">
          <a:off x="9694267" y="-463187"/>
          <a:ext cx="1218966" cy="21453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Lemmatiser le texte </a:t>
          </a:r>
        </a:p>
      </dsp:txBody>
      <dsp:txXfrm rot="5400000">
        <a:off x="9231080" y="243793"/>
        <a:ext cx="2145341" cy="731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4D80B-A970-442F-ADD3-2B9E2523CBF6}">
      <dsp:nvSpPr>
        <dsp:cNvPr id="0" name=""/>
        <dsp:cNvSpPr/>
      </dsp:nvSpPr>
      <dsp:spPr>
        <a:xfrm>
          <a:off x="3441" y="516380"/>
          <a:ext cx="4213935" cy="1637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Apprentissage multi-label 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OneVsRestClassifier</a:t>
          </a:r>
          <a:endParaRPr lang="fr-FR" sz="2500" kern="1200" dirty="0"/>
        </a:p>
      </dsp:txBody>
      <dsp:txXfrm>
        <a:off x="51390" y="564329"/>
        <a:ext cx="4118037" cy="1541205"/>
      </dsp:txXfrm>
    </dsp:sp>
    <dsp:sp modelId="{8074143A-7D59-4EE6-9F41-199AD0AB7CB7}">
      <dsp:nvSpPr>
        <dsp:cNvPr id="0" name=""/>
        <dsp:cNvSpPr/>
      </dsp:nvSpPr>
      <dsp:spPr>
        <a:xfrm rot="19851210">
          <a:off x="4129254" y="946667"/>
          <a:ext cx="1391897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391897" y="493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0406" y="961176"/>
        <a:ext cx="69594" cy="69594"/>
      </dsp:txXfrm>
    </dsp:sp>
    <dsp:sp modelId="{C23F3C27-11A8-48EC-B9C2-FC049999C2FA}">
      <dsp:nvSpPr>
        <dsp:cNvPr id="0" name=""/>
        <dsp:cNvSpPr/>
      </dsp:nvSpPr>
      <dsp:spPr>
        <a:xfrm>
          <a:off x="5433029" y="46401"/>
          <a:ext cx="3039129" cy="122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Régression logistique </a:t>
          </a:r>
        </a:p>
      </dsp:txBody>
      <dsp:txXfrm>
        <a:off x="5468798" y="82170"/>
        <a:ext cx="2967591" cy="1149690"/>
      </dsp:txXfrm>
    </dsp:sp>
    <dsp:sp modelId="{A6CD3936-4D93-46D5-A696-5DCA91061EA5}">
      <dsp:nvSpPr>
        <dsp:cNvPr id="0" name=""/>
        <dsp:cNvSpPr/>
      </dsp:nvSpPr>
      <dsp:spPr>
        <a:xfrm rot="1954089">
          <a:off x="4103963" y="1673870"/>
          <a:ext cx="1442479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442479" y="493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89141" y="1687114"/>
        <a:ext cx="72123" cy="72123"/>
      </dsp:txXfrm>
    </dsp:sp>
    <dsp:sp modelId="{08E939DE-39BC-4F89-B005-E316B8ACCB6D}">
      <dsp:nvSpPr>
        <dsp:cNvPr id="0" name=""/>
        <dsp:cNvSpPr/>
      </dsp:nvSpPr>
      <dsp:spPr>
        <a:xfrm>
          <a:off x="5433029" y="1495564"/>
          <a:ext cx="3039129" cy="123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Random</a:t>
          </a:r>
          <a:r>
            <a:rPr lang="fr-FR" sz="2500" kern="1200" dirty="0"/>
            <a:t> Forest</a:t>
          </a:r>
        </a:p>
      </dsp:txBody>
      <dsp:txXfrm>
        <a:off x="5469105" y="1531640"/>
        <a:ext cx="2966977" cy="115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C9B1-1AB5-4A6F-9A9D-C934BE5A3AFA}">
      <dsp:nvSpPr>
        <dsp:cNvPr id="0" name=""/>
        <dsp:cNvSpPr/>
      </dsp:nvSpPr>
      <dsp:spPr>
        <a:xfrm>
          <a:off x="181060" y="159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TF-IDF</a:t>
          </a:r>
        </a:p>
      </dsp:txBody>
      <dsp:txXfrm>
        <a:off x="181060" y="159"/>
        <a:ext cx="1620830" cy="972498"/>
      </dsp:txXfrm>
    </dsp:sp>
    <dsp:sp modelId="{88766FAF-CCCB-47A8-9EBB-F06D2A2A3EFF}">
      <dsp:nvSpPr>
        <dsp:cNvPr id="0" name=""/>
        <dsp:cNvSpPr/>
      </dsp:nvSpPr>
      <dsp:spPr>
        <a:xfrm>
          <a:off x="181060" y="1134740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Word2Vec</a:t>
          </a:r>
        </a:p>
      </dsp:txBody>
      <dsp:txXfrm>
        <a:off x="181060" y="1134740"/>
        <a:ext cx="1620830" cy="972498"/>
      </dsp:txXfrm>
    </dsp:sp>
    <dsp:sp modelId="{FCEDBCD9-E18E-4E7B-B635-221A3054F859}">
      <dsp:nvSpPr>
        <dsp:cNvPr id="0" name=""/>
        <dsp:cNvSpPr/>
      </dsp:nvSpPr>
      <dsp:spPr>
        <a:xfrm>
          <a:off x="181060" y="2269322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BERT</a:t>
          </a:r>
        </a:p>
      </dsp:txBody>
      <dsp:txXfrm>
        <a:off x="181060" y="2269322"/>
        <a:ext cx="1620830" cy="972498"/>
      </dsp:txXfrm>
    </dsp:sp>
    <dsp:sp modelId="{33874293-93DE-4607-AE33-C922FD12E583}">
      <dsp:nvSpPr>
        <dsp:cNvPr id="0" name=""/>
        <dsp:cNvSpPr/>
      </dsp:nvSpPr>
      <dsp:spPr>
        <a:xfrm>
          <a:off x="181060" y="3403904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USE</a:t>
          </a:r>
        </a:p>
      </dsp:txBody>
      <dsp:txXfrm>
        <a:off x="181060" y="3403904"/>
        <a:ext cx="1620830" cy="97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FFB08-3E9B-46E3-BEC9-9FA215B9B138}">
      <dsp:nvSpPr>
        <dsp:cNvPr id="0" name=""/>
        <dsp:cNvSpPr/>
      </dsp:nvSpPr>
      <dsp:spPr>
        <a:xfrm>
          <a:off x="728676" y="2281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 err="1"/>
            <a:t>FastAPI</a:t>
          </a:r>
          <a:endParaRPr lang="fr-FR" sz="2500" b="0" i="0" kern="1200" dirty="0"/>
        </a:p>
      </dsp:txBody>
      <dsp:txXfrm>
        <a:off x="728676" y="2281"/>
        <a:ext cx="1765819" cy="1059491"/>
      </dsp:txXfrm>
    </dsp:sp>
    <dsp:sp modelId="{F6BA4303-ECC7-4399-B249-8A8A03CD7A95}">
      <dsp:nvSpPr>
        <dsp:cNvPr id="0" name=""/>
        <dsp:cNvSpPr/>
      </dsp:nvSpPr>
      <dsp:spPr>
        <a:xfrm>
          <a:off x="728676" y="1238355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 err="1"/>
            <a:t>Uvicorn</a:t>
          </a:r>
          <a:endParaRPr lang="fr-FR" sz="2500" b="0" i="0" kern="1200" dirty="0"/>
        </a:p>
      </dsp:txBody>
      <dsp:txXfrm>
        <a:off x="728676" y="1238355"/>
        <a:ext cx="1765819" cy="1059491"/>
      </dsp:txXfrm>
    </dsp:sp>
    <dsp:sp modelId="{BE1FB37C-E031-44F1-AB38-791AD4A8E76F}">
      <dsp:nvSpPr>
        <dsp:cNvPr id="0" name=""/>
        <dsp:cNvSpPr/>
      </dsp:nvSpPr>
      <dsp:spPr>
        <a:xfrm>
          <a:off x="740454" y="2436743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 err="1"/>
            <a:t>Heroku</a:t>
          </a:r>
          <a:endParaRPr lang="fr-FR" sz="2500" kern="1200" dirty="0"/>
        </a:p>
      </dsp:txBody>
      <dsp:txXfrm>
        <a:off x="740454" y="2436743"/>
        <a:ext cx="1765819" cy="105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6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1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C062F6-048D-43E1-9421-310A959C2460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0B85E-6377-463E-8BAF-21D07E5C1BDA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AAF351-2C30-4D6C-B7DE-96577B0251FC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74C58-CBD0-4144-9DCC-1ECF431AE22A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4A691B-BC57-4AEC-A116-60539F31CC44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6ACEE-1712-4ED7-B144-C18A050A7794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F0944-073E-491D-A7B0-13948020ED4E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D5FBE-C222-432E-9DE4-A4A28F7412E7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753CC-395F-409E-BC4F-EE7AF818EF32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2289CB0-6DCB-4A98-9878-C6B76F298FAD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F4CCC-E008-44B3-87E3-99448D11823D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27/01/2023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3.pn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bg1"/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MAMADOU Cissé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bg1"/>
                </a:solidFill>
                <a:latin typeface="Corbel" panose="020B0503020204020204" pitchFamily="34" charset="0"/>
              </a:rPr>
              <a:t>: Belal Oumar ABDOUHOU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77508" y="3788466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AC9D09-685A-A9D3-41FE-3D3DDDC7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33" y="1901498"/>
            <a:ext cx="7634945" cy="46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2561347" y="2009744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9CBDC1-A4A4-8C6B-1C83-B258A007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4" y="3226863"/>
            <a:ext cx="5283323" cy="30943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CFA05B-826F-C063-11B5-C0D49E38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45" y="3228580"/>
            <a:ext cx="5283323" cy="30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E476031-30B2-1F0E-0623-39D31F4C9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331147"/>
              </p:ext>
            </p:extLst>
          </p:nvPr>
        </p:nvGraphicFramePr>
        <p:xfrm>
          <a:off x="2914490" y="2935041"/>
          <a:ext cx="8475601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838B2CAC-3C19-9034-2912-C72301FBE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84976"/>
              </p:ext>
            </p:extLst>
          </p:nvPr>
        </p:nvGraphicFramePr>
        <p:xfrm>
          <a:off x="223842" y="2133600"/>
          <a:ext cx="1982952" cy="43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55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2A08FB-BB32-8DDC-9811-CEF17FF8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6" y="3697867"/>
            <a:ext cx="5769044" cy="27812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1A0C5FB-3C8B-E5A0-E286-1242B9B23F64}"/>
              </a:ext>
            </a:extLst>
          </p:cNvPr>
          <p:cNvSpPr txBox="1"/>
          <p:nvPr/>
        </p:nvSpPr>
        <p:spPr>
          <a:xfrm flipH="1">
            <a:off x="340007" y="2191153"/>
            <a:ext cx="114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cas les meilleurs modèles sont les modèles avec qui utilisent la régression logistique comme estimateur.</a:t>
            </a:r>
          </a:p>
          <a:p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0" y="3244334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r>
              <a:rPr lang="fr-FR" dirty="0"/>
              <a:t>en fonction du choix de vectorisation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6179013-40C4-28A9-3DE6-DEE5DB7BD303}"/>
              </a:ext>
            </a:extLst>
          </p:cNvPr>
          <p:cNvSpPr/>
          <p:nvPr/>
        </p:nvSpPr>
        <p:spPr>
          <a:xfrm>
            <a:off x="6096000" y="4903811"/>
            <a:ext cx="13137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1B1207D-D272-B35A-08DF-85208A0D6F86}"/>
              </a:ext>
            </a:extLst>
          </p:cNvPr>
          <p:cNvSpPr/>
          <p:nvPr/>
        </p:nvSpPr>
        <p:spPr>
          <a:xfrm>
            <a:off x="7714593" y="4435366"/>
            <a:ext cx="3896215" cy="129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modèles sont plus performants en utilisant la vectorisation USE</a:t>
            </a:r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API de prédiction de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E84957-06C9-95A3-D0BA-3283B90C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35" y="1884321"/>
            <a:ext cx="8168165" cy="30179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2B47D7-CC60-693A-CAAC-16F10C6AB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015" y="4996815"/>
            <a:ext cx="8168165" cy="1787410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D77C248-9325-5FEF-72C7-F630112B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603495"/>
              </p:ext>
            </p:extLst>
          </p:nvPr>
        </p:nvGraphicFramePr>
        <p:xfrm>
          <a:off x="0" y="2602496"/>
          <a:ext cx="3223172" cy="35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517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824631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5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9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12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08941"/>
            <a:ext cx="5703636" cy="259192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451355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Présentation de la base de donnée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892810-3333-27F1-CB9D-E1942944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01" y="2016163"/>
            <a:ext cx="9581278" cy="1782079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763303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7F7CD2CC-368E-49E6-213D-1E7F47E1A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530" y="4050123"/>
            <a:ext cx="9581278" cy="16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776671"/>
              </p:ext>
            </p:extLst>
          </p:nvPr>
        </p:nvGraphicFramePr>
        <p:xfrm>
          <a:off x="228273" y="1934054"/>
          <a:ext cx="11382535" cy="121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4ECECC7-924D-F059-483F-845608910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04" y="3371118"/>
            <a:ext cx="11543392" cy="15687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0EE403-271E-7BD0-8CD2-F9EA5EF9C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04" y="4956536"/>
            <a:ext cx="10879724" cy="1717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8497311" y="3354444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8928839" y="5823228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5C6560-2739-5C09-56D4-43CB771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0" y="1915329"/>
            <a:ext cx="7771140" cy="48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240868" y="4050332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F10299-63E5-3F78-86A7-067E6832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231" y="2802894"/>
            <a:ext cx="1828071" cy="33529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1100327" y="1921316"/>
            <a:ext cx="22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5849957" y="1921316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l’ensemble de la Base de donnée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AA09370-65E7-C83B-9D1C-D328D008DC29}"/>
              </a:ext>
            </a:extLst>
          </p:cNvPr>
          <p:cNvGrpSpPr/>
          <p:nvPr/>
        </p:nvGrpSpPr>
        <p:grpSpPr>
          <a:xfrm>
            <a:off x="234350" y="2345460"/>
            <a:ext cx="4684491" cy="4443786"/>
            <a:chOff x="255370" y="2250742"/>
            <a:chExt cx="4684491" cy="44437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44E695-49BC-60F2-59E2-38B23BBA3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70" y="2250742"/>
              <a:ext cx="4684491" cy="44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183E336-EB32-EB4F-0AC7-6636E3C6D387}"/>
                </a:ext>
              </a:extLst>
            </p:cNvPr>
            <p:cNvSpPr txBox="1"/>
            <p:nvPr/>
          </p:nvSpPr>
          <p:spPr>
            <a:xfrm>
              <a:off x="2923872" y="3924812"/>
              <a:ext cx="158506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 Tags les plus utilisés sont : 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Java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C#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Javascript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Python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Ios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44BB778-42AA-F2A2-D002-C7966CCED4E3}"/>
              </a:ext>
            </a:extLst>
          </p:cNvPr>
          <p:cNvGrpSpPr/>
          <p:nvPr/>
        </p:nvGrpSpPr>
        <p:grpSpPr>
          <a:xfrm>
            <a:off x="6245490" y="2290648"/>
            <a:ext cx="4839064" cy="4587395"/>
            <a:chOff x="6245490" y="2290648"/>
            <a:chExt cx="4839064" cy="45873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C7A328-195C-CF4B-5913-53F9EEF0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490" y="2290648"/>
              <a:ext cx="4839064" cy="458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2F1BA4-36CA-DC07-713D-C105770BC872}"/>
                </a:ext>
              </a:extLst>
            </p:cNvPr>
            <p:cNvSpPr txBox="1"/>
            <p:nvPr/>
          </p:nvSpPr>
          <p:spPr>
            <a:xfrm>
              <a:off x="9371969" y="4019530"/>
              <a:ext cx="15850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 mots les plus utilisés dans le corpus sont : 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File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Code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/>
                <a:t>Error</a:t>
              </a:r>
              <a:endParaRPr lang="fr-FR" dirty="0"/>
            </a:p>
            <a:p>
              <a:pPr marL="285750" indent="-285750">
                <a:buFontTx/>
                <a:buChar char="-"/>
              </a:pPr>
              <a:r>
                <a:rPr lang="fr-FR" dirty="0"/>
                <a:t>Class</a:t>
              </a:r>
            </a:p>
            <a:p>
              <a:pPr marL="285750" indent="-285750">
                <a:buFontTx/>
                <a:buChar char="-"/>
              </a:pPr>
              <a:r>
                <a:rPr lang="fr-FR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32409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841"/>
              </p:ext>
            </p:extLst>
          </p:nvPr>
        </p:nvGraphicFramePr>
        <p:xfrm>
          <a:off x="135168" y="2888307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95209" y="1884413"/>
            <a:ext cx="683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dirty="0" err="1"/>
              <a:t>Term</a:t>
            </a:r>
            <a:r>
              <a:rPr lang="fr-FR" dirty="0"/>
              <a:t> Frequency-Inverse Document Frequency</a:t>
            </a:r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Universal Sentence Encoder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84FAD70-0713-11A8-30A0-13B5CD37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8" y="336124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8C60382-FABC-5484-5D1B-6CF17A7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26" y="338277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E810B96-A25F-63DA-575C-40C68BEE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64" y="3382770"/>
            <a:ext cx="2802577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F15A09D-CDFA-6983-B66F-EA96F6F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4" y="3382770"/>
            <a:ext cx="2770684" cy="27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276799" y="6234208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100% inertie </a:t>
            </a:r>
            <a:r>
              <a:rPr lang="fr-FR" sz="1400" dirty="0">
                <a:sym typeface="Wingdings" panose="05000000000000000000" pitchFamily="2" charset="2"/>
              </a:rPr>
              <a:t> 1</a:t>
            </a:r>
            <a:r>
              <a:rPr lang="fr-FR" sz="1400" dirty="0"/>
              <a:t>89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140 composantes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26FF2D-B827-FBC1-8F50-50322CE80F75}"/>
              </a:ext>
            </a:extLst>
          </p:cNvPr>
          <p:cNvSpPr txBox="1"/>
          <p:nvPr/>
        </p:nvSpPr>
        <p:spPr>
          <a:xfrm>
            <a:off x="3309501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69 composantes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67CEFD-8ABC-E414-A2F4-2337090702CC}"/>
              </a:ext>
            </a:extLst>
          </p:cNvPr>
          <p:cNvSpPr txBox="1"/>
          <p:nvPr/>
        </p:nvSpPr>
        <p:spPr>
          <a:xfrm>
            <a:off x="6211071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70 composantes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FFCCF0-77F2-CF42-859F-A4C7B8AB2035}"/>
              </a:ext>
            </a:extLst>
          </p:cNvPr>
          <p:cNvSpPr txBox="1"/>
          <p:nvPr/>
        </p:nvSpPr>
        <p:spPr>
          <a:xfrm>
            <a:off x="9133748" y="6235924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200 composantes 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80% inertie  124 composantes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60713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E4CB3E1-3BBD-BA3C-97E9-2164C30E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8" y="1923393"/>
            <a:ext cx="7202512" cy="47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9720547" y="4029991"/>
            <a:ext cx="1890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42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15071" y="1894923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0</TotalTime>
  <Words>343</Words>
  <Application>Microsoft Office PowerPoint</Application>
  <PresentationFormat>Grand écran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Tw Cen MT</vt:lpstr>
      <vt:lpstr>Wingdings 2</vt:lpstr>
      <vt:lpstr>Dividende</vt:lpstr>
      <vt:lpstr>Catégorisez automatiquement des questions</vt:lpstr>
      <vt:lpstr>Présentation PowerPoint</vt:lpstr>
      <vt:lpstr>PRESENTATION DU PROJET</vt:lpstr>
      <vt:lpstr>Présentation de la base de donnée</vt:lpstr>
      <vt:lpstr>NETTOYAGE DES DONNEES</vt:lpstr>
      <vt:lpstr>ANALYSE DES DONNEES</vt:lpstr>
      <vt:lpstr>ANALYSE DES DONNEES</vt:lpstr>
      <vt:lpstr>VECTORISATION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METHODE APPRENTISSAGE Supervisées</vt:lpstr>
      <vt:lpstr>API de prédiction de tags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Belal ABDOUHOU</cp:lastModifiedBy>
  <cp:revision>3</cp:revision>
  <dcterms:created xsi:type="dcterms:W3CDTF">2022-11-22T11:30:53Z</dcterms:created>
  <dcterms:modified xsi:type="dcterms:W3CDTF">2023-01-27T18:03:10Z</dcterms:modified>
</cp:coreProperties>
</file>