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261" r:id="rId4"/>
    <p:sldId id="287" r:id="rId5"/>
    <p:sldId id="290" r:id="rId6"/>
    <p:sldId id="291" r:id="rId7"/>
    <p:sldId id="292" r:id="rId8"/>
    <p:sldId id="295" r:id="rId9"/>
    <p:sldId id="288" r:id="rId10"/>
    <p:sldId id="296" r:id="rId11"/>
    <p:sldId id="293" r:id="rId12"/>
    <p:sldId id="289" r:id="rId13"/>
    <p:sldId id="260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04619-6CA6-4106-888F-5687BCAFE519}" v="398" dt="2023-01-13T09:45:39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61" d="100"/>
          <a:sy n="61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al ABDOUHOU" userId="4de1732a-4a9e-4560-9e35-a8a47c9e13b8" providerId="ADAL" clId="{E24792C6-283C-48AA-83F3-0930EA9AD199}"/>
    <pc:docChg chg="custSel addSld delSld modSld">
      <pc:chgData name="Belal ABDOUHOU" userId="4de1732a-4a9e-4560-9e35-a8a47c9e13b8" providerId="ADAL" clId="{E24792C6-283C-48AA-83F3-0930EA9AD199}" dt="2022-11-22T13:34:37.389" v="947" actId="20577"/>
      <pc:docMkLst>
        <pc:docMk/>
      </pc:docMkLst>
      <pc:sldChg chg="addSp modSp mod">
        <pc:chgData name="Belal ABDOUHOU" userId="4de1732a-4a9e-4560-9e35-a8a47c9e13b8" providerId="ADAL" clId="{E24792C6-283C-48AA-83F3-0930EA9AD199}" dt="2022-11-22T13:04:32.344" v="707" actId="1076"/>
        <pc:sldMkLst>
          <pc:docMk/>
          <pc:sldMk cId="1487700712" sldId="256"/>
        </pc:sldMkLst>
        <pc:spChg chg="add mod">
          <ac:chgData name="Belal ABDOUHOU" userId="4de1732a-4a9e-4560-9e35-a8a47c9e13b8" providerId="ADAL" clId="{E24792C6-283C-48AA-83F3-0930EA9AD199}" dt="2022-11-22T13:04:26.658" v="706" actId="1076"/>
          <ac:spMkLst>
            <pc:docMk/>
            <pc:sldMk cId="1487700712" sldId="256"/>
            <ac:spMk id="6" creationId="{A80B3B15-F709-ADBF-A530-D8664BD208A8}"/>
          </ac:spMkLst>
        </pc:spChg>
        <pc:spChg chg="add mod">
          <ac:chgData name="Belal ABDOUHOU" userId="4de1732a-4a9e-4560-9e35-a8a47c9e13b8" providerId="ADAL" clId="{E24792C6-283C-48AA-83F3-0930EA9AD199}" dt="2022-11-22T13:04:32.344" v="707" actId="1076"/>
          <ac:spMkLst>
            <pc:docMk/>
            <pc:sldMk cId="1487700712" sldId="256"/>
            <ac:spMk id="8" creationId="{63D011E0-F3F9-4506-5C97-5E12F9329902}"/>
          </ac:spMkLst>
        </pc:spChg>
      </pc:sldChg>
      <pc:sldChg chg="del">
        <pc:chgData name="Belal ABDOUHOU" userId="4de1732a-4a9e-4560-9e35-a8a47c9e13b8" providerId="ADAL" clId="{E24792C6-283C-48AA-83F3-0930EA9AD199}" dt="2022-11-22T12:50:12.793" v="666" actId="47"/>
        <pc:sldMkLst>
          <pc:docMk/>
          <pc:sldMk cId="4209322005" sldId="259"/>
        </pc:sldMkLst>
      </pc:sldChg>
      <pc:sldChg chg="modSp mod">
        <pc:chgData name="Belal ABDOUHOU" userId="4de1732a-4a9e-4560-9e35-a8a47c9e13b8" providerId="ADAL" clId="{E24792C6-283C-48AA-83F3-0930EA9AD199}" dt="2022-11-22T13:02:27.298" v="703" actId="20577"/>
        <pc:sldMkLst>
          <pc:docMk/>
          <pc:sldMk cId="1793949734" sldId="286"/>
        </pc:sldMkLst>
        <pc:spChg chg="mod">
          <ac:chgData name="Belal ABDOUHOU" userId="4de1732a-4a9e-4560-9e35-a8a47c9e13b8" providerId="ADAL" clId="{E24792C6-283C-48AA-83F3-0930EA9AD199}" dt="2022-11-22T13:02:27.298" v="703" actId="20577"/>
          <ac:spMkLst>
            <pc:docMk/>
            <pc:sldMk cId="1793949734" sldId="286"/>
            <ac:spMk id="10" creationId="{DF22B963-F122-4502-CFF2-E7E7E3056C31}"/>
          </ac:spMkLst>
        </pc:spChg>
      </pc:sldChg>
      <pc:sldChg chg="addSp delSp modSp mod">
        <pc:chgData name="Belal ABDOUHOU" userId="4de1732a-4a9e-4560-9e35-a8a47c9e13b8" providerId="ADAL" clId="{E24792C6-283C-48AA-83F3-0930EA9AD199}" dt="2022-11-22T12:39:22.512" v="341" actId="1076"/>
        <pc:sldMkLst>
          <pc:docMk/>
          <pc:sldMk cId="1505601179" sldId="287"/>
        </pc:sldMkLst>
        <pc:spChg chg="mod">
          <ac:chgData name="Belal ABDOUHOU" userId="4de1732a-4a9e-4560-9e35-a8a47c9e13b8" providerId="ADAL" clId="{E24792C6-283C-48AA-83F3-0930EA9AD199}" dt="2022-11-22T12:39:12.481" v="339" actId="1036"/>
          <ac:spMkLst>
            <pc:docMk/>
            <pc:sldMk cId="1505601179" sldId="287"/>
            <ac:spMk id="3" creationId="{05CDF783-BFB3-273E-4B55-8D6D0A151BB8}"/>
          </ac:spMkLst>
        </pc:spChg>
        <pc:graphicFrameChg chg="add mod modGraphic">
          <ac:chgData name="Belal ABDOUHOU" userId="4de1732a-4a9e-4560-9e35-a8a47c9e13b8" providerId="ADAL" clId="{E24792C6-283C-48AA-83F3-0930EA9AD199}" dt="2022-11-22T12:39:22.512" v="341" actId="1076"/>
          <ac:graphicFrameMkLst>
            <pc:docMk/>
            <pc:sldMk cId="1505601179" sldId="287"/>
            <ac:graphicFrameMk id="6" creationId="{D7AF6DFA-B9D5-9C33-0916-2FCDF160B3AA}"/>
          </ac:graphicFrameMkLst>
        </pc:graphicFrameChg>
        <pc:graphicFrameChg chg="add del mod modGraphic">
          <ac:chgData name="Belal ABDOUHOU" userId="4de1732a-4a9e-4560-9e35-a8a47c9e13b8" providerId="ADAL" clId="{E24792C6-283C-48AA-83F3-0930EA9AD199}" dt="2022-11-22T12:37:27.258" v="317" actId="478"/>
          <ac:graphicFrameMkLst>
            <pc:docMk/>
            <pc:sldMk cId="1505601179" sldId="287"/>
            <ac:graphicFrameMk id="9" creationId="{BE5A5052-1396-BC0C-79ED-FAC1331A3488}"/>
          </ac:graphicFrameMkLst>
        </pc:graphicFrameChg>
        <pc:picChg chg="mod">
          <ac:chgData name="Belal ABDOUHOU" userId="4de1732a-4a9e-4560-9e35-a8a47c9e13b8" providerId="ADAL" clId="{E24792C6-283C-48AA-83F3-0930EA9AD199}" dt="2022-11-22T12:39:12.481" v="339" actId="1036"/>
          <ac:picMkLst>
            <pc:docMk/>
            <pc:sldMk cId="1505601179" sldId="287"/>
            <ac:picMk id="5" creationId="{5B892810-3333-27F1-CB9D-E19429448B25}"/>
          </ac:picMkLst>
        </pc:picChg>
        <pc:picChg chg="add mod">
          <ac:chgData name="Belal ABDOUHOU" userId="4de1732a-4a9e-4560-9e35-a8a47c9e13b8" providerId="ADAL" clId="{E24792C6-283C-48AA-83F3-0930EA9AD199}" dt="2022-11-22T12:39:12.481" v="339" actId="1036"/>
          <ac:picMkLst>
            <pc:docMk/>
            <pc:sldMk cId="1505601179" sldId="287"/>
            <ac:picMk id="8" creationId="{7F7CD2CC-368E-49E6-213D-1E7F47E1AC86}"/>
          </ac:picMkLst>
        </pc:picChg>
      </pc:sldChg>
      <pc:sldChg chg="addSp delSp modSp mod modNotesTx">
        <pc:chgData name="Belal ABDOUHOU" userId="4de1732a-4a9e-4560-9e35-a8a47c9e13b8" providerId="ADAL" clId="{E24792C6-283C-48AA-83F3-0930EA9AD199}" dt="2022-11-22T13:34:37.389" v="947" actId="20577"/>
        <pc:sldMkLst>
          <pc:docMk/>
          <pc:sldMk cId="1477731620" sldId="288"/>
        </pc:sldMkLst>
        <pc:spChg chg="add mod">
          <ac:chgData name="Belal ABDOUHOU" userId="4de1732a-4a9e-4560-9e35-a8a47c9e13b8" providerId="ADAL" clId="{E24792C6-283C-48AA-83F3-0930EA9AD199}" dt="2022-11-22T12:48:30.219" v="652" actId="1076"/>
          <ac:spMkLst>
            <pc:docMk/>
            <pc:sldMk cId="1477731620" sldId="288"/>
            <ac:spMk id="6" creationId="{44A2DDFB-ACA9-0A58-CA06-2FF6495DB3AF}"/>
          </ac:spMkLst>
        </pc:spChg>
        <pc:picChg chg="add del mod">
          <ac:chgData name="Belal ABDOUHOU" userId="4de1732a-4a9e-4560-9e35-a8a47c9e13b8" providerId="ADAL" clId="{E24792C6-283C-48AA-83F3-0930EA9AD199}" dt="2022-11-22T12:49:19.175" v="655" actId="478"/>
          <ac:picMkLst>
            <pc:docMk/>
            <pc:sldMk cId="1477731620" sldId="288"/>
            <ac:picMk id="5" creationId="{7F962536-373A-A201-F347-C8E6D51C9C8A}"/>
          </ac:picMkLst>
        </pc:picChg>
        <pc:picChg chg="add mod">
          <ac:chgData name="Belal ABDOUHOU" userId="4de1732a-4a9e-4560-9e35-a8a47c9e13b8" providerId="ADAL" clId="{E24792C6-283C-48AA-83F3-0930EA9AD199}" dt="2022-11-22T12:52:40.444" v="699" actId="14100"/>
          <ac:picMkLst>
            <pc:docMk/>
            <pc:sldMk cId="1477731620" sldId="288"/>
            <ac:picMk id="8" creationId="{9ECEA63F-58A1-20EC-D5B0-16DDB7B04DCD}"/>
          </ac:picMkLst>
        </pc:picChg>
        <pc:picChg chg="del">
          <ac:chgData name="Belal ABDOUHOU" userId="4de1732a-4a9e-4560-9e35-a8a47c9e13b8" providerId="ADAL" clId="{E24792C6-283C-48AA-83F3-0930EA9AD199}" dt="2022-11-22T12:46:17.291" v="625" actId="478"/>
          <ac:picMkLst>
            <pc:docMk/>
            <pc:sldMk cId="1477731620" sldId="288"/>
            <ac:picMk id="1026" creationId="{E69ABA95-0BC7-A9A8-A72F-BA4CFD93C618}"/>
          </ac:picMkLst>
        </pc:picChg>
        <pc:picChg chg="add mod">
          <ac:chgData name="Belal ABDOUHOU" userId="4de1732a-4a9e-4560-9e35-a8a47c9e13b8" providerId="ADAL" clId="{E24792C6-283C-48AA-83F3-0930EA9AD199}" dt="2022-11-22T12:52:46.996" v="700" actId="14100"/>
          <ac:picMkLst>
            <pc:docMk/>
            <pc:sldMk cId="1477731620" sldId="288"/>
            <ac:picMk id="6146" creationId="{DB9B9189-A4A8-F8E6-CE35-3DC3F2F1CBDD}"/>
          </ac:picMkLst>
        </pc:picChg>
      </pc:sldChg>
      <pc:sldChg chg="addSp delSp modSp mod">
        <pc:chgData name="Belal ABDOUHOU" userId="4de1732a-4a9e-4560-9e35-a8a47c9e13b8" providerId="ADAL" clId="{E24792C6-283C-48AA-83F3-0930EA9AD199}" dt="2022-11-22T12:51:34.348" v="696" actId="1076"/>
        <pc:sldMkLst>
          <pc:docMk/>
          <pc:sldMk cId="2995501100" sldId="289"/>
        </pc:sldMkLst>
        <pc:spChg chg="add mod">
          <ac:chgData name="Belal ABDOUHOU" userId="4de1732a-4a9e-4560-9e35-a8a47c9e13b8" providerId="ADAL" clId="{E24792C6-283C-48AA-83F3-0930EA9AD199}" dt="2022-11-22T12:51:34.348" v="696" actId="1076"/>
          <ac:spMkLst>
            <pc:docMk/>
            <pc:sldMk cId="2995501100" sldId="289"/>
            <ac:spMk id="6" creationId="{CA897629-732C-0F89-2C4E-F1114E824950}"/>
          </ac:spMkLst>
        </pc:spChg>
        <pc:picChg chg="add mod">
          <ac:chgData name="Belal ABDOUHOU" userId="4de1732a-4a9e-4560-9e35-a8a47c9e13b8" providerId="ADAL" clId="{E24792C6-283C-48AA-83F3-0930EA9AD199}" dt="2022-11-22T12:51:30.724" v="695" actId="1076"/>
          <ac:picMkLst>
            <pc:docMk/>
            <pc:sldMk cId="2995501100" sldId="289"/>
            <ac:picMk id="5" creationId="{4941265D-D679-51C0-6462-FF4D95246C29}"/>
          </ac:picMkLst>
        </pc:picChg>
        <pc:picChg chg="del">
          <ac:chgData name="Belal ABDOUHOU" userId="4de1732a-4a9e-4560-9e35-a8a47c9e13b8" providerId="ADAL" clId="{E24792C6-283C-48AA-83F3-0930EA9AD199}" dt="2022-11-22T12:50:15.629" v="667" actId="478"/>
          <ac:picMkLst>
            <pc:docMk/>
            <pc:sldMk cId="2995501100" sldId="289"/>
            <ac:picMk id="1026" creationId="{E69ABA95-0BC7-A9A8-A72F-BA4CFD93C618}"/>
          </ac:picMkLst>
        </pc:picChg>
      </pc:sldChg>
      <pc:sldChg chg="addSp delSp modSp add mod">
        <pc:chgData name="Belal ABDOUHOU" userId="4de1732a-4a9e-4560-9e35-a8a47c9e13b8" providerId="ADAL" clId="{E24792C6-283C-48AA-83F3-0930EA9AD199}" dt="2022-11-22T12:42:26.793" v="487" actId="1076"/>
        <pc:sldMkLst>
          <pc:docMk/>
          <pc:sldMk cId="2758265812" sldId="290"/>
        </pc:sldMkLst>
        <pc:graphicFrameChg chg="add mod">
          <ac:chgData name="Belal ABDOUHOU" userId="4de1732a-4a9e-4560-9e35-a8a47c9e13b8" providerId="ADAL" clId="{E24792C6-283C-48AA-83F3-0930EA9AD199}" dt="2022-11-22T12:42:26.793" v="487" actId="1076"/>
          <ac:graphicFrameMkLst>
            <pc:docMk/>
            <pc:sldMk cId="2758265812" sldId="290"/>
            <ac:graphicFrameMk id="4" creationId="{C55FA4A3-32B4-A236-57CB-AE41CAD3B1A1}"/>
          </ac:graphicFrameMkLst>
        </pc:graphicFrameChg>
        <pc:graphicFrameChg chg="del">
          <ac:chgData name="Belal ABDOUHOU" userId="4de1732a-4a9e-4560-9e35-a8a47c9e13b8" providerId="ADAL" clId="{E24792C6-283C-48AA-83F3-0930EA9AD199}" dt="2022-11-22T12:37:35.410" v="319" actId="478"/>
          <ac:graphicFrameMkLst>
            <pc:docMk/>
            <pc:sldMk cId="2758265812" sldId="290"/>
            <ac:graphicFrameMk id="6" creationId="{D7AF6DFA-B9D5-9C33-0916-2FCDF160B3AA}"/>
          </ac:graphicFrameMkLst>
        </pc:graphicFrameChg>
        <pc:graphicFrameChg chg="del mod modGraphic">
          <ac:chgData name="Belal ABDOUHOU" userId="4de1732a-4a9e-4560-9e35-a8a47c9e13b8" providerId="ADAL" clId="{E24792C6-283C-48AA-83F3-0930EA9AD199}" dt="2022-11-22T12:37:39.419" v="320" actId="21"/>
          <ac:graphicFrameMkLst>
            <pc:docMk/>
            <pc:sldMk cId="2758265812" sldId="290"/>
            <ac:graphicFrameMk id="9" creationId="{BE5A5052-1396-BC0C-79ED-FAC1331A3488}"/>
          </ac:graphicFrameMkLst>
        </pc:graphicFrameChg>
        <pc:picChg chg="del">
          <ac:chgData name="Belal ABDOUHOU" userId="4de1732a-4a9e-4560-9e35-a8a47c9e13b8" providerId="ADAL" clId="{E24792C6-283C-48AA-83F3-0930EA9AD199}" dt="2022-11-22T12:37:41.183" v="321" actId="478"/>
          <ac:picMkLst>
            <pc:docMk/>
            <pc:sldMk cId="2758265812" sldId="290"/>
            <ac:picMk id="5" creationId="{5B892810-3333-27F1-CB9D-E19429448B25}"/>
          </ac:picMkLst>
        </pc:picChg>
        <pc:picChg chg="del">
          <ac:chgData name="Belal ABDOUHOU" userId="4de1732a-4a9e-4560-9e35-a8a47c9e13b8" providerId="ADAL" clId="{E24792C6-283C-48AA-83F3-0930EA9AD199}" dt="2022-11-22T12:37:42.148" v="322" actId="478"/>
          <ac:picMkLst>
            <pc:docMk/>
            <pc:sldMk cId="2758265812" sldId="290"/>
            <ac:picMk id="8" creationId="{7F7CD2CC-368E-49E6-213D-1E7F47E1AC86}"/>
          </ac:picMkLst>
        </pc:picChg>
      </pc:sldChg>
      <pc:sldChg chg="addSp delSp modSp add mod modNotesTx">
        <pc:chgData name="Belal ABDOUHOU" userId="4de1732a-4a9e-4560-9e35-a8a47c9e13b8" providerId="ADAL" clId="{E24792C6-283C-48AA-83F3-0930EA9AD199}" dt="2022-11-22T13:27:09.613" v="762" actId="20577"/>
        <pc:sldMkLst>
          <pc:docMk/>
          <pc:sldMk cId="2185092362" sldId="291"/>
        </pc:sldMkLst>
        <pc:spChg chg="mod">
          <ac:chgData name="Belal ABDOUHOU" userId="4de1732a-4a9e-4560-9e35-a8a47c9e13b8" providerId="ADAL" clId="{E24792C6-283C-48AA-83F3-0930EA9AD199}" dt="2022-11-22T12:43:37.019" v="501" actId="20577"/>
          <ac:spMkLst>
            <pc:docMk/>
            <pc:sldMk cId="2185092362" sldId="291"/>
            <ac:spMk id="2" creationId="{5B040558-A365-4CCE-92FA-5A48CD98F9C9}"/>
          </ac:spMkLst>
        </pc:spChg>
        <pc:graphicFrameChg chg="del mod">
          <ac:chgData name="Belal ABDOUHOU" userId="4de1732a-4a9e-4560-9e35-a8a47c9e13b8" providerId="ADAL" clId="{E24792C6-283C-48AA-83F3-0930EA9AD199}" dt="2022-11-22T12:42:59.962" v="490" actId="478"/>
          <ac:graphicFrameMkLst>
            <pc:docMk/>
            <pc:sldMk cId="2185092362" sldId="291"/>
            <ac:graphicFrameMk id="4" creationId="{C55FA4A3-32B4-A236-57CB-AE41CAD3B1A1}"/>
          </ac:graphicFrameMkLst>
        </pc:graphicFrameChg>
        <pc:picChg chg="add mod">
          <ac:chgData name="Belal ABDOUHOU" userId="4de1732a-4a9e-4560-9e35-a8a47c9e13b8" providerId="ADAL" clId="{E24792C6-283C-48AA-83F3-0930EA9AD199}" dt="2022-11-22T12:43:15.225" v="497" actId="1076"/>
          <ac:picMkLst>
            <pc:docMk/>
            <pc:sldMk cId="2185092362" sldId="291"/>
            <ac:picMk id="3074" creationId="{E7B7C13E-C534-8008-D621-F2534778E56B}"/>
          </ac:picMkLst>
        </pc:picChg>
        <pc:picChg chg="add mod">
          <ac:chgData name="Belal ABDOUHOU" userId="4de1732a-4a9e-4560-9e35-a8a47c9e13b8" providerId="ADAL" clId="{E24792C6-283C-48AA-83F3-0930EA9AD199}" dt="2022-11-22T12:43:32.889" v="500" actId="1076"/>
          <ac:picMkLst>
            <pc:docMk/>
            <pc:sldMk cId="2185092362" sldId="291"/>
            <ac:picMk id="3076" creationId="{1603F4DD-BC83-1639-6138-8087B0CF050B}"/>
          </ac:picMkLst>
        </pc:picChg>
      </pc:sldChg>
      <pc:sldChg chg="addSp delSp modSp add mod modNotesTx">
        <pc:chgData name="Belal ABDOUHOU" userId="4de1732a-4a9e-4560-9e35-a8a47c9e13b8" providerId="ADAL" clId="{E24792C6-283C-48AA-83F3-0930EA9AD199}" dt="2022-11-22T13:28:24.778" v="827" actId="20577"/>
        <pc:sldMkLst>
          <pc:docMk/>
          <pc:sldMk cId="3524330697" sldId="292"/>
        </pc:sldMkLst>
        <pc:spChg chg="add mod">
          <ac:chgData name="Belal ABDOUHOU" userId="4de1732a-4a9e-4560-9e35-a8a47c9e13b8" providerId="ADAL" clId="{E24792C6-283C-48AA-83F3-0930EA9AD199}" dt="2022-11-22T12:44:32.369" v="531" actId="1076"/>
          <ac:spMkLst>
            <pc:docMk/>
            <pc:sldMk cId="3524330697" sldId="292"/>
            <ac:spMk id="4" creationId="{5B53080F-F30B-6651-54D5-2AEAA98B8A00}"/>
          </ac:spMkLst>
        </pc:spChg>
        <pc:spChg chg="add mod">
          <ac:chgData name="Belal ABDOUHOU" userId="4de1732a-4a9e-4560-9e35-a8a47c9e13b8" providerId="ADAL" clId="{E24792C6-283C-48AA-83F3-0930EA9AD199}" dt="2022-11-22T12:45:58.463" v="621" actId="20577"/>
          <ac:spMkLst>
            <pc:docMk/>
            <pc:sldMk cId="3524330697" sldId="292"/>
            <ac:spMk id="5" creationId="{352FB4C8-B60C-D271-688C-05F1190BC6A0}"/>
          </ac:spMkLst>
        </pc:spChg>
        <pc:picChg chg="del">
          <ac:chgData name="Belal ABDOUHOU" userId="4de1732a-4a9e-4560-9e35-a8a47c9e13b8" providerId="ADAL" clId="{E24792C6-283C-48AA-83F3-0930EA9AD199}" dt="2022-11-22T12:43:43.304" v="503" actId="478"/>
          <ac:picMkLst>
            <pc:docMk/>
            <pc:sldMk cId="3524330697" sldId="292"/>
            <ac:picMk id="3074" creationId="{E7B7C13E-C534-8008-D621-F2534778E56B}"/>
          </ac:picMkLst>
        </pc:picChg>
        <pc:picChg chg="del">
          <ac:chgData name="Belal ABDOUHOU" userId="4de1732a-4a9e-4560-9e35-a8a47c9e13b8" providerId="ADAL" clId="{E24792C6-283C-48AA-83F3-0930EA9AD199}" dt="2022-11-22T12:43:44.035" v="504" actId="478"/>
          <ac:picMkLst>
            <pc:docMk/>
            <pc:sldMk cId="3524330697" sldId="292"/>
            <ac:picMk id="3076" creationId="{1603F4DD-BC83-1639-6138-8087B0CF050B}"/>
          </ac:picMkLst>
        </pc:picChg>
        <pc:picChg chg="add mod">
          <ac:chgData name="Belal ABDOUHOU" userId="4de1732a-4a9e-4560-9e35-a8a47c9e13b8" providerId="ADAL" clId="{E24792C6-283C-48AA-83F3-0930EA9AD199}" dt="2022-11-22T12:46:06.874" v="623" actId="14100"/>
          <ac:picMkLst>
            <pc:docMk/>
            <pc:sldMk cId="3524330697" sldId="292"/>
            <ac:picMk id="9218" creationId="{B3D587A9-CC19-EA3E-934A-2561A2C0F8D7}"/>
          </ac:picMkLst>
        </pc:picChg>
        <pc:picChg chg="add mod">
          <ac:chgData name="Belal ABDOUHOU" userId="4de1732a-4a9e-4560-9e35-a8a47c9e13b8" providerId="ADAL" clId="{E24792C6-283C-48AA-83F3-0930EA9AD199}" dt="2022-11-22T12:46:11.298" v="624" actId="14100"/>
          <ac:picMkLst>
            <pc:docMk/>
            <pc:sldMk cId="3524330697" sldId="292"/>
            <ac:picMk id="9220" creationId="{1583AFE9-1436-64A3-FA7F-24DF04646ACE}"/>
          </ac:picMkLst>
        </pc:picChg>
      </pc:sldChg>
      <pc:sldChg chg="add del">
        <pc:chgData name="Belal ABDOUHOU" userId="4de1732a-4a9e-4560-9e35-a8a47c9e13b8" providerId="ADAL" clId="{E24792C6-283C-48AA-83F3-0930EA9AD199}" dt="2022-11-22T12:43:02.668" v="492"/>
        <pc:sldMkLst>
          <pc:docMk/>
          <pc:sldMk cId="3932795994" sldId="292"/>
        </pc:sldMkLst>
      </pc:sldChg>
      <pc:sldChg chg="addSp delSp modSp add mod">
        <pc:chgData name="Belal ABDOUHOU" userId="4de1732a-4a9e-4560-9e35-a8a47c9e13b8" providerId="ADAL" clId="{E24792C6-283C-48AA-83F3-0930EA9AD199}" dt="2022-11-22T12:50:05.891" v="665" actId="1076"/>
        <pc:sldMkLst>
          <pc:docMk/>
          <pc:sldMk cId="2950648358" sldId="293"/>
        </pc:sldMkLst>
        <pc:spChg chg="mod">
          <ac:chgData name="Belal ABDOUHOU" userId="4de1732a-4a9e-4560-9e35-a8a47c9e13b8" providerId="ADAL" clId="{E24792C6-283C-48AA-83F3-0930EA9AD199}" dt="2022-11-22T12:47:45.107" v="637" actId="20577"/>
          <ac:spMkLst>
            <pc:docMk/>
            <pc:sldMk cId="2950648358" sldId="293"/>
            <ac:spMk id="6" creationId="{44A2DDFB-ACA9-0A58-CA06-2FF6495DB3AF}"/>
          </ac:spMkLst>
        </pc:spChg>
        <pc:picChg chg="del">
          <ac:chgData name="Belal ABDOUHOU" userId="4de1732a-4a9e-4560-9e35-a8a47c9e13b8" providerId="ADAL" clId="{E24792C6-283C-48AA-83F3-0930EA9AD199}" dt="2022-11-22T12:47:46.915" v="638" actId="478"/>
          <ac:picMkLst>
            <pc:docMk/>
            <pc:sldMk cId="2950648358" sldId="293"/>
            <ac:picMk id="5" creationId="{7F962536-373A-A201-F347-C8E6D51C9C8A}"/>
          </ac:picMkLst>
        </pc:picChg>
        <pc:picChg chg="add mod">
          <ac:chgData name="Belal ABDOUHOU" userId="4de1732a-4a9e-4560-9e35-a8a47c9e13b8" providerId="ADAL" clId="{E24792C6-283C-48AA-83F3-0930EA9AD199}" dt="2022-11-22T12:50:05.891" v="665" actId="1076"/>
          <ac:picMkLst>
            <pc:docMk/>
            <pc:sldMk cId="2950648358" sldId="293"/>
            <ac:picMk id="10242" creationId="{97B66E73-0632-8891-794F-BD1A07DDE744}"/>
          </ac:picMkLst>
        </pc:picChg>
      </pc:sldChg>
    </pc:docChg>
  </pc:docChgLst>
  <pc:docChgLst>
    <pc:chgData name="Belal ABDOUHOU" userId="4de1732a-4a9e-4560-9e35-a8a47c9e13b8" providerId="ADAL" clId="{05C04619-6CA6-4106-888F-5687BCAFE519}"/>
    <pc:docChg chg="undo redo custSel addSld delSld modSld sldOrd">
      <pc:chgData name="Belal ABDOUHOU" userId="4de1732a-4a9e-4560-9e35-a8a47c9e13b8" providerId="ADAL" clId="{05C04619-6CA6-4106-888F-5687BCAFE519}" dt="2023-01-13T09:46:10.323" v="1646" actId="1076"/>
      <pc:docMkLst>
        <pc:docMk/>
      </pc:docMkLst>
      <pc:sldChg chg="addSp delSp modSp mod">
        <pc:chgData name="Belal ABDOUHOU" userId="4de1732a-4a9e-4560-9e35-a8a47c9e13b8" providerId="ADAL" clId="{05C04619-6CA6-4106-888F-5687BCAFE519}" dt="2023-01-12T12:55:26.361" v="1286" actId="21"/>
        <pc:sldMkLst>
          <pc:docMk/>
          <pc:sldMk cId="1703342593" sldId="261"/>
        </pc:sldMkLst>
        <pc:spChg chg="add del mod">
          <ac:chgData name="Belal ABDOUHOU" userId="4de1732a-4a9e-4560-9e35-a8a47c9e13b8" providerId="ADAL" clId="{05C04619-6CA6-4106-888F-5687BCAFE519}" dt="2023-01-12T12:55:26.361" v="1286" actId="21"/>
          <ac:spMkLst>
            <pc:docMk/>
            <pc:sldMk cId="1703342593" sldId="261"/>
            <ac:spMk id="3" creationId="{9C6EE980-E75B-81AD-6415-9ACC0FE3510D}"/>
          </ac:spMkLst>
        </pc:spChg>
      </pc:sldChg>
      <pc:sldChg chg="addSp delSp modSp mod">
        <pc:chgData name="Belal ABDOUHOU" userId="4de1732a-4a9e-4560-9e35-a8a47c9e13b8" providerId="ADAL" clId="{05C04619-6CA6-4106-888F-5687BCAFE519}" dt="2023-01-12T13:08:08.384" v="1565" actId="164"/>
        <pc:sldMkLst>
          <pc:docMk/>
          <pc:sldMk cId="1793949734" sldId="286"/>
        </pc:sldMkLst>
        <pc:spChg chg="add del mod">
          <ac:chgData name="Belal ABDOUHOU" userId="4de1732a-4a9e-4560-9e35-a8a47c9e13b8" providerId="ADAL" clId="{05C04619-6CA6-4106-888F-5687BCAFE519}" dt="2023-01-12T12:59:35.985" v="1475" actId="478"/>
          <ac:spMkLst>
            <pc:docMk/>
            <pc:sldMk cId="1793949734" sldId="286"/>
            <ac:spMk id="2" creationId="{345C5720-51D4-4632-91CD-936B8AB96750}"/>
          </ac:spMkLst>
        </pc:spChg>
        <pc:spChg chg="add del mod">
          <ac:chgData name="Belal ABDOUHOU" userId="4de1732a-4a9e-4560-9e35-a8a47c9e13b8" providerId="ADAL" clId="{05C04619-6CA6-4106-888F-5687BCAFE519}" dt="2023-01-12T12:58:39.208" v="1467" actId="478"/>
          <ac:spMkLst>
            <pc:docMk/>
            <pc:sldMk cId="1793949734" sldId="286"/>
            <ac:spMk id="5" creationId="{57D34826-40E4-1BA4-5AFC-1A395A87BE8B}"/>
          </ac:spMkLst>
        </pc:spChg>
        <pc:spChg chg="del">
          <ac:chgData name="Belal ABDOUHOU" userId="4de1732a-4a9e-4560-9e35-a8a47c9e13b8" providerId="ADAL" clId="{05C04619-6CA6-4106-888F-5687BCAFE519}" dt="2023-01-12T13:00:05.252" v="1482" actId="478"/>
          <ac:spMkLst>
            <pc:docMk/>
            <pc:sldMk cId="1793949734" sldId="286"/>
            <ac:spMk id="9" creationId="{E7A818AB-B120-41D5-88A6-933AB9CAAE68}"/>
          </ac:spMkLst>
        </pc:spChg>
        <pc:spChg chg="del">
          <ac:chgData name="Belal ABDOUHOU" userId="4de1732a-4a9e-4560-9e35-a8a47c9e13b8" providerId="ADAL" clId="{05C04619-6CA6-4106-888F-5687BCAFE519}" dt="2023-01-12T12:56:33.235" v="1297" actId="478"/>
          <ac:spMkLst>
            <pc:docMk/>
            <pc:sldMk cId="1793949734" sldId="286"/>
            <ac:spMk id="10" creationId="{DF22B963-F122-4502-CFF2-E7E7E3056C31}"/>
          </ac:spMkLst>
        </pc:spChg>
        <pc:spChg chg="add del mod">
          <ac:chgData name="Belal ABDOUHOU" userId="4de1732a-4a9e-4560-9e35-a8a47c9e13b8" providerId="ADAL" clId="{05C04619-6CA6-4106-888F-5687BCAFE519}" dt="2023-01-12T12:59:31.723" v="1473" actId="478"/>
          <ac:spMkLst>
            <pc:docMk/>
            <pc:sldMk cId="1793949734" sldId="286"/>
            <ac:spMk id="12" creationId="{29D5E75B-0505-50FE-4790-24A1D93BF22A}"/>
          </ac:spMkLst>
        </pc:spChg>
        <pc:spChg chg="add del mod">
          <ac:chgData name="Belal ABDOUHOU" userId="4de1732a-4a9e-4560-9e35-a8a47c9e13b8" providerId="ADAL" clId="{05C04619-6CA6-4106-888F-5687BCAFE519}" dt="2023-01-12T12:59:51.093" v="1480" actId="21"/>
          <ac:spMkLst>
            <pc:docMk/>
            <pc:sldMk cId="1793949734" sldId="286"/>
            <ac:spMk id="14" creationId="{140EDBC7-36DB-704D-7A7C-2876B9A1B99C}"/>
          </ac:spMkLst>
        </pc:spChg>
        <pc:spChg chg="add del mod">
          <ac:chgData name="Belal ABDOUHOU" userId="4de1732a-4a9e-4560-9e35-a8a47c9e13b8" providerId="ADAL" clId="{05C04619-6CA6-4106-888F-5687BCAFE519}" dt="2023-01-12T12:59:55.647" v="1481" actId="478"/>
          <ac:spMkLst>
            <pc:docMk/>
            <pc:sldMk cId="1793949734" sldId="286"/>
            <ac:spMk id="16" creationId="{E90CB7BC-CBE7-9800-7C04-A99CC11DE0EA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17" creationId="{0DF7F6EB-E3E5-028D-077B-8EB879CBE73C}"/>
          </ac:spMkLst>
        </pc:spChg>
        <pc:spChg chg="add mod">
          <ac:chgData name="Belal ABDOUHOU" userId="4de1732a-4a9e-4560-9e35-a8a47c9e13b8" providerId="ADAL" clId="{05C04619-6CA6-4106-888F-5687BCAFE519}" dt="2023-01-12T13:01:45.476" v="1492"/>
          <ac:spMkLst>
            <pc:docMk/>
            <pc:sldMk cId="1793949734" sldId="286"/>
            <ac:spMk id="18" creationId="{44B1C755-C7ED-37AE-190E-769AB854746A}"/>
          </ac:spMkLst>
        </pc:spChg>
        <pc:spChg chg="add del mod">
          <ac:chgData name="Belal ABDOUHOU" userId="4de1732a-4a9e-4560-9e35-a8a47c9e13b8" providerId="ADAL" clId="{05C04619-6CA6-4106-888F-5687BCAFE519}" dt="2023-01-12T13:02:16.223" v="1496" actId="478"/>
          <ac:spMkLst>
            <pc:docMk/>
            <pc:sldMk cId="1793949734" sldId="286"/>
            <ac:spMk id="20" creationId="{4F770022-D2A6-1DEF-A18B-45E827B816D1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1" creationId="{29DDB5C6-D89E-4E99-A63D-98C2D30D1033}"/>
          </ac:spMkLst>
        </pc:spChg>
        <pc:spChg chg="add del mod">
          <ac:chgData name="Belal ABDOUHOU" userId="4de1732a-4a9e-4560-9e35-a8a47c9e13b8" providerId="ADAL" clId="{05C04619-6CA6-4106-888F-5687BCAFE519}" dt="2023-01-12T13:03:00.605" v="1511" actId="478"/>
          <ac:spMkLst>
            <pc:docMk/>
            <pc:sldMk cId="1793949734" sldId="286"/>
            <ac:spMk id="22" creationId="{BA426AE0-6EF0-0492-C0D4-41481735618B}"/>
          </ac:spMkLst>
        </pc:spChg>
        <pc:spChg chg="add del mod">
          <ac:chgData name="Belal ABDOUHOU" userId="4de1732a-4a9e-4560-9e35-a8a47c9e13b8" providerId="ADAL" clId="{05C04619-6CA6-4106-888F-5687BCAFE519}" dt="2023-01-12T13:02:56.398" v="1509" actId="478"/>
          <ac:spMkLst>
            <pc:docMk/>
            <pc:sldMk cId="1793949734" sldId="286"/>
            <ac:spMk id="23" creationId="{FAF15B17-3900-FE95-FF88-51AF509A5E0F}"/>
          </ac:spMkLst>
        </pc:spChg>
        <pc:spChg chg="add del mod">
          <ac:chgData name="Belal ABDOUHOU" userId="4de1732a-4a9e-4560-9e35-a8a47c9e13b8" providerId="ADAL" clId="{05C04619-6CA6-4106-888F-5687BCAFE519}" dt="2023-01-12T13:02:53.151" v="1505" actId="478"/>
          <ac:spMkLst>
            <pc:docMk/>
            <pc:sldMk cId="1793949734" sldId="286"/>
            <ac:spMk id="24" creationId="{48DD3F5B-2173-B9D0-CE53-EB27B47787B3}"/>
          </ac:spMkLst>
        </pc:spChg>
        <pc:spChg chg="add del mod">
          <ac:chgData name="Belal ABDOUHOU" userId="4de1732a-4a9e-4560-9e35-a8a47c9e13b8" providerId="ADAL" clId="{05C04619-6CA6-4106-888F-5687BCAFE519}" dt="2023-01-12T13:02:53.152" v="1507"/>
          <ac:spMkLst>
            <pc:docMk/>
            <pc:sldMk cId="1793949734" sldId="286"/>
            <ac:spMk id="25" creationId="{B0DE884E-42AC-DF05-953F-B3DA477A483E}"/>
          </ac:spMkLst>
        </pc:spChg>
        <pc:spChg chg="add del mod">
          <ac:chgData name="Belal ABDOUHOU" userId="4de1732a-4a9e-4560-9e35-a8a47c9e13b8" providerId="ADAL" clId="{05C04619-6CA6-4106-888F-5687BCAFE519}" dt="2023-01-12T13:04:29.826" v="1530" actId="478"/>
          <ac:spMkLst>
            <pc:docMk/>
            <pc:sldMk cId="1793949734" sldId="286"/>
            <ac:spMk id="26" creationId="{9154D315-3C87-FFD6-7585-609A8925EC34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7" creationId="{9FB6E096-44BD-2505-9520-C0EF58A66B1D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8" creationId="{77BF6B59-7ED7-82EF-C666-269701C72EB7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9" creationId="{F4CB7347-0F0E-12A1-3EE1-EF69BE4CCB86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30" creationId="{717C7F60-FAC2-6B1C-4088-EED2BCFC32E9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31" creationId="{26F73372-6803-4C4E-4A03-96D9341297E7}"/>
          </ac:spMkLst>
        </pc:spChg>
        <pc:grpChg chg="add mod">
          <ac:chgData name="Belal ABDOUHOU" userId="4de1732a-4a9e-4560-9e35-a8a47c9e13b8" providerId="ADAL" clId="{05C04619-6CA6-4106-888F-5687BCAFE519}" dt="2023-01-12T13:08:08.384" v="1565" actId="164"/>
          <ac:grpSpMkLst>
            <pc:docMk/>
            <pc:sldMk cId="1793949734" sldId="286"/>
            <ac:grpSpMk id="32" creationId="{771644D2-914D-FC12-E7D6-D82791F0043B}"/>
          </ac:grpSpMkLst>
        </pc:grpChg>
        <pc:graphicFrameChg chg="add del mod modGraphic">
          <ac:chgData name="Belal ABDOUHOU" userId="4de1732a-4a9e-4560-9e35-a8a47c9e13b8" providerId="ADAL" clId="{05C04619-6CA6-4106-888F-5687BCAFE519}" dt="2023-01-12T12:56:25.233" v="1295" actId="21"/>
          <ac:graphicFrameMkLst>
            <pc:docMk/>
            <pc:sldMk cId="1793949734" sldId="286"/>
            <ac:graphicFrameMk id="6" creationId="{A92C7230-5C56-19F3-1EAF-8E92FBA2C9F0}"/>
          </ac:graphicFrameMkLst>
        </pc:graphicFrameChg>
        <pc:graphicFrameChg chg="add mod">
          <ac:chgData name="Belal ABDOUHOU" userId="4de1732a-4a9e-4560-9e35-a8a47c9e13b8" providerId="ADAL" clId="{05C04619-6CA6-4106-888F-5687BCAFE519}" dt="2023-01-12T13:08:08.384" v="1565" actId="164"/>
          <ac:graphicFrameMkLst>
            <pc:docMk/>
            <pc:sldMk cId="1793949734" sldId="286"/>
            <ac:graphicFrameMk id="7" creationId="{8764E26D-BFBF-0677-D67F-26F9B37EA771}"/>
          </ac:graphicFrameMkLst>
        </pc:graphicFrameChg>
        <pc:graphicFrameChg chg="del">
          <ac:chgData name="Belal ABDOUHOU" userId="4de1732a-4a9e-4560-9e35-a8a47c9e13b8" providerId="ADAL" clId="{05C04619-6CA6-4106-888F-5687BCAFE519}" dt="2023-01-12T12:55:39.272" v="1289" actId="478"/>
          <ac:graphicFrameMkLst>
            <pc:docMk/>
            <pc:sldMk cId="1793949734" sldId="286"/>
            <ac:graphicFrameMk id="8" creationId="{AC122EE9-F2CF-F774-8F17-9D0B51385A9E}"/>
          </ac:graphicFrameMkLst>
        </pc:graphicFrameChg>
      </pc:sldChg>
      <pc:sldChg chg="modSp mod">
        <pc:chgData name="Belal ABDOUHOU" userId="4de1732a-4a9e-4560-9e35-a8a47c9e13b8" providerId="ADAL" clId="{05C04619-6CA6-4106-888F-5687BCAFE519}" dt="2023-01-12T11:32:24.312" v="52" actId="1076"/>
        <pc:sldMkLst>
          <pc:docMk/>
          <pc:sldMk cId="1505601179" sldId="287"/>
        </pc:sldMkLst>
        <pc:spChg chg="mod">
          <ac:chgData name="Belal ABDOUHOU" userId="4de1732a-4a9e-4560-9e35-a8a47c9e13b8" providerId="ADAL" clId="{05C04619-6CA6-4106-888F-5687BCAFE519}" dt="2023-01-12T11:31:43.722" v="45" actId="313"/>
          <ac:spMkLst>
            <pc:docMk/>
            <pc:sldMk cId="1505601179" sldId="287"/>
            <ac:spMk id="2" creationId="{5B040558-A365-4CCE-92FA-5A48CD98F9C9}"/>
          </ac:spMkLst>
        </pc:spChg>
        <pc:picChg chg="mod">
          <ac:chgData name="Belal ABDOUHOU" userId="4de1732a-4a9e-4560-9e35-a8a47c9e13b8" providerId="ADAL" clId="{05C04619-6CA6-4106-888F-5687BCAFE519}" dt="2023-01-12T11:32:19.576" v="51" actId="14100"/>
          <ac:picMkLst>
            <pc:docMk/>
            <pc:sldMk cId="1505601179" sldId="287"/>
            <ac:picMk id="5" creationId="{5B892810-3333-27F1-CB9D-E19429448B25}"/>
          </ac:picMkLst>
        </pc:picChg>
        <pc:picChg chg="mod">
          <ac:chgData name="Belal ABDOUHOU" userId="4de1732a-4a9e-4560-9e35-a8a47c9e13b8" providerId="ADAL" clId="{05C04619-6CA6-4106-888F-5687BCAFE519}" dt="2023-01-12T11:32:24.312" v="52" actId="1076"/>
          <ac:picMkLst>
            <pc:docMk/>
            <pc:sldMk cId="1505601179" sldId="287"/>
            <ac:picMk id="8" creationId="{7F7CD2CC-368E-49E6-213D-1E7F47E1AC86}"/>
          </ac:picMkLst>
        </pc:picChg>
      </pc:sldChg>
      <pc:sldChg chg="addSp delSp modSp mod ord modNotesTx">
        <pc:chgData name="Belal ABDOUHOU" userId="4de1732a-4a9e-4560-9e35-a8a47c9e13b8" providerId="ADAL" clId="{05C04619-6CA6-4106-888F-5687BCAFE519}" dt="2023-01-12T21:03:35.733" v="1612"/>
        <pc:sldMkLst>
          <pc:docMk/>
          <pc:sldMk cId="1477731620" sldId="288"/>
        </pc:sldMkLst>
        <pc:spChg chg="add del">
          <ac:chgData name="Belal ABDOUHOU" userId="4de1732a-4a9e-4560-9e35-a8a47c9e13b8" providerId="ADAL" clId="{05C04619-6CA6-4106-888F-5687BCAFE519}" dt="2023-01-12T20:16:38.805" v="1601"/>
          <ac:spMkLst>
            <pc:docMk/>
            <pc:sldMk cId="1477731620" sldId="288"/>
            <ac:spMk id="4" creationId="{839C5ACD-F85C-3CE8-C744-520C19C4BFF6}"/>
          </ac:spMkLst>
        </pc:spChg>
        <pc:spChg chg="mod">
          <ac:chgData name="Belal ABDOUHOU" userId="4de1732a-4a9e-4560-9e35-a8a47c9e13b8" providerId="ADAL" clId="{05C04619-6CA6-4106-888F-5687BCAFE519}" dt="2023-01-12T20:17:26.066" v="1606" actId="1076"/>
          <ac:spMkLst>
            <pc:docMk/>
            <pc:sldMk cId="1477731620" sldId="288"/>
            <ac:spMk id="6" creationId="{44A2DDFB-ACA9-0A58-CA06-2FF6495DB3AF}"/>
          </ac:spMkLst>
        </pc:spChg>
        <pc:graphicFrameChg chg="add del mod">
          <ac:chgData name="Belal ABDOUHOU" userId="4de1732a-4a9e-4560-9e35-a8a47c9e13b8" providerId="ADAL" clId="{05C04619-6CA6-4106-888F-5687BCAFE519}" dt="2023-01-12T20:16:38.805" v="1601"/>
          <ac:graphicFrameMkLst>
            <pc:docMk/>
            <pc:sldMk cId="1477731620" sldId="288"/>
            <ac:graphicFrameMk id="5" creationId="{48A6F18D-D841-3750-0E13-7D5BB34F7D5C}"/>
          </ac:graphicFrameMkLst>
        </pc:graphicFrameChg>
        <pc:picChg chg="del">
          <ac:chgData name="Belal ABDOUHOU" userId="4de1732a-4a9e-4560-9e35-a8a47c9e13b8" providerId="ADAL" clId="{05C04619-6CA6-4106-888F-5687BCAFE519}" dt="2023-01-12T20:16:41.198" v="1602" actId="478"/>
          <ac:picMkLst>
            <pc:docMk/>
            <pc:sldMk cId="1477731620" sldId="288"/>
            <ac:picMk id="8" creationId="{9ECEA63F-58A1-20EC-D5B0-16DDB7B04DCD}"/>
          </ac:picMkLst>
        </pc:picChg>
        <pc:picChg chg="del">
          <ac:chgData name="Belal ABDOUHOU" userId="4de1732a-4a9e-4560-9e35-a8a47c9e13b8" providerId="ADAL" clId="{05C04619-6CA6-4106-888F-5687BCAFE519}" dt="2023-01-12T20:16:34.301" v="1598" actId="478"/>
          <ac:picMkLst>
            <pc:docMk/>
            <pc:sldMk cId="1477731620" sldId="288"/>
            <ac:picMk id="6146" creationId="{DB9B9189-A4A8-F8E6-CE35-3DC3F2F1CBDD}"/>
          </ac:picMkLst>
        </pc:picChg>
        <pc:picChg chg="add mod">
          <ac:chgData name="Belal ABDOUHOU" userId="4de1732a-4a9e-4560-9e35-a8a47c9e13b8" providerId="ADAL" clId="{05C04619-6CA6-4106-888F-5687BCAFE519}" dt="2023-01-12T20:21:03.349" v="1609" actId="1076"/>
          <ac:picMkLst>
            <pc:docMk/>
            <pc:sldMk cId="1477731620" sldId="288"/>
            <ac:picMk id="6148" creationId="{4E4CB3E1-3BBD-BA3C-97E9-2164C30E64E0}"/>
          </ac:picMkLst>
        </pc:picChg>
      </pc:sldChg>
      <pc:sldChg chg="delSp mod">
        <pc:chgData name="Belal ABDOUHOU" userId="4de1732a-4a9e-4560-9e35-a8a47c9e13b8" providerId="ADAL" clId="{05C04619-6CA6-4106-888F-5687BCAFE519}" dt="2023-01-12T13:52:00.642" v="1572" actId="478"/>
        <pc:sldMkLst>
          <pc:docMk/>
          <pc:sldMk cId="2995501100" sldId="289"/>
        </pc:sldMkLst>
        <pc:spChg chg="del">
          <ac:chgData name="Belal ABDOUHOU" userId="4de1732a-4a9e-4560-9e35-a8a47c9e13b8" providerId="ADAL" clId="{05C04619-6CA6-4106-888F-5687BCAFE519}" dt="2023-01-12T13:52:00.642" v="1572" actId="478"/>
          <ac:spMkLst>
            <pc:docMk/>
            <pc:sldMk cId="2995501100" sldId="289"/>
            <ac:spMk id="6" creationId="{CA897629-732C-0F89-2C4E-F1114E824950}"/>
          </ac:spMkLst>
        </pc:spChg>
        <pc:picChg chg="del">
          <ac:chgData name="Belal ABDOUHOU" userId="4de1732a-4a9e-4560-9e35-a8a47c9e13b8" providerId="ADAL" clId="{05C04619-6CA6-4106-888F-5687BCAFE519}" dt="2023-01-12T13:51:57.828" v="1571" actId="478"/>
          <ac:picMkLst>
            <pc:docMk/>
            <pc:sldMk cId="2995501100" sldId="289"/>
            <ac:picMk id="5" creationId="{4941265D-D679-51C0-6462-FF4D95246C29}"/>
          </ac:picMkLst>
        </pc:picChg>
      </pc:sldChg>
      <pc:sldChg chg="addSp delSp modSp mod ord">
        <pc:chgData name="Belal ABDOUHOU" userId="4de1732a-4a9e-4560-9e35-a8a47c9e13b8" providerId="ADAL" clId="{05C04619-6CA6-4106-888F-5687BCAFE519}" dt="2023-01-12T11:46:25.702" v="203" actId="1076"/>
        <pc:sldMkLst>
          <pc:docMk/>
          <pc:sldMk cId="2758265812" sldId="290"/>
        </pc:sldMkLst>
        <pc:spChg chg="mod">
          <ac:chgData name="Belal ABDOUHOU" userId="4de1732a-4a9e-4560-9e35-a8a47c9e13b8" providerId="ADAL" clId="{05C04619-6CA6-4106-888F-5687BCAFE519}" dt="2023-01-12T11:32:39.927" v="53" actId="6549"/>
          <ac:spMkLst>
            <pc:docMk/>
            <pc:sldMk cId="2758265812" sldId="290"/>
            <ac:spMk id="2" creationId="{5B040558-A365-4CCE-92FA-5A48CD98F9C9}"/>
          </ac:spMkLst>
        </pc:spChg>
        <pc:spChg chg="add del mod">
          <ac:chgData name="Belal ABDOUHOU" userId="4de1732a-4a9e-4560-9e35-a8a47c9e13b8" providerId="ADAL" clId="{05C04619-6CA6-4106-888F-5687BCAFE519}" dt="2023-01-12T11:44:09.703" v="184" actId="478"/>
          <ac:spMkLst>
            <pc:docMk/>
            <pc:sldMk cId="2758265812" sldId="290"/>
            <ac:spMk id="9" creationId="{CFFA3947-01A6-1C07-C534-302D4D55C75B}"/>
          </ac:spMkLst>
        </pc:spChg>
        <pc:spChg chg="add mod">
          <ac:chgData name="Belal ABDOUHOU" userId="4de1732a-4a9e-4560-9e35-a8a47c9e13b8" providerId="ADAL" clId="{05C04619-6CA6-4106-888F-5687BCAFE519}" dt="2023-01-12T11:44:47.453" v="188" actId="255"/>
          <ac:spMkLst>
            <pc:docMk/>
            <pc:sldMk cId="2758265812" sldId="290"/>
            <ac:spMk id="10" creationId="{C3E9D298-24F6-5BF6-82A8-119C8541B934}"/>
          </ac:spMkLst>
        </pc:spChg>
        <pc:spChg chg="add mod">
          <ac:chgData name="Belal ABDOUHOU" userId="4de1732a-4a9e-4560-9e35-a8a47c9e13b8" providerId="ADAL" clId="{05C04619-6CA6-4106-888F-5687BCAFE519}" dt="2023-01-12T11:46:25.702" v="203" actId="1076"/>
          <ac:spMkLst>
            <pc:docMk/>
            <pc:sldMk cId="2758265812" sldId="290"/>
            <ac:spMk id="11" creationId="{3B83914A-D595-B9DE-BC5D-BD2C0DC77645}"/>
          </ac:spMkLst>
        </pc:spChg>
        <pc:graphicFrameChg chg="mod">
          <ac:chgData name="Belal ABDOUHOU" userId="4de1732a-4a9e-4560-9e35-a8a47c9e13b8" providerId="ADAL" clId="{05C04619-6CA6-4106-888F-5687BCAFE519}" dt="2023-01-12T11:42:56.657" v="173" actId="1035"/>
          <ac:graphicFrameMkLst>
            <pc:docMk/>
            <pc:sldMk cId="2758265812" sldId="290"/>
            <ac:graphicFrameMk id="4" creationId="{C55FA4A3-32B4-A236-57CB-AE41CAD3B1A1}"/>
          </ac:graphicFrameMkLst>
        </pc:graphicFrameChg>
        <pc:picChg chg="add mod">
          <ac:chgData name="Belal ABDOUHOU" userId="4de1732a-4a9e-4560-9e35-a8a47c9e13b8" providerId="ADAL" clId="{05C04619-6CA6-4106-888F-5687BCAFE519}" dt="2023-01-12T11:45:03.774" v="191" actId="1076"/>
          <ac:picMkLst>
            <pc:docMk/>
            <pc:sldMk cId="2758265812" sldId="290"/>
            <ac:picMk id="6" creationId="{D4ECECC7-924D-F059-483F-845608910681}"/>
          </ac:picMkLst>
        </pc:picChg>
        <pc:picChg chg="add mod">
          <ac:chgData name="Belal ABDOUHOU" userId="4de1732a-4a9e-4560-9e35-a8a47c9e13b8" providerId="ADAL" clId="{05C04619-6CA6-4106-888F-5687BCAFE519}" dt="2023-01-12T11:46:17.886" v="202" actId="1076"/>
          <ac:picMkLst>
            <pc:docMk/>
            <pc:sldMk cId="2758265812" sldId="290"/>
            <ac:picMk id="8" creationId="{940EE403-271E-7BD0-8CD2-F9EA5EF9C8D9}"/>
          </ac:picMkLst>
        </pc:picChg>
      </pc:sldChg>
      <pc:sldChg chg="addSp delSp modSp mod modNotesTx">
        <pc:chgData name="Belal ABDOUHOU" userId="4de1732a-4a9e-4560-9e35-a8a47c9e13b8" providerId="ADAL" clId="{05C04619-6CA6-4106-888F-5687BCAFE519}" dt="2023-01-12T12:02:45.471" v="608" actId="6549"/>
        <pc:sldMkLst>
          <pc:docMk/>
          <pc:sldMk cId="2185092362" sldId="291"/>
        </pc:sldMkLst>
        <pc:spChg chg="add mod">
          <ac:chgData name="Belal ABDOUHOU" userId="4de1732a-4a9e-4560-9e35-a8a47c9e13b8" providerId="ADAL" clId="{05C04619-6CA6-4106-888F-5687BCAFE519}" dt="2023-01-12T11:59:59.920" v="543" actId="1076"/>
          <ac:spMkLst>
            <pc:docMk/>
            <pc:sldMk cId="2185092362" sldId="291"/>
            <ac:spMk id="5" creationId="{64320FEE-AEBF-9B29-AF9C-4E4F91BC6FD6}"/>
          </ac:spMkLst>
        </pc:spChg>
        <pc:spChg chg="add mod">
          <ac:chgData name="Belal ABDOUHOU" userId="4de1732a-4a9e-4560-9e35-a8a47c9e13b8" providerId="ADAL" clId="{05C04619-6CA6-4106-888F-5687BCAFE519}" dt="2023-01-12T12:02:02.852" v="606" actId="1076"/>
          <ac:spMkLst>
            <pc:docMk/>
            <pc:sldMk cId="2185092362" sldId="291"/>
            <ac:spMk id="8" creationId="{9079DD9A-74E4-0107-9DA2-47BEBAA31CA2}"/>
          </ac:spMkLst>
        </pc:spChg>
        <pc:graphicFrameChg chg="add del mod modGraphic">
          <ac:chgData name="Belal ABDOUHOU" userId="4de1732a-4a9e-4560-9e35-a8a47c9e13b8" providerId="ADAL" clId="{05C04619-6CA6-4106-888F-5687BCAFE519}" dt="2023-01-12T11:56:29.718" v="423" actId="478"/>
          <ac:graphicFrameMkLst>
            <pc:docMk/>
            <pc:sldMk cId="2185092362" sldId="291"/>
            <ac:graphicFrameMk id="4" creationId="{D794F032-D550-8967-FF45-D0984DE8CE49}"/>
          </ac:graphicFrameMkLst>
        </pc:graphicFrameChg>
        <pc:picChg chg="add mod">
          <ac:chgData name="Belal ABDOUHOU" userId="4de1732a-4a9e-4560-9e35-a8a47c9e13b8" providerId="ADAL" clId="{05C04619-6CA6-4106-888F-5687BCAFE519}" dt="2023-01-12T11:59:20.117" v="539" actId="1076"/>
          <ac:picMkLst>
            <pc:docMk/>
            <pc:sldMk cId="2185092362" sldId="291"/>
            <ac:picMk id="7" creationId="{A7F10299-63E5-3F78-86A7-067E683222DC}"/>
          </ac:picMkLst>
        </pc:picChg>
        <pc:picChg chg="add mod">
          <ac:chgData name="Belal ABDOUHOU" userId="4de1732a-4a9e-4560-9e35-a8a47c9e13b8" providerId="ADAL" clId="{05C04619-6CA6-4106-888F-5687BCAFE519}" dt="2023-01-12T11:58:06.171" v="479" actId="1076"/>
          <ac:picMkLst>
            <pc:docMk/>
            <pc:sldMk cId="2185092362" sldId="291"/>
            <ac:picMk id="2050" creationId="{AF5C6560-2739-5C09-56D4-43CB7716FF62}"/>
          </ac:picMkLst>
        </pc:picChg>
        <pc:picChg chg="del">
          <ac:chgData name="Belal ABDOUHOU" userId="4de1732a-4a9e-4560-9e35-a8a47c9e13b8" providerId="ADAL" clId="{05C04619-6CA6-4106-888F-5687BCAFE519}" dt="2023-01-12T11:31:13.052" v="5" actId="478"/>
          <ac:picMkLst>
            <pc:docMk/>
            <pc:sldMk cId="2185092362" sldId="291"/>
            <ac:picMk id="3074" creationId="{E7B7C13E-C534-8008-D621-F2534778E56B}"/>
          </ac:picMkLst>
        </pc:picChg>
        <pc:picChg chg="del">
          <ac:chgData name="Belal ABDOUHOU" userId="4de1732a-4a9e-4560-9e35-a8a47c9e13b8" providerId="ADAL" clId="{05C04619-6CA6-4106-888F-5687BCAFE519}" dt="2023-01-12T11:31:13.759" v="6" actId="478"/>
          <ac:picMkLst>
            <pc:docMk/>
            <pc:sldMk cId="2185092362" sldId="291"/>
            <ac:picMk id="3076" creationId="{1603F4DD-BC83-1639-6138-8087B0CF050B}"/>
          </ac:picMkLst>
        </pc:picChg>
      </pc:sldChg>
      <pc:sldChg chg="addSp delSp modSp mod modNotesTx">
        <pc:chgData name="Belal ABDOUHOU" userId="4de1732a-4a9e-4560-9e35-a8a47c9e13b8" providerId="ADAL" clId="{05C04619-6CA6-4106-888F-5687BCAFE519}" dt="2023-01-12T12:02:17.205" v="607" actId="6549"/>
        <pc:sldMkLst>
          <pc:docMk/>
          <pc:sldMk cId="3524330697" sldId="292"/>
        </pc:sldMkLst>
        <pc:spChg chg="mod">
          <ac:chgData name="Belal ABDOUHOU" userId="4de1732a-4a9e-4560-9e35-a8a47c9e13b8" providerId="ADAL" clId="{05C04619-6CA6-4106-888F-5687BCAFE519}" dt="2023-01-12T11:49:11.318" v="216" actId="1076"/>
          <ac:spMkLst>
            <pc:docMk/>
            <pc:sldMk cId="3524330697" sldId="292"/>
            <ac:spMk id="4" creationId="{5B53080F-F30B-6651-54D5-2AEAA98B8A00}"/>
          </ac:spMkLst>
        </pc:spChg>
        <pc:spChg chg="add mod">
          <ac:chgData name="Belal ABDOUHOU" userId="4de1732a-4a9e-4560-9e35-a8a47c9e13b8" providerId="ADAL" clId="{05C04619-6CA6-4106-888F-5687BCAFE519}" dt="2023-01-12T11:51:33.168" v="311" actId="20577"/>
          <ac:spMkLst>
            <pc:docMk/>
            <pc:sldMk cId="3524330697" sldId="292"/>
            <ac:spMk id="6" creationId="{3183E336-EB32-EB4F-0AC7-6636E3C6D387}"/>
          </ac:spMkLst>
        </pc:spChg>
        <pc:spChg chg="add mod">
          <ac:chgData name="Belal ABDOUHOU" userId="4de1732a-4a9e-4560-9e35-a8a47c9e13b8" providerId="ADAL" clId="{05C04619-6CA6-4106-888F-5687BCAFE519}" dt="2023-01-12T11:53:55.559" v="384" actId="164"/>
          <ac:spMkLst>
            <pc:docMk/>
            <pc:sldMk cId="3524330697" sldId="292"/>
            <ac:spMk id="8" creationId="{FD2F1BA4-36CA-DC07-713D-C105770BC872}"/>
          </ac:spMkLst>
        </pc:spChg>
        <pc:grpChg chg="add mod">
          <ac:chgData name="Belal ABDOUHOU" userId="4de1732a-4a9e-4560-9e35-a8a47c9e13b8" providerId="ADAL" clId="{05C04619-6CA6-4106-888F-5687BCAFE519}" dt="2023-01-12T11:51:09.637" v="295" actId="1076"/>
          <ac:grpSpMkLst>
            <pc:docMk/>
            <pc:sldMk cId="3524330697" sldId="292"/>
            <ac:grpSpMk id="7" creationId="{2AA09370-65E7-C83B-9D1C-D328D008DC29}"/>
          </ac:grpSpMkLst>
        </pc:grpChg>
        <pc:grpChg chg="add mod">
          <ac:chgData name="Belal ABDOUHOU" userId="4de1732a-4a9e-4560-9e35-a8a47c9e13b8" providerId="ADAL" clId="{05C04619-6CA6-4106-888F-5687BCAFE519}" dt="2023-01-12T11:53:55.559" v="384" actId="164"/>
          <ac:grpSpMkLst>
            <pc:docMk/>
            <pc:sldMk cId="3524330697" sldId="292"/>
            <ac:grpSpMk id="9" creationId="{144BB778-42AA-F2A2-D002-C7966CCED4E3}"/>
          </ac:grpSpMkLst>
        </pc:grpChg>
        <pc:picChg chg="add mod">
          <ac:chgData name="Belal ABDOUHOU" userId="4de1732a-4a9e-4560-9e35-a8a47c9e13b8" providerId="ADAL" clId="{05C04619-6CA6-4106-888F-5687BCAFE519}" dt="2023-01-12T11:51:09.637" v="295" actId="1076"/>
          <ac:picMkLst>
            <pc:docMk/>
            <pc:sldMk cId="3524330697" sldId="292"/>
            <ac:picMk id="1026" creationId="{CF44E695-49BC-60F2-59E2-38B23BBA381A}"/>
          </ac:picMkLst>
        </pc:picChg>
        <pc:picChg chg="add mod">
          <ac:chgData name="Belal ABDOUHOU" userId="4de1732a-4a9e-4560-9e35-a8a47c9e13b8" providerId="ADAL" clId="{05C04619-6CA6-4106-888F-5687BCAFE519}" dt="2023-01-12T11:53:55.559" v="384" actId="164"/>
          <ac:picMkLst>
            <pc:docMk/>
            <pc:sldMk cId="3524330697" sldId="292"/>
            <ac:picMk id="1028" creationId="{28C7A328-195C-CF4B-5913-53F9EEF0BEE8}"/>
          </ac:picMkLst>
        </pc:picChg>
        <pc:picChg chg="del">
          <ac:chgData name="Belal ABDOUHOU" userId="4de1732a-4a9e-4560-9e35-a8a47c9e13b8" providerId="ADAL" clId="{05C04619-6CA6-4106-888F-5687BCAFE519}" dt="2023-01-12T11:47:25.437" v="205" actId="478"/>
          <ac:picMkLst>
            <pc:docMk/>
            <pc:sldMk cId="3524330697" sldId="292"/>
            <ac:picMk id="9218" creationId="{B3D587A9-CC19-EA3E-934A-2561A2C0F8D7}"/>
          </ac:picMkLst>
        </pc:picChg>
        <pc:picChg chg="del">
          <ac:chgData name="Belal ABDOUHOU" userId="4de1732a-4a9e-4560-9e35-a8a47c9e13b8" providerId="ADAL" clId="{05C04619-6CA6-4106-888F-5687BCAFE519}" dt="2023-01-12T11:47:27.266" v="206" actId="478"/>
          <ac:picMkLst>
            <pc:docMk/>
            <pc:sldMk cId="3524330697" sldId="292"/>
            <ac:picMk id="9220" creationId="{1583AFE9-1436-64A3-FA7F-24DF04646ACE}"/>
          </ac:picMkLst>
        </pc:picChg>
      </pc:sldChg>
      <pc:sldChg chg="addSp delSp modSp mod">
        <pc:chgData name="Belal ABDOUHOU" userId="4de1732a-4a9e-4560-9e35-a8a47c9e13b8" providerId="ADAL" clId="{05C04619-6CA6-4106-888F-5687BCAFE519}" dt="2023-01-12T19:48:50.187" v="1597" actId="1076"/>
        <pc:sldMkLst>
          <pc:docMk/>
          <pc:sldMk cId="2950648358" sldId="293"/>
        </pc:sldMkLst>
        <pc:spChg chg="mod">
          <ac:chgData name="Belal ABDOUHOU" userId="4de1732a-4a9e-4560-9e35-a8a47c9e13b8" providerId="ADAL" clId="{05C04619-6CA6-4106-888F-5687BCAFE519}" dt="2023-01-12T19:48:50.187" v="1597" actId="1076"/>
          <ac:spMkLst>
            <pc:docMk/>
            <pc:sldMk cId="2950648358" sldId="293"/>
            <ac:spMk id="6" creationId="{44A2DDFB-ACA9-0A58-CA06-2FF6495DB3AF}"/>
          </ac:spMkLst>
        </pc:spChg>
        <pc:picChg chg="add mod">
          <ac:chgData name="Belal ABDOUHOU" userId="4de1732a-4a9e-4560-9e35-a8a47c9e13b8" providerId="ADAL" clId="{05C04619-6CA6-4106-888F-5687BCAFE519}" dt="2023-01-12T19:48:38.327" v="1594" actId="1076"/>
          <ac:picMkLst>
            <pc:docMk/>
            <pc:sldMk cId="2950648358" sldId="293"/>
            <ac:picMk id="5" creationId="{D19CBDC1-A4A4-8C6B-1C83-B258A0071A06}"/>
          </ac:picMkLst>
        </pc:picChg>
        <pc:picChg chg="add mod">
          <ac:chgData name="Belal ABDOUHOU" userId="4de1732a-4a9e-4560-9e35-a8a47c9e13b8" providerId="ADAL" clId="{05C04619-6CA6-4106-888F-5687BCAFE519}" dt="2023-01-12T19:48:45.259" v="1596" actId="1076"/>
          <ac:picMkLst>
            <pc:docMk/>
            <pc:sldMk cId="2950648358" sldId="293"/>
            <ac:picMk id="8" creationId="{EFCFA05B-826F-C063-11B5-C0D49E38CA9D}"/>
          </ac:picMkLst>
        </pc:picChg>
        <pc:picChg chg="add del">
          <ac:chgData name="Belal ABDOUHOU" userId="4de1732a-4a9e-4560-9e35-a8a47c9e13b8" providerId="ADAL" clId="{05C04619-6CA6-4106-888F-5687BCAFE519}" dt="2023-01-12T19:45:09.282" v="1575"/>
          <ac:picMkLst>
            <pc:docMk/>
            <pc:sldMk cId="2950648358" sldId="293"/>
            <ac:picMk id="5122" creationId="{8156A52D-DFE9-3D6E-A4AE-4330DE797340}"/>
          </ac:picMkLst>
        </pc:picChg>
        <pc:picChg chg="del">
          <ac:chgData name="Belal ABDOUHOU" userId="4de1732a-4a9e-4560-9e35-a8a47c9e13b8" providerId="ADAL" clId="{05C04619-6CA6-4106-888F-5687BCAFE519}" dt="2023-01-12T19:45:04.342" v="1573" actId="478"/>
          <ac:picMkLst>
            <pc:docMk/>
            <pc:sldMk cId="2950648358" sldId="293"/>
            <ac:picMk id="10242" creationId="{97B66E73-0632-8891-794F-BD1A07DDE744}"/>
          </ac:picMkLst>
        </pc:picChg>
      </pc:sldChg>
      <pc:sldChg chg="addSp delSp modSp add del mod ord">
        <pc:chgData name="Belal ABDOUHOU" userId="4de1732a-4a9e-4560-9e35-a8a47c9e13b8" providerId="ADAL" clId="{05C04619-6CA6-4106-888F-5687BCAFE519}" dt="2023-01-12T12:52:30.494" v="1106" actId="47"/>
        <pc:sldMkLst>
          <pc:docMk/>
          <pc:sldMk cId="3036919181" sldId="294"/>
        </pc:sldMkLst>
        <pc:spChg chg="mod">
          <ac:chgData name="Belal ABDOUHOU" userId="4de1732a-4a9e-4560-9e35-a8a47c9e13b8" providerId="ADAL" clId="{05C04619-6CA6-4106-888F-5687BCAFE519}" dt="2023-01-12T12:03:01.809" v="623" actId="20577"/>
          <ac:spMkLst>
            <pc:docMk/>
            <pc:sldMk cId="3036919181" sldId="294"/>
            <ac:spMk id="2" creationId="{5B040558-A365-4CCE-92FA-5A48CD98F9C9}"/>
          </ac:spMkLst>
        </pc:spChg>
        <pc:spChg chg="add mod">
          <ac:chgData name="Belal ABDOUHOU" userId="4de1732a-4a9e-4560-9e35-a8a47c9e13b8" providerId="ADAL" clId="{05C04619-6CA6-4106-888F-5687BCAFE519}" dt="2023-01-12T12:24:21.481" v="846" actId="1076"/>
          <ac:spMkLst>
            <pc:docMk/>
            <pc:sldMk cId="3036919181" sldId="294"/>
            <ac:spMk id="7" creationId="{1A9437C7-9D5E-46D5-C493-0CD3A3F0DFD3}"/>
          </ac:spMkLst>
        </pc:spChg>
        <pc:spChg chg="add del mod">
          <ac:chgData name="Belal ABDOUHOU" userId="4de1732a-4a9e-4560-9e35-a8a47c9e13b8" providerId="ADAL" clId="{05C04619-6CA6-4106-888F-5687BCAFE519}" dt="2023-01-12T12:25:31.197" v="849" actId="478"/>
          <ac:spMkLst>
            <pc:docMk/>
            <pc:sldMk cId="3036919181" sldId="294"/>
            <ac:spMk id="10" creationId="{BA3D3EA4-A8A0-28A4-9404-569052705EEA}"/>
          </ac:spMkLst>
        </pc:spChg>
        <pc:spChg chg="add del mod">
          <ac:chgData name="Belal ABDOUHOU" userId="4de1732a-4a9e-4560-9e35-a8a47c9e13b8" providerId="ADAL" clId="{05C04619-6CA6-4106-888F-5687BCAFE519}" dt="2023-01-12T12:25:29.380" v="848" actId="478"/>
          <ac:spMkLst>
            <pc:docMk/>
            <pc:sldMk cId="3036919181" sldId="294"/>
            <ac:spMk id="11" creationId="{BB776EB4-7E43-47BC-F021-BB527DE9D386}"/>
          </ac:spMkLst>
        </pc:spChg>
        <pc:graphicFrameChg chg="add mod modGraphic">
          <ac:chgData name="Belal ABDOUHOU" userId="4de1732a-4a9e-4560-9e35-a8a47c9e13b8" providerId="ADAL" clId="{05C04619-6CA6-4106-888F-5687BCAFE519}" dt="2023-01-12T12:24:24.961" v="847" actId="1076"/>
          <ac:graphicFrameMkLst>
            <pc:docMk/>
            <pc:sldMk cId="3036919181" sldId="294"/>
            <ac:graphicFrameMk id="4" creationId="{7E8C6C28-6388-AF1A-FB82-4453B526E84F}"/>
          </ac:graphicFrameMkLst>
        </pc:graphicFrameChg>
        <pc:graphicFrameChg chg="del mod">
          <ac:chgData name="Belal ABDOUHOU" userId="4de1732a-4a9e-4560-9e35-a8a47c9e13b8" providerId="ADAL" clId="{05C04619-6CA6-4106-888F-5687BCAFE519}" dt="2023-01-12T11:29:30.740" v="4" actId="478"/>
          <ac:graphicFrameMkLst>
            <pc:docMk/>
            <pc:sldMk cId="3036919181" sldId="294"/>
            <ac:graphicFrameMk id="6" creationId="{D7AF6DFA-B9D5-9C33-0916-2FCDF160B3AA}"/>
          </ac:graphicFrameMkLst>
        </pc:graphicFrameChg>
        <pc:picChg chg="del">
          <ac:chgData name="Belal ABDOUHOU" userId="4de1732a-4a9e-4560-9e35-a8a47c9e13b8" providerId="ADAL" clId="{05C04619-6CA6-4106-888F-5687BCAFE519}" dt="2023-01-12T11:29:26.799" v="2" actId="478"/>
          <ac:picMkLst>
            <pc:docMk/>
            <pc:sldMk cId="3036919181" sldId="294"/>
            <ac:picMk id="5" creationId="{5B892810-3333-27F1-CB9D-E19429448B25}"/>
          </ac:picMkLst>
        </pc:picChg>
        <pc:picChg chg="del">
          <ac:chgData name="Belal ABDOUHOU" userId="4de1732a-4a9e-4560-9e35-a8a47c9e13b8" providerId="ADAL" clId="{05C04619-6CA6-4106-888F-5687BCAFE519}" dt="2023-01-12T11:29:25.993" v="1" actId="478"/>
          <ac:picMkLst>
            <pc:docMk/>
            <pc:sldMk cId="3036919181" sldId="294"/>
            <ac:picMk id="8" creationId="{7F7CD2CC-368E-49E6-213D-1E7F47E1AC86}"/>
          </ac:picMkLst>
        </pc:picChg>
        <pc:picChg chg="add mod">
          <ac:chgData name="Belal ABDOUHOU" userId="4de1732a-4a9e-4560-9e35-a8a47c9e13b8" providerId="ADAL" clId="{05C04619-6CA6-4106-888F-5687BCAFE519}" dt="2023-01-12T12:25:35.097" v="851" actId="1076"/>
          <ac:picMkLst>
            <pc:docMk/>
            <pc:sldMk cId="3036919181" sldId="294"/>
            <ac:picMk id="13" creationId="{28D9482E-59BA-F038-50A6-FEF6C7927803}"/>
          </ac:picMkLst>
        </pc:picChg>
      </pc:sldChg>
      <pc:sldChg chg="addSp delSp modSp add mod">
        <pc:chgData name="Belal ABDOUHOU" userId="4de1732a-4a9e-4560-9e35-a8a47c9e13b8" providerId="ADAL" clId="{05C04619-6CA6-4106-888F-5687BCAFE519}" dt="2023-01-13T09:45:34.194" v="1614" actId="1076"/>
        <pc:sldMkLst>
          <pc:docMk/>
          <pc:sldMk cId="2963956531" sldId="295"/>
        </pc:sldMkLst>
        <pc:spChg chg="add mod">
          <ac:chgData name="Belal ABDOUHOU" userId="4de1732a-4a9e-4560-9e35-a8a47c9e13b8" providerId="ADAL" clId="{05C04619-6CA6-4106-888F-5687BCAFE519}" dt="2023-01-12T13:10:13.132" v="1570" actId="1076"/>
          <ac:spMkLst>
            <pc:docMk/>
            <pc:sldMk cId="2963956531" sldId="295"/>
            <ac:spMk id="6" creationId="{EED82273-6B76-EF6C-6BD7-E688D9F342EF}"/>
          </ac:spMkLst>
        </pc:spChg>
        <pc:spChg chg="mod">
          <ac:chgData name="Belal ABDOUHOU" userId="4de1732a-4a9e-4560-9e35-a8a47c9e13b8" providerId="ADAL" clId="{05C04619-6CA6-4106-888F-5687BCAFE519}" dt="2023-01-13T09:45:34.194" v="1614" actId="1076"/>
          <ac:spMkLst>
            <pc:docMk/>
            <pc:sldMk cId="2963956531" sldId="295"/>
            <ac:spMk id="7" creationId="{1A9437C7-9D5E-46D5-C493-0CD3A3F0DFD3}"/>
          </ac:spMkLst>
        </pc:spChg>
        <pc:spChg chg="add del mod">
          <ac:chgData name="Belal ABDOUHOU" userId="4de1732a-4a9e-4560-9e35-a8a47c9e13b8" providerId="ADAL" clId="{05C04619-6CA6-4106-888F-5687BCAFE519}" dt="2023-01-12T12:37:15.845" v="1058"/>
          <ac:spMkLst>
            <pc:docMk/>
            <pc:sldMk cId="2963956531" sldId="295"/>
            <ac:spMk id="8" creationId="{DCF46402-0BDD-AB5B-F1CC-5D03BA963AA1}"/>
          </ac:spMkLst>
        </pc:spChg>
        <pc:spChg chg="add mod">
          <ac:chgData name="Belal ABDOUHOU" userId="4de1732a-4a9e-4560-9e35-a8a47c9e13b8" providerId="ADAL" clId="{05C04619-6CA6-4106-888F-5687BCAFE519}" dt="2023-01-12T13:10:10.581" v="1569" actId="1076"/>
          <ac:spMkLst>
            <pc:docMk/>
            <pc:sldMk cId="2963956531" sldId="295"/>
            <ac:spMk id="9" creationId="{9126FF2D-B827-FBC1-8F50-50322CE80F75}"/>
          </ac:spMkLst>
        </pc:spChg>
        <pc:spChg chg="add mod">
          <ac:chgData name="Belal ABDOUHOU" userId="4de1732a-4a9e-4560-9e35-a8a47c9e13b8" providerId="ADAL" clId="{05C04619-6CA6-4106-888F-5687BCAFE519}" dt="2023-01-12T12:42:41.006" v="1102" actId="20577"/>
          <ac:spMkLst>
            <pc:docMk/>
            <pc:sldMk cId="2963956531" sldId="295"/>
            <ac:spMk id="10" creationId="{D767CEFD-8ABC-E414-A2F4-2337090702CC}"/>
          </ac:spMkLst>
        </pc:spChg>
        <pc:spChg chg="add mod">
          <ac:chgData name="Belal ABDOUHOU" userId="4de1732a-4a9e-4560-9e35-a8a47c9e13b8" providerId="ADAL" clId="{05C04619-6CA6-4106-888F-5687BCAFE519}" dt="2023-01-12T13:09:56.014" v="1568" actId="20577"/>
          <ac:spMkLst>
            <pc:docMk/>
            <pc:sldMk cId="2963956531" sldId="295"/>
            <ac:spMk id="11" creationId="{AFFFCCF0-77F2-CF42-859F-A4C7B8AB2035}"/>
          </ac:spMkLst>
        </pc:spChg>
        <pc:graphicFrameChg chg="mod modGraphic">
          <ac:chgData name="Belal ABDOUHOU" userId="4de1732a-4a9e-4560-9e35-a8a47c9e13b8" providerId="ADAL" clId="{05C04619-6CA6-4106-888F-5687BCAFE519}" dt="2023-01-12T12:32:50.017" v="896" actId="1076"/>
          <ac:graphicFrameMkLst>
            <pc:docMk/>
            <pc:sldMk cId="2963956531" sldId="295"/>
            <ac:graphicFrameMk id="4" creationId="{7E8C6C28-6388-AF1A-FB82-4453B526E84F}"/>
          </ac:graphicFrameMkLst>
        </pc:graphicFrameChg>
        <pc:picChg chg="add mod">
          <ac:chgData name="Belal ABDOUHOU" userId="4de1732a-4a9e-4560-9e35-a8a47c9e13b8" providerId="ADAL" clId="{05C04619-6CA6-4106-888F-5687BCAFE519}" dt="2023-01-12T12:32:31.458" v="895" actId="1076"/>
          <ac:picMkLst>
            <pc:docMk/>
            <pc:sldMk cId="2963956531" sldId="295"/>
            <ac:picMk id="5" creationId="{484FAD70-0713-11A8-30A0-13B5CD37CA10}"/>
          </ac:picMkLst>
        </pc:picChg>
        <pc:picChg chg="del">
          <ac:chgData name="Belal ABDOUHOU" userId="4de1732a-4a9e-4560-9e35-a8a47c9e13b8" providerId="ADAL" clId="{05C04619-6CA6-4106-888F-5687BCAFE519}" dt="2023-01-12T12:25:52.750" v="853" actId="478"/>
          <ac:picMkLst>
            <pc:docMk/>
            <pc:sldMk cId="2963956531" sldId="295"/>
            <ac:picMk id="13" creationId="{28D9482E-59BA-F038-50A6-FEF6C7927803}"/>
          </ac:picMkLst>
        </pc:picChg>
        <pc:picChg chg="add mod">
          <ac:chgData name="Belal ABDOUHOU" userId="4de1732a-4a9e-4560-9e35-a8a47c9e13b8" providerId="ADAL" clId="{05C04619-6CA6-4106-888F-5687BCAFE519}" dt="2023-01-12T12:32:12.977" v="894" actId="1076"/>
          <ac:picMkLst>
            <pc:docMk/>
            <pc:sldMk cId="2963956531" sldId="295"/>
            <ac:picMk id="4098" creationId="{18C60382-FABC-5484-5D1B-6CF17A7CFF96}"/>
          </ac:picMkLst>
        </pc:picChg>
        <pc:picChg chg="add mod">
          <ac:chgData name="Belal ABDOUHOU" userId="4de1732a-4a9e-4560-9e35-a8a47c9e13b8" providerId="ADAL" clId="{05C04619-6CA6-4106-888F-5687BCAFE519}" dt="2023-01-12T12:32:01.608" v="893" actId="1076"/>
          <ac:picMkLst>
            <pc:docMk/>
            <pc:sldMk cId="2963956531" sldId="295"/>
            <ac:picMk id="4100" creationId="{9E810B96-A25F-63DA-575C-40C68BEE80F2}"/>
          </ac:picMkLst>
        </pc:picChg>
        <pc:picChg chg="add mod">
          <ac:chgData name="Belal ABDOUHOU" userId="4de1732a-4a9e-4560-9e35-a8a47c9e13b8" providerId="ADAL" clId="{05C04619-6CA6-4106-888F-5687BCAFE519}" dt="2023-01-12T12:31:56.528" v="892" actId="1076"/>
          <ac:picMkLst>
            <pc:docMk/>
            <pc:sldMk cId="2963956531" sldId="295"/>
            <ac:picMk id="4102" creationId="{9F15A09D-CDFA-6983-B66F-EA96F6FAC649}"/>
          </ac:picMkLst>
        </pc:picChg>
      </pc:sldChg>
      <pc:sldChg chg="addSp delSp modSp add del mod">
        <pc:chgData name="Belal ABDOUHOU" userId="4de1732a-4a9e-4560-9e35-a8a47c9e13b8" providerId="ADAL" clId="{05C04619-6CA6-4106-888F-5687BCAFE519}" dt="2023-01-12T12:33:23.391" v="902" actId="47"/>
        <pc:sldMkLst>
          <pc:docMk/>
          <pc:sldMk cId="506333772" sldId="296"/>
        </pc:sldMkLst>
        <pc:spChg chg="add del">
          <ac:chgData name="Belal ABDOUHOU" userId="4de1732a-4a9e-4560-9e35-a8a47c9e13b8" providerId="ADAL" clId="{05C04619-6CA6-4106-888F-5687BCAFE519}" dt="2023-01-12T12:26:20.172" v="858"/>
          <ac:spMkLst>
            <pc:docMk/>
            <pc:sldMk cId="506333772" sldId="296"/>
            <ac:spMk id="5" creationId="{E8EFAA7A-7418-6C1A-9679-BC76F2FCBC2A}"/>
          </ac:spMkLst>
        </pc:spChg>
        <pc:spChg chg="del">
          <ac:chgData name="Belal ABDOUHOU" userId="4de1732a-4a9e-4560-9e35-a8a47c9e13b8" providerId="ADAL" clId="{05C04619-6CA6-4106-888F-5687BCAFE519}" dt="2023-01-12T12:27:45.677" v="862" actId="478"/>
          <ac:spMkLst>
            <pc:docMk/>
            <pc:sldMk cId="506333772" sldId="296"/>
            <ac:spMk id="7" creationId="{1A9437C7-9D5E-46D5-C493-0CD3A3F0DFD3}"/>
          </ac:spMkLst>
        </pc:spChg>
        <pc:graphicFrameChg chg="mod">
          <ac:chgData name="Belal ABDOUHOU" userId="4de1732a-4a9e-4560-9e35-a8a47c9e13b8" providerId="ADAL" clId="{05C04619-6CA6-4106-888F-5687BCAFE519}" dt="2023-01-12T12:27:50.225" v="863" actId="1076"/>
          <ac:graphicFrameMkLst>
            <pc:docMk/>
            <pc:sldMk cId="506333772" sldId="296"/>
            <ac:graphicFrameMk id="4" creationId="{7E8C6C28-6388-AF1A-FB82-4453B526E84F}"/>
          </ac:graphicFrameMkLst>
        </pc:graphicFrameChg>
        <pc:picChg chg="del mod">
          <ac:chgData name="Belal ABDOUHOU" userId="4de1732a-4a9e-4560-9e35-a8a47c9e13b8" providerId="ADAL" clId="{05C04619-6CA6-4106-888F-5687BCAFE519}" dt="2023-01-12T12:33:21.582" v="901" actId="478"/>
          <ac:picMkLst>
            <pc:docMk/>
            <pc:sldMk cId="506333772" sldId="296"/>
            <ac:picMk id="13" creationId="{28D9482E-59BA-F038-50A6-FEF6C7927803}"/>
          </ac:picMkLst>
        </pc:picChg>
        <pc:picChg chg="add del mod">
          <ac:chgData name="Belal ABDOUHOU" userId="4de1732a-4a9e-4560-9e35-a8a47c9e13b8" providerId="ADAL" clId="{05C04619-6CA6-4106-888F-5687BCAFE519}" dt="2023-01-12T12:27:53.373" v="864" actId="21"/>
          <ac:picMkLst>
            <pc:docMk/>
            <pc:sldMk cId="506333772" sldId="296"/>
            <ac:picMk id="3075" creationId="{617F99DF-79A4-7F78-38B9-02A6DA8CB83D}"/>
          </ac:picMkLst>
        </pc:picChg>
      </pc:sldChg>
      <pc:sldChg chg="addSp delSp modSp add mod ord modNotesTx">
        <pc:chgData name="Belal ABDOUHOU" userId="4de1732a-4a9e-4560-9e35-a8a47c9e13b8" providerId="ADAL" clId="{05C04619-6CA6-4106-888F-5687BCAFE519}" dt="2023-01-13T09:46:10.323" v="1646" actId="1076"/>
        <pc:sldMkLst>
          <pc:docMk/>
          <pc:sldMk cId="2379676307" sldId="296"/>
        </pc:sldMkLst>
        <pc:spChg chg="add mod">
          <ac:chgData name="Belal ABDOUHOU" userId="4de1732a-4a9e-4560-9e35-a8a47c9e13b8" providerId="ADAL" clId="{05C04619-6CA6-4106-888F-5687BCAFE519}" dt="2023-01-13T09:46:10.323" v="1646" actId="1076"/>
          <ac:spMkLst>
            <pc:docMk/>
            <pc:sldMk cId="2379676307" sldId="296"/>
            <ac:spMk id="4" creationId="{E7EB93A3-000F-72E2-5929-D427A4F6F6ED}"/>
          </ac:spMkLst>
        </pc:spChg>
        <pc:spChg chg="mod">
          <ac:chgData name="Belal ABDOUHOU" userId="4de1732a-4a9e-4560-9e35-a8a47c9e13b8" providerId="ADAL" clId="{05C04619-6CA6-4106-888F-5687BCAFE519}" dt="2023-01-12T19:46:24.013" v="1584" actId="1076"/>
          <ac:spMkLst>
            <pc:docMk/>
            <pc:sldMk cId="2379676307" sldId="296"/>
            <ac:spMk id="6" creationId="{44A2DDFB-ACA9-0A58-CA06-2FF6495DB3AF}"/>
          </ac:spMkLst>
        </pc:spChg>
        <pc:picChg chg="del">
          <ac:chgData name="Belal ABDOUHOU" userId="4de1732a-4a9e-4560-9e35-a8a47c9e13b8" providerId="ADAL" clId="{05C04619-6CA6-4106-888F-5687BCAFE519}" dt="2023-01-12T19:46:16.936" v="1583" actId="478"/>
          <ac:picMkLst>
            <pc:docMk/>
            <pc:sldMk cId="2379676307" sldId="296"/>
            <ac:picMk id="8" creationId="{9ECEA63F-58A1-20EC-D5B0-16DDB7B04DCD}"/>
          </ac:picMkLst>
        </pc:picChg>
        <pc:picChg chg="del">
          <ac:chgData name="Belal ABDOUHOU" userId="4de1732a-4a9e-4560-9e35-a8a47c9e13b8" providerId="ADAL" clId="{05C04619-6CA6-4106-888F-5687BCAFE519}" dt="2023-01-12T19:46:15.701" v="1582" actId="478"/>
          <ac:picMkLst>
            <pc:docMk/>
            <pc:sldMk cId="2379676307" sldId="296"/>
            <ac:picMk id="6146" creationId="{DB9B9189-A4A8-F8E6-CE35-3DC3F2F1CBD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DB5CE-75EE-4390-A86C-F4B3E28B0F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24A186D-3381-4613-BB73-5C940A05F075}">
      <dgm:prSet phldrT="[Texte]"/>
      <dgm:spPr/>
      <dgm:t>
        <a:bodyPr/>
        <a:lstStyle/>
        <a:p>
          <a:r>
            <a:rPr lang="fr-FR" dirty="0"/>
            <a:t>Présentation du projet</a:t>
          </a:r>
        </a:p>
      </dgm:t>
    </dgm:pt>
    <dgm:pt modelId="{BE340E14-00CF-40D1-9650-FF3986898ABF}" type="parTrans" cxnId="{A9B245A0-FC49-417E-85A2-EF6CC4EC7EC6}">
      <dgm:prSet/>
      <dgm:spPr/>
      <dgm:t>
        <a:bodyPr/>
        <a:lstStyle/>
        <a:p>
          <a:endParaRPr lang="fr-FR"/>
        </a:p>
      </dgm:t>
    </dgm:pt>
    <dgm:pt modelId="{67B5A22A-22C4-4A2A-854B-91B9DAF0CCC1}" type="sibTrans" cxnId="{A9B245A0-FC49-417E-85A2-EF6CC4EC7EC6}">
      <dgm:prSet/>
      <dgm:spPr/>
      <dgm:t>
        <a:bodyPr/>
        <a:lstStyle/>
        <a:p>
          <a:endParaRPr lang="fr-FR"/>
        </a:p>
      </dgm:t>
    </dgm:pt>
    <dgm:pt modelId="{D75EB764-AB54-4043-B9C2-2673EFA0CA5F}">
      <dgm:prSet phldrT="[Texte]"/>
      <dgm:spPr/>
      <dgm:t>
        <a:bodyPr/>
        <a:lstStyle/>
        <a:p>
          <a:r>
            <a:rPr lang="fr-FR" dirty="0"/>
            <a:t>Approches non supervisées</a:t>
          </a:r>
        </a:p>
      </dgm:t>
    </dgm:pt>
    <dgm:pt modelId="{6977CEAB-3703-40D9-8FFE-E9B7B263F0D7}" type="parTrans" cxnId="{7A1DE3C8-58CC-4090-B8ED-8F5E06A16EB2}">
      <dgm:prSet/>
      <dgm:spPr/>
      <dgm:t>
        <a:bodyPr/>
        <a:lstStyle/>
        <a:p>
          <a:endParaRPr lang="fr-FR"/>
        </a:p>
      </dgm:t>
    </dgm:pt>
    <dgm:pt modelId="{7F7D4E28-81BD-4C40-B4BC-44E7D560AE29}" type="sibTrans" cxnId="{7A1DE3C8-58CC-4090-B8ED-8F5E06A16EB2}">
      <dgm:prSet/>
      <dgm:spPr/>
      <dgm:t>
        <a:bodyPr/>
        <a:lstStyle/>
        <a:p>
          <a:endParaRPr lang="fr-FR"/>
        </a:p>
      </dgm:t>
    </dgm:pt>
    <dgm:pt modelId="{1AE91FB2-9C54-4165-8600-D5FB33BB522D}">
      <dgm:prSet phldrT="[Texte]"/>
      <dgm:spPr/>
      <dgm:t>
        <a:bodyPr/>
        <a:lstStyle/>
        <a:p>
          <a:r>
            <a:rPr lang="fr-FR" dirty="0"/>
            <a:t>Approches supervisées</a:t>
          </a:r>
        </a:p>
      </dgm:t>
    </dgm:pt>
    <dgm:pt modelId="{49AD675E-1515-47FC-9F18-940D0A733B39}" type="parTrans" cxnId="{7306EA17-2F93-4A1A-AE37-FA218A6E5C89}">
      <dgm:prSet/>
      <dgm:spPr/>
      <dgm:t>
        <a:bodyPr/>
        <a:lstStyle/>
        <a:p>
          <a:endParaRPr lang="fr-FR"/>
        </a:p>
      </dgm:t>
    </dgm:pt>
    <dgm:pt modelId="{50BB31F0-1834-4D3B-9FB2-6C551138C381}" type="sibTrans" cxnId="{7306EA17-2F93-4A1A-AE37-FA218A6E5C89}">
      <dgm:prSet/>
      <dgm:spPr/>
      <dgm:t>
        <a:bodyPr/>
        <a:lstStyle/>
        <a:p>
          <a:endParaRPr lang="fr-FR"/>
        </a:p>
      </dgm:t>
    </dgm:pt>
    <dgm:pt modelId="{E835A0B2-9500-44F1-9067-CD391522C849}">
      <dgm:prSet/>
      <dgm:spPr/>
      <dgm:t>
        <a:bodyPr/>
        <a:lstStyle/>
        <a:p>
          <a:r>
            <a:rPr lang="fr-FR" dirty="0"/>
            <a:t>Présentation de la Base de Donnée</a:t>
          </a:r>
        </a:p>
      </dgm:t>
    </dgm:pt>
    <dgm:pt modelId="{34D21ED1-CBC1-4F02-BFFC-CD412ECA65B5}" type="parTrans" cxnId="{B66C90A9-9050-494C-947F-F50D7446B7A1}">
      <dgm:prSet/>
      <dgm:spPr/>
      <dgm:t>
        <a:bodyPr/>
        <a:lstStyle/>
        <a:p>
          <a:endParaRPr lang="fr-FR"/>
        </a:p>
      </dgm:t>
    </dgm:pt>
    <dgm:pt modelId="{A77954CF-E6B8-4C42-A6D3-ED364E67901A}" type="sibTrans" cxnId="{B66C90A9-9050-494C-947F-F50D7446B7A1}">
      <dgm:prSet/>
      <dgm:spPr/>
      <dgm:t>
        <a:bodyPr/>
        <a:lstStyle/>
        <a:p>
          <a:endParaRPr lang="fr-FR"/>
        </a:p>
      </dgm:t>
    </dgm:pt>
    <dgm:pt modelId="{26B2D2B3-BA00-4CD4-B19B-DACCADFB5F3D}">
      <dgm:prSet/>
      <dgm:spPr/>
      <dgm:t>
        <a:bodyPr/>
        <a:lstStyle/>
        <a:p>
          <a:r>
            <a:rPr lang="fr-FR" dirty="0"/>
            <a:t>Nettoyage des données</a:t>
          </a:r>
        </a:p>
      </dgm:t>
    </dgm:pt>
    <dgm:pt modelId="{6F0F0882-B0DB-4D68-82AB-BEBD30801F5C}" type="parTrans" cxnId="{08C9B013-7344-484D-A6FA-55BA4CE63DBD}">
      <dgm:prSet/>
      <dgm:spPr/>
      <dgm:t>
        <a:bodyPr/>
        <a:lstStyle/>
        <a:p>
          <a:endParaRPr lang="fr-FR"/>
        </a:p>
      </dgm:t>
    </dgm:pt>
    <dgm:pt modelId="{F5619D44-099C-44A7-A9D6-71C50631B02D}" type="sibTrans" cxnId="{08C9B013-7344-484D-A6FA-55BA4CE63DBD}">
      <dgm:prSet/>
      <dgm:spPr/>
      <dgm:t>
        <a:bodyPr/>
        <a:lstStyle/>
        <a:p>
          <a:endParaRPr lang="fr-FR"/>
        </a:p>
      </dgm:t>
    </dgm:pt>
    <dgm:pt modelId="{043210D8-ABCC-4CB1-AC38-20DF237B0538}">
      <dgm:prSet/>
      <dgm:spPr/>
      <dgm:t>
        <a:bodyPr/>
        <a:lstStyle/>
        <a:p>
          <a:r>
            <a:rPr lang="fr-FR" dirty="0"/>
            <a:t>Analyse des données</a:t>
          </a:r>
        </a:p>
      </dgm:t>
    </dgm:pt>
    <dgm:pt modelId="{658E2CF4-66FA-4C9D-ADCB-24932A686EAA}" type="parTrans" cxnId="{E9408B68-28E7-45F8-8635-C67EFAA802F0}">
      <dgm:prSet/>
      <dgm:spPr/>
      <dgm:t>
        <a:bodyPr/>
        <a:lstStyle/>
        <a:p>
          <a:endParaRPr lang="fr-FR"/>
        </a:p>
      </dgm:t>
    </dgm:pt>
    <dgm:pt modelId="{EC36A367-4880-436E-B305-6EAFAE7B21D8}" type="sibTrans" cxnId="{E9408B68-28E7-45F8-8635-C67EFAA802F0}">
      <dgm:prSet/>
      <dgm:spPr/>
      <dgm:t>
        <a:bodyPr/>
        <a:lstStyle/>
        <a:p>
          <a:endParaRPr lang="fr-FR"/>
        </a:p>
      </dgm:t>
    </dgm:pt>
    <dgm:pt modelId="{8AC5807D-8DFD-462F-93BE-107CA1AA2AE6}">
      <dgm:prSet/>
      <dgm:spPr/>
      <dgm:t>
        <a:bodyPr/>
        <a:lstStyle/>
        <a:p>
          <a:r>
            <a:rPr lang="fr-FR" dirty="0"/>
            <a:t>Vectorisation</a:t>
          </a:r>
        </a:p>
      </dgm:t>
    </dgm:pt>
    <dgm:pt modelId="{D627EFBA-90FD-4056-88E4-112AF2037962}" type="parTrans" cxnId="{12BAF1C1-DBB0-4483-B988-5B04B140D230}">
      <dgm:prSet/>
      <dgm:spPr/>
      <dgm:t>
        <a:bodyPr/>
        <a:lstStyle/>
        <a:p>
          <a:endParaRPr lang="fr-FR"/>
        </a:p>
      </dgm:t>
    </dgm:pt>
    <dgm:pt modelId="{64C529DE-DDF1-4808-A1B7-977FE8388A15}" type="sibTrans" cxnId="{12BAF1C1-DBB0-4483-B988-5B04B140D230}">
      <dgm:prSet/>
      <dgm:spPr/>
      <dgm:t>
        <a:bodyPr/>
        <a:lstStyle/>
        <a:p>
          <a:endParaRPr lang="fr-FR"/>
        </a:p>
      </dgm:t>
    </dgm:pt>
    <dgm:pt modelId="{0A32D54E-3B11-45DA-BB34-C07EC469721E}">
      <dgm:prSet/>
      <dgm:spPr/>
    </dgm:pt>
    <dgm:pt modelId="{A55C4F82-8B4F-4CA9-A0CB-F9AE3925A6C8}" type="parTrans" cxnId="{CA22C0E6-5B0B-4481-AFAC-E98D070311F5}">
      <dgm:prSet/>
      <dgm:spPr/>
      <dgm:t>
        <a:bodyPr/>
        <a:lstStyle/>
        <a:p>
          <a:endParaRPr lang="fr-FR"/>
        </a:p>
      </dgm:t>
    </dgm:pt>
    <dgm:pt modelId="{E3426A44-067A-461A-AE4C-438165EE7BFA}" type="sibTrans" cxnId="{CA22C0E6-5B0B-4481-AFAC-E98D070311F5}">
      <dgm:prSet/>
      <dgm:spPr/>
      <dgm:t>
        <a:bodyPr/>
        <a:lstStyle/>
        <a:p>
          <a:endParaRPr lang="fr-FR"/>
        </a:p>
      </dgm:t>
    </dgm:pt>
    <dgm:pt modelId="{314BE75D-7A76-43DA-8383-C76DECF70897}" type="pres">
      <dgm:prSet presAssocID="{323DB5CE-75EE-4390-A86C-F4B3E28B0F94}" presName="Name0" presStyleCnt="0">
        <dgm:presLayoutVars>
          <dgm:chMax val="7"/>
          <dgm:chPref val="7"/>
          <dgm:dir/>
        </dgm:presLayoutVars>
      </dgm:prSet>
      <dgm:spPr/>
    </dgm:pt>
    <dgm:pt modelId="{9DDF175A-38DB-448C-9852-0E2EFA148A2A}" type="pres">
      <dgm:prSet presAssocID="{323DB5CE-75EE-4390-A86C-F4B3E28B0F94}" presName="Name1" presStyleCnt="0"/>
      <dgm:spPr/>
    </dgm:pt>
    <dgm:pt modelId="{E32D3515-74D6-4029-87D2-43F4FCAA261A}" type="pres">
      <dgm:prSet presAssocID="{323DB5CE-75EE-4390-A86C-F4B3E28B0F94}" presName="cycle" presStyleCnt="0"/>
      <dgm:spPr/>
    </dgm:pt>
    <dgm:pt modelId="{84D5C9EB-C361-426A-AD63-8725470C6C59}" type="pres">
      <dgm:prSet presAssocID="{323DB5CE-75EE-4390-A86C-F4B3E28B0F94}" presName="srcNode" presStyleLbl="node1" presStyleIdx="0" presStyleCnt="7"/>
      <dgm:spPr/>
    </dgm:pt>
    <dgm:pt modelId="{5C97DD9A-FE4E-422E-84AB-33565C1050E3}" type="pres">
      <dgm:prSet presAssocID="{323DB5CE-75EE-4390-A86C-F4B3E28B0F94}" presName="conn" presStyleLbl="parChTrans1D2" presStyleIdx="0" presStyleCnt="1" custLinFactNeighborX="-41651" custLinFactNeighborY="3644"/>
      <dgm:spPr/>
    </dgm:pt>
    <dgm:pt modelId="{559CDD71-EC45-45EB-A94E-A065F83376D8}" type="pres">
      <dgm:prSet presAssocID="{323DB5CE-75EE-4390-A86C-F4B3E28B0F94}" presName="extraNode" presStyleLbl="node1" presStyleIdx="0" presStyleCnt="7"/>
      <dgm:spPr/>
    </dgm:pt>
    <dgm:pt modelId="{CAB398C2-A3DD-460C-A7DE-BA99B06B51AA}" type="pres">
      <dgm:prSet presAssocID="{323DB5CE-75EE-4390-A86C-F4B3E28B0F94}" presName="dstNode" presStyleLbl="node1" presStyleIdx="0" presStyleCnt="7"/>
      <dgm:spPr/>
    </dgm:pt>
    <dgm:pt modelId="{B24C48D5-6FED-441D-AD49-2A30A8B967B9}" type="pres">
      <dgm:prSet presAssocID="{824A186D-3381-4613-BB73-5C940A05F075}" presName="text_1" presStyleLbl="node1" presStyleIdx="0" presStyleCnt="7">
        <dgm:presLayoutVars>
          <dgm:bulletEnabled val="1"/>
        </dgm:presLayoutVars>
      </dgm:prSet>
      <dgm:spPr/>
    </dgm:pt>
    <dgm:pt modelId="{D4B26BE4-D52E-422D-98E7-D3C2F74694CC}" type="pres">
      <dgm:prSet presAssocID="{824A186D-3381-4613-BB73-5C940A05F075}" presName="accent_1" presStyleCnt="0"/>
      <dgm:spPr/>
    </dgm:pt>
    <dgm:pt modelId="{673B8E29-D016-4880-9029-88CEEAEC55DF}" type="pres">
      <dgm:prSet presAssocID="{824A186D-3381-4613-BB73-5C940A05F075}" presName="accentRepeatNode" presStyleLbl="solidFgAcc1" presStyleIdx="0" presStyleCnt="7"/>
      <dgm:spPr/>
    </dgm:pt>
    <dgm:pt modelId="{B2855198-B079-4B58-92A8-C0727A867D70}" type="pres">
      <dgm:prSet presAssocID="{E835A0B2-9500-44F1-9067-CD391522C849}" presName="text_2" presStyleLbl="node1" presStyleIdx="1" presStyleCnt="7">
        <dgm:presLayoutVars>
          <dgm:bulletEnabled val="1"/>
        </dgm:presLayoutVars>
      </dgm:prSet>
      <dgm:spPr/>
    </dgm:pt>
    <dgm:pt modelId="{8863DA76-7DC7-4774-B0CA-70A829E48F17}" type="pres">
      <dgm:prSet presAssocID="{E835A0B2-9500-44F1-9067-CD391522C849}" presName="accent_2" presStyleCnt="0"/>
      <dgm:spPr/>
    </dgm:pt>
    <dgm:pt modelId="{ADE0CB94-463F-4695-B494-2C5D9B270441}" type="pres">
      <dgm:prSet presAssocID="{E835A0B2-9500-44F1-9067-CD391522C849}" presName="accentRepeatNode" presStyleLbl="solidFgAcc1" presStyleIdx="1" presStyleCnt="7"/>
      <dgm:spPr/>
    </dgm:pt>
    <dgm:pt modelId="{37C453F7-DA26-43A3-A819-D91EF7B42130}" type="pres">
      <dgm:prSet presAssocID="{26B2D2B3-BA00-4CD4-B19B-DACCADFB5F3D}" presName="text_3" presStyleLbl="node1" presStyleIdx="2" presStyleCnt="7">
        <dgm:presLayoutVars>
          <dgm:bulletEnabled val="1"/>
        </dgm:presLayoutVars>
      </dgm:prSet>
      <dgm:spPr/>
    </dgm:pt>
    <dgm:pt modelId="{BF644803-99ED-4121-920E-71D6BAD0B6FD}" type="pres">
      <dgm:prSet presAssocID="{26B2D2B3-BA00-4CD4-B19B-DACCADFB5F3D}" presName="accent_3" presStyleCnt="0"/>
      <dgm:spPr/>
    </dgm:pt>
    <dgm:pt modelId="{CC790B0F-3DE7-443F-983E-5A6DFCBF3996}" type="pres">
      <dgm:prSet presAssocID="{26B2D2B3-BA00-4CD4-B19B-DACCADFB5F3D}" presName="accentRepeatNode" presStyleLbl="solidFgAcc1" presStyleIdx="2" presStyleCnt="7"/>
      <dgm:spPr/>
    </dgm:pt>
    <dgm:pt modelId="{7ADB1615-B68E-40CF-A7D5-B683ACD070EF}" type="pres">
      <dgm:prSet presAssocID="{043210D8-ABCC-4CB1-AC38-20DF237B0538}" presName="text_4" presStyleLbl="node1" presStyleIdx="3" presStyleCnt="7">
        <dgm:presLayoutVars>
          <dgm:bulletEnabled val="1"/>
        </dgm:presLayoutVars>
      </dgm:prSet>
      <dgm:spPr/>
    </dgm:pt>
    <dgm:pt modelId="{7AC2E308-D347-42D9-87F8-A877F589BC51}" type="pres">
      <dgm:prSet presAssocID="{043210D8-ABCC-4CB1-AC38-20DF237B0538}" presName="accent_4" presStyleCnt="0"/>
      <dgm:spPr/>
    </dgm:pt>
    <dgm:pt modelId="{DEF74C7E-B4E9-4CB9-8EEE-DAFA616F2C06}" type="pres">
      <dgm:prSet presAssocID="{043210D8-ABCC-4CB1-AC38-20DF237B0538}" presName="accentRepeatNode" presStyleLbl="solidFgAcc1" presStyleIdx="3" presStyleCnt="7"/>
      <dgm:spPr/>
    </dgm:pt>
    <dgm:pt modelId="{8B3A1F05-3665-466D-A61F-1A2D177464C2}" type="pres">
      <dgm:prSet presAssocID="{8AC5807D-8DFD-462F-93BE-107CA1AA2AE6}" presName="text_5" presStyleLbl="node1" presStyleIdx="4" presStyleCnt="7">
        <dgm:presLayoutVars>
          <dgm:bulletEnabled val="1"/>
        </dgm:presLayoutVars>
      </dgm:prSet>
      <dgm:spPr/>
    </dgm:pt>
    <dgm:pt modelId="{4B91C1CE-763F-435F-AD13-8A90020BB7F2}" type="pres">
      <dgm:prSet presAssocID="{8AC5807D-8DFD-462F-93BE-107CA1AA2AE6}" presName="accent_5" presStyleCnt="0"/>
      <dgm:spPr/>
    </dgm:pt>
    <dgm:pt modelId="{EB36370B-7C28-40B8-97E4-A9DA7239DEC4}" type="pres">
      <dgm:prSet presAssocID="{8AC5807D-8DFD-462F-93BE-107CA1AA2AE6}" presName="accentRepeatNode" presStyleLbl="solidFgAcc1" presStyleIdx="4" presStyleCnt="7"/>
      <dgm:spPr/>
    </dgm:pt>
    <dgm:pt modelId="{D7DBEF30-D83E-48FE-B375-A5959E4DC547}" type="pres">
      <dgm:prSet presAssocID="{D75EB764-AB54-4043-B9C2-2673EFA0CA5F}" presName="text_6" presStyleLbl="node1" presStyleIdx="5" presStyleCnt="7">
        <dgm:presLayoutVars>
          <dgm:bulletEnabled val="1"/>
        </dgm:presLayoutVars>
      </dgm:prSet>
      <dgm:spPr/>
    </dgm:pt>
    <dgm:pt modelId="{3A52E2A9-3BF0-4DA2-A2BC-EBE6E65916D3}" type="pres">
      <dgm:prSet presAssocID="{D75EB764-AB54-4043-B9C2-2673EFA0CA5F}" presName="accent_6" presStyleCnt="0"/>
      <dgm:spPr/>
    </dgm:pt>
    <dgm:pt modelId="{73487EB2-6F66-4516-A39C-0BC39BFFB417}" type="pres">
      <dgm:prSet presAssocID="{D75EB764-AB54-4043-B9C2-2673EFA0CA5F}" presName="accentRepeatNode" presStyleLbl="solidFgAcc1" presStyleIdx="5" presStyleCnt="7"/>
      <dgm:spPr/>
    </dgm:pt>
    <dgm:pt modelId="{B136C157-529F-48C5-B0EF-77CAA71B5CDD}" type="pres">
      <dgm:prSet presAssocID="{1AE91FB2-9C54-4165-8600-D5FB33BB522D}" presName="text_7" presStyleLbl="node1" presStyleIdx="6" presStyleCnt="7">
        <dgm:presLayoutVars>
          <dgm:bulletEnabled val="1"/>
        </dgm:presLayoutVars>
      </dgm:prSet>
      <dgm:spPr/>
    </dgm:pt>
    <dgm:pt modelId="{BD0CAECC-1FAC-48AC-A27D-5591F63D4A66}" type="pres">
      <dgm:prSet presAssocID="{1AE91FB2-9C54-4165-8600-D5FB33BB522D}" presName="accent_7" presStyleCnt="0"/>
      <dgm:spPr/>
    </dgm:pt>
    <dgm:pt modelId="{7219E365-C05A-4762-BD55-CE07120884ED}" type="pres">
      <dgm:prSet presAssocID="{1AE91FB2-9C54-4165-8600-D5FB33BB522D}" presName="accentRepeatNode" presStyleLbl="solidFgAcc1" presStyleIdx="6" presStyleCnt="7"/>
      <dgm:spPr/>
    </dgm:pt>
  </dgm:ptLst>
  <dgm:cxnLst>
    <dgm:cxn modelId="{08C9B013-7344-484D-A6FA-55BA4CE63DBD}" srcId="{323DB5CE-75EE-4390-A86C-F4B3E28B0F94}" destId="{26B2D2B3-BA00-4CD4-B19B-DACCADFB5F3D}" srcOrd="2" destOrd="0" parTransId="{6F0F0882-B0DB-4D68-82AB-BEBD30801F5C}" sibTransId="{F5619D44-099C-44A7-A9D6-71C50631B02D}"/>
    <dgm:cxn modelId="{7306EA17-2F93-4A1A-AE37-FA218A6E5C89}" srcId="{323DB5CE-75EE-4390-A86C-F4B3E28B0F94}" destId="{1AE91FB2-9C54-4165-8600-D5FB33BB522D}" srcOrd="6" destOrd="0" parTransId="{49AD675E-1515-47FC-9F18-940D0A733B39}" sibTransId="{50BB31F0-1834-4D3B-9FB2-6C551138C381}"/>
    <dgm:cxn modelId="{E9408B68-28E7-45F8-8635-C67EFAA802F0}" srcId="{323DB5CE-75EE-4390-A86C-F4B3E28B0F94}" destId="{043210D8-ABCC-4CB1-AC38-20DF237B0538}" srcOrd="3" destOrd="0" parTransId="{658E2CF4-66FA-4C9D-ADCB-24932A686EAA}" sibTransId="{EC36A367-4880-436E-B305-6EAFAE7B21D8}"/>
    <dgm:cxn modelId="{C9A50754-C737-4929-B31F-71111DA94529}" type="presOf" srcId="{E835A0B2-9500-44F1-9067-CD391522C849}" destId="{B2855198-B079-4B58-92A8-C0727A867D70}" srcOrd="0" destOrd="0" presId="urn:microsoft.com/office/officeart/2008/layout/VerticalCurvedList"/>
    <dgm:cxn modelId="{84D8D580-ABC8-4E25-A154-CA99484EBFE6}" type="presOf" srcId="{67B5A22A-22C4-4A2A-854B-91B9DAF0CCC1}" destId="{5C97DD9A-FE4E-422E-84AB-33565C1050E3}" srcOrd="0" destOrd="0" presId="urn:microsoft.com/office/officeart/2008/layout/VerticalCurvedList"/>
    <dgm:cxn modelId="{36BB4E89-BEB8-40A4-9482-BD72847D1FAE}" type="presOf" srcId="{26B2D2B3-BA00-4CD4-B19B-DACCADFB5F3D}" destId="{37C453F7-DA26-43A3-A819-D91EF7B42130}" srcOrd="0" destOrd="0" presId="urn:microsoft.com/office/officeart/2008/layout/VerticalCurvedList"/>
    <dgm:cxn modelId="{9D411790-EF17-446E-ADBE-FCF2706F6EBB}" type="presOf" srcId="{D75EB764-AB54-4043-B9C2-2673EFA0CA5F}" destId="{D7DBEF30-D83E-48FE-B375-A5959E4DC547}" srcOrd="0" destOrd="0" presId="urn:microsoft.com/office/officeart/2008/layout/VerticalCurvedList"/>
    <dgm:cxn modelId="{A9B245A0-FC49-417E-85A2-EF6CC4EC7EC6}" srcId="{323DB5CE-75EE-4390-A86C-F4B3E28B0F94}" destId="{824A186D-3381-4613-BB73-5C940A05F075}" srcOrd="0" destOrd="0" parTransId="{BE340E14-00CF-40D1-9650-FF3986898ABF}" sibTransId="{67B5A22A-22C4-4A2A-854B-91B9DAF0CCC1}"/>
    <dgm:cxn modelId="{B66C90A9-9050-494C-947F-F50D7446B7A1}" srcId="{323DB5CE-75EE-4390-A86C-F4B3E28B0F94}" destId="{E835A0B2-9500-44F1-9067-CD391522C849}" srcOrd="1" destOrd="0" parTransId="{34D21ED1-CBC1-4F02-BFFC-CD412ECA65B5}" sibTransId="{A77954CF-E6B8-4C42-A6D3-ED364E67901A}"/>
    <dgm:cxn modelId="{AE5878B2-0835-4F2A-B6BD-61EA3651EDDB}" type="presOf" srcId="{8AC5807D-8DFD-462F-93BE-107CA1AA2AE6}" destId="{8B3A1F05-3665-466D-A61F-1A2D177464C2}" srcOrd="0" destOrd="0" presId="urn:microsoft.com/office/officeart/2008/layout/VerticalCurvedList"/>
    <dgm:cxn modelId="{12BAF1C1-DBB0-4483-B988-5B04B140D230}" srcId="{323DB5CE-75EE-4390-A86C-F4B3E28B0F94}" destId="{8AC5807D-8DFD-462F-93BE-107CA1AA2AE6}" srcOrd="4" destOrd="0" parTransId="{D627EFBA-90FD-4056-88E4-112AF2037962}" sibTransId="{64C529DE-DDF1-4808-A1B7-977FE8388A15}"/>
    <dgm:cxn modelId="{5ABC0CC5-7F3B-4B65-B7BA-75585F6F8531}" type="presOf" srcId="{323DB5CE-75EE-4390-A86C-F4B3E28B0F94}" destId="{314BE75D-7A76-43DA-8383-C76DECF70897}" srcOrd="0" destOrd="0" presId="urn:microsoft.com/office/officeart/2008/layout/VerticalCurvedList"/>
    <dgm:cxn modelId="{7A1DE3C8-58CC-4090-B8ED-8F5E06A16EB2}" srcId="{323DB5CE-75EE-4390-A86C-F4B3E28B0F94}" destId="{D75EB764-AB54-4043-B9C2-2673EFA0CA5F}" srcOrd="5" destOrd="0" parTransId="{6977CEAB-3703-40D9-8FFE-E9B7B263F0D7}" sibTransId="{7F7D4E28-81BD-4C40-B4BC-44E7D560AE29}"/>
    <dgm:cxn modelId="{92D89DD4-8D24-4B32-858F-EF67115888B2}" type="presOf" srcId="{824A186D-3381-4613-BB73-5C940A05F075}" destId="{B24C48D5-6FED-441D-AD49-2A30A8B967B9}" srcOrd="0" destOrd="0" presId="urn:microsoft.com/office/officeart/2008/layout/VerticalCurvedList"/>
    <dgm:cxn modelId="{C67512D8-FCD7-4DE2-954B-644C342AA3E0}" type="presOf" srcId="{1AE91FB2-9C54-4165-8600-D5FB33BB522D}" destId="{B136C157-529F-48C5-B0EF-77CAA71B5CDD}" srcOrd="0" destOrd="0" presId="urn:microsoft.com/office/officeart/2008/layout/VerticalCurvedList"/>
    <dgm:cxn modelId="{37B4DADC-9855-4815-891A-1D092266ECA8}" type="presOf" srcId="{043210D8-ABCC-4CB1-AC38-20DF237B0538}" destId="{7ADB1615-B68E-40CF-A7D5-B683ACD070EF}" srcOrd="0" destOrd="0" presId="urn:microsoft.com/office/officeart/2008/layout/VerticalCurvedList"/>
    <dgm:cxn modelId="{CA22C0E6-5B0B-4481-AFAC-E98D070311F5}" srcId="{323DB5CE-75EE-4390-A86C-F4B3E28B0F94}" destId="{0A32D54E-3B11-45DA-BB34-C07EC469721E}" srcOrd="7" destOrd="0" parTransId="{A55C4F82-8B4F-4CA9-A0CB-F9AE3925A6C8}" sibTransId="{E3426A44-067A-461A-AE4C-438165EE7BFA}"/>
    <dgm:cxn modelId="{9CA660D0-E26E-408B-81D7-D155AED6EFAE}" type="presParOf" srcId="{314BE75D-7A76-43DA-8383-C76DECF70897}" destId="{9DDF175A-38DB-448C-9852-0E2EFA148A2A}" srcOrd="0" destOrd="0" presId="urn:microsoft.com/office/officeart/2008/layout/VerticalCurvedList"/>
    <dgm:cxn modelId="{215B4B69-1C8B-4126-ACB9-033F37D2096A}" type="presParOf" srcId="{9DDF175A-38DB-448C-9852-0E2EFA148A2A}" destId="{E32D3515-74D6-4029-87D2-43F4FCAA261A}" srcOrd="0" destOrd="0" presId="urn:microsoft.com/office/officeart/2008/layout/VerticalCurvedList"/>
    <dgm:cxn modelId="{263C03EF-6D26-4BC5-B8E0-CC5AB5D00DA9}" type="presParOf" srcId="{E32D3515-74D6-4029-87D2-43F4FCAA261A}" destId="{84D5C9EB-C361-426A-AD63-8725470C6C59}" srcOrd="0" destOrd="0" presId="urn:microsoft.com/office/officeart/2008/layout/VerticalCurvedList"/>
    <dgm:cxn modelId="{34248C2C-011D-44CE-B4C3-014699B8BFB2}" type="presParOf" srcId="{E32D3515-74D6-4029-87D2-43F4FCAA261A}" destId="{5C97DD9A-FE4E-422E-84AB-33565C1050E3}" srcOrd="1" destOrd="0" presId="urn:microsoft.com/office/officeart/2008/layout/VerticalCurvedList"/>
    <dgm:cxn modelId="{DB2B35D9-5B49-4D8E-AA97-34DF08DBBA77}" type="presParOf" srcId="{E32D3515-74D6-4029-87D2-43F4FCAA261A}" destId="{559CDD71-EC45-45EB-A94E-A065F83376D8}" srcOrd="2" destOrd="0" presId="urn:microsoft.com/office/officeart/2008/layout/VerticalCurvedList"/>
    <dgm:cxn modelId="{4A3AEE18-B1CB-4B75-952B-E7B9A4ABE716}" type="presParOf" srcId="{E32D3515-74D6-4029-87D2-43F4FCAA261A}" destId="{CAB398C2-A3DD-460C-A7DE-BA99B06B51AA}" srcOrd="3" destOrd="0" presId="urn:microsoft.com/office/officeart/2008/layout/VerticalCurvedList"/>
    <dgm:cxn modelId="{1EBE5E6F-BEC8-434E-B530-066C152E6144}" type="presParOf" srcId="{9DDF175A-38DB-448C-9852-0E2EFA148A2A}" destId="{B24C48D5-6FED-441D-AD49-2A30A8B967B9}" srcOrd="1" destOrd="0" presId="urn:microsoft.com/office/officeart/2008/layout/VerticalCurvedList"/>
    <dgm:cxn modelId="{4C5B5158-13A3-49E7-A85A-6A79202F8108}" type="presParOf" srcId="{9DDF175A-38DB-448C-9852-0E2EFA148A2A}" destId="{D4B26BE4-D52E-422D-98E7-D3C2F74694CC}" srcOrd="2" destOrd="0" presId="urn:microsoft.com/office/officeart/2008/layout/VerticalCurvedList"/>
    <dgm:cxn modelId="{0A878973-DCCE-4E5C-81B4-55024CE86A30}" type="presParOf" srcId="{D4B26BE4-D52E-422D-98E7-D3C2F74694CC}" destId="{673B8E29-D016-4880-9029-88CEEAEC55DF}" srcOrd="0" destOrd="0" presId="urn:microsoft.com/office/officeart/2008/layout/VerticalCurvedList"/>
    <dgm:cxn modelId="{90B04B14-F8F6-46EE-BC71-8D282179378F}" type="presParOf" srcId="{9DDF175A-38DB-448C-9852-0E2EFA148A2A}" destId="{B2855198-B079-4B58-92A8-C0727A867D70}" srcOrd="3" destOrd="0" presId="urn:microsoft.com/office/officeart/2008/layout/VerticalCurvedList"/>
    <dgm:cxn modelId="{A56040B1-0C58-4FA3-9BE4-439C2245C330}" type="presParOf" srcId="{9DDF175A-38DB-448C-9852-0E2EFA148A2A}" destId="{8863DA76-7DC7-4774-B0CA-70A829E48F17}" srcOrd="4" destOrd="0" presId="urn:microsoft.com/office/officeart/2008/layout/VerticalCurvedList"/>
    <dgm:cxn modelId="{D18064E8-F280-4FFF-A3B5-097CAD0ED051}" type="presParOf" srcId="{8863DA76-7DC7-4774-B0CA-70A829E48F17}" destId="{ADE0CB94-463F-4695-B494-2C5D9B270441}" srcOrd="0" destOrd="0" presId="urn:microsoft.com/office/officeart/2008/layout/VerticalCurvedList"/>
    <dgm:cxn modelId="{058E35B6-AFEA-4E1A-8E3D-48E72A603D6A}" type="presParOf" srcId="{9DDF175A-38DB-448C-9852-0E2EFA148A2A}" destId="{37C453F7-DA26-43A3-A819-D91EF7B42130}" srcOrd="5" destOrd="0" presId="urn:microsoft.com/office/officeart/2008/layout/VerticalCurvedList"/>
    <dgm:cxn modelId="{6B73D69D-6557-4E07-9A93-F39C2E09BAE4}" type="presParOf" srcId="{9DDF175A-38DB-448C-9852-0E2EFA148A2A}" destId="{BF644803-99ED-4121-920E-71D6BAD0B6FD}" srcOrd="6" destOrd="0" presId="urn:microsoft.com/office/officeart/2008/layout/VerticalCurvedList"/>
    <dgm:cxn modelId="{995078F7-C016-452F-9ED8-B01615E93C86}" type="presParOf" srcId="{BF644803-99ED-4121-920E-71D6BAD0B6FD}" destId="{CC790B0F-3DE7-443F-983E-5A6DFCBF3996}" srcOrd="0" destOrd="0" presId="urn:microsoft.com/office/officeart/2008/layout/VerticalCurvedList"/>
    <dgm:cxn modelId="{64C4784A-9F71-4455-A7CB-0D7A597BAA75}" type="presParOf" srcId="{9DDF175A-38DB-448C-9852-0E2EFA148A2A}" destId="{7ADB1615-B68E-40CF-A7D5-B683ACD070EF}" srcOrd="7" destOrd="0" presId="urn:microsoft.com/office/officeart/2008/layout/VerticalCurvedList"/>
    <dgm:cxn modelId="{67DD8C64-7C0A-4335-9B90-6F2D893AA5F1}" type="presParOf" srcId="{9DDF175A-38DB-448C-9852-0E2EFA148A2A}" destId="{7AC2E308-D347-42D9-87F8-A877F589BC51}" srcOrd="8" destOrd="0" presId="urn:microsoft.com/office/officeart/2008/layout/VerticalCurvedList"/>
    <dgm:cxn modelId="{DE6DB3D3-C22B-4D92-9AAF-E8B991C2F794}" type="presParOf" srcId="{7AC2E308-D347-42D9-87F8-A877F589BC51}" destId="{DEF74C7E-B4E9-4CB9-8EEE-DAFA616F2C06}" srcOrd="0" destOrd="0" presId="urn:microsoft.com/office/officeart/2008/layout/VerticalCurvedList"/>
    <dgm:cxn modelId="{DA9B52E1-B97B-4CF7-951D-4438FFF7772D}" type="presParOf" srcId="{9DDF175A-38DB-448C-9852-0E2EFA148A2A}" destId="{8B3A1F05-3665-466D-A61F-1A2D177464C2}" srcOrd="9" destOrd="0" presId="urn:microsoft.com/office/officeart/2008/layout/VerticalCurvedList"/>
    <dgm:cxn modelId="{C4651B43-34A7-4657-9665-F8FA7D36E73D}" type="presParOf" srcId="{9DDF175A-38DB-448C-9852-0E2EFA148A2A}" destId="{4B91C1CE-763F-435F-AD13-8A90020BB7F2}" srcOrd="10" destOrd="0" presId="urn:microsoft.com/office/officeart/2008/layout/VerticalCurvedList"/>
    <dgm:cxn modelId="{3DFE306D-9F27-4FE4-B567-D5C334C6BE55}" type="presParOf" srcId="{4B91C1CE-763F-435F-AD13-8A90020BB7F2}" destId="{EB36370B-7C28-40B8-97E4-A9DA7239DEC4}" srcOrd="0" destOrd="0" presId="urn:microsoft.com/office/officeart/2008/layout/VerticalCurvedList"/>
    <dgm:cxn modelId="{442E3C08-4BCC-425B-9423-EB0BA3BFF724}" type="presParOf" srcId="{9DDF175A-38DB-448C-9852-0E2EFA148A2A}" destId="{D7DBEF30-D83E-48FE-B375-A5959E4DC547}" srcOrd="11" destOrd="0" presId="urn:microsoft.com/office/officeart/2008/layout/VerticalCurvedList"/>
    <dgm:cxn modelId="{273ED14F-063F-4635-B9E9-2045EF9276EA}" type="presParOf" srcId="{9DDF175A-38DB-448C-9852-0E2EFA148A2A}" destId="{3A52E2A9-3BF0-4DA2-A2BC-EBE6E65916D3}" srcOrd="12" destOrd="0" presId="urn:microsoft.com/office/officeart/2008/layout/VerticalCurvedList"/>
    <dgm:cxn modelId="{6251F063-5ECF-4197-9B6C-4C19924BA753}" type="presParOf" srcId="{3A52E2A9-3BF0-4DA2-A2BC-EBE6E65916D3}" destId="{73487EB2-6F66-4516-A39C-0BC39BFFB417}" srcOrd="0" destOrd="0" presId="urn:microsoft.com/office/officeart/2008/layout/VerticalCurvedList"/>
    <dgm:cxn modelId="{6472117E-C3F2-45D1-8A2F-89F6D150EF04}" type="presParOf" srcId="{9DDF175A-38DB-448C-9852-0E2EFA148A2A}" destId="{B136C157-529F-48C5-B0EF-77CAA71B5CDD}" srcOrd="13" destOrd="0" presId="urn:microsoft.com/office/officeart/2008/layout/VerticalCurvedList"/>
    <dgm:cxn modelId="{2174BFEE-5F5D-4448-8171-CDF099DF134D}" type="presParOf" srcId="{9DDF175A-38DB-448C-9852-0E2EFA148A2A}" destId="{BD0CAECC-1FAC-48AC-A27D-5591F63D4A66}" srcOrd="14" destOrd="0" presId="urn:microsoft.com/office/officeart/2008/layout/VerticalCurvedList"/>
    <dgm:cxn modelId="{A26F7531-A12E-4B22-B4A1-851E71DF4631}" type="presParOf" srcId="{BD0CAECC-1FAC-48AC-A27D-5591F63D4A66}" destId="{7219E365-C05A-4762-BD55-CE07120884E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A2F29-BCEC-446C-9442-0CD6742F68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E3E25F9-6D38-465A-B98D-D2C38635DEEC}">
      <dgm:prSet phldrT="[Texte]" custT="1"/>
      <dgm:spPr/>
      <dgm:t>
        <a:bodyPr/>
        <a:lstStyle/>
        <a:p>
          <a:r>
            <a:rPr lang="fr-FR" sz="1600" b="0" i="0" dirty="0"/>
            <a:t>Développer un système de suggestion de tags pour le site</a:t>
          </a:r>
          <a:endParaRPr lang="fr-FR" sz="1600" dirty="0"/>
        </a:p>
      </dgm:t>
    </dgm:pt>
    <dgm:pt modelId="{D2A86A6D-39AA-44E1-B478-E8C839EBD08E}" type="parTrans" cxnId="{EA662D6E-C871-43B9-A0A5-733A0DAEFFEA}">
      <dgm:prSet/>
      <dgm:spPr/>
      <dgm:t>
        <a:bodyPr/>
        <a:lstStyle/>
        <a:p>
          <a:endParaRPr lang="fr-FR"/>
        </a:p>
      </dgm:t>
    </dgm:pt>
    <dgm:pt modelId="{A893373F-70A3-42C3-8807-8B40F781698E}" type="sibTrans" cxnId="{EA662D6E-C871-43B9-A0A5-733A0DAEFFEA}">
      <dgm:prSet/>
      <dgm:spPr/>
      <dgm:t>
        <a:bodyPr/>
        <a:lstStyle/>
        <a:p>
          <a:endParaRPr lang="fr-FR"/>
        </a:p>
      </dgm:t>
    </dgm:pt>
    <dgm:pt modelId="{16700F2D-5A08-488D-AD46-5249196FB716}">
      <dgm:prSet custT="1"/>
      <dgm:spPr/>
      <dgm:t>
        <a:bodyPr/>
        <a:lstStyle/>
        <a:p>
          <a:r>
            <a:rPr lang="fr-FR" sz="1600" b="0" i="0" dirty="0"/>
            <a:t>Site questions-réponses liées au développement informatique</a:t>
          </a:r>
          <a:endParaRPr lang="fr-FR" sz="1600" dirty="0"/>
        </a:p>
      </dgm:t>
    </dgm:pt>
    <dgm:pt modelId="{87742C7B-6481-4617-A0CB-1FA8013A1562}" type="parTrans" cxnId="{6DD5605C-1274-4E01-B142-31B6D5B41E89}">
      <dgm:prSet/>
      <dgm:spPr/>
      <dgm:t>
        <a:bodyPr/>
        <a:lstStyle/>
        <a:p>
          <a:endParaRPr lang="fr-FR"/>
        </a:p>
      </dgm:t>
    </dgm:pt>
    <dgm:pt modelId="{DF4BAFE7-F690-4F44-96B4-5149A4AEBF3B}" type="sibTrans" cxnId="{6DD5605C-1274-4E01-B142-31B6D5B41E89}">
      <dgm:prSet/>
      <dgm:spPr/>
      <dgm:t>
        <a:bodyPr/>
        <a:lstStyle/>
        <a:p>
          <a:endParaRPr lang="fr-FR"/>
        </a:p>
      </dgm:t>
    </dgm:pt>
    <dgm:pt modelId="{DDF048A0-D15A-4333-A3DE-3E23D895DCA3}" type="pres">
      <dgm:prSet presAssocID="{A12A2F29-BCEC-446C-9442-0CD6742F68D3}" presName="diagram" presStyleCnt="0">
        <dgm:presLayoutVars>
          <dgm:dir/>
          <dgm:resizeHandles val="exact"/>
        </dgm:presLayoutVars>
      </dgm:prSet>
      <dgm:spPr/>
    </dgm:pt>
    <dgm:pt modelId="{A1FA253D-1662-4B51-AA86-6F06EFFF5E85}" type="pres">
      <dgm:prSet presAssocID="{16700F2D-5A08-488D-AD46-5249196FB716}" presName="node" presStyleLbl="node1" presStyleIdx="0" presStyleCnt="2">
        <dgm:presLayoutVars>
          <dgm:bulletEnabled val="1"/>
        </dgm:presLayoutVars>
      </dgm:prSet>
      <dgm:spPr/>
    </dgm:pt>
    <dgm:pt modelId="{E3BBF3F9-8130-4DBA-840C-1038F6211B70}" type="pres">
      <dgm:prSet presAssocID="{DF4BAFE7-F690-4F44-96B4-5149A4AEBF3B}" presName="sibTrans" presStyleCnt="0"/>
      <dgm:spPr/>
    </dgm:pt>
    <dgm:pt modelId="{4E1ECB7B-719B-4BCE-891E-48298222BC4E}" type="pres">
      <dgm:prSet presAssocID="{1E3E25F9-6D38-465A-B98D-D2C38635DEEC}" presName="node" presStyleLbl="node1" presStyleIdx="1" presStyleCnt="2">
        <dgm:presLayoutVars>
          <dgm:bulletEnabled val="1"/>
        </dgm:presLayoutVars>
      </dgm:prSet>
      <dgm:spPr/>
    </dgm:pt>
  </dgm:ptLst>
  <dgm:cxnLst>
    <dgm:cxn modelId="{D926D23B-A0AA-4263-BBFA-D1B5D6BF2A9C}" type="presOf" srcId="{16700F2D-5A08-488D-AD46-5249196FB716}" destId="{A1FA253D-1662-4B51-AA86-6F06EFFF5E85}" srcOrd="0" destOrd="0" presId="urn:microsoft.com/office/officeart/2005/8/layout/default"/>
    <dgm:cxn modelId="{6DD5605C-1274-4E01-B142-31B6D5B41E89}" srcId="{A12A2F29-BCEC-446C-9442-0CD6742F68D3}" destId="{16700F2D-5A08-488D-AD46-5249196FB716}" srcOrd="0" destOrd="0" parTransId="{87742C7B-6481-4617-A0CB-1FA8013A1562}" sibTransId="{DF4BAFE7-F690-4F44-96B4-5149A4AEBF3B}"/>
    <dgm:cxn modelId="{05539C5C-4D67-418E-8B2A-E33DF2587059}" type="presOf" srcId="{A12A2F29-BCEC-446C-9442-0CD6742F68D3}" destId="{DDF048A0-D15A-4333-A3DE-3E23D895DCA3}" srcOrd="0" destOrd="0" presId="urn:microsoft.com/office/officeart/2005/8/layout/default"/>
    <dgm:cxn modelId="{EA662D6E-C871-43B9-A0A5-733A0DAEFFEA}" srcId="{A12A2F29-BCEC-446C-9442-0CD6742F68D3}" destId="{1E3E25F9-6D38-465A-B98D-D2C38635DEEC}" srcOrd="1" destOrd="0" parTransId="{D2A86A6D-39AA-44E1-B478-E8C839EBD08E}" sibTransId="{A893373F-70A3-42C3-8807-8B40F781698E}"/>
    <dgm:cxn modelId="{096259F8-5F67-4561-99E9-8D60C6C2CCE3}" type="presOf" srcId="{1E3E25F9-6D38-465A-B98D-D2C38635DEEC}" destId="{4E1ECB7B-719B-4BCE-891E-48298222BC4E}" srcOrd="0" destOrd="0" presId="urn:microsoft.com/office/officeart/2005/8/layout/default"/>
    <dgm:cxn modelId="{0AEDBFD5-F162-4FC4-A163-47635CEE9D84}" type="presParOf" srcId="{DDF048A0-D15A-4333-A3DE-3E23D895DCA3}" destId="{A1FA253D-1662-4B51-AA86-6F06EFFF5E85}" srcOrd="0" destOrd="0" presId="urn:microsoft.com/office/officeart/2005/8/layout/default"/>
    <dgm:cxn modelId="{3310B5F0-8848-4BEB-8C66-4E1D7955EEDB}" type="presParOf" srcId="{DDF048A0-D15A-4333-A3DE-3E23D895DCA3}" destId="{E3BBF3F9-8130-4DBA-840C-1038F6211B70}" srcOrd="1" destOrd="0" presId="urn:microsoft.com/office/officeart/2005/8/layout/default"/>
    <dgm:cxn modelId="{245582E4-8089-4479-B731-AAF0AADB13DC}" type="presParOf" srcId="{DDF048A0-D15A-4333-A3DE-3E23D895DCA3}" destId="{4E1ECB7B-719B-4BCE-891E-48298222BC4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19B07-DDD4-413C-915F-9D964EB772B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4CA60B1-32E0-4966-89AD-C7061CDB7B40}">
      <dgm:prSet phldrT="[Texte]" custT="1"/>
      <dgm:spPr/>
      <dgm:t>
        <a:bodyPr/>
        <a:lstStyle/>
        <a:p>
          <a:r>
            <a:rPr lang="fr-FR" sz="1600" dirty="0"/>
            <a:t>36 718</a:t>
          </a:r>
        </a:p>
      </dgm:t>
    </dgm:pt>
    <dgm:pt modelId="{745D1553-C90E-4CD8-AC02-802A1BBA38C5}" type="parTrans" cxnId="{E29BB00A-0927-424D-92F2-4E76DC696A78}">
      <dgm:prSet/>
      <dgm:spPr/>
      <dgm:t>
        <a:bodyPr/>
        <a:lstStyle/>
        <a:p>
          <a:endParaRPr lang="fr-FR"/>
        </a:p>
      </dgm:t>
    </dgm:pt>
    <dgm:pt modelId="{68591357-B15B-4E10-9F1B-E9ACCE004812}" type="sibTrans" cxnId="{E29BB00A-0927-424D-92F2-4E76DC696A78}">
      <dgm:prSet/>
      <dgm:spPr/>
      <dgm:t>
        <a:bodyPr/>
        <a:lstStyle/>
        <a:p>
          <a:endParaRPr lang="fr-FR"/>
        </a:p>
      </dgm:t>
    </dgm:pt>
    <dgm:pt modelId="{F16C9FCE-C8DA-4A0B-AFF5-C667559DE249}" type="pres">
      <dgm:prSet presAssocID="{86F19B07-DDD4-413C-915F-9D964EB772B3}" presName="diagram" presStyleCnt="0">
        <dgm:presLayoutVars>
          <dgm:dir/>
          <dgm:resizeHandles val="exact"/>
        </dgm:presLayoutVars>
      </dgm:prSet>
      <dgm:spPr/>
    </dgm:pt>
    <dgm:pt modelId="{EC44B593-F133-4209-BC47-8578CA766E6A}" type="pres">
      <dgm:prSet presAssocID="{74CA60B1-32E0-4966-89AD-C7061CDB7B40}" presName="node" presStyleLbl="node1" presStyleIdx="0" presStyleCnt="1">
        <dgm:presLayoutVars>
          <dgm:bulletEnabled val="1"/>
        </dgm:presLayoutVars>
      </dgm:prSet>
      <dgm:spPr/>
    </dgm:pt>
  </dgm:ptLst>
  <dgm:cxnLst>
    <dgm:cxn modelId="{E29BB00A-0927-424D-92F2-4E76DC696A78}" srcId="{86F19B07-DDD4-413C-915F-9D964EB772B3}" destId="{74CA60B1-32E0-4966-89AD-C7061CDB7B40}" srcOrd="0" destOrd="0" parTransId="{745D1553-C90E-4CD8-AC02-802A1BBA38C5}" sibTransId="{68591357-B15B-4E10-9F1B-E9ACCE004812}"/>
    <dgm:cxn modelId="{B893871E-A60E-4BEF-8BB3-625084BC2876}" type="presOf" srcId="{74CA60B1-32E0-4966-89AD-C7061CDB7B40}" destId="{EC44B593-F133-4209-BC47-8578CA766E6A}" srcOrd="0" destOrd="0" presId="urn:microsoft.com/office/officeart/2005/8/layout/default"/>
    <dgm:cxn modelId="{61E8941F-FA0D-47D8-9BA9-3B69ABE5B963}" type="presOf" srcId="{86F19B07-DDD4-413C-915F-9D964EB772B3}" destId="{F16C9FCE-C8DA-4A0B-AFF5-C667559DE249}" srcOrd="0" destOrd="0" presId="urn:microsoft.com/office/officeart/2005/8/layout/default"/>
    <dgm:cxn modelId="{0A9548FA-43DB-423D-9101-FA8BCDEF4762}" type="presParOf" srcId="{F16C9FCE-C8DA-4A0B-AFF5-C667559DE249}" destId="{EC44B593-F133-4209-BC47-8578CA766E6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484625-ABCE-4133-9719-3C8A54A739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159073B-05E6-4B3D-8151-ECD334186755}">
      <dgm:prSet phldrT="[Texte]" custT="1"/>
      <dgm:spPr/>
      <dgm:t>
        <a:bodyPr/>
        <a:lstStyle/>
        <a:p>
          <a:r>
            <a:rPr lang="fr-FR" sz="1800" dirty="0"/>
            <a:t>Création d’une nouvelle colonne : Body + </a:t>
          </a:r>
          <a:r>
            <a:rPr lang="fr-FR" sz="1800" dirty="0" err="1"/>
            <a:t>Title</a:t>
          </a:r>
          <a:endParaRPr lang="fr-FR" sz="1800" dirty="0"/>
        </a:p>
      </dgm:t>
    </dgm:pt>
    <dgm:pt modelId="{34103821-C0D6-42B1-A74A-BFCB8E3C0BBF}" type="parTrans" cxnId="{B5B87394-2B03-432F-AEAF-791FE0D1C48D}">
      <dgm:prSet/>
      <dgm:spPr/>
      <dgm:t>
        <a:bodyPr/>
        <a:lstStyle/>
        <a:p>
          <a:endParaRPr lang="fr-FR" sz="1200"/>
        </a:p>
      </dgm:t>
    </dgm:pt>
    <dgm:pt modelId="{ADED8855-8DB5-40B9-8779-7C44E10808DD}" type="sibTrans" cxnId="{B5B87394-2B03-432F-AEAF-791FE0D1C48D}">
      <dgm:prSet/>
      <dgm:spPr/>
      <dgm:t>
        <a:bodyPr/>
        <a:lstStyle/>
        <a:p>
          <a:endParaRPr lang="fr-FR" sz="1200"/>
        </a:p>
      </dgm:t>
    </dgm:pt>
    <dgm:pt modelId="{505233D6-D53B-4BC4-B2F1-9F8AE219405A}">
      <dgm:prSet phldrT="[Texte]" custT="1"/>
      <dgm:spPr/>
      <dgm:t>
        <a:bodyPr/>
        <a:lstStyle/>
        <a:p>
          <a:r>
            <a:rPr lang="fr-FR" sz="1800" dirty="0"/>
            <a:t>Enlever les balises HTML</a:t>
          </a:r>
        </a:p>
      </dgm:t>
    </dgm:pt>
    <dgm:pt modelId="{DA6BB566-D348-49AD-99F4-E9DEB7396F96}" type="parTrans" cxnId="{2E3AD5BD-E3EB-419D-947C-A86250E4410D}">
      <dgm:prSet/>
      <dgm:spPr/>
      <dgm:t>
        <a:bodyPr/>
        <a:lstStyle/>
        <a:p>
          <a:endParaRPr lang="fr-FR" sz="1200"/>
        </a:p>
      </dgm:t>
    </dgm:pt>
    <dgm:pt modelId="{D7F7AD07-833A-44A1-ABA4-1E47D869E024}" type="sibTrans" cxnId="{2E3AD5BD-E3EB-419D-947C-A86250E4410D}">
      <dgm:prSet/>
      <dgm:spPr/>
      <dgm:t>
        <a:bodyPr/>
        <a:lstStyle/>
        <a:p>
          <a:endParaRPr lang="fr-FR" sz="1200"/>
        </a:p>
      </dgm:t>
    </dgm:pt>
    <dgm:pt modelId="{3572B3F8-1D21-4665-B2F1-33AF5718BCEE}">
      <dgm:prSet phldrT="[Texte]" custT="1"/>
      <dgm:spPr/>
      <dgm:t>
        <a:bodyPr/>
        <a:lstStyle/>
        <a:p>
          <a:r>
            <a:rPr lang="fr-FR" sz="1800" dirty="0"/>
            <a:t>Enlever tous les parties inutiles du corpus </a:t>
          </a:r>
        </a:p>
      </dgm:t>
    </dgm:pt>
    <dgm:pt modelId="{82F017EE-DF7A-456F-998C-1FAF17187A82}" type="parTrans" cxnId="{4DDF3DB2-04EA-4CA1-9075-681F69E18A0F}">
      <dgm:prSet/>
      <dgm:spPr/>
      <dgm:t>
        <a:bodyPr/>
        <a:lstStyle/>
        <a:p>
          <a:endParaRPr lang="fr-FR" sz="1200"/>
        </a:p>
      </dgm:t>
    </dgm:pt>
    <dgm:pt modelId="{EC8D7D31-C855-484A-8762-00ADD2C3A654}" type="sibTrans" cxnId="{4DDF3DB2-04EA-4CA1-9075-681F69E18A0F}">
      <dgm:prSet/>
      <dgm:spPr/>
      <dgm:t>
        <a:bodyPr/>
        <a:lstStyle/>
        <a:p>
          <a:endParaRPr lang="fr-FR" sz="1200"/>
        </a:p>
      </dgm:t>
    </dgm:pt>
    <dgm:pt modelId="{A9E06CA1-C7C6-4BC7-9E8E-0084A42BA960}">
      <dgm:prSet custT="1"/>
      <dgm:spPr/>
      <dgm:t>
        <a:bodyPr/>
        <a:lstStyle/>
        <a:p>
          <a:r>
            <a:rPr lang="fr-FR" sz="1800" dirty="0"/>
            <a:t>Enlever la ponctuation</a:t>
          </a:r>
        </a:p>
      </dgm:t>
    </dgm:pt>
    <dgm:pt modelId="{105B2B89-78FF-450A-BA39-E54B6DDEBD93}" type="parTrans" cxnId="{7AD6D245-321C-440C-B140-DD2E38CE62E4}">
      <dgm:prSet/>
      <dgm:spPr/>
      <dgm:t>
        <a:bodyPr/>
        <a:lstStyle/>
        <a:p>
          <a:endParaRPr lang="fr-FR"/>
        </a:p>
      </dgm:t>
    </dgm:pt>
    <dgm:pt modelId="{F6E7B492-1A89-4B76-A504-0C90DB0121E5}" type="sibTrans" cxnId="{7AD6D245-321C-440C-B140-DD2E38CE62E4}">
      <dgm:prSet/>
      <dgm:spPr/>
      <dgm:t>
        <a:bodyPr/>
        <a:lstStyle/>
        <a:p>
          <a:endParaRPr lang="fr-FR"/>
        </a:p>
      </dgm:t>
    </dgm:pt>
    <dgm:pt modelId="{88CA29EA-3473-450B-B247-AFE26C3F0689}">
      <dgm:prSet custT="1"/>
      <dgm:spPr/>
      <dgm:t>
        <a:bodyPr/>
        <a:lstStyle/>
        <a:p>
          <a:r>
            <a:rPr lang="fr-FR" sz="1800" dirty="0"/>
            <a:t>Lemmatiser le texte </a:t>
          </a:r>
        </a:p>
      </dgm:t>
    </dgm:pt>
    <dgm:pt modelId="{9C017023-AE15-499D-924C-A7ED9A28D7C6}" type="parTrans" cxnId="{6F4DD520-D06B-42F9-AF1C-D8DC3018AB9D}">
      <dgm:prSet/>
      <dgm:spPr/>
      <dgm:t>
        <a:bodyPr/>
        <a:lstStyle/>
        <a:p>
          <a:endParaRPr lang="fr-FR"/>
        </a:p>
      </dgm:t>
    </dgm:pt>
    <dgm:pt modelId="{457D5FDA-6DBF-4D43-9FF6-8C8FABEC4A8F}" type="sibTrans" cxnId="{6F4DD520-D06B-42F9-AF1C-D8DC3018AB9D}">
      <dgm:prSet/>
      <dgm:spPr/>
      <dgm:t>
        <a:bodyPr/>
        <a:lstStyle/>
        <a:p>
          <a:endParaRPr lang="fr-FR"/>
        </a:p>
      </dgm:t>
    </dgm:pt>
    <dgm:pt modelId="{7E2FB753-CFD1-4282-8B16-07CD536C17EC}" type="pres">
      <dgm:prSet presAssocID="{28484625-ABCE-4133-9719-3C8A54A7396C}" presName="Name0" presStyleCnt="0">
        <dgm:presLayoutVars>
          <dgm:dir/>
          <dgm:resizeHandles val="exact"/>
        </dgm:presLayoutVars>
      </dgm:prSet>
      <dgm:spPr/>
    </dgm:pt>
    <dgm:pt modelId="{E0D9F3D9-9093-427C-A8B1-5193B8481BA5}" type="pres">
      <dgm:prSet presAssocID="{E159073B-05E6-4B3D-8151-ECD334186755}" presName="node" presStyleLbl="node1" presStyleIdx="0" presStyleCnt="5">
        <dgm:presLayoutVars>
          <dgm:bulletEnabled val="1"/>
        </dgm:presLayoutVars>
      </dgm:prSet>
      <dgm:spPr/>
    </dgm:pt>
    <dgm:pt modelId="{61A2C362-52FD-4E55-AC21-BE4FDC7AB7F8}" type="pres">
      <dgm:prSet presAssocID="{ADED8855-8DB5-40B9-8779-7C44E10808DD}" presName="sibTrans" presStyleCnt="0"/>
      <dgm:spPr/>
    </dgm:pt>
    <dgm:pt modelId="{C155158F-4384-4F12-92F1-699167891640}" type="pres">
      <dgm:prSet presAssocID="{505233D6-D53B-4BC4-B2F1-9F8AE219405A}" presName="node" presStyleLbl="node1" presStyleIdx="1" presStyleCnt="5">
        <dgm:presLayoutVars>
          <dgm:bulletEnabled val="1"/>
        </dgm:presLayoutVars>
      </dgm:prSet>
      <dgm:spPr/>
    </dgm:pt>
    <dgm:pt modelId="{C4E224DF-EF2B-4BD3-A6DD-3D8B96FF6A51}" type="pres">
      <dgm:prSet presAssocID="{D7F7AD07-833A-44A1-ABA4-1E47D869E024}" presName="sibTrans" presStyleCnt="0"/>
      <dgm:spPr/>
    </dgm:pt>
    <dgm:pt modelId="{D4A33E22-D863-4C05-8EBB-F06E0090212C}" type="pres">
      <dgm:prSet presAssocID="{3572B3F8-1D21-4665-B2F1-33AF5718BCEE}" presName="node" presStyleLbl="node1" presStyleIdx="2" presStyleCnt="5">
        <dgm:presLayoutVars>
          <dgm:bulletEnabled val="1"/>
        </dgm:presLayoutVars>
      </dgm:prSet>
      <dgm:spPr/>
    </dgm:pt>
    <dgm:pt modelId="{A2BB35A9-0737-456E-9632-C973E7D95269}" type="pres">
      <dgm:prSet presAssocID="{EC8D7D31-C855-484A-8762-00ADD2C3A654}" presName="sibTrans" presStyleCnt="0"/>
      <dgm:spPr/>
    </dgm:pt>
    <dgm:pt modelId="{229CCBDF-E850-47B7-8704-7992698C0FF7}" type="pres">
      <dgm:prSet presAssocID="{A9E06CA1-C7C6-4BC7-9E8E-0084A42BA960}" presName="node" presStyleLbl="node1" presStyleIdx="3" presStyleCnt="5">
        <dgm:presLayoutVars>
          <dgm:bulletEnabled val="1"/>
        </dgm:presLayoutVars>
      </dgm:prSet>
      <dgm:spPr/>
    </dgm:pt>
    <dgm:pt modelId="{48D5F142-BB0D-4A29-92AB-DE9D43E34FDB}" type="pres">
      <dgm:prSet presAssocID="{F6E7B492-1A89-4B76-A504-0C90DB0121E5}" presName="sibTrans" presStyleCnt="0"/>
      <dgm:spPr/>
    </dgm:pt>
    <dgm:pt modelId="{99B3D9F2-585F-4E5F-B28E-9D0E04C1DBB7}" type="pres">
      <dgm:prSet presAssocID="{88CA29EA-3473-450B-B247-AFE26C3F0689}" presName="node" presStyleLbl="node1" presStyleIdx="4" presStyleCnt="5">
        <dgm:presLayoutVars>
          <dgm:bulletEnabled val="1"/>
        </dgm:presLayoutVars>
      </dgm:prSet>
      <dgm:spPr/>
    </dgm:pt>
  </dgm:ptLst>
  <dgm:cxnLst>
    <dgm:cxn modelId="{C6E12518-A6D9-42E5-8FAF-A8A48FD04D23}" type="presOf" srcId="{3572B3F8-1D21-4665-B2F1-33AF5718BCEE}" destId="{D4A33E22-D863-4C05-8EBB-F06E0090212C}" srcOrd="0" destOrd="0" presId="urn:microsoft.com/office/officeart/2005/8/layout/hList6"/>
    <dgm:cxn modelId="{6F4DD520-D06B-42F9-AF1C-D8DC3018AB9D}" srcId="{28484625-ABCE-4133-9719-3C8A54A7396C}" destId="{88CA29EA-3473-450B-B247-AFE26C3F0689}" srcOrd="4" destOrd="0" parTransId="{9C017023-AE15-499D-924C-A7ED9A28D7C6}" sibTransId="{457D5FDA-6DBF-4D43-9FF6-8C8FABEC4A8F}"/>
    <dgm:cxn modelId="{FAFBD637-EDDE-4BFC-ADF5-875686CD1B1B}" type="presOf" srcId="{505233D6-D53B-4BC4-B2F1-9F8AE219405A}" destId="{C155158F-4384-4F12-92F1-699167891640}" srcOrd="0" destOrd="0" presId="urn:microsoft.com/office/officeart/2005/8/layout/hList6"/>
    <dgm:cxn modelId="{D156A05C-EFEC-4B2F-9C0C-800E199A3974}" type="presOf" srcId="{88CA29EA-3473-450B-B247-AFE26C3F0689}" destId="{99B3D9F2-585F-4E5F-B28E-9D0E04C1DBB7}" srcOrd="0" destOrd="0" presId="urn:microsoft.com/office/officeart/2005/8/layout/hList6"/>
    <dgm:cxn modelId="{7AD6D245-321C-440C-B140-DD2E38CE62E4}" srcId="{28484625-ABCE-4133-9719-3C8A54A7396C}" destId="{A9E06CA1-C7C6-4BC7-9E8E-0084A42BA960}" srcOrd="3" destOrd="0" parTransId="{105B2B89-78FF-450A-BA39-E54B6DDEBD93}" sibTransId="{F6E7B492-1A89-4B76-A504-0C90DB0121E5}"/>
    <dgm:cxn modelId="{35D3DF74-DF40-4B2A-9F1A-E9B4798D024F}" type="presOf" srcId="{28484625-ABCE-4133-9719-3C8A54A7396C}" destId="{7E2FB753-CFD1-4282-8B16-07CD536C17EC}" srcOrd="0" destOrd="0" presId="urn:microsoft.com/office/officeart/2005/8/layout/hList6"/>
    <dgm:cxn modelId="{EF661858-5BA6-49CD-8EB9-5F4FA6CC6023}" type="presOf" srcId="{A9E06CA1-C7C6-4BC7-9E8E-0084A42BA960}" destId="{229CCBDF-E850-47B7-8704-7992698C0FF7}" srcOrd="0" destOrd="0" presId="urn:microsoft.com/office/officeart/2005/8/layout/hList6"/>
    <dgm:cxn modelId="{8EACEC86-7D35-4E23-8599-3381FD7E01F7}" type="presOf" srcId="{E159073B-05E6-4B3D-8151-ECD334186755}" destId="{E0D9F3D9-9093-427C-A8B1-5193B8481BA5}" srcOrd="0" destOrd="0" presId="urn:microsoft.com/office/officeart/2005/8/layout/hList6"/>
    <dgm:cxn modelId="{B5B87394-2B03-432F-AEAF-791FE0D1C48D}" srcId="{28484625-ABCE-4133-9719-3C8A54A7396C}" destId="{E159073B-05E6-4B3D-8151-ECD334186755}" srcOrd="0" destOrd="0" parTransId="{34103821-C0D6-42B1-A74A-BFCB8E3C0BBF}" sibTransId="{ADED8855-8DB5-40B9-8779-7C44E10808DD}"/>
    <dgm:cxn modelId="{4DDF3DB2-04EA-4CA1-9075-681F69E18A0F}" srcId="{28484625-ABCE-4133-9719-3C8A54A7396C}" destId="{3572B3F8-1D21-4665-B2F1-33AF5718BCEE}" srcOrd="2" destOrd="0" parTransId="{82F017EE-DF7A-456F-998C-1FAF17187A82}" sibTransId="{EC8D7D31-C855-484A-8762-00ADD2C3A654}"/>
    <dgm:cxn modelId="{2E3AD5BD-E3EB-419D-947C-A86250E4410D}" srcId="{28484625-ABCE-4133-9719-3C8A54A7396C}" destId="{505233D6-D53B-4BC4-B2F1-9F8AE219405A}" srcOrd="1" destOrd="0" parTransId="{DA6BB566-D348-49AD-99F4-E9DEB7396F96}" sibTransId="{D7F7AD07-833A-44A1-ABA4-1E47D869E024}"/>
    <dgm:cxn modelId="{8C2D7F4B-F962-4570-85F8-621E3C61F325}" type="presParOf" srcId="{7E2FB753-CFD1-4282-8B16-07CD536C17EC}" destId="{E0D9F3D9-9093-427C-A8B1-5193B8481BA5}" srcOrd="0" destOrd="0" presId="urn:microsoft.com/office/officeart/2005/8/layout/hList6"/>
    <dgm:cxn modelId="{78823E29-125C-40FF-80AE-1ACB85BD63A1}" type="presParOf" srcId="{7E2FB753-CFD1-4282-8B16-07CD536C17EC}" destId="{61A2C362-52FD-4E55-AC21-BE4FDC7AB7F8}" srcOrd="1" destOrd="0" presId="urn:microsoft.com/office/officeart/2005/8/layout/hList6"/>
    <dgm:cxn modelId="{71A0FBE8-3C40-4972-B8CA-28BEC8FBBC22}" type="presParOf" srcId="{7E2FB753-CFD1-4282-8B16-07CD536C17EC}" destId="{C155158F-4384-4F12-92F1-699167891640}" srcOrd="2" destOrd="0" presId="urn:microsoft.com/office/officeart/2005/8/layout/hList6"/>
    <dgm:cxn modelId="{C2791702-A2E9-4D89-8F54-BF142D1C5C3F}" type="presParOf" srcId="{7E2FB753-CFD1-4282-8B16-07CD536C17EC}" destId="{C4E224DF-EF2B-4BD3-A6DD-3D8B96FF6A51}" srcOrd="3" destOrd="0" presId="urn:microsoft.com/office/officeart/2005/8/layout/hList6"/>
    <dgm:cxn modelId="{AC75D577-3D2E-4FD0-AB83-D9F7DBAF14DB}" type="presParOf" srcId="{7E2FB753-CFD1-4282-8B16-07CD536C17EC}" destId="{D4A33E22-D863-4C05-8EBB-F06E0090212C}" srcOrd="4" destOrd="0" presId="urn:microsoft.com/office/officeart/2005/8/layout/hList6"/>
    <dgm:cxn modelId="{C45CA0F3-BB31-4B7E-93C2-67091C0CF80D}" type="presParOf" srcId="{7E2FB753-CFD1-4282-8B16-07CD536C17EC}" destId="{A2BB35A9-0737-456E-9632-C973E7D95269}" srcOrd="5" destOrd="0" presId="urn:microsoft.com/office/officeart/2005/8/layout/hList6"/>
    <dgm:cxn modelId="{66A15E4A-37A3-45BB-83E4-CB8FA226A953}" type="presParOf" srcId="{7E2FB753-CFD1-4282-8B16-07CD536C17EC}" destId="{229CCBDF-E850-47B7-8704-7992698C0FF7}" srcOrd="6" destOrd="0" presId="urn:microsoft.com/office/officeart/2005/8/layout/hList6"/>
    <dgm:cxn modelId="{76716AC8-77F5-4FCE-A76B-760CD58B6136}" type="presParOf" srcId="{7E2FB753-CFD1-4282-8B16-07CD536C17EC}" destId="{48D5F142-BB0D-4A29-92AB-DE9D43E34FDB}" srcOrd="7" destOrd="0" presId="urn:microsoft.com/office/officeart/2005/8/layout/hList6"/>
    <dgm:cxn modelId="{2D71405D-C464-45CB-8D5F-3CEA09277A4E}" type="presParOf" srcId="{7E2FB753-CFD1-4282-8B16-07CD536C17EC}" destId="{99B3D9F2-585F-4E5F-B28E-9D0E04C1DBB7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7DD9A-FE4E-422E-84AB-33565C1050E3}">
      <dsp:nvSpPr>
        <dsp:cNvPr id="0" name=""/>
        <dsp:cNvSpPr/>
      </dsp:nvSpPr>
      <dsp:spPr>
        <a:xfrm>
          <a:off x="-5533154" y="-607386"/>
          <a:ext cx="6591588" cy="6591588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48D5-6FED-441D-AD49-2A30A8B967B9}">
      <dsp:nvSpPr>
        <dsp:cNvPr id="0" name=""/>
        <dsp:cNvSpPr/>
      </dsp:nvSpPr>
      <dsp:spPr>
        <a:xfrm>
          <a:off x="343483" y="222591"/>
          <a:ext cx="10255091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Présentation du projet</a:t>
          </a:r>
        </a:p>
      </dsp:txBody>
      <dsp:txXfrm>
        <a:off x="343483" y="222591"/>
        <a:ext cx="10255091" cy="444986"/>
      </dsp:txXfrm>
    </dsp:sp>
    <dsp:sp modelId="{673B8E29-D016-4880-9029-88CEEAEC55DF}">
      <dsp:nvSpPr>
        <dsp:cNvPr id="0" name=""/>
        <dsp:cNvSpPr/>
      </dsp:nvSpPr>
      <dsp:spPr>
        <a:xfrm>
          <a:off x="65367" y="166967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55198-B079-4B58-92A8-C0727A867D70}">
      <dsp:nvSpPr>
        <dsp:cNvPr id="0" name=""/>
        <dsp:cNvSpPr/>
      </dsp:nvSpPr>
      <dsp:spPr>
        <a:xfrm>
          <a:off x="746459" y="890462"/>
          <a:ext cx="9852116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Présentation de la Base de Donnée</a:t>
          </a:r>
        </a:p>
      </dsp:txBody>
      <dsp:txXfrm>
        <a:off x="746459" y="890462"/>
        <a:ext cx="9852116" cy="444986"/>
      </dsp:txXfrm>
    </dsp:sp>
    <dsp:sp modelId="{ADE0CB94-463F-4695-B494-2C5D9B270441}">
      <dsp:nvSpPr>
        <dsp:cNvPr id="0" name=""/>
        <dsp:cNvSpPr/>
      </dsp:nvSpPr>
      <dsp:spPr>
        <a:xfrm>
          <a:off x="468342" y="834839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453F7-DA26-43A3-A819-D91EF7B42130}">
      <dsp:nvSpPr>
        <dsp:cNvPr id="0" name=""/>
        <dsp:cNvSpPr/>
      </dsp:nvSpPr>
      <dsp:spPr>
        <a:xfrm>
          <a:off x="967287" y="1557844"/>
          <a:ext cx="9631288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Nettoyage des données</a:t>
          </a:r>
        </a:p>
      </dsp:txBody>
      <dsp:txXfrm>
        <a:off x="967287" y="1557844"/>
        <a:ext cx="9631288" cy="444986"/>
      </dsp:txXfrm>
    </dsp:sp>
    <dsp:sp modelId="{CC790B0F-3DE7-443F-983E-5A6DFCBF3996}">
      <dsp:nvSpPr>
        <dsp:cNvPr id="0" name=""/>
        <dsp:cNvSpPr/>
      </dsp:nvSpPr>
      <dsp:spPr>
        <a:xfrm>
          <a:off x="689171" y="1502221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B1615-B68E-40CF-A7D5-B683ACD070EF}">
      <dsp:nvSpPr>
        <dsp:cNvPr id="0" name=""/>
        <dsp:cNvSpPr/>
      </dsp:nvSpPr>
      <dsp:spPr>
        <a:xfrm>
          <a:off x="1037796" y="2225716"/>
          <a:ext cx="9560779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Analyse des données</a:t>
          </a:r>
        </a:p>
      </dsp:txBody>
      <dsp:txXfrm>
        <a:off x="1037796" y="2225716"/>
        <a:ext cx="9560779" cy="444986"/>
      </dsp:txXfrm>
    </dsp:sp>
    <dsp:sp modelId="{DEF74C7E-B4E9-4CB9-8EEE-DAFA616F2C06}">
      <dsp:nvSpPr>
        <dsp:cNvPr id="0" name=""/>
        <dsp:cNvSpPr/>
      </dsp:nvSpPr>
      <dsp:spPr>
        <a:xfrm>
          <a:off x="759679" y="2170093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A1F05-3665-466D-A61F-1A2D177464C2}">
      <dsp:nvSpPr>
        <dsp:cNvPr id="0" name=""/>
        <dsp:cNvSpPr/>
      </dsp:nvSpPr>
      <dsp:spPr>
        <a:xfrm>
          <a:off x="967287" y="2893588"/>
          <a:ext cx="9631288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Vectorisation</a:t>
          </a:r>
        </a:p>
      </dsp:txBody>
      <dsp:txXfrm>
        <a:off x="967287" y="2893588"/>
        <a:ext cx="9631288" cy="444986"/>
      </dsp:txXfrm>
    </dsp:sp>
    <dsp:sp modelId="{EB36370B-7C28-40B8-97E4-A9DA7239DEC4}">
      <dsp:nvSpPr>
        <dsp:cNvPr id="0" name=""/>
        <dsp:cNvSpPr/>
      </dsp:nvSpPr>
      <dsp:spPr>
        <a:xfrm>
          <a:off x="689171" y="2837965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BEF30-D83E-48FE-B375-A5959E4DC547}">
      <dsp:nvSpPr>
        <dsp:cNvPr id="0" name=""/>
        <dsp:cNvSpPr/>
      </dsp:nvSpPr>
      <dsp:spPr>
        <a:xfrm>
          <a:off x="746459" y="3560970"/>
          <a:ext cx="9852116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Approches non supervisées</a:t>
          </a:r>
        </a:p>
      </dsp:txBody>
      <dsp:txXfrm>
        <a:off x="746459" y="3560970"/>
        <a:ext cx="9852116" cy="444986"/>
      </dsp:txXfrm>
    </dsp:sp>
    <dsp:sp modelId="{73487EB2-6F66-4516-A39C-0BC39BFFB417}">
      <dsp:nvSpPr>
        <dsp:cNvPr id="0" name=""/>
        <dsp:cNvSpPr/>
      </dsp:nvSpPr>
      <dsp:spPr>
        <a:xfrm>
          <a:off x="468342" y="3505347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6C157-529F-48C5-B0EF-77CAA71B5CDD}">
      <dsp:nvSpPr>
        <dsp:cNvPr id="0" name=""/>
        <dsp:cNvSpPr/>
      </dsp:nvSpPr>
      <dsp:spPr>
        <a:xfrm>
          <a:off x="343483" y="4228842"/>
          <a:ext cx="10255091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Approches supervisées</a:t>
          </a:r>
        </a:p>
      </dsp:txBody>
      <dsp:txXfrm>
        <a:off x="343483" y="4228842"/>
        <a:ext cx="10255091" cy="444986"/>
      </dsp:txXfrm>
    </dsp:sp>
    <dsp:sp modelId="{7219E365-C05A-4762-BD55-CE07120884ED}">
      <dsp:nvSpPr>
        <dsp:cNvPr id="0" name=""/>
        <dsp:cNvSpPr/>
      </dsp:nvSpPr>
      <dsp:spPr>
        <a:xfrm>
          <a:off x="65367" y="4173218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A253D-1662-4B51-AA86-6F06EFFF5E85}">
      <dsp:nvSpPr>
        <dsp:cNvPr id="0" name=""/>
        <dsp:cNvSpPr/>
      </dsp:nvSpPr>
      <dsp:spPr>
        <a:xfrm>
          <a:off x="708658" y="1643"/>
          <a:ext cx="2753178" cy="1651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Site questions-réponses liées au développement informatique</a:t>
          </a:r>
          <a:endParaRPr lang="fr-FR" sz="1600" kern="1200" dirty="0"/>
        </a:p>
      </dsp:txBody>
      <dsp:txXfrm>
        <a:off x="708658" y="1643"/>
        <a:ext cx="2753178" cy="1651907"/>
      </dsp:txXfrm>
    </dsp:sp>
    <dsp:sp modelId="{4E1ECB7B-719B-4BCE-891E-48298222BC4E}">
      <dsp:nvSpPr>
        <dsp:cNvPr id="0" name=""/>
        <dsp:cNvSpPr/>
      </dsp:nvSpPr>
      <dsp:spPr>
        <a:xfrm>
          <a:off x="708658" y="1928868"/>
          <a:ext cx="2753178" cy="1651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Développer un système de suggestion de tags pour le site</a:t>
          </a:r>
          <a:endParaRPr lang="fr-FR" sz="1600" kern="1200" dirty="0"/>
        </a:p>
      </dsp:txBody>
      <dsp:txXfrm>
        <a:off x="708658" y="1928868"/>
        <a:ext cx="2753178" cy="16519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4B593-F133-4209-BC47-8578CA766E6A}">
      <dsp:nvSpPr>
        <dsp:cNvPr id="0" name=""/>
        <dsp:cNvSpPr/>
      </dsp:nvSpPr>
      <dsp:spPr>
        <a:xfrm>
          <a:off x="0" y="403256"/>
          <a:ext cx="1195942" cy="717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36 718</a:t>
          </a:r>
        </a:p>
      </dsp:txBody>
      <dsp:txXfrm>
        <a:off x="0" y="403256"/>
        <a:ext cx="1195942" cy="717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9F3D9-9093-427C-A8B1-5193B8481BA5}">
      <dsp:nvSpPr>
        <dsp:cNvPr id="0" name=""/>
        <dsp:cNvSpPr/>
      </dsp:nvSpPr>
      <dsp:spPr>
        <a:xfrm rot="16200000">
          <a:off x="469301" y="-463187"/>
          <a:ext cx="1218966" cy="21453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Création d’une nouvelle colonne : Body + </a:t>
          </a:r>
          <a:r>
            <a:rPr lang="fr-FR" sz="1800" kern="1200" dirty="0" err="1"/>
            <a:t>Title</a:t>
          </a:r>
          <a:endParaRPr lang="fr-FR" sz="1800" kern="1200" dirty="0"/>
        </a:p>
      </dsp:txBody>
      <dsp:txXfrm rot="5400000">
        <a:off x="6114" y="243793"/>
        <a:ext cx="2145341" cy="731380"/>
      </dsp:txXfrm>
    </dsp:sp>
    <dsp:sp modelId="{C155158F-4384-4F12-92F1-699167891640}">
      <dsp:nvSpPr>
        <dsp:cNvPr id="0" name=""/>
        <dsp:cNvSpPr/>
      </dsp:nvSpPr>
      <dsp:spPr>
        <a:xfrm rot="16200000">
          <a:off x="2775542" y="-463187"/>
          <a:ext cx="1218966" cy="21453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Enlever les balises HTML</a:t>
          </a:r>
        </a:p>
      </dsp:txBody>
      <dsp:txXfrm rot="5400000">
        <a:off x="2312355" y="243793"/>
        <a:ext cx="2145341" cy="731380"/>
      </dsp:txXfrm>
    </dsp:sp>
    <dsp:sp modelId="{D4A33E22-D863-4C05-8EBB-F06E0090212C}">
      <dsp:nvSpPr>
        <dsp:cNvPr id="0" name=""/>
        <dsp:cNvSpPr/>
      </dsp:nvSpPr>
      <dsp:spPr>
        <a:xfrm rot="16200000">
          <a:off x="5081784" y="-463187"/>
          <a:ext cx="1218966" cy="21453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Enlever tous les parties inutiles du corpus </a:t>
          </a:r>
        </a:p>
      </dsp:txBody>
      <dsp:txXfrm rot="5400000">
        <a:off x="4618597" y="243793"/>
        <a:ext cx="2145341" cy="731380"/>
      </dsp:txXfrm>
    </dsp:sp>
    <dsp:sp modelId="{229CCBDF-E850-47B7-8704-7992698C0FF7}">
      <dsp:nvSpPr>
        <dsp:cNvPr id="0" name=""/>
        <dsp:cNvSpPr/>
      </dsp:nvSpPr>
      <dsp:spPr>
        <a:xfrm rot="16200000">
          <a:off x="7388026" y="-463187"/>
          <a:ext cx="1218966" cy="21453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Enlever la ponctuation</a:t>
          </a:r>
        </a:p>
      </dsp:txBody>
      <dsp:txXfrm rot="5400000">
        <a:off x="6924839" y="243793"/>
        <a:ext cx="2145341" cy="731380"/>
      </dsp:txXfrm>
    </dsp:sp>
    <dsp:sp modelId="{99B3D9F2-585F-4E5F-B28E-9D0E04C1DBB7}">
      <dsp:nvSpPr>
        <dsp:cNvPr id="0" name=""/>
        <dsp:cNvSpPr/>
      </dsp:nvSpPr>
      <dsp:spPr>
        <a:xfrm rot="16200000">
          <a:off x="9694267" y="-463187"/>
          <a:ext cx="1218966" cy="21453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Lemmatiser le texte </a:t>
          </a:r>
        </a:p>
      </dsp:txBody>
      <dsp:txXfrm rot="5400000">
        <a:off x="9231080" y="243793"/>
        <a:ext cx="2145341" cy="731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17/01/2023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17/01/2023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4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442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40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92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49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37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0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41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50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C062F6-048D-43E1-9421-310A959C2460}" type="datetime1">
              <a:rPr lang="fr-FR" noProof="0" smtClean="0"/>
              <a:t>17/01/2023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00B85E-6377-463E-8BAF-21D07E5C1BDA}" type="datetime1">
              <a:rPr lang="fr-FR" noProof="0" smtClean="0"/>
              <a:t>17/01/2023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2AAF351-2C30-4D6C-B7DE-96577B0251FC}" type="datetime1">
              <a:rPr lang="fr-FR" noProof="0" smtClean="0"/>
              <a:t>17/01/2023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74C58-CBD0-4144-9DCC-1ECF431AE22A}" type="datetime1">
              <a:rPr lang="fr-FR" noProof="0" smtClean="0"/>
              <a:t>17/01/2023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4A691B-BC57-4AEC-A116-60539F31CC44}" type="datetime1">
              <a:rPr lang="fr-FR" noProof="0" smtClean="0"/>
              <a:t>17/01/2023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6ACEE-1712-4ED7-B144-C18A050A7794}" type="datetime1">
              <a:rPr lang="fr-FR" noProof="0" smtClean="0"/>
              <a:t>17/01/2023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FF0944-073E-491D-A7B0-13948020ED4E}" type="datetime1">
              <a:rPr lang="fr-FR" noProof="0" smtClean="0"/>
              <a:t>17/01/2023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ED5FBE-C222-432E-9DE4-A4A28F7412E7}" type="datetime1">
              <a:rPr lang="fr-FR" noProof="0" smtClean="0"/>
              <a:t>17/01/2023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C753CC-395F-409E-BC4F-EE7AF818EF32}" type="datetime1">
              <a:rPr lang="fr-FR" noProof="0" smtClean="0"/>
              <a:t>17/01/2023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2289CB0-6DCB-4A98-9878-C6B76F298FAD}" type="datetime1">
              <a:rPr lang="fr-FR" noProof="0" smtClean="0"/>
              <a:t>17/01/2023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F4CCC-E008-44B3-87E3-99448D11823D}" type="datetime1">
              <a:rPr lang="fr-FR" noProof="0" smtClean="0"/>
              <a:t>17/01/2023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C537E22-ABC5-4E47-91E1-4FF82510A641}" type="datetime1">
              <a:rPr lang="fr-FR" noProof="0" smtClean="0"/>
              <a:t>17/01/2023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1017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424510"/>
            <a:ext cx="10993549" cy="1447441"/>
          </a:xfrm>
        </p:spPr>
        <p:txBody>
          <a:bodyPr rtlCol="0">
            <a:noAutofit/>
          </a:bodyPr>
          <a:lstStyle/>
          <a:p>
            <a:pPr algn="ctr" rtl="0"/>
            <a:r>
              <a:rPr lang="fr-FR" sz="4400" dirty="0">
                <a:solidFill>
                  <a:schemeClr val="bg1"/>
                </a:solidFill>
              </a:rPr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92" y="5915978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>
                <a:solidFill>
                  <a:srgbClr val="7CEBFF"/>
                </a:solidFill>
              </a:rPr>
              <a:t>Projet 5</a:t>
            </a:r>
          </a:p>
        </p:txBody>
      </p:sp>
      <p:pic>
        <p:nvPicPr>
          <p:cNvPr id="4" name="Picture 6" descr="A new brand identity for OpenClassrooms - The OpenClassrooms Blog">
            <a:extLst>
              <a:ext uri="{FF2B5EF4-FFF2-40B4-BE49-F238E27FC236}">
                <a16:creationId xmlns:a16="http://schemas.microsoft.com/office/drawing/2014/main" id="{3A6252C8-5A9C-ABD8-F0BE-DFE43A4A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0020"/>
            <a:ext cx="1999201" cy="88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A80B3B15-F709-ADBF-A530-D8664BD208A8}"/>
              </a:ext>
            </a:extLst>
          </p:cNvPr>
          <p:cNvSpPr txBox="1">
            <a:spLocks/>
          </p:cNvSpPr>
          <p:nvPr/>
        </p:nvSpPr>
        <p:spPr>
          <a:xfrm>
            <a:off x="8951082" y="6302216"/>
            <a:ext cx="3172969" cy="522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Corbel" panose="020B0503020204020204" pitchFamily="34" charset="0"/>
              </a:rPr>
              <a:t>Encadré par </a:t>
            </a:r>
            <a:r>
              <a:rPr lang="fr-FR" dirty="0">
                <a:solidFill>
                  <a:schemeClr val="bg1"/>
                </a:solidFill>
                <a:latin typeface="Corbel" panose="020B0503020204020204" pitchFamily="34" charset="0"/>
              </a:rPr>
              <a:t>: MAMADOU Cissé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3D011E0-F3F9-4506-5C97-5E12F9329902}"/>
              </a:ext>
            </a:extLst>
          </p:cNvPr>
          <p:cNvSpPr txBox="1">
            <a:spLocks/>
          </p:cNvSpPr>
          <p:nvPr/>
        </p:nvSpPr>
        <p:spPr>
          <a:xfrm>
            <a:off x="40929" y="6395202"/>
            <a:ext cx="4514529" cy="484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Corbel" panose="020B0503020204020204" pitchFamily="34" charset="0"/>
              </a:rPr>
              <a:t>Réalisé par </a:t>
            </a:r>
            <a:r>
              <a:rPr lang="fr-FR" dirty="0">
                <a:solidFill>
                  <a:schemeClr val="bg1"/>
                </a:solidFill>
                <a:latin typeface="Corbel" panose="020B0503020204020204" pitchFamily="34" charset="0"/>
              </a:rPr>
              <a:t>: Belal Oumar ABDOUHOU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377508" y="3788466"/>
            <a:ext cx="166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LDA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EB93A3-000F-72E2-5929-D427A4F6F6ED}"/>
              </a:ext>
            </a:extLst>
          </p:cNvPr>
          <p:cNvSpPr txBox="1"/>
          <p:nvPr/>
        </p:nvSpPr>
        <p:spPr>
          <a:xfrm>
            <a:off x="115071" y="1894923"/>
            <a:ext cx="68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LDA</a:t>
            </a:r>
            <a:r>
              <a:rPr lang="fr-FR" dirty="0"/>
              <a:t> : Latent Dirichlet Allocation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AC9D09-685A-A9D3-41FE-3D3DDDC7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933" y="1901498"/>
            <a:ext cx="7634945" cy="469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7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2561347" y="2009744"/>
            <a:ext cx="1800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NMF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9CBDC1-A4A4-8C6B-1C83-B258A0071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4" y="3226863"/>
            <a:ext cx="5283323" cy="30943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FCFA05B-826F-C063-11B5-C0D49E38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845" y="3228580"/>
            <a:ext cx="5283323" cy="30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4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9550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555619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Merci</a:t>
            </a:r>
            <a:br>
              <a:rPr lang="fr-FR" dirty="0">
                <a:solidFill>
                  <a:srgbClr val="FFFFFF"/>
                </a:solidFill>
              </a:rPr>
            </a:b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2</a:t>
            </a:fld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AAA69CD-77DF-8153-8344-5C8614F20AE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PLAN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71644D2-914D-FC12-E7D6-D82791F0043B}"/>
              </a:ext>
            </a:extLst>
          </p:cNvPr>
          <p:cNvGrpSpPr/>
          <p:nvPr/>
        </p:nvGrpSpPr>
        <p:grpSpPr>
          <a:xfrm>
            <a:off x="234609" y="1961580"/>
            <a:ext cx="10874825" cy="4896420"/>
            <a:chOff x="234609" y="1961580"/>
            <a:chExt cx="10874825" cy="4896420"/>
          </a:xfrm>
        </p:grpSpPr>
        <p:graphicFrame>
          <p:nvGraphicFramePr>
            <p:cNvPr id="7" name="Diagramme 6">
              <a:extLst>
                <a:ext uri="{FF2B5EF4-FFF2-40B4-BE49-F238E27FC236}">
                  <a16:creationId xmlns:a16="http://schemas.microsoft.com/office/drawing/2014/main" id="{8764E26D-BFBF-0677-D67F-26F9B37EA7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40903167"/>
                </p:ext>
              </p:extLst>
            </p:nvPr>
          </p:nvGraphicFramePr>
          <p:xfrm>
            <a:off x="445491" y="1961580"/>
            <a:ext cx="10663943" cy="48964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F7F6EB-E3E5-028D-077B-8EB879CBE73C}"/>
                </a:ext>
              </a:extLst>
            </p:cNvPr>
            <p:cNvSpPr/>
            <p:nvPr/>
          </p:nvSpPr>
          <p:spPr>
            <a:xfrm>
              <a:off x="602213" y="2115997"/>
              <a:ext cx="360996" cy="4770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DDB5C6-D89E-4E99-A63D-98C2D30D1033}"/>
                </a:ext>
              </a:extLst>
            </p:cNvPr>
            <p:cNvSpPr/>
            <p:nvPr/>
          </p:nvSpPr>
          <p:spPr>
            <a:xfrm>
              <a:off x="1005249" y="2804427"/>
              <a:ext cx="371606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B6E096-44BD-2505-9520-C0EF58A66B1D}"/>
                </a:ext>
              </a:extLst>
            </p:cNvPr>
            <p:cNvSpPr/>
            <p:nvPr/>
          </p:nvSpPr>
          <p:spPr>
            <a:xfrm>
              <a:off x="805732" y="3527105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5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BF6B59-7ED7-82EF-C666-269701C72EB7}"/>
                </a:ext>
              </a:extLst>
            </p:cNvPr>
            <p:cNvSpPr/>
            <p:nvPr/>
          </p:nvSpPr>
          <p:spPr>
            <a:xfrm>
              <a:off x="910659" y="4171263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6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CB7347-0F0E-12A1-3EE1-EF69BE4CCB86}"/>
                </a:ext>
              </a:extLst>
            </p:cNvPr>
            <p:cNvSpPr/>
            <p:nvPr/>
          </p:nvSpPr>
          <p:spPr>
            <a:xfrm>
              <a:off x="879128" y="4847006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7C7F60-FAC2-6B1C-4088-EED2BCFC32E9}"/>
                </a:ext>
              </a:extLst>
            </p:cNvPr>
            <p:cNvSpPr/>
            <p:nvPr/>
          </p:nvSpPr>
          <p:spPr>
            <a:xfrm>
              <a:off x="623230" y="5495437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F73372-6803-4C4E-4A03-96D9341297E7}"/>
                </a:ext>
              </a:extLst>
            </p:cNvPr>
            <p:cNvSpPr/>
            <p:nvPr/>
          </p:nvSpPr>
          <p:spPr>
            <a:xfrm>
              <a:off x="234609" y="6152053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PRESENTATION DU PROJET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9ABA95-0BC7-A9A8-A72F-BA4CFD93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2" y="1961086"/>
            <a:ext cx="10017035" cy="160272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CB004B-EC50-F9F0-7448-775FA5E6A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85" y="3808941"/>
            <a:ext cx="5703636" cy="2591923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6154852-AF05-9FED-CE11-D1A5EBB8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4B1EE045-1B36-EC81-EF96-7E0366EAB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451355"/>
              </p:ext>
            </p:extLst>
          </p:nvPr>
        </p:nvGraphicFramePr>
        <p:xfrm>
          <a:off x="7145413" y="3275580"/>
          <a:ext cx="4170496" cy="3582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Présentation de la base de donnée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132409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892810-3333-27F1-CB9D-E19429448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301" y="2016163"/>
            <a:ext cx="9581278" cy="1782079"/>
          </a:xfrm>
          <a:prstGeom prst="rect">
            <a:avLst/>
          </a:prstGeom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7AF6DFA-B9D5-9C33-0916-2FCDF160B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763303"/>
              </p:ext>
            </p:extLst>
          </p:nvPr>
        </p:nvGraphicFramePr>
        <p:xfrm>
          <a:off x="640722" y="3241437"/>
          <a:ext cx="1195942" cy="1524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7F7CD2CC-368E-49E6-213D-1E7F47E1A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9530" y="4050123"/>
            <a:ext cx="9581278" cy="16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0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NETTOYAGE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55FA4A3-32B4-A236-57CB-AE41CAD3B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776671"/>
              </p:ext>
            </p:extLst>
          </p:nvPr>
        </p:nvGraphicFramePr>
        <p:xfrm>
          <a:off x="228273" y="1934054"/>
          <a:ext cx="11382535" cy="1218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D4ECECC7-924D-F059-483F-845608910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304" y="3371118"/>
            <a:ext cx="11543392" cy="15687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0EE403-271E-7BD0-8CD2-F9EA5EF9C8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304" y="4956536"/>
            <a:ext cx="10879724" cy="17176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E9D298-24F6-5BF6-82A8-119C8541B934}"/>
              </a:ext>
            </a:extLst>
          </p:cNvPr>
          <p:cNvSpPr/>
          <p:nvPr/>
        </p:nvSpPr>
        <p:spPr>
          <a:xfrm>
            <a:off x="8497311" y="3354444"/>
            <a:ext cx="43152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83914A-D595-B9DE-BC5D-BD2C0DC77645}"/>
              </a:ext>
            </a:extLst>
          </p:cNvPr>
          <p:cNvSpPr/>
          <p:nvPr/>
        </p:nvSpPr>
        <p:spPr>
          <a:xfrm>
            <a:off x="8928839" y="5823228"/>
            <a:ext cx="904192" cy="6309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826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ANALYSE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5C6560-2739-5C09-56D4-43CB7716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00" y="1915329"/>
            <a:ext cx="7771140" cy="481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4320FEE-AEBF-9B29-AF9C-4E4F91BC6FD6}"/>
              </a:ext>
            </a:extLst>
          </p:cNvPr>
          <p:cNvSpPr txBox="1"/>
          <p:nvPr/>
        </p:nvSpPr>
        <p:spPr>
          <a:xfrm>
            <a:off x="240868" y="4050332"/>
            <a:ext cx="139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100 mots les plus utilisés dans le corpus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F10299-63E5-3F78-86A7-067E68322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231" y="2802894"/>
            <a:ext cx="1828071" cy="33529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079DD9A-74E4-0107-9DA2-47BEBAA31CA2}"/>
              </a:ext>
            </a:extLst>
          </p:cNvPr>
          <p:cNvSpPr txBox="1"/>
          <p:nvPr/>
        </p:nvSpPr>
        <p:spPr>
          <a:xfrm>
            <a:off x="9697383" y="2072985"/>
            <a:ext cx="230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Fréquence des mots les utilisés</a:t>
            </a:r>
          </a:p>
        </p:txBody>
      </p:sp>
    </p:spTree>
    <p:extLst>
      <p:ext uri="{BB962C8B-B14F-4D97-AF65-F5344CB8AC3E}">
        <p14:creationId xmlns:p14="http://schemas.microsoft.com/office/powerpoint/2010/main" val="218509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ANALYSE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53080F-F30B-6651-54D5-2AEAA98B8A00}"/>
              </a:ext>
            </a:extLst>
          </p:cNvPr>
          <p:cNvSpPr txBox="1"/>
          <p:nvPr/>
        </p:nvSpPr>
        <p:spPr>
          <a:xfrm>
            <a:off x="1100327" y="1921316"/>
            <a:ext cx="221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 les plus présents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2FB4C8-B60C-D271-688C-05F1190BC6A0}"/>
              </a:ext>
            </a:extLst>
          </p:cNvPr>
          <p:cNvSpPr txBox="1"/>
          <p:nvPr/>
        </p:nvSpPr>
        <p:spPr>
          <a:xfrm>
            <a:off x="5849957" y="1921316"/>
            <a:ext cx="589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Mots les plus utilisés dans l’ensemble de la Base de donnée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AA09370-65E7-C83B-9D1C-D328D008DC29}"/>
              </a:ext>
            </a:extLst>
          </p:cNvPr>
          <p:cNvGrpSpPr/>
          <p:nvPr/>
        </p:nvGrpSpPr>
        <p:grpSpPr>
          <a:xfrm>
            <a:off x="234350" y="2345460"/>
            <a:ext cx="4684491" cy="4443786"/>
            <a:chOff x="255370" y="2250742"/>
            <a:chExt cx="4684491" cy="44437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F44E695-49BC-60F2-59E2-38B23BBA3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370" y="2250742"/>
              <a:ext cx="4684491" cy="4443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183E336-EB32-EB4F-0AC7-6636E3C6D387}"/>
                </a:ext>
              </a:extLst>
            </p:cNvPr>
            <p:cNvSpPr txBox="1"/>
            <p:nvPr/>
          </p:nvSpPr>
          <p:spPr>
            <a:xfrm>
              <a:off x="2923872" y="3924812"/>
              <a:ext cx="158506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5 Tags les plus utilisés sont : </a:t>
              </a:r>
            </a:p>
            <a:p>
              <a:pPr marL="285750" indent="-285750">
                <a:buFontTx/>
                <a:buChar char="-"/>
              </a:pPr>
              <a:r>
                <a:rPr lang="fr-FR" dirty="0"/>
                <a:t>Java</a:t>
              </a:r>
            </a:p>
            <a:p>
              <a:pPr marL="285750" indent="-285750">
                <a:buFontTx/>
                <a:buChar char="-"/>
              </a:pPr>
              <a:r>
                <a:rPr lang="fr-FR" dirty="0"/>
                <a:t>C#</a:t>
              </a:r>
            </a:p>
            <a:p>
              <a:pPr marL="285750" indent="-285750">
                <a:buFontTx/>
                <a:buChar char="-"/>
              </a:pPr>
              <a:r>
                <a:rPr lang="fr-FR" dirty="0"/>
                <a:t>Javascript</a:t>
              </a:r>
            </a:p>
            <a:p>
              <a:pPr marL="285750" indent="-285750">
                <a:buFontTx/>
                <a:buChar char="-"/>
              </a:pPr>
              <a:r>
                <a:rPr lang="fr-FR" dirty="0"/>
                <a:t>Python</a:t>
              </a:r>
            </a:p>
            <a:p>
              <a:pPr marL="285750" indent="-285750">
                <a:buFontTx/>
                <a:buChar char="-"/>
              </a:pPr>
              <a:r>
                <a:rPr lang="fr-FR" dirty="0"/>
                <a:t>Ios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44BB778-42AA-F2A2-D002-C7966CCED4E3}"/>
              </a:ext>
            </a:extLst>
          </p:cNvPr>
          <p:cNvGrpSpPr/>
          <p:nvPr/>
        </p:nvGrpSpPr>
        <p:grpSpPr>
          <a:xfrm>
            <a:off x="6245490" y="2290648"/>
            <a:ext cx="4839064" cy="4587395"/>
            <a:chOff x="6245490" y="2290648"/>
            <a:chExt cx="4839064" cy="458739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8C7A328-195C-CF4B-5913-53F9EEF0B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490" y="2290648"/>
              <a:ext cx="4839064" cy="4587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D2F1BA4-36CA-DC07-713D-C105770BC872}"/>
                </a:ext>
              </a:extLst>
            </p:cNvPr>
            <p:cNvSpPr txBox="1"/>
            <p:nvPr/>
          </p:nvSpPr>
          <p:spPr>
            <a:xfrm>
              <a:off x="9371969" y="4019530"/>
              <a:ext cx="158506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5 mots les plus utilisés dans le corpus sont : </a:t>
              </a:r>
            </a:p>
            <a:p>
              <a:pPr marL="285750" indent="-285750">
                <a:buFontTx/>
                <a:buChar char="-"/>
              </a:pPr>
              <a:r>
                <a:rPr lang="fr-FR" dirty="0"/>
                <a:t>File</a:t>
              </a:r>
            </a:p>
            <a:p>
              <a:pPr marL="285750" indent="-285750">
                <a:buFontTx/>
                <a:buChar char="-"/>
              </a:pPr>
              <a:r>
                <a:rPr lang="fr-FR" dirty="0"/>
                <a:t>Code</a:t>
              </a:r>
            </a:p>
            <a:p>
              <a:pPr marL="285750" indent="-285750">
                <a:buFontTx/>
                <a:buChar char="-"/>
              </a:pPr>
              <a:r>
                <a:rPr lang="fr-FR" dirty="0" err="1"/>
                <a:t>Error</a:t>
              </a:r>
              <a:endParaRPr lang="fr-FR" dirty="0"/>
            </a:p>
            <a:p>
              <a:pPr marL="285750" indent="-285750">
                <a:buFontTx/>
                <a:buChar char="-"/>
              </a:pPr>
              <a:r>
                <a:rPr lang="fr-FR" dirty="0"/>
                <a:t>Class</a:t>
              </a:r>
            </a:p>
            <a:p>
              <a:pPr marL="285750" indent="-285750">
                <a:buFontTx/>
                <a:buChar char="-"/>
              </a:pPr>
              <a:r>
                <a:rPr lang="fr-FR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33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VECTORISATION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132409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7E8C6C28-6388-AF1A-FB82-4453B526E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50841"/>
              </p:ext>
            </p:extLst>
          </p:nvPr>
        </p:nvGraphicFramePr>
        <p:xfrm>
          <a:off x="135168" y="2888307"/>
          <a:ext cx="115088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207">
                  <a:extLst>
                    <a:ext uri="{9D8B030D-6E8A-4147-A177-3AD203B41FA5}">
                      <a16:colId xmlns:a16="http://schemas.microsoft.com/office/drawing/2014/main" val="3301242351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3123675307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2106315079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406992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95090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A9437C7-9D5E-46D5-C493-0CD3A3F0DFD3}"/>
              </a:ext>
            </a:extLst>
          </p:cNvPr>
          <p:cNvSpPr txBox="1"/>
          <p:nvPr/>
        </p:nvSpPr>
        <p:spPr>
          <a:xfrm>
            <a:off x="2795209" y="1884413"/>
            <a:ext cx="6831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TF-IDF</a:t>
            </a:r>
            <a:r>
              <a:rPr lang="fr-FR" dirty="0"/>
              <a:t> : </a:t>
            </a:r>
            <a:r>
              <a:rPr lang="fr-FR" dirty="0" err="1"/>
              <a:t>Term</a:t>
            </a:r>
            <a:r>
              <a:rPr lang="fr-FR" dirty="0"/>
              <a:t> Frequency-Inverse Document Frequency</a:t>
            </a:r>
          </a:p>
          <a:p>
            <a:r>
              <a:rPr lang="fr-FR" b="1" dirty="0"/>
              <a:t>BERT</a:t>
            </a:r>
            <a:r>
              <a:rPr lang="fr-FR" dirty="0"/>
              <a:t> :  </a:t>
            </a:r>
            <a:r>
              <a:rPr lang="fr-FR" dirty="0" err="1"/>
              <a:t>Bidirectional</a:t>
            </a:r>
            <a:r>
              <a:rPr lang="fr-FR" dirty="0"/>
              <a:t> Encoder </a:t>
            </a:r>
            <a:r>
              <a:rPr lang="fr-FR" dirty="0" err="1"/>
              <a:t>Representations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Transformers</a:t>
            </a:r>
          </a:p>
          <a:p>
            <a:r>
              <a:rPr lang="fr-FR" b="1" dirty="0"/>
              <a:t>USE</a:t>
            </a:r>
            <a:r>
              <a:rPr lang="fr-FR" dirty="0"/>
              <a:t> : Universal Sentence Encoder  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84FAD70-0713-11A8-30A0-13B5CD37C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8" y="3361240"/>
            <a:ext cx="2770684" cy="279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8C60382-FABC-5484-5D1B-6CF17A7CF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326" y="3382770"/>
            <a:ext cx="2770684" cy="279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E810B96-A25F-63DA-575C-40C68BEE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64" y="3382770"/>
            <a:ext cx="2802577" cy="279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F15A09D-CDFA-6983-B66F-EA96F6FA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124" y="3382770"/>
            <a:ext cx="2770684" cy="279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ED82273-6B76-EF6C-6BD7-E688D9F342EF}"/>
              </a:ext>
            </a:extLst>
          </p:cNvPr>
          <p:cNvSpPr txBox="1"/>
          <p:nvPr/>
        </p:nvSpPr>
        <p:spPr>
          <a:xfrm>
            <a:off x="276799" y="6234208"/>
            <a:ext cx="262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100% inertie </a:t>
            </a:r>
            <a:r>
              <a:rPr lang="fr-FR" sz="1400" dirty="0">
                <a:sym typeface="Wingdings" panose="05000000000000000000" pitchFamily="2" charset="2"/>
              </a:rPr>
              <a:t> 1</a:t>
            </a:r>
            <a:r>
              <a:rPr lang="fr-FR" sz="1400" dirty="0"/>
              <a:t>89 composantes </a:t>
            </a:r>
            <a:endParaRPr lang="fr-FR" sz="1400" dirty="0">
              <a:sym typeface="Wingdings" panose="05000000000000000000" pitchFamily="2" charset="2"/>
            </a:endParaRPr>
          </a:p>
          <a:p>
            <a:r>
              <a:rPr lang="fr-FR" sz="1400" dirty="0">
                <a:sym typeface="Wingdings" panose="05000000000000000000" pitchFamily="2" charset="2"/>
              </a:rPr>
              <a:t>80% inertie  140 composantes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26FF2D-B827-FBC1-8F50-50322CE80F75}"/>
              </a:ext>
            </a:extLst>
          </p:cNvPr>
          <p:cNvSpPr txBox="1"/>
          <p:nvPr/>
        </p:nvSpPr>
        <p:spPr>
          <a:xfrm>
            <a:off x="3309501" y="6235924"/>
            <a:ext cx="262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200 composantes </a:t>
            </a:r>
            <a:endParaRPr lang="fr-FR" sz="1400" dirty="0">
              <a:sym typeface="Wingdings" panose="05000000000000000000" pitchFamily="2" charset="2"/>
            </a:endParaRPr>
          </a:p>
          <a:p>
            <a:r>
              <a:rPr lang="fr-FR" sz="1400" dirty="0">
                <a:sym typeface="Wingdings" panose="05000000000000000000" pitchFamily="2" charset="2"/>
              </a:rPr>
              <a:t>80% inertie  69 composantes</a:t>
            </a:r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67CEFD-8ABC-E414-A2F4-2337090702CC}"/>
              </a:ext>
            </a:extLst>
          </p:cNvPr>
          <p:cNvSpPr txBox="1"/>
          <p:nvPr/>
        </p:nvSpPr>
        <p:spPr>
          <a:xfrm>
            <a:off x="6211071" y="6235924"/>
            <a:ext cx="262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200 composantes </a:t>
            </a:r>
            <a:endParaRPr lang="fr-FR" sz="1400" dirty="0">
              <a:sym typeface="Wingdings" panose="05000000000000000000" pitchFamily="2" charset="2"/>
            </a:endParaRPr>
          </a:p>
          <a:p>
            <a:r>
              <a:rPr lang="fr-FR" sz="1400" dirty="0">
                <a:sym typeface="Wingdings" panose="05000000000000000000" pitchFamily="2" charset="2"/>
              </a:rPr>
              <a:t>80% inertie  70 composantes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FFFCCF0-77F2-CF42-859F-A4C7B8AB2035}"/>
              </a:ext>
            </a:extLst>
          </p:cNvPr>
          <p:cNvSpPr txBox="1"/>
          <p:nvPr/>
        </p:nvSpPr>
        <p:spPr>
          <a:xfrm>
            <a:off x="9133748" y="6235924"/>
            <a:ext cx="262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200 composantes </a:t>
            </a:r>
            <a:endParaRPr lang="fr-FR" sz="1400" dirty="0">
              <a:sym typeface="Wingdings" panose="05000000000000000000" pitchFamily="2" charset="2"/>
            </a:endParaRPr>
          </a:p>
          <a:p>
            <a:r>
              <a:rPr lang="fr-FR" sz="1400" dirty="0">
                <a:sym typeface="Wingdings" panose="05000000000000000000" pitchFamily="2" charset="2"/>
              </a:rPr>
              <a:t>80% inertie  124 composantes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6395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131899" y="3860713"/>
            <a:ext cx="166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LDA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E4CB3E1-3BBD-BA3C-97E9-2164C30E6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28" y="1923393"/>
            <a:ext cx="7202512" cy="479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F30392-AE08-A482-CDA9-CDD4D1B27BAE}"/>
              </a:ext>
            </a:extLst>
          </p:cNvPr>
          <p:cNvSpPr/>
          <p:nvPr/>
        </p:nvSpPr>
        <p:spPr>
          <a:xfrm>
            <a:off x="9720547" y="4029991"/>
            <a:ext cx="18902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42 topics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F0872-AB63-4E28-54DC-FF1B034693C0}"/>
              </a:ext>
            </a:extLst>
          </p:cNvPr>
          <p:cNvSpPr txBox="1"/>
          <p:nvPr/>
        </p:nvSpPr>
        <p:spPr>
          <a:xfrm>
            <a:off x="115071" y="1894923"/>
            <a:ext cx="68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LDA</a:t>
            </a:r>
            <a:r>
              <a:rPr lang="fr-FR" dirty="0"/>
              <a:t> : 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14777316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A2C48D3D-E1CA-4775-A35E-AEC151160406}" vid="{CD9B249E-2ADF-4545-A5EC-8CD837D747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Conception technique</Template>
  <TotalTime>0</TotalTime>
  <Words>281</Words>
  <Application>Microsoft Office PowerPoint</Application>
  <PresentationFormat>Grand écran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Calibri</vt:lpstr>
      <vt:lpstr>Corbel</vt:lpstr>
      <vt:lpstr>Gill Sans MT</vt:lpstr>
      <vt:lpstr>Tw Cen MT</vt:lpstr>
      <vt:lpstr>Wingdings 2</vt:lpstr>
      <vt:lpstr>Dividende</vt:lpstr>
      <vt:lpstr>Catégorisez automatiquement des questions</vt:lpstr>
      <vt:lpstr>Présentation PowerPoint</vt:lpstr>
      <vt:lpstr>PRESENTATION DU PROJET</vt:lpstr>
      <vt:lpstr>Présentation de la base de donnée</vt:lpstr>
      <vt:lpstr>NETTOYAGE DES DONNEES</vt:lpstr>
      <vt:lpstr>ANALYSE DES DONNEES</vt:lpstr>
      <vt:lpstr>ANALYSE DES DONNEES</vt:lpstr>
      <vt:lpstr>VECTORISATION</vt:lpstr>
      <vt:lpstr>METHODE APPRENTISSAGE NON Supervisées</vt:lpstr>
      <vt:lpstr>METHODE APPRENTISSAGE NON Supervisées</vt:lpstr>
      <vt:lpstr>METHODE APPRENTISSAGE NON Supervisées</vt:lpstr>
      <vt:lpstr>METHODE APPRENTISSAGE Supervisées</vt:lpstr>
      <vt:lpstr>Merci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Catégorisez automatiquement des questions</dc:title>
  <dc:creator>Belal ABDOUHOU</dc:creator>
  <cp:lastModifiedBy>Belal ABDOUHOU</cp:lastModifiedBy>
  <cp:revision>2</cp:revision>
  <dcterms:created xsi:type="dcterms:W3CDTF">2022-11-22T11:30:53Z</dcterms:created>
  <dcterms:modified xsi:type="dcterms:W3CDTF">2023-01-18T11:51:10Z</dcterms:modified>
</cp:coreProperties>
</file>