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8DE104-54FB-4521-A085-37562CEA4DC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6E7420-7259-47F1-AE0B-540FFB6E675C}">
      <dgm:prSet/>
      <dgm:spPr/>
      <dgm:t>
        <a:bodyPr/>
        <a:lstStyle/>
        <a:p>
          <a:r>
            <a:rPr lang="en-US" b="1"/>
            <a:t>Youssef Khafagy</a:t>
          </a:r>
          <a:r>
            <a:rPr lang="en-US"/>
            <a:t> – </a:t>
          </a:r>
          <a:r>
            <a:rPr lang="en-US" i="1"/>
            <a:t>State Management &amp; Main Loop</a:t>
          </a:r>
          <a:br>
            <a:rPr lang="en-US"/>
          </a:br>
          <a:r>
            <a:rPr lang="en-US" i="1"/>
            <a:t>(Chatbot control flow &amp; state transitions)</a:t>
          </a:r>
          <a:endParaRPr lang="en-US"/>
        </a:p>
      </dgm:t>
    </dgm:pt>
    <dgm:pt modelId="{C3171158-A2FE-4CDB-AABA-A82B6FEC77E7}" type="parTrans" cxnId="{4D4741E6-718F-4D72-826F-AB1BC524C0A4}">
      <dgm:prSet/>
      <dgm:spPr/>
      <dgm:t>
        <a:bodyPr/>
        <a:lstStyle/>
        <a:p>
          <a:endParaRPr lang="en-US"/>
        </a:p>
      </dgm:t>
    </dgm:pt>
    <dgm:pt modelId="{6EFFEF45-31D1-4AD2-843F-3DF9A917DCE3}" type="sibTrans" cxnId="{4D4741E6-718F-4D72-826F-AB1BC524C0A4}">
      <dgm:prSet/>
      <dgm:spPr/>
      <dgm:t>
        <a:bodyPr/>
        <a:lstStyle/>
        <a:p>
          <a:endParaRPr lang="en-US"/>
        </a:p>
      </dgm:t>
    </dgm:pt>
    <dgm:pt modelId="{0820D6BD-C739-4695-B13E-C8B49990FA30}">
      <dgm:prSet/>
      <dgm:spPr/>
      <dgm:t>
        <a:bodyPr/>
        <a:lstStyle/>
        <a:p>
          <a:r>
            <a:rPr lang="en-US" b="1"/>
            <a:t>Youssef Atwa</a:t>
          </a:r>
          <a:r>
            <a:rPr lang="en-US"/>
            <a:t> – </a:t>
          </a:r>
          <a:r>
            <a:rPr lang="en-US" i="1"/>
            <a:t>Quiz Module</a:t>
          </a:r>
          <a:br>
            <a:rPr lang="en-US"/>
          </a:br>
          <a:r>
            <a:rPr lang="en-US" i="1"/>
            <a:t>(Quiz questions, answers, scoring)</a:t>
          </a:r>
          <a:endParaRPr lang="en-US"/>
        </a:p>
      </dgm:t>
    </dgm:pt>
    <dgm:pt modelId="{BFA0DA88-A1E5-401C-8C32-9A52DAA083A6}" type="parTrans" cxnId="{0F6C7D2F-A720-46E7-8F3B-3111C701C0B0}">
      <dgm:prSet/>
      <dgm:spPr/>
      <dgm:t>
        <a:bodyPr/>
        <a:lstStyle/>
        <a:p>
          <a:endParaRPr lang="en-US"/>
        </a:p>
      </dgm:t>
    </dgm:pt>
    <dgm:pt modelId="{D640A137-FF7D-4E0D-90D6-C0E53FD18F19}" type="sibTrans" cxnId="{0F6C7D2F-A720-46E7-8F3B-3111C701C0B0}">
      <dgm:prSet/>
      <dgm:spPr/>
      <dgm:t>
        <a:bodyPr/>
        <a:lstStyle/>
        <a:p>
          <a:endParaRPr lang="en-US"/>
        </a:p>
      </dgm:t>
    </dgm:pt>
    <dgm:pt modelId="{BD8591CA-5572-4D73-B4A2-2EF5EFB3E4DA}">
      <dgm:prSet/>
      <dgm:spPr/>
      <dgm:t>
        <a:bodyPr/>
        <a:lstStyle/>
        <a:p>
          <a:r>
            <a:rPr lang="en-US" b="1"/>
            <a:t>Ahmed Tamer</a:t>
          </a:r>
          <a:r>
            <a:rPr lang="en-US"/>
            <a:t> – </a:t>
          </a:r>
          <a:r>
            <a:rPr lang="en-US" i="1"/>
            <a:t>User Profile &amp; Analytics</a:t>
          </a:r>
          <a:br>
            <a:rPr lang="en-US"/>
          </a:br>
          <a:r>
            <a:rPr lang="en-US" i="1"/>
            <a:t>(User data, input parsing, analytics)</a:t>
          </a:r>
          <a:endParaRPr lang="en-US"/>
        </a:p>
      </dgm:t>
    </dgm:pt>
    <dgm:pt modelId="{C4FBA08E-9720-4735-94DB-A9952E0D0E35}" type="parTrans" cxnId="{7A73C052-B8F4-4319-A077-4869141F774B}">
      <dgm:prSet/>
      <dgm:spPr/>
      <dgm:t>
        <a:bodyPr/>
        <a:lstStyle/>
        <a:p>
          <a:endParaRPr lang="en-US"/>
        </a:p>
      </dgm:t>
    </dgm:pt>
    <dgm:pt modelId="{D68AE568-11C3-48E1-A293-A2D71738E649}" type="sibTrans" cxnId="{7A73C052-B8F4-4319-A077-4869141F774B}">
      <dgm:prSet/>
      <dgm:spPr/>
      <dgm:t>
        <a:bodyPr/>
        <a:lstStyle/>
        <a:p>
          <a:endParaRPr lang="en-US"/>
        </a:p>
      </dgm:t>
    </dgm:pt>
    <dgm:pt modelId="{53DE138D-B713-4193-A017-9E8B7B892B5A}">
      <dgm:prSet/>
      <dgm:spPr/>
      <dgm:t>
        <a:bodyPr/>
        <a:lstStyle/>
        <a:p>
          <a:r>
            <a:rPr lang="en-US" b="1"/>
            <a:t>Belal Mohamed</a:t>
          </a:r>
          <a:r>
            <a:rPr lang="en-US"/>
            <a:t> – </a:t>
          </a:r>
          <a:r>
            <a:rPr lang="en-US" i="1"/>
            <a:t>Recommendations</a:t>
          </a:r>
          <a:br>
            <a:rPr lang="en-US"/>
          </a:br>
          <a:r>
            <a:rPr lang="en-US" i="1"/>
            <a:t>(Nutrition/fitness advice, BMI, plans)</a:t>
          </a:r>
          <a:br>
            <a:rPr lang="en-US"/>
          </a:br>
          <a:endParaRPr lang="en-US"/>
        </a:p>
      </dgm:t>
    </dgm:pt>
    <dgm:pt modelId="{E6ADEF5D-7D5B-4030-9AF6-CDE54F4E886D}" type="parTrans" cxnId="{855A8427-B36F-47F7-A858-5EB38BB2B262}">
      <dgm:prSet/>
      <dgm:spPr/>
      <dgm:t>
        <a:bodyPr/>
        <a:lstStyle/>
        <a:p>
          <a:endParaRPr lang="en-US"/>
        </a:p>
      </dgm:t>
    </dgm:pt>
    <dgm:pt modelId="{CCAC1D90-2355-41F2-B536-D8C678C87B07}" type="sibTrans" cxnId="{855A8427-B36F-47F7-A858-5EB38BB2B262}">
      <dgm:prSet/>
      <dgm:spPr/>
      <dgm:t>
        <a:bodyPr/>
        <a:lstStyle/>
        <a:p>
          <a:endParaRPr lang="en-US"/>
        </a:p>
      </dgm:t>
    </dgm:pt>
    <dgm:pt modelId="{CAA97075-862C-4CBF-9ECB-F99C90748DEA}" type="pres">
      <dgm:prSet presAssocID="{C58DE104-54FB-4521-A085-37562CEA4DC5}" presName="vert0" presStyleCnt="0">
        <dgm:presLayoutVars>
          <dgm:dir/>
          <dgm:animOne val="branch"/>
          <dgm:animLvl val="lvl"/>
        </dgm:presLayoutVars>
      </dgm:prSet>
      <dgm:spPr/>
    </dgm:pt>
    <dgm:pt modelId="{76DF58C8-6BE7-4933-B360-1149A76B297D}" type="pres">
      <dgm:prSet presAssocID="{366E7420-7259-47F1-AE0B-540FFB6E675C}" presName="thickLine" presStyleLbl="alignNode1" presStyleIdx="0" presStyleCnt="4"/>
      <dgm:spPr/>
    </dgm:pt>
    <dgm:pt modelId="{615E1E9E-9669-42C2-AD10-69B7AE5ABC96}" type="pres">
      <dgm:prSet presAssocID="{366E7420-7259-47F1-AE0B-540FFB6E675C}" presName="horz1" presStyleCnt="0"/>
      <dgm:spPr/>
    </dgm:pt>
    <dgm:pt modelId="{C3D2E85A-A702-42A0-8E9A-D39D12227D3D}" type="pres">
      <dgm:prSet presAssocID="{366E7420-7259-47F1-AE0B-540FFB6E675C}" presName="tx1" presStyleLbl="revTx" presStyleIdx="0" presStyleCnt="4"/>
      <dgm:spPr/>
    </dgm:pt>
    <dgm:pt modelId="{E26E0F07-11A0-49B5-BCF8-E239C55B91FD}" type="pres">
      <dgm:prSet presAssocID="{366E7420-7259-47F1-AE0B-540FFB6E675C}" presName="vert1" presStyleCnt="0"/>
      <dgm:spPr/>
    </dgm:pt>
    <dgm:pt modelId="{24DBA02E-6E2D-441B-9BE1-62CEE2E09771}" type="pres">
      <dgm:prSet presAssocID="{0820D6BD-C739-4695-B13E-C8B49990FA30}" presName="thickLine" presStyleLbl="alignNode1" presStyleIdx="1" presStyleCnt="4"/>
      <dgm:spPr/>
    </dgm:pt>
    <dgm:pt modelId="{4EFC4232-04F6-4747-B0F7-32E5AFA87194}" type="pres">
      <dgm:prSet presAssocID="{0820D6BD-C739-4695-B13E-C8B49990FA30}" presName="horz1" presStyleCnt="0"/>
      <dgm:spPr/>
    </dgm:pt>
    <dgm:pt modelId="{CF555E9D-992F-4901-BE7D-11B8479CBB17}" type="pres">
      <dgm:prSet presAssocID="{0820D6BD-C739-4695-B13E-C8B49990FA30}" presName="tx1" presStyleLbl="revTx" presStyleIdx="1" presStyleCnt="4"/>
      <dgm:spPr/>
    </dgm:pt>
    <dgm:pt modelId="{D2F96C86-6B61-49AC-B4D7-9265D253FFBF}" type="pres">
      <dgm:prSet presAssocID="{0820D6BD-C739-4695-B13E-C8B49990FA30}" presName="vert1" presStyleCnt="0"/>
      <dgm:spPr/>
    </dgm:pt>
    <dgm:pt modelId="{F9104D21-ADF0-4A29-BB26-CF0224E0E9A3}" type="pres">
      <dgm:prSet presAssocID="{BD8591CA-5572-4D73-B4A2-2EF5EFB3E4DA}" presName="thickLine" presStyleLbl="alignNode1" presStyleIdx="2" presStyleCnt="4"/>
      <dgm:spPr/>
    </dgm:pt>
    <dgm:pt modelId="{98D67F00-C568-40BF-9DFB-C4AA451FC9C1}" type="pres">
      <dgm:prSet presAssocID="{BD8591CA-5572-4D73-B4A2-2EF5EFB3E4DA}" presName="horz1" presStyleCnt="0"/>
      <dgm:spPr/>
    </dgm:pt>
    <dgm:pt modelId="{5D567703-C722-4EC2-BBAD-06292FB3F652}" type="pres">
      <dgm:prSet presAssocID="{BD8591CA-5572-4D73-B4A2-2EF5EFB3E4DA}" presName="tx1" presStyleLbl="revTx" presStyleIdx="2" presStyleCnt="4"/>
      <dgm:spPr/>
    </dgm:pt>
    <dgm:pt modelId="{B515A817-C389-47A8-9DA1-63C1701BE618}" type="pres">
      <dgm:prSet presAssocID="{BD8591CA-5572-4D73-B4A2-2EF5EFB3E4DA}" presName="vert1" presStyleCnt="0"/>
      <dgm:spPr/>
    </dgm:pt>
    <dgm:pt modelId="{45806CC6-9500-4CB9-8249-90FB3C1A7D25}" type="pres">
      <dgm:prSet presAssocID="{53DE138D-B713-4193-A017-9E8B7B892B5A}" presName="thickLine" presStyleLbl="alignNode1" presStyleIdx="3" presStyleCnt="4"/>
      <dgm:spPr/>
    </dgm:pt>
    <dgm:pt modelId="{A808E92F-0E4C-45A4-8E13-26B29D16247D}" type="pres">
      <dgm:prSet presAssocID="{53DE138D-B713-4193-A017-9E8B7B892B5A}" presName="horz1" presStyleCnt="0"/>
      <dgm:spPr/>
    </dgm:pt>
    <dgm:pt modelId="{134277CB-F703-4337-8970-63AA582B3652}" type="pres">
      <dgm:prSet presAssocID="{53DE138D-B713-4193-A017-9E8B7B892B5A}" presName="tx1" presStyleLbl="revTx" presStyleIdx="3" presStyleCnt="4"/>
      <dgm:spPr/>
    </dgm:pt>
    <dgm:pt modelId="{A6021E3E-DD58-435A-9221-002972E8F4A4}" type="pres">
      <dgm:prSet presAssocID="{53DE138D-B713-4193-A017-9E8B7B892B5A}" presName="vert1" presStyleCnt="0"/>
      <dgm:spPr/>
    </dgm:pt>
  </dgm:ptLst>
  <dgm:cxnLst>
    <dgm:cxn modelId="{12DF931F-396A-432F-B044-E21BF48175A8}" type="presOf" srcId="{C58DE104-54FB-4521-A085-37562CEA4DC5}" destId="{CAA97075-862C-4CBF-9ECB-F99C90748DEA}" srcOrd="0" destOrd="0" presId="urn:microsoft.com/office/officeart/2008/layout/LinedList"/>
    <dgm:cxn modelId="{855A8427-B36F-47F7-A858-5EB38BB2B262}" srcId="{C58DE104-54FB-4521-A085-37562CEA4DC5}" destId="{53DE138D-B713-4193-A017-9E8B7B892B5A}" srcOrd="3" destOrd="0" parTransId="{E6ADEF5D-7D5B-4030-9AF6-CDE54F4E886D}" sibTransId="{CCAC1D90-2355-41F2-B536-D8C678C87B07}"/>
    <dgm:cxn modelId="{0F6C7D2F-A720-46E7-8F3B-3111C701C0B0}" srcId="{C58DE104-54FB-4521-A085-37562CEA4DC5}" destId="{0820D6BD-C739-4695-B13E-C8B49990FA30}" srcOrd="1" destOrd="0" parTransId="{BFA0DA88-A1E5-401C-8C32-9A52DAA083A6}" sibTransId="{D640A137-FF7D-4E0D-90D6-C0E53FD18F19}"/>
    <dgm:cxn modelId="{7A73C052-B8F4-4319-A077-4869141F774B}" srcId="{C58DE104-54FB-4521-A085-37562CEA4DC5}" destId="{BD8591CA-5572-4D73-B4A2-2EF5EFB3E4DA}" srcOrd="2" destOrd="0" parTransId="{C4FBA08E-9720-4735-94DB-A9952E0D0E35}" sibTransId="{D68AE568-11C3-48E1-A293-A2D71738E649}"/>
    <dgm:cxn modelId="{5A855580-4DEC-4425-978F-207CCA2388D2}" type="presOf" srcId="{0820D6BD-C739-4695-B13E-C8B49990FA30}" destId="{CF555E9D-992F-4901-BE7D-11B8479CBB17}" srcOrd="0" destOrd="0" presId="urn:microsoft.com/office/officeart/2008/layout/LinedList"/>
    <dgm:cxn modelId="{63EE6FCC-0F5F-44D4-9001-413D8750F802}" type="presOf" srcId="{BD8591CA-5572-4D73-B4A2-2EF5EFB3E4DA}" destId="{5D567703-C722-4EC2-BBAD-06292FB3F652}" srcOrd="0" destOrd="0" presId="urn:microsoft.com/office/officeart/2008/layout/LinedList"/>
    <dgm:cxn modelId="{B5DFFFDB-59CE-4066-A4D6-F3186934F46B}" type="presOf" srcId="{53DE138D-B713-4193-A017-9E8B7B892B5A}" destId="{134277CB-F703-4337-8970-63AA582B3652}" srcOrd="0" destOrd="0" presId="urn:microsoft.com/office/officeart/2008/layout/LinedList"/>
    <dgm:cxn modelId="{4D4741E6-718F-4D72-826F-AB1BC524C0A4}" srcId="{C58DE104-54FB-4521-A085-37562CEA4DC5}" destId="{366E7420-7259-47F1-AE0B-540FFB6E675C}" srcOrd="0" destOrd="0" parTransId="{C3171158-A2FE-4CDB-AABA-A82B6FEC77E7}" sibTransId="{6EFFEF45-31D1-4AD2-843F-3DF9A917DCE3}"/>
    <dgm:cxn modelId="{8157E0F3-65E9-42FA-BD37-D709143830D5}" type="presOf" srcId="{366E7420-7259-47F1-AE0B-540FFB6E675C}" destId="{C3D2E85A-A702-42A0-8E9A-D39D12227D3D}" srcOrd="0" destOrd="0" presId="urn:microsoft.com/office/officeart/2008/layout/LinedList"/>
    <dgm:cxn modelId="{D5855B43-3FA4-4AAF-9569-B68E39FB7433}" type="presParOf" srcId="{CAA97075-862C-4CBF-9ECB-F99C90748DEA}" destId="{76DF58C8-6BE7-4933-B360-1149A76B297D}" srcOrd="0" destOrd="0" presId="urn:microsoft.com/office/officeart/2008/layout/LinedList"/>
    <dgm:cxn modelId="{402070A0-A8E7-4CE2-963A-20906507B54A}" type="presParOf" srcId="{CAA97075-862C-4CBF-9ECB-F99C90748DEA}" destId="{615E1E9E-9669-42C2-AD10-69B7AE5ABC96}" srcOrd="1" destOrd="0" presId="urn:microsoft.com/office/officeart/2008/layout/LinedList"/>
    <dgm:cxn modelId="{C25CB483-91A7-4CC9-BCE6-87B937076657}" type="presParOf" srcId="{615E1E9E-9669-42C2-AD10-69B7AE5ABC96}" destId="{C3D2E85A-A702-42A0-8E9A-D39D12227D3D}" srcOrd="0" destOrd="0" presId="urn:microsoft.com/office/officeart/2008/layout/LinedList"/>
    <dgm:cxn modelId="{A262A47E-6F36-4D73-A850-ABE8F2BE0DEF}" type="presParOf" srcId="{615E1E9E-9669-42C2-AD10-69B7AE5ABC96}" destId="{E26E0F07-11A0-49B5-BCF8-E239C55B91FD}" srcOrd="1" destOrd="0" presId="urn:microsoft.com/office/officeart/2008/layout/LinedList"/>
    <dgm:cxn modelId="{BDCA6062-EEC5-455E-BB48-3F47426AD4CD}" type="presParOf" srcId="{CAA97075-862C-4CBF-9ECB-F99C90748DEA}" destId="{24DBA02E-6E2D-441B-9BE1-62CEE2E09771}" srcOrd="2" destOrd="0" presId="urn:microsoft.com/office/officeart/2008/layout/LinedList"/>
    <dgm:cxn modelId="{7CED73F2-310F-4C27-BC40-63B575FB81F5}" type="presParOf" srcId="{CAA97075-862C-4CBF-9ECB-F99C90748DEA}" destId="{4EFC4232-04F6-4747-B0F7-32E5AFA87194}" srcOrd="3" destOrd="0" presId="urn:microsoft.com/office/officeart/2008/layout/LinedList"/>
    <dgm:cxn modelId="{7374A1A8-BC96-48AA-B2D4-C8D8E94CFD53}" type="presParOf" srcId="{4EFC4232-04F6-4747-B0F7-32E5AFA87194}" destId="{CF555E9D-992F-4901-BE7D-11B8479CBB17}" srcOrd="0" destOrd="0" presId="urn:microsoft.com/office/officeart/2008/layout/LinedList"/>
    <dgm:cxn modelId="{C0AD9B6C-093B-4DFD-983C-DC36B368AE12}" type="presParOf" srcId="{4EFC4232-04F6-4747-B0F7-32E5AFA87194}" destId="{D2F96C86-6B61-49AC-B4D7-9265D253FFBF}" srcOrd="1" destOrd="0" presId="urn:microsoft.com/office/officeart/2008/layout/LinedList"/>
    <dgm:cxn modelId="{0E148887-F1F2-4F70-B073-93AC8EEE5601}" type="presParOf" srcId="{CAA97075-862C-4CBF-9ECB-F99C90748DEA}" destId="{F9104D21-ADF0-4A29-BB26-CF0224E0E9A3}" srcOrd="4" destOrd="0" presId="urn:microsoft.com/office/officeart/2008/layout/LinedList"/>
    <dgm:cxn modelId="{8D818669-5A9D-4B55-A29C-FF0852D65E19}" type="presParOf" srcId="{CAA97075-862C-4CBF-9ECB-F99C90748DEA}" destId="{98D67F00-C568-40BF-9DFB-C4AA451FC9C1}" srcOrd="5" destOrd="0" presId="urn:microsoft.com/office/officeart/2008/layout/LinedList"/>
    <dgm:cxn modelId="{61647694-96FC-4899-B2A0-F56E2EBC2D9F}" type="presParOf" srcId="{98D67F00-C568-40BF-9DFB-C4AA451FC9C1}" destId="{5D567703-C722-4EC2-BBAD-06292FB3F652}" srcOrd="0" destOrd="0" presId="urn:microsoft.com/office/officeart/2008/layout/LinedList"/>
    <dgm:cxn modelId="{A709B214-FB76-4CBC-8B56-7ADDC52CC64C}" type="presParOf" srcId="{98D67F00-C568-40BF-9DFB-C4AA451FC9C1}" destId="{B515A817-C389-47A8-9DA1-63C1701BE618}" srcOrd="1" destOrd="0" presId="urn:microsoft.com/office/officeart/2008/layout/LinedList"/>
    <dgm:cxn modelId="{7B5A3063-EE17-4A02-902E-6F126353E5C7}" type="presParOf" srcId="{CAA97075-862C-4CBF-9ECB-F99C90748DEA}" destId="{45806CC6-9500-4CB9-8249-90FB3C1A7D25}" srcOrd="6" destOrd="0" presId="urn:microsoft.com/office/officeart/2008/layout/LinedList"/>
    <dgm:cxn modelId="{2383DAD4-3E12-482D-8F48-A7A5E5E65278}" type="presParOf" srcId="{CAA97075-862C-4CBF-9ECB-F99C90748DEA}" destId="{A808E92F-0E4C-45A4-8E13-26B29D16247D}" srcOrd="7" destOrd="0" presId="urn:microsoft.com/office/officeart/2008/layout/LinedList"/>
    <dgm:cxn modelId="{7E995145-6EC6-4725-AEB4-2F241C5A883C}" type="presParOf" srcId="{A808E92F-0E4C-45A4-8E13-26B29D16247D}" destId="{134277CB-F703-4337-8970-63AA582B3652}" srcOrd="0" destOrd="0" presId="urn:microsoft.com/office/officeart/2008/layout/LinedList"/>
    <dgm:cxn modelId="{220E8A9E-4CA8-484C-B5F9-F346794490D1}" type="presParOf" srcId="{A808E92F-0E4C-45A4-8E13-26B29D16247D}" destId="{A6021E3E-DD58-435A-9221-002972E8F4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6ABD997-B91F-4B0F-913D-CA94F7A2E70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D497609-09FB-4FC9-9A5E-89C5DF955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Engaging UX (emojis, friendly tone)</a:t>
          </a:r>
        </a:p>
      </dgm:t>
    </dgm:pt>
    <dgm:pt modelId="{4B822D84-5741-493A-89B1-33B4612C5631}" type="parTrans" cxnId="{B8DF6E81-3561-4DAF-833F-5FD234D9D1EA}">
      <dgm:prSet/>
      <dgm:spPr/>
      <dgm:t>
        <a:bodyPr/>
        <a:lstStyle/>
        <a:p>
          <a:endParaRPr lang="en-US"/>
        </a:p>
      </dgm:t>
    </dgm:pt>
    <dgm:pt modelId="{5993611E-8143-4008-B442-5FF111F0EB52}" type="sibTrans" cxnId="{B8DF6E81-3561-4DAF-833F-5FD234D9D1EA}">
      <dgm:prSet/>
      <dgm:spPr/>
      <dgm:t>
        <a:bodyPr/>
        <a:lstStyle/>
        <a:p>
          <a:endParaRPr lang="en-US"/>
        </a:p>
      </dgm:t>
    </dgm:pt>
    <dgm:pt modelId="{944E24FE-59EC-4B6A-8015-4805F07A8E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 Modular Scala design (pattern matching, recursion)</a:t>
          </a:r>
        </a:p>
      </dgm:t>
    </dgm:pt>
    <dgm:pt modelId="{541BF991-90A5-48E1-AF23-DFBB4E021A42}" type="parTrans" cxnId="{9ACAF54B-7E68-4B42-8F54-0E34AC6ABEDD}">
      <dgm:prSet/>
      <dgm:spPr/>
      <dgm:t>
        <a:bodyPr/>
        <a:lstStyle/>
        <a:p>
          <a:endParaRPr lang="en-US"/>
        </a:p>
      </dgm:t>
    </dgm:pt>
    <dgm:pt modelId="{8AB0B66E-8911-4E6D-AF8E-54CCE39B8D2B}" type="sibTrans" cxnId="{9ACAF54B-7E68-4B42-8F54-0E34AC6ABEDD}">
      <dgm:prSet/>
      <dgm:spPr/>
      <dgm:t>
        <a:bodyPr/>
        <a:lstStyle/>
        <a:p>
          <a:endParaRPr lang="en-US"/>
        </a:p>
      </dgm:t>
    </dgm:pt>
    <dgm:pt modelId="{A01DA182-38AA-4AD8-A67C-7B5B4A1B3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Educational and actionable chatbot output</a:t>
          </a:r>
        </a:p>
      </dgm:t>
    </dgm:pt>
    <dgm:pt modelId="{EA3243EF-5E79-417C-8E90-947D5B7FB707}" type="parTrans" cxnId="{27344ECF-3CBF-4F07-BF89-E5BE8DDDEB83}">
      <dgm:prSet/>
      <dgm:spPr/>
      <dgm:t>
        <a:bodyPr/>
        <a:lstStyle/>
        <a:p>
          <a:endParaRPr lang="en-US"/>
        </a:p>
      </dgm:t>
    </dgm:pt>
    <dgm:pt modelId="{787713B7-0A0A-4FA6-AD06-D4E43DB4CD8C}" type="sibTrans" cxnId="{27344ECF-3CBF-4F07-BF89-E5BE8DDDEB83}">
      <dgm:prSet/>
      <dgm:spPr/>
      <dgm:t>
        <a:bodyPr/>
        <a:lstStyle/>
        <a:p>
          <a:endParaRPr lang="en-US"/>
        </a:p>
      </dgm:t>
    </dgm:pt>
    <dgm:pt modelId="{6B61B946-42FC-4358-935B-435057B03ACF}" type="pres">
      <dgm:prSet presAssocID="{56ABD997-B91F-4B0F-913D-CA94F7A2E70D}" presName="root" presStyleCnt="0">
        <dgm:presLayoutVars>
          <dgm:dir/>
          <dgm:resizeHandles val="exact"/>
        </dgm:presLayoutVars>
      </dgm:prSet>
      <dgm:spPr/>
    </dgm:pt>
    <dgm:pt modelId="{E07F61E4-3D44-4F12-AF4B-0E144272EE94}" type="pres">
      <dgm:prSet presAssocID="{BD497609-09FB-4FC9-9A5E-89C5DF95539C}" presName="compNode" presStyleCnt="0"/>
      <dgm:spPr/>
    </dgm:pt>
    <dgm:pt modelId="{F7D0A164-0098-48E0-8FDB-5527E5EB1E5E}" type="pres">
      <dgm:prSet presAssocID="{BD497609-09FB-4FC9-9A5E-89C5DF9553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298C231E-53EB-4CF7-A01F-5731BDE80435}" type="pres">
      <dgm:prSet presAssocID="{BD497609-09FB-4FC9-9A5E-89C5DF95539C}" presName="spaceRect" presStyleCnt="0"/>
      <dgm:spPr/>
    </dgm:pt>
    <dgm:pt modelId="{1125AA08-137C-4A93-BD23-D3E9756178D6}" type="pres">
      <dgm:prSet presAssocID="{BD497609-09FB-4FC9-9A5E-89C5DF95539C}" presName="textRect" presStyleLbl="revTx" presStyleIdx="0" presStyleCnt="3">
        <dgm:presLayoutVars>
          <dgm:chMax val="1"/>
          <dgm:chPref val="1"/>
        </dgm:presLayoutVars>
      </dgm:prSet>
      <dgm:spPr/>
    </dgm:pt>
    <dgm:pt modelId="{1822FBA9-D51F-4A5A-B8B7-B9EAF25B9C8F}" type="pres">
      <dgm:prSet presAssocID="{5993611E-8143-4008-B442-5FF111F0EB52}" presName="sibTrans" presStyleCnt="0"/>
      <dgm:spPr/>
    </dgm:pt>
    <dgm:pt modelId="{A1DFE74C-A58B-4514-9D13-766F08F681F0}" type="pres">
      <dgm:prSet presAssocID="{944E24FE-59EC-4B6A-8015-4805F07A8E3B}" presName="compNode" presStyleCnt="0"/>
      <dgm:spPr/>
    </dgm:pt>
    <dgm:pt modelId="{F9715868-2A14-4BBC-88F1-E7F40818D165}" type="pres">
      <dgm:prSet presAssocID="{944E24FE-59EC-4B6A-8015-4805F07A8E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F6F34F99-E504-4DB6-8B80-1FF6D5229F07}" type="pres">
      <dgm:prSet presAssocID="{944E24FE-59EC-4B6A-8015-4805F07A8E3B}" presName="spaceRect" presStyleCnt="0"/>
      <dgm:spPr/>
    </dgm:pt>
    <dgm:pt modelId="{4C2694EE-1EDA-4926-B58E-49A62C08BFDE}" type="pres">
      <dgm:prSet presAssocID="{944E24FE-59EC-4B6A-8015-4805F07A8E3B}" presName="textRect" presStyleLbl="revTx" presStyleIdx="1" presStyleCnt="3">
        <dgm:presLayoutVars>
          <dgm:chMax val="1"/>
          <dgm:chPref val="1"/>
        </dgm:presLayoutVars>
      </dgm:prSet>
      <dgm:spPr/>
    </dgm:pt>
    <dgm:pt modelId="{1C4715A2-EA2D-4173-9BB5-CC981708B81E}" type="pres">
      <dgm:prSet presAssocID="{8AB0B66E-8911-4E6D-AF8E-54CCE39B8D2B}" presName="sibTrans" presStyleCnt="0"/>
      <dgm:spPr/>
    </dgm:pt>
    <dgm:pt modelId="{65532CCF-75AD-4830-AE3F-71E97FBBF2B2}" type="pres">
      <dgm:prSet presAssocID="{A01DA182-38AA-4AD8-A67C-7B5B4A1B36A9}" presName="compNode" presStyleCnt="0"/>
      <dgm:spPr/>
    </dgm:pt>
    <dgm:pt modelId="{DB9EA913-56CD-4610-BDFB-00D28EDF0964}" type="pres">
      <dgm:prSet presAssocID="{A01DA182-38AA-4AD8-A67C-7B5B4A1B36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B4D9EEC5-39A4-4779-B8E4-4DF189B08139}" type="pres">
      <dgm:prSet presAssocID="{A01DA182-38AA-4AD8-A67C-7B5B4A1B36A9}" presName="spaceRect" presStyleCnt="0"/>
      <dgm:spPr/>
    </dgm:pt>
    <dgm:pt modelId="{C5CD6615-FC33-4FAC-9304-BDE86E2F8959}" type="pres">
      <dgm:prSet presAssocID="{A01DA182-38AA-4AD8-A67C-7B5B4A1B36A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CAF54B-7E68-4B42-8F54-0E34AC6ABEDD}" srcId="{56ABD997-B91F-4B0F-913D-CA94F7A2E70D}" destId="{944E24FE-59EC-4B6A-8015-4805F07A8E3B}" srcOrd="1" destOrd="0" parTransId="{541BF991-90A5-48E1-AF23-DFBB4E021A42}" sibTransId="{8AB0B66E-8911-4E6D-AF8E-54CCE39B8D2B}"/>
    <dgm:cxn modelId="{8DC52271-D850-4757-A6F8-A1640AB2A167}" type="presOf" srcId="{A01DA182-38AA-4AD8-A67C-7B5B4A1B36A9}" destId="{C5CD6615-FC33-4FAC-9304-BDE86E2F8959}" srcOrd="0" destOrd="0" presId="urn:microsoft.com/office/officeart/2018/2/layout/IconLabelList"/>
    <dgm:cxn modelId="{B8DF6E81-3561-4DAF-833F-5FD234D9D1EA}" srcId="{56ABD997-B91F-4B0F-913D-CA94F7A2E70D}" destId="{BD497609-09FB-4FC9-9A5E-89C5DF95539C}" srcOrd="0" destOrd="0" parTransId="{4B822D84-5741-493A-89B1-33B4612C5631}" sibTransId="{5993611E-8143-4008-B442-5FF111F0EB52}"/>
    <dgm:cxn modelId="{75F333B2-0D98-4D37-911A-465ED15AC436}" type="presOf" srcId="{944E24FE-59EC-4B6A-8015-4805F07A8E3B}" destId="{4C2694EE-1EDA-4926-B58E-49A62C08BFDE}" srcOrd="0" destOrd="0" presId="urn:microsoft.com/office/officeart/2018/2/layout/IconLabelList"/>
    <dgm:cxn modelId="{473938BA-F6CC-4C03-BAB6-9804388BFCC8}" type="presOf" srcId="{56ABD997-B91F-4B0F-913D-CA94F7A2E70D}" destId="{6B61B946-42FC-4358-935B-435057B03ACF}" srcOrd="0" destOrd="0" presId="urn:microsoft.com/office/officeart/2018/2/layout/IconLabelList"/>
    <dgm:cxn modelId="{27344ECF-3CBF-4F07-BF89-E5BE8DDDEB83}" srcId="{56ABD997-B91F-4B0F-913D-CA94F7A2E70D}" destId="{A01DA182-38AA-4AD8-A67C-7B5B4A1B36A9}" srcOrd="2" destOrd="0" parTransId="{EA3243EF-5E79-417C-8E90-947D5B7FB707}" sibTransId="{787713B7-0A0A-4FA6-AD06-D4E43DB4CD8C}"/>
    <dgm:cxn modelId="{E8DFA6D1-FF4B-4186-9534-DB3A7FCDAC7B}" type="presOf" srcId="{BD497609-09FB-4FC9-9A5E-89C5DF95539C}" destId="{1125AA08-137C-4A93-BD23-D3E9756178D6}" srcOrd="0" destOrd="0" presId="urn:microsoft.com/office/officeart/2018/2/layout/IconLabelList"/>
    <dgm:cxn modelId="{C3129EE1-E574-41B5-B00C-5AFE52F7AF3A}" type="presParOf" srcId="{6B61B946-42FC-4358-935B-435057B03ACF}" destId="{E07F61E4-3D44-4F12-AF4B-0E144272EE94}" srcOrd="0" destOrd="0" presId="urn:microsoft.com/office/officeart/2018/2/layout/IconLabelList"/>
    <dgm:cxn modelId="{95899B36-598B-4427-B093-C77990278CEE}" type="presParOf" srcId="{E07F61E4-3D44-4F12-AF4B-0E144272EE94}" destId="{F7D0A164-0098-48E0-8FDB-5527E5EB1E5E}" srcOrd="0" destOrd="0" presId="urn:microsoft.com/office/officeart/2018/2/layout/IconLabelList"/>
    <dgm:cxn modelId="{8C408C64-1F1B-400D-9DAF-B54D6AB27AEC}" type="presParOf" srcId="{E07F61E4-3D44-4F12-AF4B-0E144272EE94}" destId="{298C231E-53EB-4CF7-A01F-5731BDE80435}" srcOrd="1" destOrd="0" presId="urn:microsoft.com/office/officeart/2018/2/layout/IconLabelList"/>
    <dgm:cxn modelId="{12858879-25F1-4FE7-B228-AF48649F0A62}" type="presParOf" srcId="{E07F61E4-3D44-4F12-AF4B-0E144272EE94}" destId="{1125AA08-137C-4A93-BD23-D3E9756178D6}" srcOrd="2" destOrd="0" presId="urn:microsoft.com/office/officeart/2018/2/layout/IconLabelList"/>
    <dgm:cxn modelId="{D70E36AA-A115-47BD-BE50-00AF803D43FA}" type="presParOf" srcId="{6B61B946-42FC-4358-935B-435057B03ACF}" destId="{1822FBA9-D51F-4A5A-B8B7-B9EAF25B9C8F}" srcOrd="1" destOrd="0" presId="urn:microsoft.com/office/officeart/2018/2/layout/IconLabelList"/>
    <dgm:cxn modelId="{9EC9C47A-9956-4413-9C2F-77A89C13E578}" type="presParOf" srcId="{6B61B946-42FC-4358-935B-435057B03ACF}" destId="{A1DFE74C-A58B-4514-9D13-766F08F681F0}" srcOrd="2" destOrd="0" presId="urn:microsoft.com/office/officeart/2018/2/layout/IconLabelList"/>
    <dgm:cxn modelId="{4AFDFE91-89AF-41FE-A2F8-C49A1F871C94}" type="presParOf" srcId="{A1DFE74C-A58B-4514-9D13-766F08F681F0}" destId="{F9715868-2A14-4BBC-88F1-E7F40818D165}" srcOrd="0" destOrd="0" presId="urn:microsoft.com/office/officeart/2018/2/layout/IconLabelList"/>
    <dgm:cxn modelId="{B1E0BD7B-B5FF-4EE3-AD8F-5615A6490802}" type="presParOf" srcId="{A1DFE74C-A58B-4514-9D13-766F08F681F0}" destId="{F6F34F99-E504-4DB6-8B80-1FF6D5229F07}" srcOrd="1" destOrd="0" presId="urn:microsoft.com/office/officeart/2018/2/layout/IconLabelList"/>
    <dgm:cxn modelId="{665B1EFB-69A4-4435-80B1-2F8F5AC8F762}" type="presParOf" srcId="{A1DFE74C-A58B-4514-9D13-766F08F681F0}" destId="{4C2694EE-1EDA-4926-B58E-49A62C08BFDE}" srcOrd="2" destOrd="0" presId="urn:microsoft.com/office/officeart/2018/2/layout/IconLabelList"/>
    <dgm:cxn modelId="{BDADF8E5-629F-48EC-AF22-709DC15916AB}" type="presParOf" srcId="{6B61B946-42FC-4358-935B-435057B03ACF}" destId="{1C4715A2-EA2D-4173-9BB5-CC981708B81E}" srcOrd="3" destOrd="0" presId="urn:microsoft.com/office/officeart/2018/2/layout/IconLabelList"/>
    <dgm:cxn modelId="{F2A7C1B9-FBAC-4502-9CF5-B90B193E5888}" type="presParOf" srcId="{6B61B946-42FC-4358-935B-435057B03ACF}" destId="{65532CCF-75AD-4830-AE3F-71E97FBBF2B2}" srcOrd="4" destOrd="0" presId="urn:microsoft.com/office/officeart/2018/2/layout/IconLabelList"/>
    <dgm:cxn modelId="{87ED02DA-8A31-4946-B45E-DAE1ACFD22F9}" type="presParOf" srcId="{65532CCF-75AD-4830-AE3F-71E97FBBF2B2}" destId="{DB9EA913-56CD-4610-BDFB-00D28EDF0964}" srcOrd="0" destOrd="0" presId="urn:microsoft.com/office/officeart/2018/2/layout/IconLabelList"/>
    <dgm:cxn modelId="{D4EC97D8-BDA2-4439-ABDB-648305BC9C68}" type="presParOf" srcId="{65532CCF-75AD-4830-AE3F-71E97FBBF2B2}" destId="{B4D9EEC5-39A4-4779-B8E4-4DF189B08139}" srcOrd="1" destOrd="0" presId="urn:microsoft.com/office/officeart/2018/2/layout/IconLabelList"/>
    <dgm:cxn modelId="{7F40B213-255C-4349-8EB0-1016D0074270}" type="presParOf" srcId="{65532CCF-75AD-4830-AE3F-71E97FBBF2B2}" destId="{C5CD6615-FC33-4FAC-9304-BDE86E2F89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B0F24AD-A745-4B20-A8F7-90DA329BCB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44F35D7-D12A-48B2-95AD-868B5C59DE85}">
      <dgm:prSet/>
      <dgm:spPr/>
      <dgm:t>
        <a:bodyPr/>
        <a:lstStyle/>
        <a:p>
          <a:pPr>
            <a:defRPr cap="all"/>
          </a:pPr>
          <a:r>
            <a:rPr lang="en-US"/>
            <a:t>Thank you for your attention!</a:t>
          </a:r>
        </a:p>
      </dgm:t>
    </dgm:pt>
    <dgm:pt modelId="{27CA0F6F-443B-4761-B5C7-457CEBC567A5}" type="parTrans" cxnId="{52430B6F-BB54-4FD6-A3B6-8450A50BF02D}">
      <dgm:prSet/>
      <dgm:spPr/>
      <dgm:t>
        <a:bodyPr/>
        <a:lstStyle/>
        <a:p>
          <a:endParaRPr lang="en-US"/>
        </a:p>
      </dgm:t>
    </dgm:pt>
    <dgm:pt modelId="{5C37DFD3-B974-4E9A-8876-0B10AEF00C6F}" type="sibTrans" cxnId="{52430B6F-BB54-4FD6-A3B6-8450A50BF02D}">
      <dgm:prSet/>
      <dgm:spPr/>
      <dgm:t>
        <a:bodyPr/>
        <a:lstStyle/>
        <a:p>
          <a:endParaRPr lang="en-US"/>
        </a:p>
      </dgm:t>
    </dgm:pt>
    <dgm:pt modelId="{BDA5FE1F-4610-432F-940E-9202E61D0A58}">
      <dgm:prSet/>
      <dgm:spPr/>
      <dgm:t>
        <a:bodyPr/>
        <a:lstStyle/>
        <a:p>
          <a:pPr>
            <a:defRPr cap="all"/>
          </a:pPr>
          <a:r>
            <a:rPr lang="en-US"/>
            <a:t>💪 Stay healthy with GymRats Bot!</a:t>
          </a:r>
        </a:p>
      </dgm:t>
    </dgm:pt>
    <dgm:pt modelId="{98230C02-2008-4A1A-B8C5-141C59BA2886}" type="parTrans" cxnId="{62E08189-5C33-4E3D-A406-1141F661C2C2}">
      <dgm:prSet/>
      <dgm:spPr/>
      <dgm:t>
        <a:bodyPr/>
        <a:lstStyle/>
        <a:p>
          <a:endParaRPr lang="en-US"/>
        </a:p>
      </dgm:t>
    </dgm:pt>
    <dgm:pt modelId="{3BAB08EB-F31E-4F3C-9711-6DC21EA3A3C6}" type="sibTrans" cxnId="{62E08189-5C33-4E3D-A406-1141F661C2C2}">
      <dgm:prSet/>
      <dgm:spPr/>
      <dgm:t>
        <a:bodyPr/>
        <a:lstStyle/>
        <a:p>
          <a:endParaRPr lang="en-US"/>
        </a:p>
      </dgm:t>
    </dgm:pt>
    <dgm:pt modelId="{021D4910-74A8-4E57-A19C-A50CCBAA8CFC}" type="pres">
      <dgm:prSet presAssocID="{EB0F24AD-A745-4B20-A8F7-90DA329BCB0A}" presName="root" presStyleCnt="0">
        <dgm:presLayoutVars>
          <dgm:dir/>
          <dgm:resizeHandles val="exact"/>
        </dgm:presLayoutVars>
      </dgm:prSet>
      <dgm:spPr/>
    </dgm:pt>
    <dgm:pt modelId="{65F7FE01-A059-497B-A4E5-1B5F6A4BB6D6}" type="pres">
      <dgm:prSet presAssocID="{644F35D7-D12A-48B2-95AD-868B5C59DE85}" presName="compNode" presStyleCnt="0"/>
      <dgm:spPr/>
    </dgm:pt>
    <dgm:pt modelId="{5DDA8314-4D96-4CBE-BA25-9E24ACBA4FF9}" type="pres">
      <dgm:prSet presAssocID="{644F35D7-D12A-48B2-95AD-868B5C59DE85}" presName="iconBgRect" presStyleLbl="bgShp" presStyleIdx="0" presStyleCnt="2"/>
      <dgm:spPr/>
    </dgm:pt>
    <dgm:pt modelId="{F88CD556-56D9-4CB1-8C1D-C3498DCD38C5}" type="pres">
      <dgm:prSet presAssocID="{644F35D7-D12A-48B2-95AD-868B5C59DE8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"/>
        </a:ext>
      </dgm:extLst>
    </dgm:pt>
    <dgm:pt modelId="{10ACEF0B-B7B0-4656-80BA-3C234A8865D7}" type="pres">
      <dgm:prSet presAssocID="{644F35D7-D12A-48B2-95AD-868B5C59DE85}" presName="spaceRect" presStyleCnt="0"/>
      <dgm:spPr/>
    </dgm:pt>
    <dgm:pt modelId="{06CA51C2-7B6B-4D16-AAFC-0DA9188E88F2}" type="pres">
      <dgm:prSet presAssocID="{644F35D7-D12A-48B2-95AD-868B5C59DE85}" presName="textRect" presStyleLbl="revTx" presStyleIdx="0" presStyleCnt="2">
        <dgm:presLayoutVars>
          <dgm:chMax val="1"/>
          <dgm:chPref val="1"/>
        </dgm:presLayoutVars>
      </dgm:prSet>
      <dgm:spPr/>
    </dgm:pt>
    <dgm:pt modelId="{2F2A100C-0289-440D-97C0-8BF5E7A27CBB}" type="pres">
      <dgm:prSet presAssocID="{5C37DFD3-B974-4E9A-8876-0B10AEF00C6F}" presName="sibTrans" presStyleCnt="0"/>
      <dgm:spPr/>
    </dgm:pt>
    <dgm:pt modelId="{8ED4B0DF-A68E-4F3F-B299-4FDD7CBDDB5F}" type="pres">
      <dgm:prSet presAssocID="{BDA5FE1F-4610-432F-940E-9202E61D0A58}" presName="compNode" presStyleCnt="0"/>
      <dgm:spPr/>
    </dgm:pt>
    <dgm:pt modelId="{768C2108-2819-4BDF-98EF-635FDD594C6D}" type="pres">
      <dgm:prSet presAssocID="{BDA5FE1F-4610-432F-940E-9202E61D0A58}" presName="iconBgRect" presStyleLbl="bgShp" presStyleIdx="1" presStyleCnt="2"/>
      <dgm:spPr/>
    </dgm:pt>
    <dgm:pt modelId="{60902315-6AC1-4EC9-A530-7E4003951274}" type="pres">
      <dgm:prSet presAssocID="{BDA5FE1F-4610-432F-940E-9202E61D0A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A81A5A3-AE38-4D5B-86D2-A338F6DBB3DE}" type="pres">
      <dgm:prSet presAssocID="{BDA5FE1F-4610-432F-940E-9202E61D0A58}" presName="spaceRect" presStyleCnt="0"/>
      <dgm:spPr/>
    </dgm:pt>
    <dgm:pt modelId="{C61F6F81-1282-4CDC-9302-5EA2FE9E2ADA}" type="pres">
      <dgm:prSet presAssocID="{BDA5FE1F-4610-432F-940E-9202E61D0A5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5420E5F-5492-49AF-AA0A-A53782B62F0D}" type="presOf" srcId="{644F35D7-D12A-48B2-95AD-868B5C59DE85}" destId="{06CA51C2-7B6B-4D16-AAFC-0DA9188E88F2}" srcOrd="0" destOrd="0" presId="urn:microsoft.com/office/officeart/2018/5/layout/IconCircleLabelList"/>
    <dgm:cxn modelId="{3696AA6C-FEE5-4111-B352-8CA282E29027}" type="presOf" srcId="{EB0F24AD-A745-4B20-A8F7-90DA329BCB0A}" destId="{021D4910-74A8-4E57-A19C-A50CCBAA8CFC}" srcOrd="0" destOrd="0" presId="urn:microsoft.com/office/officeart/2018/5/layout/IconCircleLabelList"/>
    <dgm:cxn modelId="{52430B6F-BB54-4FD6-A3B6-8450A50BF02D}" srcId="{EB0F24AD-A745-4B20-A8F7-90DA329BCB0A}" destId="{644F35D7-D12A-48B2-95AD-868B5C59DE85}" srcOrd="0" destOrd="0" parTransId="{27CA0F6F-443B-4761-B5C7-457CEBC567A5}" sibTransId="{5C37DFD3-B974-4E9A-8876-0B10AEF00C6F}"/>
    <dgm:cxn modelId="{62E08189-5C33-4E3D-A406-1141F661C2C2}" srcId="{EB0F24AD-A745-4B20-A8F7-90DA329BCB0A}" destId="{BDA5FE1F-4610-432F-940E-9202E61D0A58}" srcOrd="1" destOrd="0" parTransId="{98230C02-2008-4A1A-B8C5-141C59BA2886}" sibTransId="{3BAB08EB-F31E-4F3C-9711-6DC21EA3A3C6}"/>
    <dgm:cxn modelId="{D799538D-5B64-4A0B-884A-F4D15042B4A8}" type="presOf" srcId="{BDA5FE1F-4610-432F-940E-9202E61D0A58}" destId="{C61F6F81-1282-4CDC-9302-5EA2FE9E2ADA}" srcOrd="0" destOrd="0" presId="urn:microsoft.com/office/officeart/2018/5/layout/IconCircleLabelList"/>
    <dgm:cxn modelId="{1B34483D-F86A-4800-895E-274CE53DD457}" type="presParOf" srcId="{021D4910-74A8-4E57-A19C-A50CCBAA8CFC}" destId="{65F7FE01-A059-497B-A4E5-1B5F6A4BB6D6}" srcOrd="0" destOrd="0" presId="urn:microsoft.com/office/officeart/2018/5/layout/IconCircleLabelList"/>
    <dgm:cxn modelId="{2CFADF22-A532-44CD-995B-ADCA6DD37D3F}" type="presParOf" srcId="{65F7FE01-A059-497B-A4E5-1B5F6A4BB6D6}" destId="{5DDA8314-4D96-4CBE-BA25-9E24ACBA4FF9}" srcOrd="0" destOrd="0" presId="urn:microsoft.com/office/officeart/2018/5/layout/IconCircleLabelList"/>
    <dgm:cxn modelId="{FEEA4465-430E-4139-B6FD-8E0E169A9D40}" type="presParOf" srcId="{65F7FE01-A059-497B-A4E5-1B5F6A4BB6D6}" destId="{F88CD556-56D9-4CB1-8C1D-C3498DCD38C5}" srcOrd="1" destOrd="0" presId="urn:microsoft.com/office/officeart/2018/5/layout/IconCircleLabelList"/>
    <dgm:cxn modelId="{1ED3A59C-EADF-40D4-A235-3047BC052965}" type="presParOf" srcId="{65F7FE01-A059-497B-A4E5-1B5F6A4BB6D6}" destId="{10ACEF0B-B7B0-4656-80BA-3C234A8865D7}" srcOrd="2" destOrd="0" presId="urn:microsoft.com/office/officeart/2018/5/layout/IconCircleLabelList"/>
    <dgm:cxn modelId="{DF6E545B-A11F-4525-B25E-47C20199C09F}" type="presParOf" srcId="{65F7FE01-A059-497B-A4E5-1B5F6A4BB6D6}" destId="{06CA51C2-7B6B-4D16-AAFC-0DA9188E88F2}" srcOrd="3" destOrd="0" presId="urn:microsoft.com/office/officeart/2018/5/layout/IconCircleLabelList"/>
    <dgm:cxn modelId="{1AD73377-7E7C-414D-B266-C187C04749FA}" type="presParOf" srcId="{021D4910-74A8-4E57-A19C-A50CCBAA8CFC}" destId="{2F2A100C-0289-440D-97C0-8BF5E7A27CBB}" srcOrd="1" destOrd="0" presId="urn:microsoft.com/office/officeart/2018/5/layout/IconCircleLabelList"/>
    <dgm:cxn modelId="{0C85C78B-84D5-4C35-AF51-966045A04F94}" type="presParOf" srcId="{021D4910-74A8-4E57-A19C-A50CCBAA8CFC}" destId="{8ED4B0DF-A68E-4F3F-B299-4FDD7CBDDB5F}" srcOrd="2" destOrd="0" presId="urn:microsoft.com/office/officeart/2018/5/layout/IconCircleLabelList"/>
    <dgm:cxn modelId="{265D734E-AED8-42BA-870B-8BF54C0BC9AD}" type="presParOf" srcId="{8ED4B0DF-A68E-4F3F-B299-4FDD7CBDDB5F}" destId="{768C2108-2819-4BDF-98EF-635FDD594C6D}" srcOrd="0" destOrd="0" presId="urn:microsoft.com/office/officeart/2018/5/layout/IconCircleLabelList"/>
    <dgm:cxn modelId="{8CC6E69F-B9E8-4CD3-A4F3-6119BDF726B6}" type="presParOf" srcId="{8ED4B0DF-A68E-4F3F-B299-4FDD7CBDDB5F}" destId="{60902315-6AC1-4EC9-A530-7E4003951274}" srcOrd="1" destOrd="0" presId="urn:microsoft.com/office/officeart/2018/5/layout/IconCircleLabelList"/>
    <dgm:cxn modelId="{63D6F20D-2F0F-4789-9F2F-D9C8FF880ED3}" type="presParOf" srcId="{8ED4B0DF-A68E-4F3F-B299-4FDD7CBDDB5F}" destId="{EA81A5A3-AE38-4D5B-86D2-A338F6DBB3DE}" srcOrd="2" destOrd="0" presId="urn:microsoft.com/office/officeart/2018/5/layout/IconCircleLabelList"/>
    <dgm:cxn modelId="{5556E3EF-8EEA-468B-B676-D39BBA9D4CA7}" type="presParOf" srcId="{8ED4B0DF-A68E-4F3F-B299-4FDD7CBDDB5F}" destId="{C61F6F81-1282-4CDC-9302-5EA2FE9E2AD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7EA22B-58D5-4935-8BF5-0ED0A9E1F8BE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CE19CCC-3CAB-4AEF-8EC9-6C0878F0D046}">
      <dgm:prSet/>
      <dgm:spPr/>
      <dgm:t>
        <a:bodyPr/>
        <a:lstStyle/>
        <a:p>
          <a:r>
            <a:rPr lang="en-US"/>
            <a:t>Many people lack accessible, reliable fitness guidance.</a:t>
          </a:r>
        </a:p>
      </dgm:t>
    </dgm:pt>
    <dgm:pt modelId="{BEAD9CAB-861C-4F7A-92B4-436CA500B828}" type="parTrans" cxnId="{5ED66FDE-D322-4F79-A9F5-830D056C1B8A}">
      <dgm:prSet/>
      <dgm:spPr/>
      <dgm:t>
        <a:bodyPr/>
        <a:lstStyle/>
        <a:p>
          <a:endParaRPr lang="en-US"/>
        </a:p>
      </dgm:t>
    </dgm:pt>
    <dgm:pt modelId="{893A0F4F-464E-4AC6-AEDA-07404E43FF18}" type="sibTrans" cxnId="{5ED66FDE-D322-4F79-A9F5-830D056C1B8A}">
      <dgm:prSet/>
      <dgm:spPr/>
      <dgm:t>
        <a:bodyPr/>
        <a:lstStyle/>
        <a:p>
          <a:endParaRPr lang="en-US"/>
        </a:p>
      </dgm:t>
    </dgm:pt>
    <dgm:pt modelId="{0C44738E-00BD-410A-A8D6-F69FA6FE5156}">
      <dgm:prSet/>
      <dgm:spPr/>
      <dgm:t>
        <a:bodyPr/>
        <a:lstStyle/>
        <a:p>
          <a:r>
            <a:rPr lang="en-US"/>
            <a:t>Challenges include misinformation and lack of structured plans.</a:t>
          </a:r>
        </a:p>
      </dgm:t>
    </dgm:pt>
    <dgm:pt modelId="{B6016B3D-413E-4447-AEAE-B21A6DFCADA6}" type="parTrans" cxnId="{48088317-DDA8-4031-B908-207FB44C83A9}">
      <dgm:prSet/>
      <dgm:spPr/>
      <dgm:t>
        <a:bodyPr/>
        <a:lstStyle/>
        <a:p>
          <a:endParaRPr lang="en-US"/>
        </a:p>
      </dgm:t>
    </dgm:pt>
    <dgm:pt modelId="{46F2DC97-08CF-4014-819B-01F5569F1E19}" type="sibTrans" cxnId="{48088317-DDA8-4031-B908-207FB44C83A9}">
      <dgm:prSet/>
      <dgm:spPr/>
      <dgm:t>
        <a:bodyPr/>
        <a:lstStyle/>
        <a:p>
          <a:endParaRPr lang="en-US"/>
        </a:p>
      </dgm:t>
    </dgm:pt>
    <dgm:pt modelId="{D37B7519-DCAA-48DF-B594-4019668FADFD}">
      <dgm:prSet/>
      <dgm:spPr/>
      <dgm:t>
        <a:bodyPr/>
        <a:lstStyle/>
        <a:p>
          <a:r>
            <a:rPr lang="en-US"/>
            <a:t>GymRats Bot provides:</a:t>
          </a:r>
        </a:p>
      </dgm:t>
    </dgm:pt>
    <dgm:pt modelId="{970BE8F1-847B-4EB5-ADF3-885421DF81B6}" type="parTrans" cxnId="{7710873A-E32D-43D7-B1CE-E80A022963CA}">
      <dgm:prSet/>
      <dgm:spPr/>
      <dgm:t>
        <a:bodyPr/>
        <a:lstStyle/>
        <a:p>
          <a:endParaRPr lang="en-US"/>
        </a:p>
      </dgm:t>
    </dgm:pt>
    <dgm:pt modelId="{AC93501D-EFB7-4005-A26E-BE4E747FAB6B}" type="sibTrans" cxnId="{7710873A-E32D-43D7-B1CE-E80A022963CA}">
      <dgm:prSet/>
      <dgm:spPr/>
      <dgm:t>
        <a:bodyPr/>
        <a:lstStyle/>
        <a:p>
          <a:endParaRPr lang="en-US"/>
        </a:p>
      </dgm:t>
    </dgm:pt>
    <dgm:pt modelId="{1E1F0B90-EAE2-4B49-AD51-362521275BF5}">
      <dgm:prSet/>
      <dgm:spPr/>
      <dgm:t>
        <a:bodyPr/>
        <a:lstStyle/>
        <a:p>
          <a:r>
            <a:rPr lang="en-US"/>
            <a:t>Education on fitness and nutrition</a:t>
          </a:r>
        </a:p>
      </dgm:t>
    </dgm:pt>
    <dgm:pt modelId="{9B77C4D3-5B9B-4D33-8535-9CEBC1D3C16F}" type="parTrans" cxnId="{DFE43C06-C9F7-41FD-8B03-299D6F4B8640}">
      <dgm:prSet/>
      <dgm:spPr/>
      <dgm:t>
        <a:bodyPr/>
        <a:lstStyle/>
        <a:p>
          <a:endParaRPr lang="en-US"/>
        </a:p>
      </dgm:t>
    </dgm:pt>
    <dgm:pt modelId="{38BE009E-290C-4ED8-B01C-FBC1E8C31846}" type="sibTrans" cxnId="{DFE43C06-C9F7-41FD-8B03-299D6F4B8640}">
      <dgm:prSet/>
      <dgm:spPr/>
      <dgm:t>
        <a:bodyPr/>
        <a:lstStyle/>
        <a:p>
          <a:endParaRPr lang="en-US"/>
        </a:p>
      </dgm:t>
    </dgm:pt>
    <dgm:pt modelId="{88A230E3-583E-401F-BF73-0B4CD6ED0824}">
      <dgm:prSet/>
      <dgm:spPr/>
      <dgm:t>
        <a:bodyPr/>
        <a:lstStyle/>
        <a:p>
          <a:r>
            <a:rPr lang="en-US"/>
            <a:t>Personalized health planning</a:t>
          </a:r>
        </a:p>
      </dgm:t>
    </dgm:pt>
    <dgm:pt modelId="{614B777B-2F84-4A9E-9CE4-7045C02838EC}" type="parTrans" cxnId="{CD98BEFB-5A69-4CFD-B057-46DC5354C994}">
      <dgm:prSet/>
      <dgm:spPr/>
      <dgm:t>
        <a:bodyPr/>
        <a:lstStyle/>
        <a:p>
          <a:endParaRPr lang="en-US"/>
        </a:p>
      </dgm:t>
    </dgm:pt>
    <dgm:pt modelId="{809FAACA-ADD0-423B-8873-08580BE44B31}" type="sibTrans" cxnId="{CD98BEFB-5A69-4CFD-B057-46DC5354C994}">
      <dgm:prSet/>
      <dgm:spPr/>
      <dgm:t>
        <a:bodyPr/>
        <a:lstStyle/>
        <a:p>
          <a:endParaRPr lang="en-US"/>
        </a:p>
      </dgm:t>
    </dgm:pt>
    <dgm:pt modelId="{4127B7C1-0C98-40A8-80B9-4AECE1A6412F}">
      <dgm:prSet/>
      <dgm:spPr/>
      <dgm:t>
        <a:bodyPr/>
        <a:lstStyle/>
        <a:p>
          <a:r>
            <a:rPr lang="en-US"/>
            <a:t>Engaging quiz interaction</a:t>
          </a:r>
        </a:p>
      </dgm:t>
    </dgm:pt>
    <dgm:pt modelId="{EEBBB7A6-4D2A-47B4-8DD4-5289456677B9}" type="parTrans" cxnId="{7F647F15-8B7C-4B6F-82EE-4AF0656A2C01}">
      <dgm:prSet/>
      <dgm:spPr/>
      <dgm:t>
        <a:bodyPr/>
        <a:lstStyle/>
        <a:p>
          <a:endParaRPr lang="en-US"/>
        </a:p>
      </dgm:t>
    </dgm:pt>
    <dgm:pt modelId="{CE4C80A3-AFF1-4FF9-9806-DEADAD568EE1}" type="sibTrans" cxnId="{7F647F15-8B7C-4B6F-82EE-4AF0656A2C01}">
      <dgm:prSet/>
      <dgm:spPr/>
      <dgm:t>
        <a:bodyPr/>
        <a:lstStyle/>
        <a:p>
          <a:endParaRPr lang="en-US"/>
        </a:p>
      </dgm:t>
    </dgm:pt>
    <dgm:pt modelId="{D5ACE19D-3E78-4A8F-A3E1-24BD129315B6}" type="pres">
      <dgm:prSet presAssocID="{317EA22B-58D5-4935-8BF5-0ED0A9E1F8BE}" presName="vert0" presStyleCnt="0">
        <dgm:presLayoutVars>
          <dgm:dir/>
          <dgm:animOne val="branch"/>
          <dgm:animLvl val="lvl"/>
        </dgm:presLayoutVars>
      </dgm:prSet>
      <dgm:spPr/>
    </dgm:pt>
    <dgm:pt modelId="{12A88562-A77D-49B3-B59C-648E428AF38B}" type="pres">
      <dgm:prSet presAssocID="{DCE19CCC-3CAB-4AEF-8EC9-6C0878F0D046}" presName="thickLine" presStyleLbl="alignNode1" presStyleIdx="0" presStyleCnt="6"/>
      <dgm:spPr/>
    </dgm:pt>
    <dgm:pt modelId="{C5C22326-E51F-449D-84F5-7DAB1E024B79}" type="pres">
      <dgm:prSet presAssocID="{DCE19CCC-3CAB-4AEF-8EC9-6C0878F0D046}" presName="horz1" presStyleCnt="0"/>
      <dgm:spPr/>
    </dgm:pt>
    <dgm:pt modelId="{7044E40D-1776-4522-90C2-FF7EFDC0F1B0}" type="pres">
      <dgm:prSet presAssocID="{DCE19CCC-3CAB-4AEF-8EC9-6C0878F0D046}" presName="tx1" presStyleLbl="revTx" presStyleIdx="0" presStyleCnt="6"/>
      <dgm:spPr/>
    </dgm:pt>
    <dgm:pt modelId="{C930FC77-A85A-4B7C-980E-780127370BF6}" type="pres">
      <dgm:prSet presAssocID="{DCE19CCC-3CAB-4AEF-8EC9-6C0878F0D046}" presName="vert1" presStyleCnt="0"/>
      <dgm:spPr/>
    </dgm:pt>
    <dgm:pt modelId="{D405ACA4-9D51-4978-9D4C-03D5E87F6FCA}" type="pres">
      <dgm:prSet presAssocID="{0C44738E-00BD-410A-A8D6-F69FA6FE5156}" presName="thickLine" presStyleLbl="alignNode1" presStyleIdx="1" presStyleCnt="6"/>
      <dgm:spPr/>
    </dgm:pt>
    <dgm:pt modelId="{2BA5323D-6E87-4AFD-9C74-A9CEC2F93048}" type="pres">
      <dgm:prSet presAssocID="{0C44738E-00BD-410A-A8D6-F69FA6FE5156}" presName="horz1" presStyleCnt="0"/>
      <dgm:spPr/>
    </dgm:pt>
    <dgm:pt modelId="{947CA984-D447-4F0A-899D-4F348DBF530E}" type="pres">
      <dgm:prSet presAssocID="{0C44738E-00BD-410A-A8D6-F69FA6FE5156}" presName="tx1" presStyleLbl="revTx" presStyleIdx="1" presStyleCnt="6"/>
      <dgm:spPr/>
    </dgm:pt>
    <dgm:pt modelId="{EC1120B7-C89C-49E9-B6C6-1724119F2126}" type="pres">
      <dgm:prSet presAssocID="{0C44738E-00BD-410A-A8D6-F69FA6FE5156}" presName="vert1" presStyleCnt="0"/>
      <dgm:spPr/>
    </dgm:pt>
    <dgm:pt modelId="{F87EC2DF-B9B4-4520-BF4E-E96AF507C1C2}" type="pres">
      <dgm:prSet presAssocID="{D37B7519-DCAA-48DF-B594-4019668FADFD}" presName="thickLine" presStyleLbl="alignNode1" presStyleIdx="2" presStyleCnt="6"/>
      <dgm:spPr/>
    </dgm:pt>
    <dgm:pt modelId="{D3BA797B-327E-4553-A9BE-4746AE61BDB3}" type="pres">
      <dgm:prSet presAssocID="{D37B7519-DCAA-48DF-B594-4019668FADFD}" presName="horz1" presStyleCnt="0"/>
      <dgm:spPr/>
    </dgm:pt>
    <dgm:pt modelId="{88B4FF37-6515-40FA-8C77-99471185A83C}" type="pres">
      <dgm:prSet presAssocID="{D37B7519-DCAA-48DF-B594-4019668FADFD}" presName="tx1" presStyleLbl="revTx" presStyleIdx="2" presStyleCnt="6"/>
      <dgm:spPr/>
    </dgm:pt>
    <dgm:pt modelId="{95FD9917-33A2-49D8-A5E1-C4B6C9C5EAB8}" type="pres">
      <dgm:prSet presAssocID="{D37B7519-DCAA-48DF-B594-4019668FADFD}" presName="vert1" presStyleCnt="0"/>
      <dgm:spPr/>
    </dgm:pt>
    <dgm:pt modelId="{001B9FA2-1463-4D3A-B61C-5301BE7C2FC4}" type="pres">
      <dgm:prSet presAssocID="{1E1F0B90-EAE2-4B49-AD51-362521275BF5}" presName="thickLine" presStyleLbl="alignNode1" presStyleIdx="3" presStyleCnt="6"/>
      <dgm:spPr/>
    </dgm:pt>
    <dgm:pt modelId="{ACCF3C12-8337-4C84-A60B-BD9DC0D732FC}" type="pres">
      <dgm:prSet presAssocID="{1E1F0B90-EAE2-4B49-AD51-362521275BF5}" presName="horz1" presStyleCnt="0"/>
      <dgm:spPr/>
    </dgm:pt>
    <dgm:pt modelId="{05AFE5F2-C322-4FE2-B248-B0D849FF4264}" type="pres">
      <dgm:prSet presAssocID="{1E1F0B90-EAE2-4B49-AD51-362521275BF5}" presName="tx1" presStyleLbl="revTx" presStyleIdx="3" presStyleCnt="6"/>
      <dgm:spPr/>
    </dgm:pt>
    <dgm:pt modelId="{725A0155-7C7F-495D-8B88-5954A600180B}" type="pres">
      <dgm:prSet presAssocID="{1E1F0B90-EAE2-4B49-AD51-362521275BF5}" presName="vert1" presStyleCnt="0"/>
      <dgm:spPr/>
    </dgm:pt>
    <dgm:pt modelId="{544E74B6-0E3E-4D29-BDF0-33B58003567C}" type="pres">
      <dgm:prSet presAssocID="{88A230E3-583E-401F-BF73-0B4CD6ED0824}" presName="thickLine" presStyleLbl="alignNode1" presStyleIdx="4" presStyleCnt="6"/>
      <dgm:spPr/>
    </dgm:pt>
    <dgm:pt modelId="{661FADE4-CFCD-4AFA-A759-47CDAC3D9C49}" type="pres">
      <dgm:prSet presAssocID="{88A230E3-583E-401F-BF73-0B4CD6ED0824}" presName="horz1" presStyleCnt="0"/>
      <dgm:spPr/>
    </dgm:pt>
    <dgm:pt modelId="{5B75A4A1-FEB6-45ED-8582-17B776D9CAAC}" type="pres">
      <dgm:prSet presAssocID="{88A230E3-583E-401F-BF73-0B4CD6ED0824}" presName="tx1" presStyleLbl="revTx" presStyleIdx="4" presStyleCnt="6"/>
      <dgm:spPr/>
    </dgm:pt>
    <dgm:pt modelId="{9B84CDF7-8BA4-4EFE-9C63-AC35C4FA2AEC}" type="pres">
      <dgm:prSet presAssocID="{88A230E3-583E-401F-BF73-0B4CD6ED0824}" presName="vert1" presStyleCnt="0"/>
      <dgm:spPr/>
    </dgm:pt>
    <dgm:pt modelId="{9B44FCFD-8A79-474F-97B6-0761440510A3}" type="pres">
      <dgm:prSet presAssocID="{4127B7C1-0C98-40A8-80B9-4AECE1A6412F}" presName="thickLine" presStyleLbl="alignNode1" presStyleIdx="5" presStyleCnt="6"/>
      <dgm:spPr/>
    </dgm:pt>
    <dgm:pt modelId="{C2E1CDD3-DEC4-44D9-A760-1C58183A2895}" type="pres">
      <dgm:prSet presAssocID="{4127B7C1-0C98-40A8-80B9-4AECE1A6412F}" presName="horz1" presStyleCnt="0"/>
      <dgm:spPr/>
    </dgm:pt>
    <dgm:pt modelId="{A37855F9-A555-4A36-93B4-6E640CAB5B5E}" type="pres">
      <dgm:prSet presAssocID="{4127B7C1-0C98-40A8-80B9-4AECE1A6412F}" presName="tx1" presStyleLbl="revTx" presStyleIdx="5" presStyleCnt="6"/>
      <dgm:spPr/>
    </dgm:pt>
    <dgm:pt modelId="{8CB5EE7B-5890-4F5F-B950-CA7E55834151}" type="pres">
      <dgm:prSet presAssocID="{4127B7C1-0C98-40A8-80B9-4AECE1A6412F}" presName="vert1" presStyleCnt="0"/>
      <dgm:spPr/>
    </dgm:pt>
  </dgm:ptLst>
  <dgm:cxnLst>
    <dgm:cxn modelId="{DFE43C06-C9F7-41FD-8B03-299D6F4B8640}" srcId="{317EA22B-58D5-4935-8BF5-0ED0A9E1F8BE}" destId="{1E1F0B90-EAE2-4B49-AD51-362521275BF5}" srcOrd="3" destOrd="0" parTransId="{9B77C4D3-5B9B-4D33-8535-9CEBC1D3C16F}" sibTransId="{38BE009E-290C-4ED8-B01C-FBC1E8C31846}"/>
    <dgm:cxn modelId="{7F647F15-8B7C-4B6F-82EE-4AF0656A2C01}" srcId="{317EA22B-58D5-4935-8BF5-0ED0A9E1F8BE}" destId="{4127B7C1-0C98-40A8-80B9-4AECE1A6412F}" srcOrd="5" destOrd="0" parTransId="{EEBBB7A6-4D2A-47B4-8DD4-5289456677B9}" sibTransId="{CE4C80A3-AFF1-4FF9-9806-DEADAD568EE1}"/>
    <dgm:cxn modelId="{48088317-DDA8-4031-B908-207FB44C83A9}" srcId="{317EA22B-58D5-4935-8BF5-0ED0A9E1F8BE}" destId="{0C44738E-00BD-410A-A8D6-F69FA6FE5156}" srcOrd="1" destOrd="0" parTransId="{B6016B3D-413E-4447-AEAE-B21A6DFCADA6}" sibTransId="{46F2DC97-08CF-4014-819B-01F5569F1E19}"/>
    <dgm:cxn modelId="{7710873A-E32D-43D7-B1CE-E80A022963CA}" srcId="{317EA22B-58D5-4935-8BF5-0ED0A9E1F8BE}" destId="{D37B7519-DCAA-48DF-B594-4019668FADFD}" srcOrd="2" destOrd="0" parTransId="{970BE8F1-847B-4EB5-ADF3-885421DF81B6}" sibTransId="{AC93501D-EFB7-4005-A26E-BE4E747FAB6B}"/>
    <dgm:cxn modelId="{AF83054F-F3DB-443D-A5CC-E09E208CA69C}" type="presOf" srcId="{D37B7519-DCAA-48DF-B594-4019668FADFD}" destId="{88B4FF37-6515-40FA-8C77-99471185A83C}" srcOrd="0" destOrd="0" presId="urn:microsoft.com/office/officeart/2008/layout/LinedList"/>
    <dgm:cxn modelId="{E380F27D-E4B2-420D-B81B-6033C8436AF9}" type="presOf" srcId="{88A230E3-583E-401F-BF73-0B4CD6ED0824}" destId="{5B75A4A1-FEB6-45ED-8582-17B776D9CAAC}" srcOrd="0" destOrd="0" presId="urn:microsoft.com/office/officeart/2008/layout/LinedList"/>
    <dgm:cxn modelId="{5DCDF08E-AE11-4CB9-AC11-95A11D1C54EA}" type="presOf" srcId="{DCE19CCC-3CAB-4AEF-8EC9-6C0878F0D046}" destId="{7044E40D-1776-4522-90C2-FF7EFDC0F1B0}" srcOrd="0" destOrd="0" presId="urn:microsoft.com/office/officeart/2008/layout/LinedList"/>
    <dgm:cxn modelId="{6370DD92-249C-413C-881A-CE68481A8A51}" type="presOf" srcId="{317EA22B-58D5-4935-8BF5-0ED0A9E1F8BE}" destId="{D5ACE19D-3E78-4A8F-A3E1-24BD129315B6}" srcOrd="0" destOrd="0" presId="urn:microsoft.com/office/officeart/2008/layout/LinedList"/>
    <dgm:cxn modelId="{3C4D71A2-7993-43E8-9033-3EB699DACBA4}" type="presOf" srcId="{4127B7C1-0C98-40A8-80B9-4AECE1A6412F}" destId="{A37855F9-A555-4A36-93B4-6E640CAB5B5E}" srcOrd="0" destOrd="0" presId="urn:microsoft.com/office/officeart/2008/layout/LinedList"/>
    <dgm:cxn modelId="{5E2E35B8-D352-4BF8-A3A3-FE3196798174}" type="presOf" srcId="{0C44738E-00BD-410A-A8D6-F69FA6FE5156}" destId="{947CA984-D447-4F0A-899D-4F348DBF530E}" srcOrd="0" destOrd="0" presId="urn:microsoft.com/office/officeart/2008/layout/LinedList"/>
    <dgm:cxn modelId="{5ED66FDE-D322-4F79-A9F5-830D056C1B8A}" srcId="{317EA22B-58D5-4935-8BF5-0ED0A9E1F8BE}" destId="{DCE19CCC-3CAB-4AEF-8EC9-6C0878F0D046}" srcOrd="0" destOrd="0" parTransId="{BEAD9CAB-861C-4F7A-92B4-436CA500B828}" sibTransId="{893A0F4F-464E-4AC6-AEDA-07404E43FF18}"/>
    <dgm:cxn modelId="{CAC9E8FA-8DCD-4428-8DAB-B84215EC0D4C}" type="presOf" srcId="{1E1F0B90-EAE2-4B49-AD51-362521275BF5}" destId="{05AFE5F2-C322-4FE2-B248-B0D849FF4264}" srcOrd="0" destOrd="0" presId="urn:microsoft.com/office/officeart/2008/layout/LinedList"/>
    <dgm:cxn modelId="{CD98BEFB-5A69-4CFD-B057-46DC5354C994}" srcId="{317EA22B-58D5-4935-8BF5-0ED0A9E1F8BE}" destId="{88A230E3-583E-401F-BF73-0B4CD6ED0824}" srcOrd="4" destOrd="0" parTransId="{614B777B-2F84-4A9E-9CE4-7045C02838EC}" sibTransId="{809FAACA-ADD0-423B-8873-08580BE44B31}"/>
    <dgm:cxn modelId="{056D7181-9691-4C9B-BAF3-6DB734C020D2}" type="presParOf" srcId="{D5ACE19D-3E78-4A8F-A3E1-24BD129315B6}" destId="{12A88562-A77D-49B3-B59C-648E428AF38B}" srcOrd="0" destOrd="0" presId="urn:microsoft.com/office/officeart/2008/layout/LinedList"/>
    <dgm:cxn modelId="{59DB3489-CE38-4253-9AA1-F3BFF88C4A43}" type="presParOf" srcId="{D5ACE19D-3E78-4A8F-A3E1-24BD129315B6}" destId="{C5C22326-E51F-449D-84F5-7DAB1E024B79}" srcOrd="1" destOrd="0" presId="urn:microsoft.com/office/officeart/2008/layout/LinedList"/>
    <dgm:cxn modelId="{587A9AD2-A0EE-44CF-AFBB-D67D099723CE}" type="presParOf" srcId="{C5C22326-E51F-449D-84F5-7DAB1E024B79}" destId="{7044E40D-1776-4522-90C2-FF7EFDC0F1B0}" srcOrd="0" destOrd="0" presId="urn:microsoft.com/office/officeart/2008/layout/LinedList"/>
    <dgm:cxn modelId="{F4113723-B984-442B-993D-3B19B29DBDF9}" type="presParOf" srcId="{C5C22326-E51F-449D-84F5-7DAB1E024B79}" destId="{C930FC77-A85A-4B7C-980E-780127370BF6}" srcOrd="1" destOrd="0" presId="urn:microsoft.com/office/officeart/2008/layout/LinedList"/>
    <dgm:cxn modelId="{7E1CE3D7-FC30-4632-9215-5044C286449E}" type="presParOf" srcId="{D5ACE19D-3E78-4A8F-A3E1-24BD129315B6}" destId="{D405ACA4-9D51-4978-9D4C-03D5E87F6FCA}" srcOrd="2" destOrd="0" presId="urn:microsoft.com/office/officeart/2008/layout/LinedList"/>
    <dgm:cxn modelId="{74326CDB-2465-4819-9777-9E8825C9CA4E}" type="presParOf" srcId="{D5ACE19D-3E78-4A8F-A3E1-24BD129315B6}" destId="{2BA5323D-6E87-4AFD-9C74-A9CEC2F93048}" srcOrd="3" destOrd="0" presId="urn:microsoft.com/office/officeart/2008/layout/LinedList"/>
    <dgm:cxn modelId="{CE125FC4-275C-4B56-82CF-E084D18A84A5}" type="presParOf" srcId="{2BA5323D-6E87-4AFD-9C74-A9CEC2F93048}" destId="{947CA984-D447-4F0A-899D-4F348DBF530E}" srcOrd="0" destOrd="0" presId="urn:microsoft.com/office/officeart/2008/layout/LinedList"/>
    <dgm:cxn modelId="{48F85742-500E-4646-823A-5369DE02FC60}" type="presParOf" srcId="{2BA5323D-6E87-4AFD-9C74-A9CEC2F93048}" destId="{EC1120B7-C89C-49E9-B6C6-1724119F2126}" srcOrd="1" destOrd="0" presId="urn:microsoft.com/office/officeart/2008/layout/LinedList"/>
    <dgm:cxn modelId="{15113DBE-51C1-419F-BBC7-B17BF17E1D68}" type="presParOf" srcId="{D5ACE19D-3E78-4A8F-A3E1-24BD129315B6}" destId="{F87EC2DF-B9B4-4520-BF4E-E96AF507C1C2}" srcOrd="4" destOrd="0" presId="urn:microsoft.com/office/officeart/2008/layout/LinedList"/>
    <dgm:cxn modelId="{A1D45823-69AC-41CD-970B-C19E33789F27}" type="presParOf" srcId="{D5ACE19D-3E78-4A8F-A3E1-24BD129315B6}" destId="{D3BA797B-327E-4553-A9BE-4746AE61BDB3}" srcOrd="5" destOrd="0" presId="urn:microsoft.com/office/officeart/2008/layout/LinedList"/>
    <dgm:cxn modelId="{14D9447C-3174-42CD-B3E9-8B5CB8114E81}" type="presParOf" srcId="{D3BA797B-327E-4553-A9BE-4746AE61BDB3}" destId="{88B4FF37-6515-40FA-8C77-99471185A83C}" srcOrd="0" destOrd="0" presId="urn:microsoft.com/office/officeart/2008/layout/LinedList"/>
    <dgm:cxn modelId="{F8EF2E42-BA3C-4180-B181-5F2E2C81A27A}" type="presParOf" srcId="{D3BA797B-327E-4553-A9BE-4746AE61BDB3}" destId="{95FD9917-33A2-49D8-A5E1-C4B6C9C5EAB8}" srcOrd="1" destOrd="0" presId="urn:microsoft.com/office/officeart/2008/layout/LinedList"/>
    <dgm:cxn modelId="{4C5906D6-1A70-4047-90F1-E4C09B7F54DB}" type="presParOf" srcId="{D5ACE19D-3E78-4A8F-A3E1-24BD129315B6}" destId="{001B9FA2-1463-4D3A-B61C-5301BE7C2FC4}" srcOrd="6" destOrd="0" presId="urn:microsoft.com/office/officeart/2008/layout/LinedList"/>
    <dgm:cxn modelId="{9EABCC43-FF34-4CFD-9864-765F5897E602}" type="presParOf" srcId="{D5ACE19D-3E78-4A8F-A3E1-24BD129315B6}" destId="{ACCF3C12-8337-4C84-A60B-BD9DC0D732FC}" srcOrd="7" destOrd="0" presId="urn:microsoft.com/office/officeart/2008/layout/LinedList"/>
    <dgm:cxn modelId="{AB4DDC66-1864-42C5-BA40-328B4086178A}" type="presParOf" srcId="{ACCF3C12-8337-4C84-A60B-BD9DC0D732FC}" destId="{05AFE5F2-C322-4FE2-B248-B0D849FF4264}" srcOrd="0" destOrd="0" presId="urn:microsoft.com/office/officeart/2008/layout/LinedList"/>
    <dgm:cxn modelId="{7E207E73-91E7-48C8-9376-B8085D7511F6}" type="presParOf" srcId="{ACCF3C12-8337-4C84-A60B-BD9DC0D732FC}" destId="{725A0155-7C7F-495D-8B88-5954A600180B}" srcOrd="1" destOrd="0" presId="urn:microsoft.com/office/officeart/2008/layout/LinedList"/>
    <dgm:cxn modelId="{89C101DB-EDB2-47CD-B8DD-28C215AA093C}" type="presParOf" srcId="{D5ACE19D-3E78-4A8F-A3E1-24BD129315B6}" destId="{544E74B6-0E3E-4D29-BDF0-33B58003567C}" srcOrd="8" destOrd="0" presId="urn:microsoft.com/office/officeart/2008/layout/LinedList"/>
    <dgm:cxn modelId="{69B3EB82-87F2-4D2D-844E-45EECC464DBE}" type="presParOf" srcId="{D5ACE19D-3E78-4A8F-A3E1-24BD129315B6}" destId="{661FADE4-CFCD-4AFA-A759-47CDAC3D9C49}" srcOrd="9" destOrd="0" presId="urn:microsoft.com/office/officeart/2008/layout/LinedList"/>
    <dgm:cxn modelId="{02F66118-D87D-4A24-80E3-50C894C3B34B}" type="presParOf" srcId="{661FADE4-CFCD-4AFA-A759-47CDAC3D9C49}" destId="{5B75A4A1-FEB6-45ED-8582-17B776D9CAAC}" srcOrd="0" destOrd="0" presId="urn:microsoft.com/office/officeart/2008/layout/LinedList"/>
    <dgm:cxn modelId="{6BA0638E-AB41-450A-91D5-BEF2E829767C}" type="presParOf" srcId="{661FADE4-CFCD-4AFA-A759-47CDAC3D9C49}" destId="{9B84CDF7-8BA4-4EFE-9C63-AC35C4FA2AEC}" srcOrd="1" destOrd="0" presId="urn:microsoft.com/office/officeart/2008/layout/LinedList"/>
    <dgm:cxn modelId="{E81F737C-15EA-4F90-BDBD-A246621A0241}" type="presParOf" srcId="{D5ACE19D-3E78-4A8F-A3E1-24BD129315B6}" destId="{9B44FCFD-8A79-474F-97B6-0761440510A3}" srcOrd="10" destOrd="0" presId="urn:microsoft.com/office/officeart/2008/layout/LinedList"/>
    <dgm:cxn modelId="{94469379-7EBD-4899-844B-6A99854C2147}" type="presParOf" srcId="{D5ACE19D-3E78-4A8F-A3E1-24BD129315B6}" destId="{C2E1CDD3-DEC4-44D9-A760-1C58183A2895}" srcOrd="11" destOrd="0" presId="urn:microsoft.com/office/officeart/2008/layout/LinedList"/>
    <dgm:cxn modelId="{AA39DBE7-A9D9-46B8-AC1B-C16FE1F8C3F1}" type="presParOf" srcId="{C2E1CDD3-DEC4-44D9-A760-1C58183A2895}" destId="{A37855F9-A555-4A36-93B4-6E640CAB5B5E}" srcOrd="0" destOrd="0" presId="urn:microsoft.com/office/officeart/2008/layout/LinedList"/>
    <dgm:cxn modelId="{8BF93A05-4C9B-4CE4-B130-B4B8DC504D7B}" type="presParOf" srcId="{C2E1CDD3-DEC4-44D9-A760-1C58183A2895}" destId="{8CB5EE7B-5890-4F5F-B950-CA7E5583415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C105A9-4D99-4286-B0BB-EF5A5E999E1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F3C37F-5CF3-44E5-815C-2ED915A08625}">
      <dgm:prSet/>
      <dgm:spPr/>
      <dgm:t>
        <a:bodyPr/>
        <a:lstStyle/>
        <a:p>
          <a:r>
            <a:rPr lang="en-US"/>
            <a:t>🧠 Quiz System (Nutrition-focused)</a:t>
          </a:r>
        </a:p>
      </dgm:t>
    </dgm:pt>
    <dgm:pt modelId="{1909E763-B80E-4B14-B623-73FDFF84E3E9}" type="parTrans" cxnId="{84E122DB-A486-4A37-9599-6AB0FE4154D2}">
      <dgm:prSet/>
      <dgm:spPr/>
      <dgm:t>
        <a:bodyPr/>
        <a:lstStyle/>
        <a:p>
          <a:endParaRPr lang="en-US"/>
        </a:p>
      </dgm:t>
    </dgm:pt>
    <dgm:pt modelId="{AA46E439-9132-46E6-8DD8-125CBA73BDA9}" type="sibTrans" cxnId="{84E122DB-A486-4A37-9599-6AB0FE4154D2}">
      <dgm:prSet/>
      <dgm:spPr/>
      <dgm:t>
        <a:bodyPr/>
        <a:lstStyle/>
        <a:p>
          <a:endParaRPr lang="en-US"/>
        </a:p>
      </dgm:t>
    </dgm:pt>
    <dgm:pt modelId="{CAE246F8-FF13-4383-993D-33FCEEA28183}">
      <dgm:prSet/>
      <dgm:spPr/>
      <dgm:t>
        <a:bodyPr/>
        <a:lstStyle/>
        <a:p>
          <a:r>
            <a:rPr lang="en-US"/>
            <a:t>🧍 Personalized Plan Generator</a:t>
          </a:r>
        </a:p>
      </dgm:t>
    </dgm:pt>
    <dgm:pt modelId="{F3C70F4F-E075-4B3A-AE3A-360A29439FFF}" type="parTrans" cxnId="{2C5178ED-9B10-4843-A911-C85F3CC018AD}">
      <dgm:prSet/>
      <dgm:spPr/>
      <dgm:t>
        <a:bodyPr/>
        <a:lstStyle/>
        <a:p>
          <a:endParaRPr lang="en-US"/>
        </a:p>
      </dgm:t>
    </dgm:pt>
    <dgm:pt modelId="{A8379367-30F2-4979-9C3B-1C4E1780F491}" type="sibTrans" cxnId="{2C5178ED-9B10-4843-A911-C85F3CC018AD}">
      <dgm:prSet/>
      <dgm:spPr/>
      <dgm:t>
        <a:bodyPr/>
        <a:lstStyle/>
        <a:p>
          <a:endParaRPr lang="en-US"/>
        </a:p>
      </dgm:t>
    </dgm:pt>
    <dgm:pt modelId="{AA31C090-A28F-4C75-A0FD-0C65C65A3898}">
      <dgm:prSet/>
      <dgm:spPr/>
      <dgm:t>
        <a:bodyPr/>
        <a:lstStyle/>
        <a:p>
          <a:r>
            <a:rPr lang="en-US"/>
            <a:t>🗣️ Natural Language Input Handling</a:t>
          </a:r>
        </a:p>
      </dgm:t>
    </dgm:pt>
    <dgm:pt modelId="{4DADA36E-6AA1-4643-B0F7-1ADC29BB5F94}" type="parTrans" cxnId="{FB889514-DACC-4348-BA0B-8F4952406D75}">
      <dgm:prSet/>
      <dgm:spPr/>
      <dgm:t>
        <a:bodyPr/>
        <a:lstStyle/>
        <a:p>
          <a:endParaRPr lang="en-US"/>
        </a:p>
      </dgm:t>
    </dgm:pt>
    <dgm:pt modelId="{FF8AF684-A35C-4ABC-984C-FED3297FC564}" type="sibTrans" cxnId="{FB889514-DACC-4348-BA0B-8F4952406D75}">
      <dgm:prSet/>
      <dgm:spPr/>
      <dgm:t>
        <a:bodyPr/>
        <a:lstStyle/>
        <a:p>
          <a:endParaRPr lang="en-US"/>
        </a:p>
      </dgm:t>
    </dgm:pt>
    <dgm:pt modelId="{5AAB38DD-C257-4463-B8C8-94B9B69C8F23}">
      <dgm:prSet/>
      <dgm:spPr/>
      <dgm:t>
        <a:bodyPr/>
        <a:lstStyle/>
        <a:p>
          <a:r>
            <a:rPr lang="en-US"/>
            <a:t>📊 Interaction Logging &amp; Analytics</a:t>
          </a:r>
        </a:p>
      </dgm:t>
    </dgm:pt>
    <dgm:pt modelId="{7FDCF475-E715-4B44-8039-820A233C4FB0}" type="parTrans" cxnId="{4E8CE5E9-D06D-4F23-AD41-4FAD21EFE136}">
      <dgm:prSet/>
      <dgm:spPr/>
      <dgm:t>
        <a:bodyPr/>
        <a:lstStyle/>
        <a:p>
          <a:endParaRPr lang="en-US"/>
        </a:p>
      </dgm:t>
    </dgm:pt>
    <dgm:pt modelId="{88F0ECAD-31A1-4AF3-9043-2D09488D9200}" type="sibTrans" cxnId="{4E8CE5E9-D06D-4F23-AD41-4FAD21EFE136}">
      <dgm:prSet/>
      <dgm:spPr/>
      <dgm:t>
        <a:bodyPr/>
        <a:lstStyle/>
        <a:p>
          <a:endParaRPr lang="en-US"/>
        </a:p>
      </dgm:t>
    </dgm:pt>
    <dgm:pt modelId="{27F94E35-FAAE-4C03-8900-34C8DB866BFC}">
      <dgm:prSet/>
      <dgm:spPr/>
      <dgm:t>
        <a:bodyPr/>
        <a:lstStyle/>
        <a:p>
          <a:r>
            <a:rPr lang="en-US"/>
            <a:t>🎯 BMI-based Suggestions</a:t>
          </a:r>
        </a:p>
      </dgm:t>
    </dgm:pt>
    <dgm:pt modelId="{D42B7EA8-531D-4A89-991E-573B36554D6B}" type="parTrans" cxnId="{B901E472-5FD9-4B81-BAE3-80366C98CECF}">
      <dgm:prSet/>
      <dgm:spPr/>
      <dgm:t>
        <a:bodyPr/>
        <a:lstStyle/>
        <a:p>
          <a:endParaRPr lang="en-US"/>
        </a:p>
      </dgm:t>
    </dgm:pt>
    <dgm:pt modelId="{DE8AF9FF-B7C8-49E9-B38C-8AD0050DEA2A}" type="sibTrans" cxnId="{B901E472-5FD9-4B81-BAE3-80366C98CECF}">
      <dgm:prSet/>
      <dgm:spPr/>
      <dgm:t>
        <a:bodyPr/>
        <a:lstStyle/>
        <a:p>
          <a:endParaRPr lang="en-US"/>
        </a:p>
      </dgm:t>
    </dgm:pt>
    <dgm:pt modelId="{94ABDEE5-C9C0-45D4-B64E-86DED253A9B3}" type="pres">
      <dgm:prSet presAssocID="{31C105A9-4D99-4286-B0BB-EF5A5E999E14}" presName="diagram" presStyleCnt="0">
        <dgm:presLayoutVars>
          <dgm:dir/>
          <dgm:resizeHandles val="exact"/>
        </dgm:presLayoutVars>
      </dgm:prSet>
      <dgm:spPr/>
    </dgm:pt>
    <dgm:pt modelId="{F801DD29-3EBB-4F17-8798-7E02521663DD}" type="pres">
      <dgm:prSet presAssocID="{38F3C37F-5CF3-44E5-815C-2ED915A08625}" presName="node" presStyleLbl="node1" presStyleIdx="0" presStyleCnt="5">
        <dgm:presLayoutVars>
          <dgm:bulletEnabled val="1"/>
        </dgm:presLayoutVars>
      </dgm:prSet>
      <dgm:spPr/>
    </dgm:pt>
    <dgm:pt modelId="{6C2180AE-2C01-4AA0-99A2-A9821B6C7860}" type="pres">
      <dgm:prSet presAssocID="{AA46E439-9132-46E6-8DD8-125CBA73BDA9}" presName="sibTrans" presStyleCnt="0"/>
      <dgm:spPr/>
    </dgm:pt>
    <dgm:pt modelId="{A9271248-8090-4068-8EF9-DD9720BA6F48}" type="pres">
      <dgm:prSet presAssocID="{CAE246F8-FF13-4383-993D-33FCEEA28183}" presName="node" presStyleLbl="node1" presStyleIdx="1" presStyleCnt="5">
        <dgm:presLayoutVars>
          <dgm:bulletEnabled val="1"/>
        </dgm:presLayoutVars>
      </dgm:prSet>
      <dgm:spPr/>
    </dgm:pt>
    <dgm:pt modelId="{9A3F6CC1-EB1B-4D46-877D-AC9289701969}" type="pres">
      <dgm:prSet presAssocID="{A8379367-30F2-4979-9C3B-1C4E1780F491}" presName="sibTrans" presStyleCnt="0"/>
      <dgm:spPr/>
    </dgm:pt>
    <dgm:pt modelId="{0A96EB28-B18F-4900-A23E-0FC19546BE68}" type="pres">
      <dgm:prSet presAssocID="{AA31C090-A28F-4C75-A0FD-0C65C65A3898}" presName="node" presStyleLbl="node1" presStyleIdx="2" presStyleCnt="5">
        <dgm:presLayoutVars>
          <dgm:bulletEnabled val="1"/>
        </dgm:presLayoutVars>
      </dgm:prSet>
      <dgm:spPr/>
    </dgm:pt>
    <dgm:pt modelId="{9FBEA8C8-3D1D-4855-BA4C-6527E9A55E4E}" type="pres">
      <dgm:prSet presAssocID="{FF8AF684-A35C-4ABC-984C-FED3297FC564}" presName="sibTrans" presStyleCnt="0"/>
      <dgm:spPr/>
    </dgm:pt>
    <dgm:pt modelId="{83DF3E07-961F-461C-86AA-2277E23DB346}" type="pres">
      <dgm:prSet presAssocID="{5AAB38DD-C257-4463-B8C8-94B9B69C8F23}" presName="node" presStyleLbl="node1" presStyleIdx="3" presStyleCnt="5">
        <dgm:presLayoutVars>
          <dgm:bulletEnabled val="1"/>
        </dgm:presLayoutVars>
      </dgm:prSet>
      <dgm:spPr/>
    </dgm:pt>
    <dgm:pt modelId="{D3B76C0E-97E9-4CFC-8FF3-00E4D2559C0C}" type="pres">
      <dgm:prSet presAssocID="{88F0ECAD-31A1-4AF3-9043-2D09488D9200}" presName="sibTrans" presStyleCnt="0"/>
      <dgm:spPr/>
    </dgm:pt>
    <dgm:pt modelId="{BE6AF805-7D9E-4A68-96DB-9E0B4A327742}" type="pres">
      <dgm:prSet presAssocID="{27F94E35-FAAE-4C03-8900-34C8DB866BFC}" presName="node" presStyleLbl="node1" presStyleIdx="4" presStyleCnt="5">
        <dgm:presLayoutVars>
          <dgm:bulletEnabled val="1"/>
        </dgm:presLayoutVars>
      </dgm:prSet>
      <dgm:spPr/>
    </dgm:pt>
  </dgm:ptLst>
  <dgm:cxnLst>
    <dgm:cxn modelId="{FB889514-DACC-4348-BA0B-8F4952406D75}" srcId="{31C105A9-4D99-4286-B0BB-EF5A5E999E14}" destId="{AA31C090-A28F-4C75-A0FD-0C65C65A3898}" srcOrd="2" destOrd="0" parTransId="{4DADA36E-6AA1-4643-B0F7-1ADC29BB5F94}" sibTransId="{FF8AF684-A35C-4ABC-984C-FED3297FC564}"/>
    <dgm:cxn modelId="{B901E472-5FD9-4B81-BAE3-80366C98CECF}" srcId="{31C105A9-4D99-4286-B0BB-EF5A5E999E14}" destId="{27F94E35-FAAE-4C03-8900-34C8DB866BFC}" srcOrd="4" destOrd="0" parTransId="{D42B7EA8-531D-4A89-991E-573B36554D6B}" sibTransId="{DE8AF9FF-B7C8-49E9-B38C-8AD0050DEA2A}"/>
    <dgm:cxn modelId="{9B93B874-CF95-483D-9111-0D70FDEC39BA}" type="presOf" srcId="{38F3C37F-5CF3-44E5-815C-2ED915A08625}" destId="{F801DD29-3EBB-4F17-8798-7E02521663DD}" srcOrd="0" destOrd="0" presId="urn:microsoft.com/office/officeart/2005/8/layout/default"/>
    <dgm:cxn modelId="{0B6F0576-FA56-4184-99BB-0FBCFD8288C9}" type="presOf" srcId="{AA31C090-A28F-4C75-A0FD-0C65C65A3898}" destId="{0A96EB28-B18F-4900-A23E-0FC19546BE68}" srcOrd="0" destOrd="0" presId="urn:microsoft.com/office/officeart/2005/8/layout/default"/>
    <dgm:cxn modelId="{FC5AC976-DA35-4865-B1D8-74C45469D52C}" type="presOf" srcId="{5AAB38DD-C257-4463-B8C8-94B9B69C8F23}" destId="{83DF3E07-961F-461C-86AA-2277E23DB346}" srcOrd="0" destOrd="0" presId="urn:microsoft.com/office/officeart/2005/8/layout/default"/>
    <dgm:cxn modelId="{EDF81782-E90E-4409-ABFD-37A7DF18BD1F}" type="presOf" srcId="{27F94E35-FAAE-4C03-8900-34C8DB866BFC}" destId="{BE6AF805-7D9E-4A68-96DB-9E0B4A327742}" srcOrd="0" destOrd="0" presId="urn:microsoft.com/office/officeart/2005/8/layout/default"/>
    <dgm:cxn modelId="{6630D8D7-DD51-40D4-B89F-2289290E53DC}" type="presOf" srcId="{31C105A9-4D99-4286-B0BB-EF5A5E999E14}" destId="{94ABDEE5-C9C0-45D4-B64E-86DED253A9B3}" srcOrd="0" destOrd="0" presId="urn:microsoft.com/office/officeart/2005/8/layout/default"/>
    <dgm:cxn modelId="{BF24E7D9-CD2A-462E-8FE1-ADEB34F67340}" type="presOf" srcId="{CAE246F8-FF13-4383-993D-33FCEEA28183}" destId="{A9271248-8090-4068-8EF9-DD9720BA6F48}" srcOrd="0" destOrd="0" presId="urn:microsoft.com/office/officeart/2005/8/layout/default"/>
    <dgm:cxn modelId="{84E122DB-A486-4A37-9599-6AB0FE4154D2}" srcId="{31C105A9-4D99-4286-B0BB-EF5A5E999E14}" destId="{38F3C37F-5CF3-44E5-815C-2ED915A08625}" srcOrd="0" destOrd="0" parTransId="{1909E763-B80E-4B14-B623-73FDFF84E3E9}" sibTransId="{AA46E439-9132-46E6-8DD8-125CBA73BDA9}"/>
    <dgm:cxn modelId="{4E8CE5E9-D06D-4F23-AD41-4FAD21EFE136}" srcId="{31C105A9-4D99-4286-B0BB-EF5A5E999E14}" destId="{5AAB38DD-C257-4463-B8C8-94B9B69C8F23}" srcOrd="3" destOrd="0" parTransId="{7FDCF475-E715-4B44-8039-820A233C4FB0}" sibTransId="{88F0ECAD-31A1-4AF3-9043-2D09488D9200}"/>
    <dgm:cxn modelId="{2C5178ED-9B10-4843-A911-C85F3CC018AD}" srcId="{31C105A9-4D99-4286-B0BB-EF5A5E999E14}" destId="{CAE246F8-FF13-4383-993D-33FCEEA28183}" srcOrd="1" destOrd="0" parTransId="{F3C70F4F-E075-4B3A-AE3A-360A29439FFF}" sibTransId="{A8379367-30F2-4979-9C3B-1C4E1780F491}"/>
    <dgm:cxn modelId="{B799D10E-9A80-48E7-8258-65C69CFC7BE2}" type="presParOf" srcId="{94ABDEE5-C9C0-45D4-B64E-86DED253A9B3}" destId="{F801DD29-3EBB-4F17-8798-7E02521663DD}" srcOrd="0" destOrd="0" presId="urn:microsoft.com/office/officeart/2005/8/layout/default"/>
    <dgm:cxn modelId="{88C5181C-51C4-4D5F-8737-B96AC6FB4576}" type="presParOf" srcId="{94ABDEE5-C9C0-45D4-B64E-86DED253A9B3}" destId="{6C2180AE-2C01-4AA0-99A2-A9821B6C7860}" srcOrd="1" destOrd="0" presId="urn:microsoft.com/office/officeart/2005/8/layout/default"/>
    <dgm:cxn modelId="{F4CA8F2C-3A72-4CD9-9C71-9EA1C927CD6A}" type="presParOf" srcId="{94ABDEE5-C9C0-45D4-B64E-86DED253A9B3}" destId="{A9271248-8090-4068-8EF9-DD9720BA6F48}" srcOrd="2" destOrd="0" presId="urn:microsoft.com/office/officeart/2005/8/layout/default"/>
    <dgm:cxn modelId="{2AF63ECA-70C7-4A66-9300-99EBFE96A065}" type="presParOf" srcId="{94ABDEE5-C9C0-45D4-B64E-86DED253A9B3}" destId="{9A3F6CC1-EB1B-4D46-877D-AC9289701969}" srcOrd="3" destOrd="0" presId="urn:microsoft.com/office/officeart/2005/8/layout/default"/>
    <dgm:cxn modelId="{5DA63642-011E-426C-81BB-C895D36767F9}" type="presParOf" srcId="{94ABDEE5-C9C0-45D4-B64E-86DED253A9B3}" destId="{0A96EB28-B18F-4900-A23E-0FC19546BE68}" srcOrd="4" destOrd="0" presId="urn:microsoft.com/office/officeart/2005/8/layout/default"/>
    <dgm:cxn modelId="{55E89748-980D-480F-B5C1-49DFE825F0DC}" type="presParOf" srcId="{94ABDEE5-C9C0-45D4-B64E-86DED253A9B3}" destId="{9FBEA8C8-3D1D-4855-BA4C-6527E9A55E4E}" srcOrd="5" destOrd="0" presId="urn:microsoft.com/office/officeart/2005/8/layout/default"/>
    <dgm:cxn modelId="{2A5F50DF-C4C6-4A4D-B68A-C1997ED230E3}" type="presParOf" srcId="{94ABDEE5-C9C0-45D4-B64E-86DED253A9B3}" destId="{83DF3E07-961F-461C-86AA-2277E23DB346}" srcOrd="6" destOrd="0" presId="urn:microsoft.com/office/officeart/2005/8/layout/default"/>
    <dgm:cxn modelId="{A92D044F-424D-42CD-9B16-E6369E185228}" type="presParOf" srcId="{94ABDEE5-C9C0-45D4-B64E-86DED253A9B3}" destId="{D3B76C0E-97E9-4CFC-8FF3-00E4D2559C0C}" srcOrd="7" destOrd="0" presId="urn:microsoft.com/office/officeart/2005/8/layout/default"/>
    <dgm:cxn modelId="{FD99B2B0-FE06-46AC-97F6-EEAE5B8BCCB6}" type="presParOf" srcId="{94ABDEE5-C9C0-45D4-B64E-86DED253A9B3}" destId="{BE6AF805-7D9E-4A68-96DB-9E0B4A3277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2EB07EA-4703-4CB5-BB56-1D3A3C5E06C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E949442-B245-49B0-9A33-A09459868F26}">
      <dgm:prSet/>
      <dgm:spPr/>
      <dgm:t>
        <a:bodyPr/>
        <a:lstStyle/>
        <a:p>
          <a:pPr>
            <a:defRPr cap="all"/>
          </a:pPr>
          <a:r>
            <a:rPr lang="en-US"/>
            <a:t>Finite State Machine Design:</a:t>
          </a:r>
        </a:p>
      </dgm:t>
    </dgm:pt>
    <dgm:pt modelId="{C58410A2-0F9A-4B17-BF9E-408B2F905521}" type="parTrans" cxnId="{239EC225-DB92-4E80-99D6-5585C9836E37}">
      <dgm:prSet/>
      <dgm:spPr/>
      <dgm:t>
        <a:bodyPr/>
        <a:lstStyle/>
        <a:p>
          <a:endParaRPr lang="en-US"/>
        </a:p>
      </dgm:t>
    </dgm:pt>
    <dgm:pt modelId="{576D2A81-2DAE-4249-A66C-028CCB520AC2}" type="sibTrans" cxnId="{239EC225-DB92-4E80-99D6-5585C9836E37}">
      <dgm:prSet/>
      <dgm:spPr/>
      <dgm:t>
        <a:bodyPr/>
        <a:lstStyle/>
        <a:p>
          <a:endParaRPr lang="en-US"/>
        </a:p>
      </dgm:t>
    </dgm:pt>
    <dgm:pt modelId="{699DBA62-C63F-4F3A-92DD-CA5B9D94FC22}">
      <dgm:prSet/>
      <dgm:spPr/>
      <dgm:t>
        <a:bodyPr/>
        <a:lstStyle/>
        <a:p>
          <a:pPr>
            <a:defRPr cap="all"/>
          </a:pPr>
          <a:r>
            <a:rPr lang="en-US"/>
            <a:t>Greeting → Quiz Start → Quiz Topic → Quiz → User Info → Goal Setting → Exit</a:t>
          </a:r>
        </a:p>
      </dgm:t>
    </dgm:pt>
    <dgm:pt modelId="{B644E53C-34CC-4A10-900F-DA1EE9693106}" type="parTrans" cxnId="{30F625D4-11C0-4B41-AAE9-9507BA9DD1BA}">
      <dgm:prSet/>
      <dgm:spPr/>
      <dgm:t>
        <a:bodyPr/>
        <a:lstStyle/>
        <a:p>
          <a:endParaRPr lang="en-US"/>
        </a:p>
      </dgm:t>
    </dgm:pt>
    <dgm:pt modelId="{4824734F-5E97-4B85-BDE0-2595DB5D82FE}" type="sibTrans" cxnId="{30F625D4-11C0-4B41-AAE9-9507BA9DD1BA}">
      <dgm:prSet/>
      <dgm:spPr/>
      <dgm:t>
        <a:bodyPr/>
        <a:lstStyle/>
        <a:p>
          <a:endParaRPr lang="en-US"/>
        </a:p>
      </dgm:t>
    </dgm:pt>
    <dgm:pt modelId="{899E2A9D-2BB5-4FF8-BF51-1B2C423E2F5D}">
      <dgm:prSet/>
      <dgm:spPr/>
      <dgm:t>
        <a:bodyPr/>
        <a:lstStyle/>
        <a:p>
          <a:pPr>
            <a:defRPr cap="all"/>
          </a:pPr>
          <a:r>
            <a:rPr lang="en-US"/>
            <a:t>State Types: Greeting, QuizInProgress, GatherUserInfo, etc.</a:t>
          </a:r>
        </a:p>
      </dgm:t>
    </dgm:pt>
    <dgm:pt modelId="{7638C75D-3531-4A5E-86CA-E106B6DDBBA4}" type="parTrans" cxnId="{3BC6B1CE-96D7-4611-B90D-515346C34B22}">
      <dgm:prSet/>
      <dgm:spPr/>
      <dgm:t>
        <a:bodyPr/>
        <a:lstStyle/>
        <a:p>
          <a:endParaRPr lang="en-US"/>
        </a:p>
      </dgm:t>
    </dgm:pt>
    <dgm:pt modelId="{D65521F5-3790-48D9-BC96-00177C721991}" type="sibTrans" cxnId="{3BC6B1CE-96D7-4611-B90D-515346C34B22}">
      <dgm:prSet/>
      <dgm:spPr/>
      <dgm:t>
        <a:bodyPr/>
        <a:lstStyle/>
        <a:p>
          <a:endParaRPr lang="en-US"/>
        </a:p>
      </dgm:t>
    </dgm:pt>
    <dgm:pt modelId="{2AC642BF-DC70-4ABE-8721-F0157C0D405C}" type="pres">
      <dgm:prSet presAssocID="{92EB07EA-4703-4CB5-BB56-1D3A3C5E06C0}" presName="root" presStyleCnt="0">
        <dgm:presLayoutVars>
          <dgm:dir/>
          <dgm:resizeHandles val="exact"/>
        </dgm:presLayoutVars>
      </dgm:prSet>
      <dgm:spPr/>
    </dgm:pt>
    <dgm:pt modelId="{16A833FE-C2D1-4CA6-A2D8-566EA82C2A51}" type="pres">
      <dgm:prSet presAssocID="{DE949442-B245-49B0-9A33-A09459868F26}" presName="compNode" presStyleCnt="0"/>
      <dgm:spPr/>
    </dgm:pt>
    <dgm:pt modelId="{F34173BB-EE5E-4F4C-824F-34F2FFF34858}" type="pres">
      <dgm:prSet presAssocID="{DE949442-B245-49B0-9A33-A09459868F26}" presName="iconBgRect" presStyleLbl="bgShp" presStyleIdx="0" presStyleCnt="3"/>
      <dgm:spPr/>
    </dgm:pt>
    <dgm:pt modelId="{28CBB985-2D23-44BE-B18B-A242FC3CC8CC}" type="pres">
      <dgm:prSet presAssocID="{DE949442-B245-49B0-9A33-A09459868F2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764D5AA-B04E-44A6-8956-BB922B297A6D}" type="pres">
      <dgm:prSet presAssocID="{DE949442-B245-49B0-9A33-A09459868F26}" presName="spaceRect" presStyleCnt="0"/>
      <dgm:spPr/>
    </dgm:pt>
    <dgm:pt modelId="{881F2E27-0A93-41AE-AED2-F1699C6D29DF}" type="pres">
      <dgm:prSet presAssocID="{DE949442-B245-49B0-9A33-A09459868F26}" presName="textRect" presStyleLbl="revTx" presStyleIdx="0" presStyleCnt="3">
        <dgm:presLayoutVars>
          <dgm:chMax val="1"/>
          <dgm:chPref val="1"/>
        </dgm:presLayoutVars>
      </dgm:prSet>
      <dgm:spPr/>
    </dgm:pt>
    <dgm:pt modelId="{CC270D67-5F3E-4B7A-9CCF-F5670DE0186C}" type="pres">
      <dgm:prSet presAssocID="{576D2A81-2DAE-4249-A66C-028CCB520AC2}" presName="sibTrans" presStyleCnt="0"/>
      <dgm:spPr/>
    </dgm:pt>
    <dgm:pt modelId="{E5A7DD3B-2E02-4D3B-A5BE-299B8A85D1A4}" type="pres">
      <dgm:prSet presAssocID="{699DBA62-C63F-4F3A-92DD-CA5B9D94FC22}" presName="compNode" presStyleCnt="0"/>
      <dgm:spPr/>
    </dgm:pt>
    <dgm:pt modelId="{1AF41B79-8AAA-4E03-A734-FAA4483C7B96}" type="pres">
      <dgm:prSet presAssocID="{699DBA62-C63F-4F3A-92DD-CA5B9D94FC22}" presName="iconBgRect" presStyleLbl="bgShp" presStyleIdx="1" presStyleCnt="3"/>
      <dgm:spPr/>
    </dgm:pt>
    <dgm:pt modelId="{6464BDF9-E17C-4BE4-85EB-7DFDE9393239}" type="pres">
      <dgm:prSet presAssocID="{699DBA62-C63F-4F3A-92DD-CA5B9D94FC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260C70A-742F-4DCB-B555-493FEB06623D}" type="pres">
      <dgm:prSet presAssocID="{699DBA62-C63F-4F3A-92DD-CA5B9D94FC22}" presName="spaceRect" presStyleCnt="0"/>
      <dgm:spPr/>
    </dgm:pt>
    <dgm:pt modelId="{4589F8FD-254D-4CF8-8907-BF7D63623CFE}" type="pres">
      <dgm:prSet presAssocID="{699DBA62-C63F-4F3A-92DD-CA5B9D94FC22}" presName="textRect" presStyleLbl="revTx" presStyleIdx="1" presStyleCnt="3">
        <dgm:presLayoutVars>
          <dgm:chMax val="1"/>
          <dgm:chPref val="1"/>
        </dgm:presLayoutVars>
      </dgm:prSet>
      <dgm:spPr/>
    </dgm:pt>
    <dgm:pt modelId="{8C21AE68-5D13-437D-949D-5905C1F431C9}" type="pres">
      <dgm:prSet presAssocID="{4824734F-5E97-4B85-BDE0-2595DB5D82FE}" presName="sibTrans" presStyleCnt="0"/>
      <dgm:spPr/>
    </dgm:pt>
    <dgm:pt modelId="{428AF713-48F6-40FF-8205-998C8A671BB9}" type="pres">
      <dgm:prSet presAssocID="{899E2A9D-2BB5-4FF8-BF51-1B2C423E2F5D}" presName="compNode" presStyleCnt="0"/>
      <dgm:spPr/>
    </dgm:pt>
    <dgm:pt modelId="{7522C22C-826B-4A6F-A23C-91187160ACE3}" type="pres">
      <dgm:prSet presAssocID="{899E2A9D-2BB5-4FF8-BF51-1B2C423E2F5D}" presName="iconBgRect" presStyleLbl="bgShp" presStyleIdx="2" presStyleCnt="3"/>
      <dgm:spPr/>
    </dgm:pt>
    <dgm:pt modelId="{F4C56891-B572-471B-B9DA-89AB7B3F2ABA}" type="pres">
      <dgm:prSet presAssocID="{899E2A9D-2BB5-4FF8-BF51-1B2C423E2F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2F4AD3C-94EC-40C9-91F9-4CC7928A9DCE}" type="pres">
      <dgm:prSet presAssocID="{899E2A9D-2BB5-4FF8-BF51-1B2C423E2F5D}" presName="spaceRect" presStyleCnt="0"/>
      <dgm:spPr/>
    </dgm:pt>
    <dgm:pt modelId="{68C7F16E-7C5B-49FC-A220-DDBF56D00B91}" type="pres">
      <dgm:prSet presAssocID="{899E2A9D-2BB5-4FF8-BF51-1B2C423E2F5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D67C509-E209-4E02-9DCC-40D4CCA7DBED}" type="presOf" srcId="{899E2A9D-2BB5-4FF8-BF51-1B2C423E2F5D}" destId="{68C7F16E-7C5B-49FC-A220-DDBF56D00B91}" srcOrd="0" destOrd="0" presId="urn:microsoft.com/office/officeart/2018/5/layout/IconCircleLabelList"/>
    <dgm:cxn modelId="{E2180922-DF7B-485B-AA71-9B4B9DED40BD}" type="presOf" srcId="{699DBA62-C63F-4F3A-92DD-CA5B9D94FC22}" destId="{4589F8FD-254D-4CF8-8907-BF7D63623CFE}" srcOrd="0" destOrd="0" presId="urn:microsoft.com/office/officeart/2018/5/layout/IconCircleLabelList"/>
    <dgm:cxn modelId="{239EC225-DB92-4E80-99D6-5585C9836E37}" srcId="{92EB07EA-4703-4CB5-BB56-1D3A3C5E06C0}" destId="{DE949442-B245-49B0-9A33-A09459868F26}" srcOrd="0" destOrd="0" parTransId="{C58410A2-0F9A-4B17-BF9E-408B2F905521}" sibTransId="{576D2A81-2DAE-4249-A66C-028CCB520AC2}"/>
    <dgm:cxn modelId="{99476C43-E044-4613-AB24-01D26162C66C}" type="presOf" srcId="{DE949442-B245-49B0-9A33-A09459868F26}" destId="{881F2E27-0A93-41AE-AED2-F1699C6D29DF}" srcOrd="0" destOrd="0" presId="urn:microsoft.com/office/officeart/2018/5/layout/IconCircleLabelList"/>
    <dgm:cxn modelId="{436C0F84-F329-4683-AEEC-FBFA22F3BDB4}" type="presOf" srcId="{92EB07EA-4703-4CB5-BB56-1D3A3C5E06C0}" destId="{2AC642BF-DC70-4ABE-8721-F0157C0D405C}" srcOrd="0" destOrd="0" presId="urn:microsoft.com/office/officeart/2018/5/layout/IconCircleLabelList"/>
    <dgm:cxn modelId="{3BC6B1CE-96D7-4611-B90D-515346C34B22}" srcId="{92EB07EA-4703-4CB5-BB56-1D3A3C5E06C0}" destId="{899E2A9D-2BB5-4FF8-BF51-1B2C423E2F5D}" srcOrd="2" destOrd="0" parTransId="{7638C75D-3531-4A5E-86CA-E106B6DDBBA4}" sibTransId="{D65521F5-3790-48D9-BC96-00177C721991}"/>
    <dgm:cxn modelId="{30F625D4-11C0-4B41-AAE9-9507BA9DD1BA}" srcId="{92EB07EA-4703-4CB5-BB56-1D3A3C5E06C0}" destId="{699DBA62-C63F-4F3A-92DD-CA5B9D94FC22}" srcOrd="1" destOrd="0" parTransId="{B644E53C-34CC-4A10-900F-DA1EE9693106}" sibTransId="{4824734F-5E97-4B85-BDE0-2595DB5D82FE}"/>
    <dgm:cxn modelId="{98E537AE-CDB2-4878-9C1A-7AB0158D995B}" type="presParOf" srcId="{2AC642BF-DC70-4ABE-8721-F0157C0D405C}" destId="{16A833FE-C2D1-4CA6-A2D8-566EA82C2A51}" srcOrd="0" destOrd="0" presId="urn:microsoft.com/office/officeart/2018/5/layout/IconCircleLabelList"/>
    <dgm:cxn modelId="{D696E064-283A-46B6-BDF2-2384854C4C30}" type="presParOf" srcId="{16A833FE-C2D1-4CA6-A2D8-566EA82C2A51}" destId="{F34173BB-EE5E-4F4C-824F-34F2FFF34858}" srcOrd="0" destOrd="0" presId="urn:microsoft.com/office/officeart/2018/5/layout/IconCircleLabelList"/>
    <dgm:cxn modelId="{5793E064-D13C-4BB4-B556-B531DEEB2350}" type="presParOf" srcId="{16A833FE-C2D1-4CA6-A2D8-566EA82C2A51}" destId="{28CBB985-2D23-44BE-B18B-A242FC3CC8CC}" srcOrd="1" destOrd="0" presId="urn:microsoft.com/office/officeart/2018/5/layout/IconCircleLabelList"/>
    <dgm:cxn modelId="{79E836D6-848D-407B-89A6-CC02873C751E}" type="presParOf" srcId="{16A833FE-C2D1-4CA6-A2D8-566EA82C2A51}" destId="{1764D5AA-B04E-44A6-8956-BB922B297A6D}" srcOrd="2" destOrd="0" presId="urn:microsoft.com/office/officeart/2018/5/layout/IconCircleLabelList"/>
    <dgm:cxn modelId="{70FB452F-DE78-424C-A37D-8F3E254DED51}" type="presParOf" srcId="{16A833FE-C2D1-4CA6-A2D8-566EA82C2A51}" destId="{881F2E27-0A93-41AE-AED2-F1699C6D29DF}" srcOrd="3" destOrd="0" presId="urn:microsoft.com/office/officeart/2018/5/layout/IconCircleLabelList"/>
    <dgm:cxn modelId="{AC896D59-917B-46A5-9476-07B7EB03ECFC}" type="presParOf" srcId="{2AC642BF-DC70-4ABE-8721-F0157C0D405C}" destId="{CC270D67-5F3E-4B7A-9CCF-F5670DE0186C}" srcOrd="1" destOrd="0" presId="urn:microsoft.com/office/officeart/2018/5/layout/IconCircleLabelList"/>
    <dgm:cxn modelId="{0B2D7ACD-5791-4BBB-91F3-08FD8744420D}" type="presParOf" srcId="{2AC642BF-DC70-4ABE-8721-F0157C0D405C}" destId="{E5A7DD3B-2E02-4D3B-A5BE-299B8A85D1A4}" srcOrd="2" destOrd="0" presId="urn:microsoft.com/office/officeart/2018/5/layout/IconCircleLabelList"/>
    <dgm:cxn modelId="{A6C1E145-8C81-4F42-97D3-C62EBE4B544C}" type="presParOf" srcId="{E5A7DD3B-2E02-4D3B-A5BE-299B8A85D1A4}" destId="{1AF41B79-8AAA-4E03-A734-FAA4483C7B96}" srcOrd="0" destOrd="0" presId="urn:microsoft.com/office/officeart/2018/5/layout/IconCircleLabelList"/>
    <dgm:cxn modelId="{320D3B6D-2067-47C2-8D07-5769426F18E5}" type="presParOf" srcId="{E5A7DD3B-2E02-4D3B-A5BE-299B8A85D1A4}" destId="{6464BDF9-E17C-4BE4-85EB-7DFDE9393239}" srcOrd="1" destOrd="0" presId="urn:microsoft.com/office/officeart/2018/5/layout/IconCircleLabelList"/>
    <dgm:cxn modelId="{537B30D5-E546-4BDF-B744-03DEC3AA37AE}" type="presParOf" srcId="{E5A7DD3B-2E02-4D3B-A5BE-299B8A85D1A4}" destId="{0260C70A-742F-4DCB-B555-493FEB06623D}" srcOrd="2" destOrd="0" presId="urn:microsoft.com/office/officeart/2018/5/layout/IconCircleLabelList"/>
    <dgm:cxn modelId="{53A06D9C-DA05-47CB-8717-8BC78D08F94A}" type="presParOf" srcId="{E5A7DD3B-2E02-4D3B-A5BE-299B8A85D1A4}" destId="{4589F8FD-254D-4CF8-8907-BF7D63623CFE}" srcOrd="3" destOrd="0" presId="urn:microsoft.com/office/officeart/2018/5/layout/IconCircleLabelList"/>
    <dgm:cxn modelId="{51543229-9768-43CB-810F-E1C862D2FB64}" type="presParOf" srcId="{2AC642BF-DC70-4ABE-8721-F0157C0D405C}" destId="{8C21AE68-5D13-437D-949D-5905C1F431C9}" srcOrd="3" destOrd="0" presId="urn:microsoft.com/office/officeart/2018/5/layout/IconCircleLabelList"/>
    <dgm:cxn modelId="{C19FFCAD-3DA5-4AB0-BE88-576A71A743F1}" type="presParOf" srcId="{2AC642BF-DC70-4ABE-8721-F0157C0D405C}" destId="{428AF713-48F6-40FF-8205-998C8A671BB9}" srcOrd="4" destOrd="0" presId="urn:microsoft.com/office/officeart/2018/5/layout/IconCircleLabelList"/>
    <dgm:cxn modelId="{E0651D54-F6AC-45CA-8A31-3E10B76F856C}" type="presParOf" srcId="{428AF713-48F6-40FF-8205-998C8A671BB9}" destId="{7522C22C-826B-4A6F-A23C-91187160ACE3}" srcOrd="0" destOrd="0" presId="urn:microsoft.com/office/officeart/2018/5/layout/IconCircleLabelList"/>
    <dgm:cxn modelId="{D30DF00C-3E84-41ED-B685-CA659C720592}" type="presParOf" srcId="{428AF713-48F6-40FF-8205-998C8A671BB9}" destId="{F4C56891-B572-471B-B9DA-89AB7B3F2ABA}" srcOrd="1" destOrd="0" presId="urn:microsoft.com/office/officeart/2018/5/layout/IconCircleLabelList"/>
    <dgm:cxn modelId="{60FB792E-55B4-4E98-8131-E57724027143}" type="presParOf" srcId="{428AF713-48F6-40FF-8205-998C8A671BB9}" destId="{D2F4AD3C-94EC-40C9-91F9-4CC7928A9DCE}" srcOrd="2" destOrd="0" presId="urn:microsoft.com/office/officeart/2018/5/layout/IconCircleLabelList"/>
    <dgm:cxn modelId="{6CBCF580-C0BD-4ADF-8231-847057852852}" type="presParOf" srcId="{428AF713-48F6-40FF-8205-998C8A671BB9}" destId="{68C7F16E-7C5B-49FC-A220-DDBF56D00B9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A534974-D765-4F3A-9A29-AED374A6A5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CFA260C-7217-4245-900C-4BA8512BF7CE}">
      <dgm:prSet/>
      <dgm:spPr/>
      <dgm:t>
        <a:bodyPr/>
        <a:lstStyle/>
        <a:p>
          <a:r>
            <a:rPr lang="en-US"/>
            <a:t>Users select a topic: (Nutrition)</a:t>
          </a:r>
        </a:p>
      </dgm:t>
    </dgm:pt>
    <dgm:pt modelId="{CAB06203-9282-4E0A-B658-90A1E71D8282}" type="parTrans" cxnId="{B0966316-BCF9-4F43-894A-3462CEABD503}">
      <dgm:prSet/>
      <dgm:spPr/>
      <dgm:t>
        <a:bodyPr/>
        <a:lstStyle/>
        <a:p>
          <a:endParaRPr lang="en-US"/>
        </a:p>
      </dgm:t>
    </dgm:pt>
    <dgm:pt modelId="{E9B4E954-6E59-497B-9A08-41E91038D0D1}" type="sibTrans" cxnId="{B0966316-BCF9-4F43-894A-3462CEABD503}">
      <dgm:prSet/>
      <dgm:spPr/>
      <dgm:t>
        <a:bodyPr/>
        <a:lstStyle/>
        <a:p>
          <a:endParaRPr lang="en-US"/>
        </a:p>
      </dgm:t>
    </dgm:pt>
    <dgm:pt modelId="{63F5BD62-9AA1-4AD4-8AD9-E0A6FA16D5CD}">
      <dgm:prSet/>
      <dgm:spPr/>
      <dgm:t>
        <a:bodyPr/>
        <a:lstStyle/>
        <a:p>
          <a:r>
            <a:rPr lang="en-US"/>
            <a:t>Multiple-choice format with immediate feedback</a:t>
          </a:r>
        </a:p>
      </dgm:t>
    </dgm:pt>
    <dgm:pt modelId="{D12D1ADE-DD4E-449C-B1D9-A68AC207D23A}" type="parTrans" cxnId="{B45EBDCF-05B8-404B-8E3C-E063DD8A31A6}">
      <dgm:prSet/>
      <dgm:spPr/>
      <dgm:t>
        <a:bodyPr/>
        <a:lstStyle/>
        <a:p>
          <a:endParaRPr lang="en-US"/>
        </a:p>
      </dgm:t>
    </dgm:pt>
    <dgm:pt modelId="{E97E8D71-8D9D-40D1-A101-60EB6CAB6BC7}" type="sibTrans" cxnId="{B45EBDCF-05B8-404B-8E3C-E063DD8A31A6}">
      <dgm:prSet/>
      <dgm:spPr/>
      <dgm:t>
        <a:bodyPr/>
        <a:lstStyle/>
        <a:p>
          <a:endParaRPr lang="en-US"/>
        </a:p>
      </dgm:t>
    </dgm:pt>
    <dgm:pt modelId="{FB04ED57-A2A2-43F4-AE0E-A036F6055131}">
      <dgm:prSet/>
      <dgm:spPr/>
      <dgm:t>
        <a:bodyPr/>
        <a:lstStyle/>
        <a:p>
          <a:r>
            <a:rPr lang="en-US"/>
            <a:t>Results logged and analyzed</a:t>
          </a:r>
        </a:p>
      </dgm:t>
    </dgm:pt>
    <dgm:pt modelId="{33D8EE4B-4EAC-4CD5-BC37-F039CC171DEB}" type="parTrans" cxnId="{D87479E5-BDC3-44DF-8F88-63472944FF69}">
      <dgm:prSet/>
      <dgm:spPr/>
      <dgm:t>
        <a:bodyPr/>
        <a:lstStyle/>
        <a:p>
          <a:endParaRPr lang="en-US"/>
        </a:p>
      </dgm:t>
    </dgm:pt>
    <dgm:pt modelId="{7F1A1FEF-2AB3-4EB1-985C-6DF12CEB4AF1}" type="sibTrans" cxnId="{D87479E5-BDC3-44DF-8F88-63472944FF69}">
      <dgm:prSet/>
      <dgm:spPr/>
      <dgm:t>
        <a:bodyPr/>
        <a:lstStyle/>
        <a:p>
          <a:endParaRPr lang="en-US"/>
        </a:p>
      </dgm:t>
    </dgm:pt>
    <dgm:pt modelId="{60899376-37A9-45C2-A5EC-A8282AC37221}">
      <dgm:prSet/>
      <dgm:spPr/>
      <dgm:t>
        <a:bodyPr/>
        <a:lstStyle/>
        <a:p>
          <a:r>
            <a:rPr lang="en-US"/>
            <a:t>Correct/Incorrect/Invalid answer handling</a:t>
          </a:r>
        </a:p>
      </dgm:t>
    </dgm:pt>
    <dgm:pt modelId="{11D705F0-1C67-4946-920B-7D0B67C0BDB4}" type="parTrans" cxnId="{799928FC-2977-4786-A8DC-F194D2EF112F}">
      <dgm:prSet/>
      <dgm:spPr/>
      <dgm:t>
        <a:bodyPr/>
        <a:lstStyle/>
        <a:p>
          <a:endParaRPr lang="en-US"/>
        </a:p>
      </dgm:t>
    </dgm:pt>
    <dgm:pt modelId="{1F473FD2-9982-4DF1-8B53-205E82473EE6}" type="sibTrans" cxnId="{799928FC-2977-4786-A8DC-F194D2EF112F}">
      <dgm:prSet/>
      <dgm:spPr/>
      <dgm:t>
        <a:bodyPr/>
        <a:lstStyle/>
        <a:p>
          <a:endParaRPr lang="en-US"/>
        </a:p>
      </dgm:t>
    </dgm:pt>
    <dgm:pt modelId="{DB984647-C23D-4658-8EF1-B2ADDE004FBA}">
      <dgm:prSet/>
      <dgm:spPr/>
      <dgm:t>
        <a:bodyPr/>
        <a:lstStyle/>
        <a:p>
          <a:r>
            <a:rPr lang="en-US"/>
            <a:t>Final summary provided</a:t>
          </a:r>
        </a:p>
      </dgm:t>
    </dgm:pt>
    <dgm:pt modelId="{4A3FD6F3-ED65-4568-8F58-8ED89E0A0F9A}" type="parTrans" cxnId="{2EE26951-ECFA-4499-9142-7E96951FF1F9}">
      <dgm:prSet/>
      <dgm:spPr/>
      <dgm:t>
        <a:bodyPr/>
        <a:lstStyle/>
        <a:p>
          <a:endParaRPr lang="en-US"/>
        </a:p>
      </dgm:t>
    </dgm:pt>
    <dgm:pt modelId="{3427CC00-B88F-4435-8E2C-16575B498584}" type="sibTrans" cxnId="{2EE26951-ECFA-4499-9142-7E96951FF1F9}">
      <dgm:prSet/>
      <dgm:spPr/>
      <dgm:t>
        <a:bodyPr/>
        <a:lstStyle/>
        <a:p>
          <a:endParaRPr lang="en-US"/>
        </a:p>
      </dgm:t>
    </dgm:pt>
    <dgm:pt modelId="{AA091B1A-383D-4E11-90BD-E09F12B07C6A}" type="pres">
      <dgm:prSet presAssocID="{CA534974-D765-4F3A-9A29-AED374A6A541}" presName="outerComposite" presStyleCnt="0">
        <dgm:presLayoutVars>
          <dgm:chMax val="5"/>
          <dgm:dir/>
          <dgm:resizeHandles val="exact"/>
        </dgm:presLayoutVars>
      </dgm:prSet>
      <dgm:spPr/>
    </dgm:pt>
    <dgm:pt modelId="{4CDBC161-3BE4-4253-A60B-B5C1DCAA21BB}" type="pres">
      <dgm:prSet presAssocID="{CA534974-D765-4F3A-9A29-AED374A6A541}" presName="dummyMaxCanvas" presStyleCnt="0">
        <dgm:presLayoutVars/>
      </dgm:prSet>
      <dgm:spPr/>
    </dgm:pt>
    <dgm:pt modelId="{F4AEA9A8-9CC0-436A-B95E-561035F0F0AE}" type="pres">
      <dgm:prSet presAssocID="{CA534974-D765-4F3A-9A29-AED374A6A541}" presName="FiveNodes_1" presStyleLbl="node1" presStyleIdx="0" presStyleCnt="5">
        <dgm:presLayoutVars>
          <dgm:bulletEnabled val="1"/>
        </dgm:presLayoutVars>
      </dgm:prSet>
      <dgm:spPr/>
    </dgm:pt>
    <dgm:pt modelId="{535918D6-00D3-48C4-BC53-3969588CD8DA}" type="pres">
      <dgm:prSet presAssocID="{CA534974-D765-4F3A-9A29-AED374A6A541}" presName="FiveNodes_2" presStyleLbl="node1" presStyleIdx="1" presStyleCnt="5">
        <dgm:presLayoutVars>
          <dgm:bulletEnabled val="1"/>
        </dgm:presLayoutVars>
      </dgm:prSet>
      <dgm:spPr/>
    </dgm:pt>
    <dgm:pt modelId="{8F6C8BE4-413A-4044-9CDC-BA66F67CD570}" type="pres">
      <dgm:prSet presAssocID="{CA534974-D765-4F3A-9A29-AED374A6A541}" presName="FiveNodes_3" presStyleLbl="node1" presStyleIdx="2" presStyleCnt="5">
        <dgm:presLayoutVars>
          <dgm:bulletEnabled val="1"/>
        </dgm:presLayoutVars>
      </dgm:prSet>
      <dgm:spPr/>
    </dgm:pt>
    <dgm:pt modelId="{0AFCE048-C0FB-4836-A9AA-F3812F7DF344}" type="pres">
      <dgm:prSet presAssocID="{CA534974-D765-4F3A-9A29-AED374A6A541}" presName="FiveNodes_4" presStyleLbl="node1" presStyleIdx="3" presStyleCnt="5">
        <dgm:presLayoutVars>
          <dgm:bulletEnabled val="1"/>
        </dgm:presLayoutVars>
      </dgm:prSet>
      <dgm:spPr/>
    </dgm:pt>
    <dgm:pt modelId="{98CBBDA1-A3E5-4778-B76B-43A6ECD2CAE7}" type="pres">
      <dgm:prSet presAssocID="{CA534974-D765-4F3A-9A29-AED374A6A541}" presName="FiveNodes_5" presStyleLbl="node1" presStyleIdx="4" presStyleCnt="5">
        <dgm:presLayoutVars>
          <dgm:bulletEnabled val="1"/>
        </dgm:presLayoutVars>
      </dgm:prSet>
      <dgm:spPr/>
    </dgm:pt>
    <dgm:pt modelId="{6B15B4E5-D243-44B1-9647-C87CE76DE003}" type="pres">
      <dgm:prSet presAssocID="{CA534974-D765-4F3A-9A29-AED374A6A541}" presName="FiveConn_1-2" presStyleLbl="fgAccFollowNode1" presStyleIdx="0" presStyleCnt="4">
        <dgm:presLayoutVars>
          <dgm:bulletEnabled val="1"/>
        </dgm:presLayoutVars>
      </dgm:prSet>
      <dgm:spPr/>
    </dgm:pt>
    <dgm:pt modelId="{C06826DB-E467-4414-88E8-F44B7077A2AE}" type="pres">
      <dgm:prSet presAssocID="{CA534974-D765-4F3A-9A29-AED374A6A541}" presName="FiveConn_2-3" presStyleLbl="fgAccFollowNode1" presStyleIdx="1" presStyleCnt="4">
        <dgm:presLayoutVars>
          <dgm:bulletEnabled val="1"/>
        </dgm:presLayoutVars>
      </dgm:prSet>
      <dgm:spPr/>
    </dgm:pt>
    <dgm:pt modelId="{2C674E6C-3689-4B65-BC65-775D112360F8}" type="pres">
      <dgm:prSet presAssocID="{CA534974-D765-4F3A-9A29-AED374A6A541}" presName="FiveConn_3-4" presStyleLbl="fgAccFollowNode1" presStyleIdx="2" presStyleCnt="4">
        <dgm:presLayoutVars>
          <dgm:bulletEnabled val="1"/>
        </dgm:presLayoutVars>
      </dgm:prSet>
      <dgm:spPr/>
    </dgm:pt>
    <dgm:pt modelId="{30878853-9C40-4913-9402-17F7DC49A8E9}" type="pres">
      <dgm:prSet presAssocID="{CA534974-D765-4F3A-9A29-AED374A6A541}" presName="FiveConn_4-5" presStyleLbl="fgAccFollowNode1" presStyleIdx="3" presStyleCnt="4">
        <dgm:presLayoutVars>
          <dgm:bulletEnabled val="1"/>
        </dgm:presLayoutVars>
      </dgm:prSet>
      <dgm:spPr/>
    </dgm:pt>
    <dgm:pt modelId="{7266593E-A471-4A14-8899-D70E8FCA48A2}" type="pres">
      <dgm:prSet presAssocID="{CA534974-D765-4F3A-9A29-AED374A6A541}" presName="FiveNodes_1_text" presStyleLbl="node1" presStyleIdx="4" presStyleCnt="5">
        <dgm:presLayoutVars>
          <dgm:bulletEnabled val="1"/>
        </dgm:presLayoutVars>
      </dgm:prSet>
      <dgm:spPr/>
    </dgm:pt>
    <dgm:pt modelId="{C0464264-48D8-4728-9E84-CF19DB50A16D}" type="pres">
      <dgm:prSet presAssocID="{CA534974-D765-4F3A-9A29-AED374A6A541}" presName="FiveNodes_2_text" presStyleLbl="node1" presStyleIdx="4" presStyleCnt="5">
        <dgm:presLayoutVars>
          <dgm:bulletEnabled val="1"/>
        </dgm:presLayoutVars>
      </dgm:prSet>
      <dgm:spPr/>
    </dgm:pt>
    <dgm:pt modelId="{87064D68-7577-4949-8D12-E003A869CB8D}" type="pres">
      <dgm:prSet presAssocID="{CA534974-D765-4F3A-9A29-AED374A6A541}" presName="FiveNodes_3_text" presStyleLbl="node1" presStyleIdx="4" presStyleCnt="5">
        <dgm:presLayoutVars>
          <dgm:bulletEnabled val="1"/>
        </dgm:presLayoutVars>
      </dgm:prSet>
      <dgm:spPr/>
    </dgm:pt>
    <dgm:pt modelId="{3109A7BF-922F-4188-9347-552E2F17E080}" type="pres">
      <dgm:prSet presAssocID="{CA534974-D765-4F3A-9A29-AED374A6A541}" presName="FiveNodes_4_text" presStyleLbl="node1" presStyleIdx="4" presStyleCnt="5">
        <dgm:presLayoutVars>
          <dgm:bulletEnabled val="1"/>
        </dgm:presLayoutVars>
      </dgm:prSet>
      <dgm:spPr/>
    </dgm:pt>
    <dgm:pt modelId="{4A026D45-32A7-4C43-B33E-4C947388C303}" type="pres">
      <dgm:prSet presAssocID="{CA534974-D765-4F3A-9A29-AED374A6A54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AF2CA0E-CDAF-4869-8339-BC350BAC1319}" type="presOf" srcId="{FB04ED57-A2A2-43F4-AE0E-A036F6055131}" destId="{87064D68-7577-4949-8D12-E003A869CB8D}" srcOrd="1" destOrd="0" presId="urn:microsoft.com/office/officeart/2005/8/layout/vProcess5"/>
    <dgm:cxn modelId="{A0835C0F-8F19-492E-8B30-572FD87F1FF4}" type="presOf" srcId="{CA534974-D765-4F3A-9A29-AED374A6A541}" destId="{AA091B1A-383D-4E11-90BD-E09F12B07C6A}" srcOrd="0" destOrd="0" presId="urn:microsoft.com/office/officeart/2005/8/layout/vProcess5"/>
    <dgm:cxn modelId="{8AB09A14-DB89-4313-B9C4-8BDBB5E5DF15}" type="presOf" srcId="{60899376-37A9-45C2-A5EC-A8282AC37221}" destId="{3109A7BF-922F-4188-9347-552E2F17E080}" srcOrd="1" destOrd="0" presId="urn:microsoft.com/office/officeart/2005/8/layout/vProcess5"/>
    <dgm:cxn modelId="{B0966316-BCF9-4F43-894A-3462CEABD503}" srcId="{CA534974-D765-4F3A-9A29-AED374A6A541}" destId="{6CFA260C-7217-4245-900C-4BA8512BF7CE}" srcOrd="0" destOrd="0" parTransId="{CAB06203-9282-4E0A-B658-90A1E71D8282}" sibTransId="{E9B4E954-6E59-497B-9A08-41E91038D0D1}"/>
    <dgm:cxn modelId="{571A2036-48E9-4166-9089-E4A0BF82B9BC}" type="presOf" srcId="{DB984647-C23D-4658-8EF1-B2ADDE004FBA}" destId="{4A026D45-32A7-4C43-B33E-4C947388C303}" srcOrd="1" destOrd="0" presId="urn:microsoft.com/office/officeart/2005/8/layout/vProcess5"/>
    <dgm:cxn modelId="{160C1246-4E01-4E11-82C2-D5259F847CCF}" type="presOf" srcId="{E9B4E954-6E59-497B-9A08-41E91038D0D1}" destId="{6B15B4E5-D243-44B1-9647-C87CE76DE003}" srcOrd="0" destOrd="0" presId="urn:microsoft.com/office/officeart/2005/8/layout/vProcess5"/>
    <dgm:cxn modelId="{7B5D1566-624B-40BB-A530-7BDC18CCF80B}" type="presOf" srcId="{63F5BD62-9AA1-4AD4-8AD9-E0A6FA16D5CD}" destId="{535918D6-00D3-48C4-BC53-3969588CD8DA}" srcOrd="0" destOrd="0" presId="urn:microsoft.com/office/officeart/2005/8/layout/vProcess5"/>
    <dgm:cxn modelId="{E3509146-6B67-4572-BDF7-ABD14923FD0A}" type="presOf" srcId="{FB04ED57-A2A2-43F4-AE0E-A036F6055131}" destId="{8F6C8BE4-413A-4044-9CDC-BA66F67CD570}" srcOrd="0" destOrd="0" presId="urn:microsoft.com/office/officeart/2005/8/layout/vProcess5"/>
    <dgm:cxn modelId="{2EE26951-ECFA-4499-9142-7E96951FF1F9}" srcId="{CA534974-D765-4F3A-9A29-AED374A6A541}" destId="{DB984647-C23D-4658-8EF1-B2ADDE004FBA}" srcOrd="4" destOrd="0" parTransId="{4A3FD6F3-ED65-4568-8F58-8ED89E0A0F9A}" sibTransId="{3427CC00-B88F-4435-8E2C-16575B498584}"/>
    <dgm:cxn modelId="{D991F685-DB33-4066-8851-D080ABC70824}" type="presOf" srcId="{1F473FD2-9982-4DF1-8B53-205E82473EE6}" destId="{30878853-9C40-4913-9402-17F7DC49A8E9}" srcOrd="0" destOrd="0" presId="urn:microsoft.com/office/officeart/2005/8/layout/vProcess5"/>
    <dgm:cxn modelId="{46BDAB94-70DA-4BEE-A608-0709FB1307B6}" type="presOf" srcId="{DB984647-C23D-4658-8EF1-B2ADDE004FBA}" destId="{98CBBDA1-A3E5-4778-B76B-43A6ECD2CAE7}" srcOrd="0" destOrd="0" presId="urn:microsoft.com/office/officeart/2005/8/layout/vProcess5"/>
    <dgm:cxn modelId="{DB34D8B8-E0B1-411F-947A-980C55363410}" type="presOf" srcId="{7F1A1FEF-2AB3-4EB1-985C-6DF12CEB4AF1}" destId="{2C674E6C-3689-4B65-BC65-775D112360F8}" srcOrd="0" destOrd="0" presId="urn:microsoft.com/office/officeart/2005/8/layout/vProcess5"/>
    <dgm:cxn modelId="{0B1C3AC6-3194-45C7-ACEF-7FAE1B22526D}" type="presOf" srcId="{6CFA260C-7217-4245-900C-4BA8512BF7CE}" destId="{7266593E-A471-4A14-8899-D70E8FCA48A2}" srcOrd="1" destOrd="0" presId="urn:microsoft.com/office/officeart/2005/8/layout/vProcess5"/>
    <dgm:cxn modelId="{ACF18FCA-FFEE-4799-9A28-E04317F7972B}" type="presOf" srcId="{60899376-37A9-45C2-A5EC-A8282AC37221}" destId="{0AFCE048-C0FB-4836-A9AA-F3812F7DF344}" srcOrd="0" destOrd="0" presId="urn:microsoft.com/office/officeart/2005/8/layout/vProcess5"/>
    <dgm:cxn modelId="{B45EBDCF-05B8-404B-8E3C-E063DD8A31A6}" srcId="{CA534974-D765-4F3A-9A29-AED374A6A541}" destId="{63F5BD62-9AA1-4AD4-8AD9-E0A6FA16D5CD}" srcOrd="1" destOrd="0" parTransId="{D12D1ADE-DD4E-449C-B1D9-A68AC207D23A}" sibTransId="{E97E8D71-8D9D-40D1-A101-60EB6CAB6BC7}"/>
    <dgm:cxn modelId="{D87479E5-BDC3-44DF-8F88-63472944FF69}" srcId="{CA534974-D765-4F3A-9A29-AED374A6A541}" destId="{FB04ED57-A2A2-43F4-AE0E-A036F6055131}" srcOrd="2" destOrd="0" parTransId="{33D8EE4B-4EAC-4CD5-BC37-F039CC171DEB}" sibTransId="{7F1A1FEF-2AB3-4EB1-985C-6DF12CEB4AF1}"/>
    <dgm:cxn modelId="{97BDC2EB-E8B1-4EB5-A030-86ED32983B26}" type="presOf" srcId="{6CFA260C-7217-4245-900C-4BA8512BF7CE}" destId="{F4AEA9A8-9CC0-436A-B95E-561035F0F0AE}" srcOrd="0" destOrd="0" presId="urn:microsoft.com/office/officeart/2005/8/layout/vProcess5"/>
    <dgm:cxn modelId="{7DD588FB-DEE5-4D58-B0DB-6ECF49164DE6}" type="presOf" srcId="{E97E8D71-8D9D-40D1-A101-60EB6CAB6BC7}" destId="{C06826DB-E467-4414-88E8-F44B7077A2AE}" srcOrd="0" destOrd="0" presId="urn:microsoft.com/office/officeart/2005/8/layout/vProcess5"/>
    <dgm:cxn modelId="{799928FC-2977-4786-A8DC-F194D2EF112F}" srcId="{CA534974-D765-4F3A-9A29-AED374A6A541}" destId="{60899376-37A9-45C2-A5EC-A8282AC37221}" srcOrd="3" destOrd="0" parTransId="{11D705F0-1C67-4946-920B-7D0B67C0BDB4}" sibTransId="{1F473FD2-9982-4DF1-8B53-205E82473EE6}"/>
    <dgm:cxn modelId="{727048FE-3BD9-41E1-85E7-633BCBAD82A0}" type="presOf" srcId="{63F5BD62-9AA1-4AD4-8AD9-E0A6FA16D5CD}" destId="{C0464264-48D8-4728-9E84-CF19DB50A16D}" srcOrd="1" destOrd="0" presId="urn:microsoft.com/office/officeart/2005/8/layout/vProcess5"/>
    <dgm:cxn modelId="{A0840834-B029-47D9-B9B2-D64AFA6CF925}" type="presParOf" srcId="{AA091B1A-383D-4E11-90BD-E09F12B07C6A}" destId="{4CDBC161-3BE4-4253-A60B-B5C1DCAA21BB}" srcOrd="0" destOrd="0" presId="urn:microsoft.com/office/officeart/2005/8/layout/vProcess5"/>
    <dgm:cxn modelId="{9F2C820F-9CBC-46F9-8B19-F47393ADD024}" type="presParOf" srcId="{AA091B1A-383D-4E11-90BD-E09F12B07C6A}" destId="{F4AEA9A8-9CC0-436A-B95E-561035F0F0AE}" srcOrd="1" destOrd="0" presId="urn:microsoft.com/office/officeart/2005/8/layout/vProcess5"/>
    <dgm:cxn modelId="{D7D0EC2C-9CF9-4908-82B6-6DD6BAF0849F}" type="presParOf" srcId="{AA091B1A-383D-4E11-90BD-E09F12B07C6A}" destId="{535918D6-00D3-48C4-BC53-3969588CD8DA}" srcOrd="2" destOrd="0" presId="urn:microsoft.com/office/officeart/2005/8/layout/vProcess5"/>
    <dgm:cxn modelId="{7995854F-336E-45D4-819F-B08E7FADCC41}" type="presParOf" srcId="{AA091B1A-383D-4E11-90BD-E09F12B07C6A}" destId="{8F6C8BE4-413A-4044-9CDC-BA66F67CD570}" srcOrd="3" destOrd="0" presId="urn:microsoft.com/office/officeart/2005/8/layout/vProcess5"/>
    <dgm:cxn modelId="{95B942CE-F69F-4BDA-B3B5-7CE29A5162DA}" type="presParOf" srcId="{AA091B1A-383D-4E11-90BD-E09F12B07C6A}" destId="{0AFCE048-C0FB-4836-A9AA-F3812F7DF344}" srcOrd="4" destOrd="0" presId="urn:microsoft.com/office/officeart/2005/8/layout/vProcess5"/>
    <dgm:cxn modelId="{CD612F86-EE26-414D-B6A7-6438E1FD3F68}" type="presParOf" srcId="{AA091B1A-383D-4E11-90BD-E09F12B07C6A}" destId="{98CBBDA1-A3E5-4778-B76B-43A6ECD2CAE7}" srcOrd="5" destOrd="0" presId="urn:microsoft.com/office/officeart/2005/8/layout/vProcess5"/>
    <dgm:cxn modelId="{3E7E1402-0B28-47D7-B573-2FE02C7FD2E1}" type="presParOf" srcId="{AA091B1A-383D-4E11-90BD-E09F12B07C6A}" destId="{6B15B4E5-D243-44B1-9647-C87CE76DE003}" srcOrd="6" destOrd="0" presId="urn:microsoft.com/office/officeart/2005/8/layout/vProcess5"/>
    <dgm:cxn modelId="{49BAC3A3-BC6A-42D2-A532-EC229E3815DD}" type="presParOf" srcId="{AA091B1A-383D-4E11-90BD-E09F12B07C6A}" destId="{C06826DB-E467-4414-88E8-F44B7077A2AE}" srcOrd="7" destOrd="0" presId="urn:microsoft.com/office/officeart/2005/8/layout/vProcess5"/>
    <dgm:cxn modelId="{8289D167-6BDF-45D1-9E87-293203217FC4}" type="presParOf" srcId="{AA091B1A-383D-4E11-90BD-E09F12B07C6A}" destId="{2C674E6C-3689-4B65-BC65-775D112360F8}" srcOrd="8" destOrd="0" presId="urn:microsoft.com/office/officeart/2005/8/layout/vProcess5"/>
    <dgm:cxn modelId="{005E37E5-26C4-4DD4-8A23-886B404616A1}" type="presParOf" srcId="{AA091B1A-383D-4E11-90BD-E09F12B07C6A}" destId="{30878853-9C40-4913-9402-17F7DC49A8E9}" srcOrd="9" destOrd="0" presId="urn:microsoft.com/office/officeart/2005/8/layout/vProcess5"/>
    <dgm:cxn modelId="{FDD9000F-B4C2-4361-AAD2-5B787D762DE6}" type="presParOf" srcId="{AA091B1A-383D-4E11-90BD-E09F12B07C6A}" destId="{7266593E-A471-4A14-8899-D70E8FCA48A2}" srcOrd="10" destOrd="0" presId="urn:microsoft.com/office/officeart/2005/8/layout/vProcess5"/>
    <dgm:cxn modelId="{BF142A91-8ED8-4B18-BE97-B7AD8C2597A0}" type="presParOf" srcId="{AA091B1A-383D-4E11-90BD-E09F12B07C6A}" destId="{C0464264-48D8-4728-9E84-CF19DB50A16D}" srcOrd="11" destOrd="0" presId="urn:microsoft.com/office/officeart/2005/8/layout/vProcess5"/>
    <dgm:cxn modelId="{57BE97AA-0450-4E70-B033-E7CA13E55C4A}" type="presParOf" srcId="{AA091B1A-383D-4E11-90BD-E09F12B07C6A}" destId="{87064D68-7577-4949-8D12-E003A869CB8D}" srcOrd="12" destOrd="0" presId="urn:microsoft.com/office/officeart/2005/8/layout/vProcess5"/>
    <dgm:cxn modelId="{ACFBCAB5-7FA4-4C1D-B773-3720E6AF1127}" type="presParOf" srcId="{AA091B1A-383D-4E11-90BD-E09F12B07C6A}" destId="{3109A7BF-922F-4188-9347-552E2F17E080}" srcOrd="13" destOrd="0" presId="urn:microsoft.com/office/officeart/2005/8/layout/vProcess5"/>
    <dgm:cxn modelId="{CE0AB628-C72D-403B-86AD-FD8F967BFD92}" type="presParOf" srcId="{AA091B1A-383D-4E11-90BD-E09F12B07C6A}" destId="{4A026D45-32A7-4C43-B33E-4C947388C30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2E825A-128B-45CC-9486-16DDDC95A9C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FCD8AEEE-D7A9-40C7-A581-A20412C9A3E9}">
      <dgm:prSet/>
      <dgm:spPr/>
      <dgm:t>
        <a:bodyPr/>
        <a:lstStyle/>
        <a:p>
          <a:r>
            <a:rPr lang="en-US"/>
            <a:t>Total Interactions: 18</a:t>
          </a:r>
        </a:p>
      </dgm:t>
    </dgm:pt>
    <dgm:pt modelId="{B4CBE84E-4B93-4A02-91D6-BD10C1133DD2}" type="parTrans" cxnId="{692CCA1C-BD60-453F-A869-7769E4F8482D}">
      <dgm:prSet/>
      <dgm:spPr/>
      <dgm:t>
        <a:bodyPr/>
        <a:lstStyle/>
        <a:p>
          <a:endParaRPr lang="en-US"/>
        </a:p>
      </dgm:t>
    </dgm:pt>
    <dgm:pt modelId="{94776AF7-0C97-43A5-A9CF-4253DFEC7DF8}" type="sibTrans" cxnId="{692CCA1C-BD60-453F-A869-7769E4F8482D}">
      <dgm:prSet/>
      <dgm:spPr/>
      <dgm:t>
        <a:bodyPr/>
        <a:lstStyle/>
        <a:p>
          <a:endParaRPr lang="en-US"/>
        </a:p>
      </dgm:t>
    </dgm:pt>
    <dgm:pt modelId="{2677F477-E916-4C02-AF70-855DC1F1F240}">
      <dgm:prSet/>
      <dgm:spPr/>
      <dgm:t>
        <a:bodyPr/>
        <a:lstStyle/>
        <a:p>
          <a:r>
            <a:rPr lang="en-US"/>
            <a:t>Quiz Questions Answered: 6</a:t>
          </a:r>
        </a:p>
      </dgm:t>
    </dgm:pt>
    <dgm:pt modelId="{BEA7C662-BE09-4858-A372-E2A182082494}" type="parTrans" cxnId="{F7CC80BF-905F-4B7D-B595-667047910D11}">
      <dgm:prSet/>
      <dgm:spPr/>
      <dgm:t>
        <a:bodyPr/>
        <a:lstStyle/>
        <a:p>
          <a:endParaRPr lang="en-US"/>
        </a:p>
      </dgm:t>
    </dgm:pt>
    <dgm:pt modelId="{E8849459-68FA-4430-97F1-DA7FC96303F8}" type="sibTrans" cxnId="{F7CC80BF-905F-4B7D-B595-667047910D11}">
      <dgm:prSet/>
      <dgm:spPr/>
      <dgm:t>
        <a:bodyPr/>
        <a:lstStyle/>
        <a:p>
          <a:endParaRPr lang="en-US"/>
        </a:p>
      </dgm:t>
    </dgm:pt>
    <dgm:pt modelId="{8237FFF7-2277-4B78-8E6B-12B3B5607E83}">
      <dgm:prSet/>
      <dgm:spPr/>
      <dgm:t>
        <a:bodyPr/>
        <a:lstStyle/>
        <a:p>
          <a:r>
            <a:rPr lang="en-US"/>
            <a:t>Correct Answers: 5</a:t>
          </a:r>
        </a:p>
      </dgm:t>
    </dgm:pt>
    <dgm:pt modelId="{802A7C60-D28C-4812-8B22-EBF58D53B2A4}" type="parTrans" cxnId="{5ABBA31A-D2A0-4C1B-BAA3-E356EE8182C0}">
      <dgm:prSet/>
      <dgm:spPr/>
      <dgm:t>
        <a:bodyPr/>
        <a:lstStyle/>
        <a:p>
          <a:endParaRPr lang="en-US"/>
        </a:p>
      </dgm:t>
    </dgm:pt>
    <dgm:pt modelId="{1181D185-412A-4BC4-B7C5-BE907C6D2CA2}" type="sibTrans" cxnId="{5ABBA31A-D2A0-4C1B-BAA3-E356EE8182C0}">
      <dgm:prSet/>
      <dgm:spPr/>
      <dgm:t>
        <a:bodyPr/>
        <a:lstStyle/>
        <a:p>
          <a:endParaRPr lang="en-US"/>
        </a:p>
      </dgm:t>
    </dgm:pt>
    <dgm:pt modelId="{16A24454-4E23-4E78-949A-CB25CD9685D8}">
      <dgm:prSet/>
      <dgm:spPr/>
      <dgm:t>
        <a:bodyPr/>
        <a:lstStyle/>
        <a:p>
          <a:r>
            <a:rPr lang="en-US"/>
            <a:t>Quiz Accuracy: 83%</a:t>
          </a:r>
        </a:p>
      </dgm:t>
    </dgm:pt>
    <dgm:pt modelId="{46EE24C8-EC69-4DAD-9FF0-B27AF6DF03FD}" type="parTrans" cxnId="{1F42C6B6-DF6F-4312-AA3D-48A497DAB07E}">
      <dgm:prSet/>
      <dgm:spPr/>
      <dgm:t>
        <a:bodyPr/>
        <a:lstStyle/>
        <a:p>
          <a:endParaRPr lang="en-US"/>
        </a:p>
      </dgm:t>
    </dgm:pt>
    <dgm:pt modelId="{5FC5F3D4-92BE-4831-9D10-BDCB987528BB}" type="sibTrans" cxnId="{1F42C6B6-DF6F-4312-AA3D-48A497DAB07E}">
      <dgm:prSet/>
      <dgm:spPr/>
      <dgm:t>
        <a:bodyPr/>
        <a:lstStyle/>
        <a:p>
          <a:endParaRPr lang="en-US"/>
        </a:p>
      </dgm:t>
    </dgm:pt>
    <dgm:pt modelId="{B7F80F81-9055-4D49-9FCA-44A44C4A308C}">
      <dgm:prSet/>
      <dgm:spPr/>
      <dgm:t>
        <a:bodyPr/>
        <a:lstStyle/>
        <a:p>
          <a:r>
            <a:rPr lang="en-US"/>
            <a:t>Most Common Interaction: Quiz</a:t>
          </a:r>
        </a:p>
      </dgm:t>
    </dgm:pt>
    <dgm:pt modelId="{2823E15D-5EBF-4542-BF2E-6C350E9493C2}" type="parTrans" cxnId="{95D8BCA4-D8B5-41F1-BC27-AC5682A8B60A}">
      <dgm:prSet/>
      <dgm:spPr/>
      <dgm:t>
        <a:bodyPr/>
        <a:lstStyle/>
        <a:p>
          <a:endParaRPr lang="en-US"/>
        </a:p>
      </dgm:t>
    </dgm:pt>
    <dgm:pt modelId="{8F6E9E4F-E13C-4151-B3F2-BCAAB37F3BC3}" type="sibTrans" cxnId="{95D8BCA4-D8B5-41F1-BC27-AC5682A8B60A}">
      <dgm:prSet/>
      <dgm:spPr/>
      <dgm:t>
        <a:bodyPr/>
        <a:lstStyle/>
        <a:p>
          <a:endParaRPr lang="en-US"/>
        </a:p>
      </dgm:t>
    </dgm:pt>
    <dgm:pt modelId="{2453B6DC-9C19-4C43-8A0E-67F0240AB7CC}" type="pres">
      <dgm:prSet presAssocID="{EF2E825A-128B-45CC-9486-16DDDC95A9C5}" presName="root" presStyleCnt="0">
        <dgm:presLayoutVars>
          <dgm:dir/>
          <dgm:resizeHandles val="exact"/>
        </dgm:presLayoutVars>
      </dgm:prSet>
      <dgm:spPr/>
    </dgm:pt>
    <dgm:pt modelId="{3E2C00EF-27FB-4E06-B949-8689AD848DDC}" type="pres">
      <dgm:prSet presAssocID="{EF2E825A-128B-45CC-9486-16DDDC95A9C5}" presName="container" presStyleCnt="0">
        <dgm:presLayoutVars>
          <dgm:dir/>
          <dgm:resizeHandles val="exact"/>
        </dgm:presLayoutVars>
      </dgm:prSet>
      <dgm:spPr/>
    </dgm:pt>
    <dgm:pt modelId="{FD36DE2F-0670-4C6D-9F45-6F38CF5F8742}" type="pres">
      <dgm:prSet presAssocID="{FCD8AEEE-D7A9-40C7-A581-A20412C9A3E9}" presName="compNode" presStyleCnt="0"/>
      <dgm:spPr/>
    </dgm:pt>
    <dgm:pt modelId="{E97ACBB8-2E5A-4B24-98C0-BCC216B2D169}" type="pres">
      <dgm:prSet presAssocID="{FCD8AEEE-D7A9-40C7-A581-A20412C9A3E9}" presName="iconBgRect" presStyleLbl="bgShp" presStyleIdx="0" presStyleCnt="5"/>
      <dgm:spPr/>
    </dgm:pt>
    <dgm:pt modelId="{A5E8918E-51BF-4806-BD1A-11AD1705CA5B}" type="pres">
      <dgm:prSet presAssocID="{FCD8AEEE-D7A9-40C7-A581-A20412C9A3E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9261F5B-B4F0-44DE-AEA6-7EE8FF2B6E35}" type="pres">
      <dgm:prSet presAssocID="{FCD8AEEE-D7A9-40C7-A581-A20412C9A3E9}" presName="spaceRect" presStyleCnt="0"/>
      <dgm:spPr/>
    </dgm:pt>
    <dgm:pt modelId="{EE4EFFA2-D3C6-4D8D-9BCC-3165205CAE5C}" type="pres">
      <dgm:prSet presAssocID="{FCD8AEEE-D7A9-40C7-A581-A20412C9A3E9}" presName="textRect" presStyleLbl="revTx" presStyleIdx="0" presStyleCnt="5">
        <dgm:presLayoutVars>
          <dgm:chMax val="1"/>
          <dgm:chPref val="1"/>
        </dgm:presLayoutVars>
      </dgm:prSet>
      <dgm:spPr/>
    </dgm:pt>
    <dgm:pt modelId="{31A60EBE-C274-4455-8857-9B7906F81B01}" type="pres">
      <dgm:prSet presAssocID="{94776AF7-0C97-43A5-A9CF-4253DFEC7DF8}" presName="sibTrans" presStyleLbl="sibTrans2D1" presStyleIdx="0" presStyleCnt="0"/>
      <dgm:spPr/>
    </dgm:pt>
    <dgm:pt modelId="{DF69042E-EFF1-4669-A27A-417CB1AADAB5}" type="pres">
      <dgm:prSet presAssocID="{2677F477-E916-4C02-AF70-855DC1F1F240}" presName="compNode" presStyleCnt="0"/>
      <dgm:spPr/>
    </dgm:pt>
    <dgm:pt modelId="{1F297410-35BA-4B93-9082-E92362CB11B8}" type="pres">
      <dgm:prSet presAssocID="{2677F477-E916-4C02-AF70-855DC1F1F240}" presName="iconBgRect" presStyleLbl="bgShp" presStyleIdx="1" presStyleCnt="5"/>
      <dgm:spPr/>
    </dgm:pt>
    <dgm:pt modelId="{04EDAD7B-6F76-4896-8FC1-9AF8A7755E12}" type="pres">
      <dgm:prSet presAssocID="{2677F477-E916-4C02-AF70-855DC1F1F24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A6BBB3-35B4-4BA0-AE39-146917240506}" type="pres">
      <dgm:prSet presAssocID="{2677F477-E916-4C02-AF70-855DC1F1F240}" presName="spaceRect" presStyleCnt="0"/>
      <dgm:spPr/>
    </dgm:pt>
    <dgm:pt modelId="{9C491B9B-D287-4708-B6D9-CA2AAD160A8B}" type="pres">
      <dgm:prSet presAssocID="{2677F477-E916-4C02-AF70-855DC1F1F240}" presName="textRect" presStyleLbl="revTx" presStyleIdx="1" presStyleCnt="5">
        <dgm:presLayoutVars>
          <dgm:chMax val="1"/>
          <dgm:chPref val="1"/>
        </dgm:presLayoutVars>
      </dgm:prSet>
      <dgm:spPr/>
    </dgm:pt>
    <dgm:pt modelId="{7520387A-DC3C-4B60-B145-548A375CA03F}" type="pres">
      <dgm:prSet presAssocID="{E8849459-68FA-4430-97F1-DA7FC96303F8}" presName="sibTrans" presStyleLbl="sibTrans2D1" presStyleIdx="0" presStyleCnt="0"/>
      <dgm:spPr/>
    </dgm:pt>
    <dgm:pt modelId="{434CCC47-B276-429C-BEB8-42813963D08B}" type="pres">
      <dgm:prSet presAssocID="{8237FFF7-2277-4B78-8E6B-12B3B5607E83}" presName="compNode" presStyleCnt="0"/>
      <dgm:spPr/>
    </dgm:pt>
    <dgm:pt modelId="{3D1A9635-D330-4C87-981A-B0B147F255C0}" type="pres">
      <dgm:prSet presAssocID="{8237FFF7-2277-4B78-8E6B-12B3B5607E83}" presName="iconBgRect" presStyleLbl="bgShp" presStyleIdx="2" presStyleCnt="5"/>
      <dgm:spPr/>
    </dgm:pt>
    <dgm:pt modelId="{127C53F1-EF6C-4589-9E47-076410A9EAC8}" type="pres">
      <dgm:prSet presAssocID="{8237FFF7-2277-4B78-8E6B-12B3B5607E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A57FBC4-7719-4303-98AB-9357693C97C1}" type="pres">
      <dgm:prSet presAssocID="{8237FFF7-2277-4B78-8E6B-12B3B5607E83}" presName="spaceRect" presStyleCnt="0"/>
      <dgm:spPr/>
    </dgm:pt>
    <dgm:pt modelId="{40F70312-E134-43DE-B724-3C9EFB0F82D0}" type="pres">
      <dgm:prSet presAssocID="{8237FFF7-2277-4B78-8E6B-12B3B5607E83}" presName="textRect" presStyleLbl="revTx" presStyleIdx="2" presStyleCnt="5">
        <dgm:presLayoutVars>
          <dgm:chMax val="1"/>
          <dgm:chPref val="1"/>
        </dgm:presLayoutVars>
      </dgm:prSet>
      <dgm:spPr/>
    </dgm:pt>
    <dgm:pt modelId="{82A0EE75-9502-4C54-A056-19692685E1AD}" type="pres">
      <dgm:prSet presAssocID="{1181D185-412A-4BC4-B7C5-BE907C6D2CA2}" presName="sibTrans" presStyleLbl="sibTrans2D1" presStyleIdx="0" presStyleCnt="0"/>
      <dgm:spPr/>
    </dgm:pt>
    <dgm:pt modelId="{F19734E4-9A52-435C-90D9-4107D41438C3}" type="pres">
      <dgm:prSet presAssocID="{16A24454-4E23-4E78-949A-CB25CD9685D8}" presName="compNode" presStyleCnt="0"/>
      <dgm:spPr/>
    </dgm:pt>
    <dgm:pt modelId="{A2729301-C66F-42A7-9838-E7D91FC3DC39}" type="pres">
      <dgm:prSet presAssocID="{16A24454-4E23-4E78-949A-CB25CD9685D8}" presName="iconBgRect" presStyleLbl="bgShp" presStyleIdx="3" presStyleCnt="5"/>
      <dgm:spPr/>
    </dgm:pt>
    <dgm:pt modelId="{9EDE5977-2C1D-4C03-B278-D5A568DC5424}" type="pres">
      <dgm:prSet presAssocID="{16A24454-4E23-4E78-949A-CB25CD9685D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BF8A43E-A533-475C-949B-D4E5186BC7F1}" type="pres">
      <dgm:prSet presAssocID="{16A24454-4E23-4E78-949A-CB25CD9685D8}" presName="spaceRect" presStyleCnt="0"/>
      <dgm:spPr/>
    </dgm:pt>
    <dgm:pt modelId="{CD6B7EAD-626E-444C-A877-AEB94A4ED8A1}" type="pres">
      <dgm:prSet presAssocID="{16A24454-4E23-4E78-949A-CB25CD9685D8}" presName="textRect" presStyleLbl="revTx" presStyleIdx="3" presStyleCnt="5">
        <dgm:presLayoutVars>
          <dgm:chMax val="1"/>
          <dgm:chPref val="1"/>
        </dgm:presLayoutVars>
      </dgm:prSet>
      <dgm:spPr/>
    </dgm:pt>
    <dgm:pt modelId="{DA113F4E-F7C4-4D53-9061-0B2B0E8930FE}" type="pres">
      <dgm:prSet presAssocID="{5FC5F3D4-92BE-4831-9D10-BDCB987528BB}" presName="sibTrans" presStyleLbl="sibTrans2D1" presStyleIdx="0" presStyleCnt="0"/>
      <dgm:spPr/>
    </dgm:pt>
    <dgm:pt modelId="{F3AABA49-DF93-42EF-B192-C877EAAA6849}" type="pres">
      <dgm:prSet presAssocID="{B7F80F81-9055-4D49-9FCA-44A44C4A308C}" presName="compNode" presStyleCnt="0"/>
      <dgm:spPr/>
    </dgm:pt>
    <dgm:pt modelId="{D0436A05-EA53-4151-B4CF-12D071190329}" type="pres">
      <dgm:prSet presAssocID="{B7F80F81-9055-4D49-9FCA-44A44C4A308C}" presName="iconBgRect" presStyleLbl="bgShp" presStyleIdx="4" presStyleCnt="5"/>
      <dgm:spPr/>
    </dgm:pt>
    <dgm:pt modelId="{066D035B-DDDB-4B97-BCE7-C17F239C78B0}" type="pres">
      <dgm:prSet presAssocID="{B7F80F81-9055-4D49-9FCA-44A44C4A308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EF2EEE1-449B-456D-9048-EC315A184DC2}" type="pres">
      <dgm:prSet presAssocID="{B7F80F81-9055-4D49-9FCA-44A44C4A308C}" presName="spaceRect" presStyleCnt="0"/>
      <dgm:spPr/>
    </dgm:pt>
    <dgm:pt modelId="{CDE277F2-7E3F-4C6C-8491-BA45CE13C2C6}" type="pres">
      <dgm:prSet presAssocID="{B7F80F81-9055-4D49-9FCA-44A44C4A308C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ABBA31A-D2A0-4C1B-BAA3-E356EE8182C0}" srcId="{EF2E825A-128B-45CC-9486-16DDDC95A9C5}" destId="{8237FFF7-2277-4B78-8E6B-12B3B5607E83}" srcOrd="2" destOrd="0" parTransId="{802A7C60-D28C-4812-8B22-EBF58D53B2A4}" sibTransId="{1181D185-412A-4BC4-B7C5-BE907C6D2CA2}"/>
    <dgm:cxn modelId="{93EB7C1C-D662-4CB2-B05D-A4BB55E571CE}" type="presOf" srcId="{94776AF7-0C97-43A5-A9CF-4253DFEC7DF8}" destId="{31A60EBE-C274-4455-8857-9B7906F81B01}" srcOrd="0" destOrd="0" presId="urn:microsoft.com/office/officeart/2018/2/layout/IconCircleList"/>
    <dgm:cxn modelId="{692CCA1C-BD60-453F-A869-7769E4F8482D}" srcId="{EF2E825A-128B-45CC-9486-16DDDC95A9C5}" destId="{FCD8AEEE-D7A9-40C7-A581-A20412C9A3E9}" srcOrd="0" destOrd="0" parTransId="{B4CBE84E-4B93-4A02-91D6-BD10C1133DD2}" sibTransId="{94776AF7-0C97-43A5-A9CF-4253DFEC7DF8}"/>
    <dgm:cxn modelId="{44AF8C1F-7BD4-4ED8-8FBC-0F67B4E77734}" type="presOf" srcId="{1181D185-412A-4BC4-B7C5-BE907C6D2CA2}" destId="{82A0EE75-9502-4C54-A056-19692685E1AD}" srcOrd="0" destOrd="0" presId="urn:microsoft.com/office/officeart/2018/2/layout/IconCircleList"/>
    <dgm:cxn modelId="{3938BE26-1C20-405F-9F8A-9977E280A428}" type="presOf" srcId="{2677F477-E916-4C02-AF70-855DC1F1F240}" destId="{9C491B9B-D287-4708-B6D9-CA2AAD160A8B}" srcOrd="0" destOrd="0" presId="urn:microsoft.com/office/officeart/2018/2/layout/IconCircleList"/>
    <dgm:cxn modelId="{F7DB6335-DD79-47B3-B6BA-7AE0AF5897C7}" type="presOf" srcId="{16A24454-4E23-4E78-949A-CB25CD9685D8}" destId="{CD6B7EAD-626E-444C-A877-AEB94A4ED8A1}" srcOrd="0" destOrd="0" presId="urn:microsoft.com/office/officeart/2018/2/layout/IconCircleList"/>
    <dgm:cxn modelId="{BD29773B-DFF1-47C2-8F1A-F381D582A12E}" type="presOf" srcId="{FCD8AEEE-D7A9-40C7-A581-A20412C9A3E9}" destId="{EE4EFFA2-D3C6-4D8D-9BCC-3165205CAE5C}" srcOrd="0" destOrd="0" presId="urn:microsoft.com/office/officeart/2018/2/layout/IconCircleList"/>
    <dgm:cxn modelId="{6B27AE62-7D8B-4D00-81E6-CBE6BCAD2BA7}" type="presOf" srcId="{8237FFF7-2277-4B78-8E6B-12B3B5607E83}" destId="{40F70312-E134-43DE-B724-3C9EFB0F82D0}" srcOrd="0" destOrd="0" presId="urn:microsoft.com/office/officeart/2018/2/layout/IconCircleList"/>
    <dgm:cxn modelId="{95D8BCA4-D8B5-41F1-BC27-AC5682A8B60A}" srcId="{EF2E825A-128B-45CC-9486-16DDDC95A9C5}" destId="{B7F80F81-9055-4D49-9FCA-44A44C4A308C}" srcOrd="4" destOrd="0" parTransId="{2823E15D-5EBF-4542-BF2E-6C350E9493C2}" sibTransId="{8F6E9E4F-E13C-4151-B3F2-BCAAB37F3BC3}"/>
    <dgm:cxn modelId="{9A019FB6-E636-4E69-9845-3885767B182A}" type="presOf" srcId="{5FC5F3D4-92BE-4831-9D10-BDCB987528BB}" destId="{DA113F4E-F7C4-4D53-9061-0B2B0E8930FE}" srcOrd="0" destOrd="0" presId="urn:microsoft.com/office/officeart/2018/2/layout/IconCircleList"/>
    <dgm:cxn modelId="{1F42C6B6-DF6F-4312-AA3D-48A497DAB07E}" srcId="{EF2E825A-128B-45CC-9486-16DDDC95A9C5}" destId="{16A24454-4E23-4E78-949A-CB25CD9685D8}" srcOrd="3" destOrd="0" parTransId="{46EE24C8-EC69-4DAD-9FF0-B27AF6DF03FD}" sibTransId="{5FC5F3D4-92BE-4831-9D10-BDCB987528BB}"/>
    <dgm:cxn modelId="{F7CC80BF-905F-4B7D-B595-667047910D11}" srcId="{EF2E825A-128B-45CC-9486-16DDDC95A9C5}" destId="{2677F477-E916-4C02-AF70-855DC1F1F240}" srcOrd="1" destOrd="0" parTransId="{BEA7C662-BE09-4858-A372-E2A182082494}" sibTransId="{E8849459-68FA-4430-97F1-DA7FC96303F8}"/>
    <dgm:cxn modelId="{955624E7-DCDC-4BF7-8632-83198D3B89B8}" type="presOf" srcId="{E8849459-68FA-4430-97F1-DA7FC96303F8}" destId="{7520387A-DC3C-4B60-B145-548A375CA03F}" srcOrd="0" destOrd="0" presId="urn:microsoft.com/office/officeart/2018/2/layout/IconCircleList"/>
    <dgm:cxn modelId="{E2E397ED-AF9C-4C3E-B54E-929271285841}" type="presOf" srcId="{EF2E825A-128B-45CC-9486-16DDDC95A9C5}" destId="{2453B6DC-9C19-4C43-8A0E-67F0240AB7CC}" srcOrd="0" destOrd="0" presId="urn:microsoft.com/office/officeart/2018/2/layout/IconCircleList"/>
    <dgm:cxn modelId="{E0FD6DFF-728B-4DBF-BE8D-82B3045DDAAF}" type="presOf" srcId="{B7F80F81-9055-4D49-9FCA-44A44C4A308C}" destId="{CDE277F2-7E3F-4C6C-8491-BA45CE13C2C6}" srcOrd="0" destOrd="0" presId="urn:microsoft.com/office/officeart/2018/2/layout/IconCircleList"/>
    <dgm:cxn modelId="{F3B04334-A98B-429D-982B-C43B0B833E60}" type="presParOf" srcId="{2453B6DC-9C19-4C43-8A0E-67F0240AB7CC}" destId="{3E2C00EF-27FB-4E06-B949-8689AD848DDC}" srcOrd="0" destOrd="0" presId="urn:microsoft.com/office/officeart/2018/2/layout/IconCircleList"/>
    <dgm:cxn modelId="{7EBDD8DC-8695-449C-BB5D-1661C00A8793}" type="presParOf" srcId="{3E2C00EF-27FB-4E06-B949-8689AD848DDC}" destId="{FD36DE2F-0670-4C6D-9F45-6F38CF5F8742}" srcOrd="0" destOrd="0" presId="urn:microsoft.com/office/officeart/2018/2/layout/IconCircleList"/>
    <dgm:cxn modelId="{8DA21238-F637-4D24-AEBB-EFA2CEF61B65}" type="presParOf" srcId="{FD36DE2F-0670-4C6D-9F45-6F38CF5F8742}" destId="{E97ACBB8-2E5A-4B24-98C0-BCC216B2D169}" srcOrd="0" destOrd="0" presId="urn:microsoft.com/office/officeart/2018/2/layout/IconCircleList"/>
    <dgm:cxn modelId="{13844BA9-DC5F-4249-8D5C-DFE0BEB804C8}" type="presParOf" srcId="{FD36DE2F-0670-4C6D-9F45-6F38CF5F8742}" destId="{A5E8918E-51BF-4806-BD1A-11AD1705CA5B}" srcOrd="1" destOrd="0" presId="urn:microsoft.com/office/officeart/2018/2/layout/IconCircleList"/>
    <dgm:cxn modelId="{86992E4C-2739-442C-A7AB-15B0333261AC}" type="presParOf" srcId="{FD36DE2F-0670-4C6D-9F45-6F38CF5F8742}" destId="{B9261F5B-B4F0-44DE-AEA6-7EE8FF2B6E35}" srcOrd="2" destOrd="0" presId="urn:microsoft.com/office/officeart/2018/2/layout/IconCircleList"/>
    <dgm:cxn modelId="{29BEE2A5-324F-4438-BCFD-EB93B709EEBB}" type="presParOf" srcId="{FD36DE2F-0670-4C6D-9F45-6F38CF5F8742}" destId="{EE4EFFA2-D3C6-4D8D-9BCC-3165205CAE5C}" srcOrd="3" destOrd="0" presId="urn:microsoft.com/office/officeart/2018/2/layout/IconCircleList"/>
    <dgm:cxn modelId="{1984958F-7136-45F8-9F7C-8552C5C8908C}" type="presParOf" srcId="{3E2C00EF-27FB-4E06-B949-8689AD848DDC}" destId="{31A60EBE-C274-4455-8857-9B7906F81B01}" srcOrd="1" destOrd="0" presId="urn:microsoft.com/office/officeart/2018/2/layout/IconCircleList"/>
    <dgm:cxn modelId="{1D76086D-CD9D-4B34-B79E-B4868ED0D232}" type="presParOf" srcId="{3E2C00EF-27FB-4E06-B949-8689AD848DDC}" destId="{DF69042E-EFF1-4669-A27A-417CB1AADAB5}" srcOrd="2" destOrd="0" presId="urn:microsoft.com/office/officeart/2018/2/layout/IconCircleList"/>
    <dgm:cxn modelId="{75681DDA-2474-425C-BD23-6FA0D0470349}" type="presParOf" srcId="{DF69042E-EFF1-4669-A27A-417CB1AADAB5}" destId="{1F297410-35BA-4B93-9082-E92362CB11B8}" srcOrd="0" destOrd="0" presId="urn:microsoft.com/office/officeart/2018/2/layout/IconCircleList"/>
    <dgm:cxn modelId="{7EF5A9BB-AA37-4BEE-9C4C-A172FEBC20F3}" type="presParOf" srcId="{DF69042E-EFF1-4669-A27A-417CB1AADAB5}" destId="{04EDAD7B-6F76-4896-8FC1-9AF8A7755E12}" srcOrd="1" destOrd="0" presId="urn:microsoft.com/office/officeart/2018/2/layout/IconCircleList"/>
    <dgm:cxn modelId="{31E6AE60-FE4A-4235-8329-6F30BEB4A26F}" type="presParOf" srcId="{DF69042E-EFF1-4669-A27A-417CB1AADAB5}" destId="{85A6BBB3-35B4-4BA0-AE39-146917240506}" srcOrd="2" destOrd="0" presId="urn:microsoft.com/office/officeart/2018/2/layout/IconCircleList"/>
    <dgm:cxn modelId="{D59BA60A-3341-45E7-B854-BCD9F975A99C}" type="presParOf" srcId="{DF69042E-EFF1-4669-A27A-417CB1AADAB5}" destId="{9C491B9B-D287-4708-B6D9-CA2AAD160A8B}" srcOrd="3" destOrd="0" presId="urn:microsoft.com/office/officeart/2018/2/layout/IconCircleList"/>
    <dgm:cxn modelId="{B49F4E74-8EBC-48A2-97E4-A59EEAD908D1}" type="presParOf" srcId="{3E2C00EF-27FB-4E06-B949-8689AD848DDC}" destId="{7520387A-DC3C-4B60-B145-548A375CA03F}" srcOrd="3" destOrd="0" presId="urn:microsoft.com/office/officeart/2018/2/layout/IconCircleList"/>
    <dgm:cxn modelId="{E5B71844-7CFC-4FE2-9071-4987D1232863}" type="presParOf" srcId="{3E2C00EF-27FB-4E06-B949-8689AD848DDC}" destId="{434CCC47-B276-429C-BEB8-42813963D08B}" srcOrd="4" destOrd="0" presId="urn:microsoft.com/office/officeart/2018/2/layout/IconCircleList"/>
    <dgm:cxn modelId="{02F9D6BA-AC4C-42F9-B887-DE37DBFB4A29}" type="presParOf" srcId="{434CCC47-B276-429C-BEB8-42813963D08B}" destId="{3D1A9635-D330-4C87-981A-B0B147F255C0}" srcOrd="0" destOrd="0" presId="urn:microsoft.com/office/officeart/2018/2/layout/IconCircleList"/>
    <dgm:cxn modelId="{F489D048-A9AE-4E72-AAC3-D74C119CBF65}" type="presParOf" srcId="{434CCC47-B276-429C-BEB8-42813963D08B}" destId="{127C53F1-EF6C-4589-9E47-076410A9EAC8}" srcOrd="1" destOrd="0" presId="urn:microsoft.com/office/officeart/2018/2/layout/IconCircleList"/>
    <dgm:cxn modelId="{549E9202-9984-4012-8B8C-C0925C0FD013}" type="presParOf" srcId="{434CCC47-B276-429C-BEB8-42813963D08B}" destId="{2A57FBC4-7719-4303-98AB-9357693C97C1}" srcOrd="2" destOrd="0" presId="urn:microsoft.com/office/officeart/2018/2/layout/IconCircleList"/>
    <dgm:cxn modelId="{9CED1CD5-9F15-4366-9396-7964A41DE875}" type="presParOf" srcId="{434CCC47-B276-429C-BEB8-42813963D08B}" destId="{40F70312-E134-43DE-B724-3C9EFB0F82D0}" srcOrd="3" destOrd="0" presId="urn:microsoft.com/office/officeart/2018/2/layout/IconCircleList"/>
    <dgm:cxn modelId="{94BD05BC-7F4A-4603-9DB9-B8E74363B947}" type="presParOf" srcId="{3E2C00EF-27FB-4E06-B949-8689AD848DDC}" destId="{82A0EE75-9502-4C54-A056-19692685E1AD}" srcOrd="5" destOrd="0" presId="urn:microsoft.com/office/officeart/2018/2/layout/IconCircleList"/>
    <dgm:cxn modelId="{B63BB33E-6A65-4522-A549-FB689482B492}" type="presParOf" srcId="{3E2C00EF-27FB-4E06-B949-8689AD848DDC}" destId="{F19734E4-9A52-435C-90D9-4107D41438C3}" srcOrd="6" destOrd="0" presId="urn:microsoft.com/office/officeart/2018/2/layout/IconCircleList"/>
    <dgm:cxn modelId="{079AF2ED-46E2-44FD-9C9B-1CFB3018DAEF}" type="presParOf" srcId="{F19734E4-9A52-435C-90D9-4107D41438C3}" destId="{A2729301-C66F-42A7-9838-E7D91FC3DC39}" srcOrd="0" destOrd="0" presId="urn:microsoft.com/office/officeart/2018/2/layout/IconCircleList"/>
    <dgm:cxn modelId="{2A03619B-0F54-4BAF-8D86-61BC3B62A0FA}" type="presParOf" srcId="{F19734E4-9A52-435C-90D9-4107D41438C3}" destId="{9EDE5977-2C1D-4C03-B278-D5A568DC5424}" srcOrd="1" destOrd="0" presId="urn:microsoft.com/office/officeart/2018/2/layout/IconCircleList"/>
    <dgm:cxn modelId="{02846AAA-8655-4AD3-BC85-D35F39586BCF}" type="presParOf" srcId="{F19734E4-9A52-435C-90D9-4107D41438C3}" destId="{BBF8A43E-A533-475C-949B-D4E5186BC7F1}" srcOrd="2" destOrd="0" presId="urn:microsoft.com/office/officeart/2018/2/layout/IconCircleList"/>
    <dgm:cxn modelId="{1AA87F01-D171-4478-AAEA-872157745007}" type="presParOf" srcId="{F19734E4-9A52-435C-90D9-4107D41438C3}" destId="{CD6B7EAD-626E-444C-A877-AEB94A4ED8A1}" srcOrd="3" destOrd="0" presId="urn:microsoft.com/office/officeart/2018/2/layout/IconCircleList"/>
    <dgm:cxn modelId="{ECD4A771-BFA0-42F1-BE7D-271C176349FA}" type="presParOf" srcId="{3E2C00EF-27FB-4E06-B949-8689AD848DDC}" destId="{DA113F4E-F7C4-4D53-9061-0B2B0E8930FE}" srcOrd="7" destOrd="0" presId="urn:microsoft.com/office/officeart/2018/2/layout/IconCircleList"/>
    <dgm:cxn modelId="{B6C4B624-9F11-4693-B333-F434711FE3B2}" type="presParOf" srcId="{3E2C00EF-27FB-4E06-B949-8689AD848DDC}" destId="{F3AABA49-DF93-42EF-B192-C877EAAA6849}" srcOrd="8" destOrd="0" presId="urn:microsoft.com/office/officeart/2018/2/layout/IconCircleList"/>
    <dgm:cxn modelId="{2B32743A-147C-47F6-B048-255BC8B119FA}" type="presParOf" srcId="{F3AABA49-DF93-42EF-B192-C877EAAA6849}" destId="{D0436A05-EA53-4151-B4CF-12D071190329}" srcOrd="0" destOrd="0" presId="urn:microsoft.com/office/officeart/2018/2/layout/IconCircleList"/>
    <dgm:cxn modelId="{9AD14371-C82B-4CBB-B04F-9F28764D4F37}" type="presParOf" srcId="{F3AABA49-DF93-42EF-B192-C877EAAA6849}" destId="{066D035B-DDDB-4B97-BCE7-C17F239C78B0}" srcOrd="1" destOrd="0" presId="urn:microsoft.com/office/officeart/2018/2/layout/IconCircleList"/>
    <dgm:cxn modelId="{F04ECA35-FE9C-41D2-9633-890361C906E0}" type="presParOf" srcId="{F3AABA49-DF93-42EF-B192-C877EAAA6849}" destId="{4EF2EEE1-449B-456D-9048-EC315A184DC2}" srcOrd="2" destOrd="0" presId="urn:microsoft.com/office/officeart/2018/2/layout/IconCircleList"/>
    <dgm:cxn modelId="{57E906FB-3D37-435F-AB76-86310BF3B0DC}" type="presParOf" srcId="{F3AABA49-DF93-42EF-B192-C877EAAA6849}" destId="{CDE277F2-7E3F-4C6C-8491-BA45CE13C2C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0E862D-6858-4D92-8460-A016D089775F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830986A-B620-4D3D-80A3-FAFEF1FDB38F}">
      <dgm:prSet/>
      <dgm:spPr/>
      <dgm:t>
        <a:bodyPr/>
        <a:lstStyle/>
        <a:p>
          <a:r>
            <a:rPr lang="en-US"/>
            <a:t>Collected fields: Name, Gender, Age, Height, Weight, Preferences</a:t>
          </a:r>
        </a:p>
      </dgm:t>
    </dgm:pt>
    <dgm:pt modelId="{96FCD035-636B-497C-8E4C-C3B124B797E8}" type="parTrans" cxnId="{403D07EA-9C7D-4091-BD04-ABA31BB2CCF7}">
      <dgm:prSet/>
      <dgm:spPr/>
      <dgm:t>
        <a:bodyPr/>
        <a:lstStyle/>
        <a:p>
          <a:endParaRPr lang="en-US"/>
        </a:p>
      </dgm:t>
    </dgm:pt>
    <dgm:pt modelId="{58C839AA-4AA1-428A-BD94-B18E21D99D7F}" type="sibTrans" cxnId="{403D07EA-9C7D-4091-BD04-ABA31BB2CCF7}">
      <dgm:prSet/>
      <dgm:spPr/>
      <dgm:t>
        <a:bodyPr/>
        <a:lstStyle/>
        <a:p>
          <a:endParaRPr lang="en-US"/>
        </a:p>
      </dgm:t>
    </dgm:pt>
    <dgm:pt modelId="{C26CE0F9-1608-4A75-9A96-7D63D79E3B4B}">
      <dgm:prSet/>
      <dgm:spPr/>
      <dgm:t>
        <a:bodyPr/>
        <a:lstStyle/>
        <a:p>
          <a:r>
            <a:rPr lang="en-US"/>
            <a:t>Intelligent parsing via Regex/CSV</a:t>
          </a:r>
        </a:p>
      </dgm:t>
    </dgm:pt>
    <dgm:pt modelId="{2FA1DFFF-DB4B-4846-A6E0-7CDFA47A3A4B}" type="parTrans" cxnId="{AF538186-228E-4ABD-A132-5C5426F55581}">
      <dgm:prSet/>
      <dgm:spPr/>
      <dgm:t>
        <a:bodyPr/>
        <a:lstStyle/>
        <a:p>
          <a:endParaRPr lang="en-US"/>
        </a:p>
      </dgm:t>
    </dgm:pt>
    <dgm:pt modelId="{0F6B89B5-52E4-481C-BC64-8F4DA21EB910}" type="sibTrans" cxnId="{AF538186-228E-4ABD-A132-5C5426F55581}">
      <dgm:prSet/>
      <dgm:spPr/>
      <dgm:t>
        <a:bodyPr/>
        <a:lstStyle/>
        <a:p>
          <a:endParaRPr lang="en-US"/>
        </a:p>
      </dgm:t>
    </dgm:pt>
    <dgm:pt modelId="{4BA7C87A-FD93-4A27-BC44-1321AC5FCF68}">
      <dgm:prSet/>
      <dgm:spPr/>
      <dgm:t>
        <a:bodyPr/>
        <a:lstStyle/>
        <a:p>
          <a:r>
            <a:rPr lang="en-US"/>
            <a:t>Basic NLP for goal detection</a:t>
          </a:r>
        </a:p>
      </dgm:t>
    </dgm:pt>
    <dgm:pt modelId="{CECD47B3-5E0F-4F29-9D22-815102AFBFCC}" type="parTrans" cxnId="{A77B0AF6-9EA6-483A-B78A-7844E41122A7}">
      <dgm:prSet/>
      <dgm:spPr/>
      <dgm:t>
        <a:bodyPr/>
        <a:lstStyle/>
        <a:p>
          <a:endParaRPr lang="en-US"/>
        </a:p>
      </dgm:t>
    </dgm:pt>
    <dgm:pt modelId="{DCD99D3F-D5B9-4C15-8449-C880071600D5}" type="sibTrans" cxnId="{A77B0AF6-9EA6-483A-B78A-7844E41122A7}">
      <dgm:prSet/>
      <dgm:spPr/>
      <dgm:t>
        <a:bodyPr/>
        <a:lstStyle/>
        <a:p>
          <a:endParaRPr lang="en-US"/>
        </a:p>
      </dgm:t>
    </dgm:pt>
    <dgm:pt modelId="{E6EBD87B-CB41-47BB-92F3-67C6FAEA6DE4}" type="pres">
      <dgm:prSet presAssocID="{3A0E862D-6858-4D92-8460-A016D08977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F5B5072-E1EF-48F0-B2C7-A48AE3FD7BFD}" type="pres">
      <dgm:prSet presAssocID="{9830986A-B620-4D3D-80A3-FAFEF1FDB38F}" presName="hierRoot1" presStyleCnt="0"/>
      <dgm:spPr/>
    </dgm:pt>
    <dgm:pt modelId="{9A2F47C6-013E-4C8D-A257-1BAA156D2D7A}" type="pres">
      <dgm:prSet presAssocID="{9830986A-B620-4D3D-80A3-FAFEF1FDB38F}" presName="composite" presStyleCnt="0"/>
      <dgm:spPr/>
    </dgm:pt>
    <dgm:pt modelId="{0B4893A5-0DD5-4731-86AC-02FBED561851}" type="pres">
      <dgm:prSet presAssocID="{9830986A-B620-4D3D-80A3-FAFEF1FDB38F}" presName="background" presStyleLbl="node0" presStyleIdx="0" presStyleCnt="3"/>
      <dgm:spPr/>
    </dgm:pt>
    <dgm:pt modelId="{52C216E2-0FB0-4E06-953A-C64089B65040}" type="pres">
      <dgm:prSet presAssocID="{9830986A-B620-4D3D-80A3-FAFEF1FDB38F}" presName="text" presStyleLbl="fgAcc0" presStyleIdx="0" presStyleCnt="3">
        <dgm:presLayoutVars>
          <dgm:chPref val="3"/>
        </dgm:presLayoutVars>
      </dgm:prSet>
      <dgm:spPr/>
    </dgm:pt>
    <dgm:pt modelId="{FFFD1224-4ED5-4F25-B263-6E8C7886A00D}" type="pres">
      <dgm:prSet presAssocID="{9830986A-B620-4D3D-80A3-FAFEF1FDB38F}" presName="hierChild2" presStyleCnt="0"/>
      <dgm:spPr/>
    </dgm:pt>
    <dgm:pt modelId="{A17D9D25-3C7F-4728-8C88-08ECCA9CF7C6}" type="pres">
      <dgm:prSet presAssocID="{C26CE0F9-1608-4A75-9A96-7D63D79E3B4B}" presName="hierRoot1" presStyleCnt="0"/>
      <dgm:spPr/>
    </dgm:pt>
    <dgm:pt modelId="{EDF0750C-B540-4AE8-B642-4EE63CE8F2A3}" type="pres">
      <dgm:prSet presAssocID="{C26CE0F9-1608-4A75-9A96-7D63D79E3B4B}" presName="composite" presStyleCnt="0"/>
      <dgm:spPr/>
    </dgm:pt>
    <dgm:pt modelId="{762C1139-FD07-4F89-9293-D6DF6D4F9DB5}" type="pres">
      <dgm:prSet presAssocID="{C26CE0F9-1608-4A75-9A96-7D63D79E3B4B}" presName="background" presStyleLbl="node0" presStyleIdx="1" presStyleCnt="3"/>
      <dgm:spPr/>
    </dgm:pt>
    <dgm:pt modelId="{30224B99-D989-4C5B-8EA5-9C1270E59CB3}" type="pres">
      <dgm:prSet presAssocID="{C26CE0F9-1608-4A75-9A96-7D63D79E3B4B}" presName="text" presStyleLbl="fgAcc0" presStyleIdx="1" presStyleCnt="3">
        <dgm:presLayoutVars>
          <dgm:chPref val="3"/>
        </dgm:presLayoutVars>
      </dgm:prSet>
      <dgm:spPr/>
    </dgm:pt>
    <dgm:pt modelId="{0EBBE415-914E-4EBE-A0E9-4365358ECEFB}" type="pres">
      <dgm:prSet presAssocID="{C26CE0F9-1608-4A75-9A96-7D63D79E3B4B}" presName="hierChild2" presStyleCnt="0"/>
      <dgm:spPr/>
    </dgm:pt>
    <dgm:pt modelId="{597E1F37-EDD6-426B-B803-E1D0CCC40855}" type="pres">
      <dgm:prSet presAssocID="{4BA7C87A-FD93-4A27-BC44-1321AC5FCF68}" presName="hierRoot1" presStyleCnt="0"/>
      <dgm:spPr/>
    </dgm:pt>
    <dgm:pt modelId="{9A1F5AB9-D722-46FE-870E-B80F5C35C44F}" type="pres">
      <dgm:prSet presAssocID="{4BA7C87A-FD93-4A27-BC44-1321AC5FCF68}" presName="composite" presStyleCnt="0"/>
      <dgm:spPr/>
    </dgm:pt>
    <dgm:pt modelId="{E53FF3F1-B560-41B5-9F52-7301BF4DDBD8}" type="pres">
      <dgm:prSet presAssocID="{4BA7C87A-FD93-4A27-BC44-1321AC5FCF68}" presName="background" presStyleLbl="node0" presStyleIdx="2" presStyleCnt="3"/>
      <dgm:spPr/>
    </dgm:pt>
    <dgm:pt modelId="{74438DDB-5B6F-493A-95B4-3910F0AEB0E9}" type="pres">
      <dgm:prSet presAssocID="{4BA7C87A-FD93-4A27-BC44-1321AC5FCF68}" presName="text" presStyleLbl="fgAcc0" presStyleIdx="2" presStyleCnt="3">
        <dgm:presLayoutVars>
          <dgm:chPref val="3"/>
        </dgm:presLayoutVars>
      </dgm:prSet>
      <dgm:spPr/>
    </dgm:pt>
    <dgm:pt modelId="{BDC4A127-2AD1-4BA4-A0FA-2DAE3724A4EA}" type="pres">
      <dgm:prSet presAssocID="{4BA7C87A-FD93-4A27-BC44-1321AC5FCF68}" presName="hierChild2" presStyleCnt="0"/>
      <dgm:spPr/>
    </dgm:pt>
  </dgm:ptLst>
  <dgm:cxnLst>
    <dgm:cxn modelId="{83CD3600-4A12-48E9-8123-5CA9C46509B3}" type="presOf" srcId="{4BA7C87A-FD93-4A27-BC44-1321AC5FCF68}" destId="{74438DDB-5B6F-493A-95B4-3910F0AEB0E9}" srcOrd="0" destOrd="0" presId="urn:microsoft.com/office/officeart/2005/8/layout/hierarchy1"/>
    <dgm:cxn modelId="{DA45F82F-B0F0-4201-9FF9-1883377142DE}" type="presOf" srcId="{9830986A-B620-4D3D-80A3-FAFEF1FDB38F}" destId="{52C216E2-0FB0-4E06-953A-C64089B65040}" srcOrd="0" destOrd="0" presId="urn:microsoft.com/office/officeart/2005/8/layout/hierarchy1"/>
    <dgm:cxn modelId="{AF538186-228E-4ABD-A132-5C5426F55581}" srcId="{3A0E862D-6858-4D92-8460-A016D089775F}" destId="{C26CE0F9-1608-4A75-9A96-7D63D79E3B4B}" srcOrd="1" destOrd="0" parTransId="{2FA1DFFF-DB4B-4846-A6E0-7CDFA47A3A4B}" sibTransId="{0F6B89B5-52E4-481C-BC64-8F4DA21EB910}"/>
    <dgm:cxn modelId="{2BABA792-BA62-4666-9BE8-FCFEBF6A167A}" type="presOf" srcId="{C26CE0F9-1608-4A75-9A96-7D63D79E3B4B}" destId="{30224B99-D989-4C5B-8EA5-9C1270E59CB3}" srcOrd="0" destOrd="0" presId="urn:microsoft.com/office/officeart/2005/8/layout/hierarchy1"/>
    <dgm:cxn modelId="{84C3119B-1D3D-4394-9F9A-1BB681062D84}" type="presOf" srcId="{3A0E862D-6858-4D92-8460-A016D089775F}" destId="{E6EBD87B-CB41-47BB-92F3-67C6FAEA6DE4}" srcOrd="0" destOrd="0" presId="urn:microsoft.com/office/officeart/2005/8/layout/hierarchy1"/>
    <dgm:cxn modelId="{403D07EA-9C7D-4091-BD04-ABA31BB2CCF7}" srcId="{3A0E862D-6858-4D92-8460-A016D089775F}" destId="{9830986A-B620-4D3D-80A3-FAFEF1FDB38F}" srcOrd="0" destOrd="0" parTransId="{96FCD035-636B-497C-8E4C-C3B124B797E8}" sibTransId="{58C839AA-4AA1-428A-BD94-B18E21D99D7F}"/>
    <dgm:cxn modelId="{A77B0AF6-9EA6-483A-B78A-7844E41122A7}" srcId="{3A0E862D-6858-4D92-8460-A016D089775F}" destId="{4BA7C87A-FD93-4A27-BC44-1321AC5FCF68}" srcOrd="2" destOrd="0" parTransId="{CECD47B3-5E0F-4F29-9D22-815102AFBFCC}" sibTransId="{DCD99D3F-D5B9-4C15-8449-C880071600D5}"/>
    <dgm:cxn modelId="{57FB6C67-D68C-4245-9F2E-03C8C03D3A93}" type="presParOf" srcId="{E6EBD87B-CB41-47BB-92F3-67C6FAEA6DE4}" destId="{BF5B5072-E1EF-48F0-B2C7-A48AE3FD7BFD}" srcOrd="0" destOrd="0" presId="urn:microsoft.com/office/officeart/2005/8/layout/hierarchy1"/>
    <dgm:cxn modelId="{32DB9C3F-A668-41B4-A5A1-0A9D0B9C48A1}" type="presParOf" srcId="{BF5B5072-E1EF-48F0-B2C7-A48AE3FD7BFD}" destId="{9A2F47C6-013E-4C8D-A257-1BAA156D2D7A}" srcOrd="0" destOrd="0" presId="urn:microsoft.com/office/officeart/2005/8/layout/hierarchy1"/>
    <dgm:cxn modelId="{056C0053-E18F-4E62-AEEF-4A3DA45586F4}" type="presParOf" srcId="{9A2F47C6-013E-4C8D-A257-1BAA156D2D7A}" destId="{0B4893A5-0DD5-4731-86AC-02FBED561851}" srcOrd="0" destOrd="0" presId="urn:microsoft.com/office/officeart/2005/8/layout/hierarchy1"/>
    <dgm:cxn modelId="{C9D17F0F-EC2C-4006-83FE-B74DB2FFBCD5}" type="presParOf" srcId="{9A2F47C6-013E-4C8D-A257-1BAA156D2D7A}" destId="{52C216E2-0FB0-4E06-953A-C64089B65040}" srcOrd="1" destOrd="0" presId="urn:microsoft.com/office/officeart/2005/8/layout/hierarchy1"/>
    <dgm:cxn modelId="{CA34B40F-737F-413D-95B6-C057CACF891F}" type="presParOf" srcId="{BF5B5072-E1EF-48F0-B2C7-A48AE3FD7BFD}" destId="{FFFD1224-4ED5-4F25-B263-6E8C7886A00D}" srcOrd="1" destOrd="0" presId="urn:microsoft.com/office/officeart/2005/8/layout/hierarchy1"/>
    <dgm:cxn modelId="{F56F43F9-317D-4FDA-8EBD-F909BCC1ACAD}" type="presParOf" srcId="{E6EBD87B-CB41-47BB-92F3-67C6FAEA6DE4}" destId="{A17D9D25-3C7F-4728-8C88-08ECCA9CF7C6}" srcOrd="1" destOrd="0" presId="urn:microsoft.com/office/officeart/2005/8/layout/hierarchy1"/>
    <dgm:cxn modelId="{DBD6832F-D7CB-4ED0-AAB4-866BE3475EF8}" type="presParOf" srcId="{A17D9D25-3C7F-4728-8C88-08ECCA9CF7C6}" destId="{EDF0750C-B540-4AE8-B642-4EE63CE8F2A3}" srcOrd="0" destOrd="0" presId="urn:microsoft.com/office/officeart/2005/8/layout/hierarchy1"/>
    <dgm:cxn modelId="{7CEE3F05-CD7F-464B-8177-64553790FD64}" type="presParOf" srcId="{EDF0750C-B540-4AE8-B642-4EE63CE8F2A3}" destId="{762C1139-FD07-4F89-9293-D6DF6D4F9DB5}" srcOrd="0" destOrd="0" presId="urn:microsoft.com/office/officeart/2005/8/layout/hierarchy1"/>
    <dgm:cxn modelId="{D44AABDB-4888-473F-8F5C-725559EE806A}" type="presParOf" srcId="{EDF0750C-B540-4AE8-B642-4EE63CE8F2A3}" destId="{30224B99-D989-4C5B-8EA5-9C1270E59CB3}" srcOrd="1" destOrd="0" presId="urn:microsoft.com/office/officeart/2005/8/layout/hierarchy1"/>
    <dgm:cxn modelId="{18C74482-A569-4798-B4BF-70D83771FEF1}" type="presParOf" srcId="{A17D9D25-3C7F-4728-8C88-08ECCA9CF7C6}" destId="{0EBBE415-914E-4EBE-A0E9-4365358ECEFB}" srcOrd="1" destOrd="0" presId="urn:microsoft.com/office/officeart/2005/8/layout/hierarchy1"/>
    <dgm:cxn modelId="{E7B8C18A-2E4E-4467-A7C1-C6E5FE9FE531}" type="presParOf" srcId="{E6EBD87B-CB41-47BB-92F3-67C6FAEA6DE4}" destId="{597E1F37-EDD6-426B-B803-E1D0CCC40855}" srcOrd="2" destOrd="0" presId="urn:microsoft.com/office/officeart/2005/8/layout/hierarchy1"/>
    <dgm:cxn modelId="{1A239B8F-B3D0-40BC-B161-0CF29BC82E35}" type="presParOf" srcId="{597E1F37-EDD6-426B-B803-E1D0CCC40855}" destId="{9A1F5AB9-D722-46FE-870E-B80F5C35C44F}" srcOrd="0" destOrd="0" presId="urn:microsoft.com/office/officeart/2005/8/layout/hierarchy1"/>
    <dgm:cxn modelId="{BDF20A8C-1C20-4154-905B-9EE196959CDF}" type="presParOf" srcId="{9A1F5AB9-D722-46FE-870E-B80F5C35C44F}" destId="{E53FF3F1-B560-41B5-9F52-7301BF4DDBD8}" srcOrd="0" destOrd="0" presId="urn:microsoft.com/office/officeart/2005/8/layout/hierarchy1"/>
    <dgm:cxn modelId="{1E992D3C-5C4D-4F09-82BC-8BF390A84BA3}" type="presParOf" srcId="{9A1F5AB9-D722-46FE-870E-B80F5C35C44F}" destId="{74438DDB-5B6F-493A-95B4-3910F0AEB0E9}" srcOrd="1" destOrd="0" presId="urn:microsoft.com/office/officeart/2005/8/layout/hierarchy1"/>
    <dgm:cxn modelId="{B45A0FF8-0479-45BD-9624-A116FDDB0F37}" type="presParOf" srcId="{597E1F37-EDD6-426B-B803-E1D0CCC40855}" destId="{BDC4A127-2AD1-4BA4-A0FA-2DAE3724A4E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72F636-3176-4280-9265-87021022748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7CD4DF-4584-488A-8D56-1FFDF171C5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Computes BMI using height and weight</a:t>
          </a:r>
        </a:p>
      </dgm:t>
    </dgm:pt>
    <dgm:pt modelId="{A13148DF-BA71-4EC6-9CD8-87DC21A5D61A}" type="parTrans" cxnId="{927636D4-0A63-4C09-B1F0-866103CB920E}">
      <dgm:prSet/>
      <dgm:spPr/>
      <dgm:t>
        <a:bodyPr/>
        <a:lstStyle/>
        <a:p>
          <a:endParaRPr lang="en-US"/>
        </a:p>
      </dgm:t>
    </dgm:pt>
    <dgm:pt modelId="{B6D2E602-84B8-45EE-8BFC-40D914C9D629}" type="sibTrans" cxnId="{927636D4-0A63-4C09-B1F0-866103CB920E}">
      <dgm:prSet/>
      <dgm:spPr/>
      <dgm:t>
        <a:bodyPr/>
        <a:lstStyle/>
        <a:p>
          <a:endParaRPr lang="en-US"/>
        </a:p>
      </dgm:t>
    </dgm:pt>
    <dgm:pt modelId="{DDBAFA04-D275-4CDF-9C4F-B0C15684EE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Plans vary by goal (lose/gain weight)</a:t>
          </a:r>
        </a:p>
      </dgm:t>
    </dgm:pt>
    <dgm:pt modelId="{F021FC52-9DD7-4466-BD1D-B449EC5FA23D}" type="parTrans" cxnId="{CEDEBB05-A059-4376-9128-83E7E7982FDF}">
      <dgm:prSet/>
      <dgm:spPr/>
      <dgm:t>
        <a:bodyPr/>
        <a:lstStyle/>
        <a:p>
          <a:endParaRPr lang="en-US"/>
        </a:p>
      </dgm:t>
    </dgm:pt>
    <dgm:pt modelId="{04CB3410-74F0-45F4-A4C4-C52D530E5077}" type="sibTrans" cxnId="{CEDEBB05-A059-4376-9128-83E7E7982FDF}">
      <dgm:prSet/>
      <dgm:spPr/>
      <dgm:t>
        <a:bodyPr/>
        <a:lstStyle/>
        <a:p>
          <a:endParaRPr lang="en-US"/>
        </a:p>
      </dgm:t>
    </dgm:pt>
    <dgm:pt modelId="{2003CC29-A662-4A3D-89D5-BB6040ECD5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Includes caloric advice, hydration, workouts</a:t>
          </a:r>
        </a:p>
      </dgm:t>
    </dgm:pt>
    <dgm:pt modelId="{417A9F0E-92C1-4219-9AEE-3B25DDC43DDB}" type="parTrans" cxnId="{A2601E80-36E4-4A33-96A5-89A4BFCBC2E9}">
      <dgm:prSet/>
      <dgm:spPr/>
      <dgm:t>
        <a:bodyPr/>
        <a:lstStyle/>
        <a:p>
          <a:endParaRPr lang="en-US"/>
        </a:p>
      </dgm:t>
    </dgm:pt>
    <dgm:pt modelId="{FF0170CA-0F87-46FF-B468-1BC0F1EE27E8}" type="sibTrans" cxnId="{A2601E80-36E4-4A33-96A5-89A4BFCBC2E9}">
      <dgm:prSet/>
      <dgm:spPr/>
      <dgm:t>
        <a:bodyPr/>
        <a:lstStyle/>
        <a:p>
          <a:endParaRPr lang="en-US"/>
        </a:p>
      </dgm:t>
    </dgm:pt>
    <dgm:pt modelId="{F1220E03-73E6-4884-83A8-98C5779BCF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Example: Lose 5kg → -500 kcal/day + cardio/HIIT</a:t>
          </a:r>
        </a:p>
      </dgm:t>
    </dgm:pt>
    <dgm:pt modelId="{55897656-6B75-42A4-8333-4351FDA11CA0}" type="parTrans" cxnId="{69D26657-89C1-4B4C-A983-E1FB0844D8F4}">
      <dgm:prSet/>
      <dgm:spPr/>
      <dgm:t>
        <a:bodyPr/>
        <a:lstStyle/>
        <a:p>
          <a:endParaRPr lang="en-US"/>
        </a:p>
      </dgm:t>
    </dgm:pt>
    <dgm:pt modelId="{809DCBC5-7B21-4778-93DE-E87B8AF96644}" type="sibTrans" cxnId="{69D26657-89C1-4B4C-A983-E1FB0844D8F4}">
      <dgm:prSet/>
      <dgm:spPr/>
      <dgm:t>
        <a:bodyPr/>
        <a:lstStyle/>
        <a:p>
          <a:endParaRPr lang="en-US"/>
        </a:p>
      </dgm:t>
    </dgm:pt>
    <dgm:pt modelId="{9A8FD0EE-70B6-4105-8A8C-A8F07351EB43}" type="pres">
      <dgm:prSet presAssocID="{AC72F636-3176-4280-9265-87021022748D}" presName="root" presStyleCnt="0">
        <dgm:presLayoutVars>
          <dgm:dir/>
          <dgm:resizeHandles val="exact"/>
        </dgm:presLayoutVars>
      </dgm:prSet>
      <dgm:spPr/>
    </dgm:pt>
    <dgm:pt modelId="{6A7435AD-1243-4CC4-A4ED-E4B882A827C8}" type="pres">
      <dgm:prSet presAssocID="{CC7CD4DF-4584-488A-8D56-1FFDF171C5CA}" presName="compNode" presStyleCnt="0"/>
      <dgm:spPr/>
    </dgm:pt>
    <dgm:pt modelId="{BA5E0583-F657-4B36-BF80-36DBD9C03A4C}" type="pres">
      <dgm:prSet presAssocID="{CC7CD4DF-4584-488A-8D56-1FFDF171C5C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7E1AF40-7922-458C-8CE9-0270198E8E81}" type="pres">
      <dgm:prSet presAssocID="{CC7CD4DF-4584-488A-8D56-1FFDF171C5CA}" presName="spaceRect" presStyleCnt="0"/>
      <dgm:spPr/>
    </dgm:pt>
    <dgm:pt modelId="{3AB31454-9E30-4521-8374-4C6C9048F830}" type="pres">
      <dgm:prSet presAssocID="{CC7CD4DF-4584-488A-8D56-1FFDF171C5CA}" presName="textRect" presStyleLbl="revTx" presStyleIdx="0" presStyleCnt="4">
        <dgm:presLayoutVars>
          <dgm:chMax val="1"/>
          <dgm:chPref val="1"/>
        </dgm:presLayoutVars>
      </dgm:prSet>
      <dgm:spPr/>
    </dgm:pt>
    <dgm:pt modelId="{09C2F617-BEAC-4D59-A1B8-6736EDC145A5}" type="pres">
      <dgm:prSet presAssocID="{B6D2E602-84B8-45EE-8BFC-40D914C9D629}" presName="sibTrans" presStyleCnt="0"/>
      <dgm:spPr/>
    </dgm:pt>
    <dgm:pt modelId="{405CA5A3-D2E3-44E7-877F-303A1C546BDF}" type="pres">
      <dgm:prSet presAssocID="{DDBAFA04-D275-4CDF-9C4F-B0C15684EE04}" presName="compNode" presStyleCnt="0"/>
      <dgm:spPr/>
    </dgm:pt>
    <dgm:pt modelId="{F81223EA-70D1-456C-B923-9BE7B03A8B98}" type="pres">
      <dgm:prSet presAssocID="{DDBAFA04-D275-4CDF-9C4F-B0C15684EE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79E8CFC-E5AD-4CCA-A511-2E37FCBE8E8A}" type="pres">
      <dgm:prSet presAssocID="{DDBAFA04-D275-4CDF-9C4F-B0C15684EE04}" presName="spaceRect" presStyleCnt="0"/>
      <dgm:spPr/>
    </dgm:pt>
    <dgm:pt modelId="{455A863C-1AFF-4C51-B220-A28D1142760D}" type="pres">
      <dgm:prSet presAssocID="{DDBAFA04-D275-4CDF-9C4F-B0C15684EE04}" presName="textRect" presStyleLbl="revTx" presStyleIdx="1" presStyleCnt="4">
        <dgm:presLayoutVars>
          <dgm:chMax val="1"/>
          <dgm:chPref val="1"/>
        </dgm:presLayoutVars>
      </dgm:prSet>
      <dgm:spPr/>
    </dgm:pt>
    <dgm:pt modelId="{0A98BFB7-8EA6-4130-B0D4-3F42E96515E9}" type="pres">
      <dgm:prSet presAssocID="{04CB3410-74F0-45F4-A4C4-C52D530E5077}" presName="sibTrans" presStyleCnt="0"/>
      <dgm:spPr/>
    </dgm:pt>
    <dgm:pt modelId="{5431DE23-B943-40A2-8DBA-54C825CD5385}" type="pres">
      <dgm:prSet presAssocID="{2003CC29-A662-4A3D-89D5-BB6040ECD530}" presName="compNode" presStyleCnt="0"/>
      <dgm:spPr/>
    </dgm:pt>
    <dgm:pt modelId="{27D89BF7-1C8F-44EC-826D-40D1137D7725}" type="pres">
      <dgm:prSet presAssocID="{2003CC29-A662-4A3D-89D5-BB6040ECD53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Eating"/>
        </a:ext>
      </dgm:extLst>
    </dgm:pt>
    <dgm:pt modelId="{33F01924-2072-4B0C-A167-7CC279AF7C8B}" type="pres">
      <dgm:prSet presAssocID="{2003CC29-A662-4A3D-89D5-BB6040ECD530}" presName="spaceRect" presStyleCnt="0"/>
      <dgm:spPr/>
    </dgm:pt>
    <dgm:pt modelId="{7A2867E7-DDC5-4F43-8C6C-FF890B42D5AB}" type="pres">
      <dgm:prSet presAssocID="{2003CC29-A662-4A3D-89D5-BB6040ECD530}" presName="textRect" presStyleLbl="revTx" presStyleIdx="2" presStyleCnt="4">
        <dgm:presLayoutVars>
          <dgm:chMax val="1"/>
          <dgm:chPref val="1"/>
        </dgm:presLayoutVars>
      </dgm:prSet>
      <dgm:spPr/>
    </dgm:pt>
    <dgm:pt modelId="{7AFF709D-BEFC-44B3-8352-94422F8816CA}" type="pres">
      <dgm:prSet presAssocID="{FF0170CA-0F87-46FF-B468-1BC0F1EE27E8}" presName="sibTrans" presStyleCnt="0"/>
      <dgm:spPr/>
    </dgm:pt>
    <dgm:pt modelId="{37A5898A-EAD7-4266-A984-09111E9F424E}" type="pres">
      <dgm:prSet presAssocID="{F1220E03-73E6-4884-83A8-98C5779BCF28}" presName="compNode" presStyleCnt="0"/>
      <dgm:spPr/>
    </dgm:pt>
    <dgm:pt modelId="{93AD05C5-D6CB-4C3F-B5CE-30CD15782F21}" type="pres">
      <dgm:prSet presAssocID="{F1220E03-73E6-4884-83A8-98C5779BCF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Organ"/>
        </a:ext>
      </dgm:extLst>
    </dgm:pt>
    <dgm:pt modelId="{875DAD7B-E711-4D2F-BDA2-89979EC210FD}" type="pres">
      <dgm:prSet presAssocID="{F1220E03-73E6-4884-83A8-98C5779BCF28}" presName="spaceRect" presStyleCnt="0"/>
      <dgm:spPr/>
    </dgm:pt>
    <dgm:pt modelId="{B17E9CEE-6944-4BFE-82A1-9B55D9E01D03}" type="pres">
      <dgm:prSet presAssocID="{F1220E03-73E6-4884-83A8-98C5779BCF2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DEBB05-A059-4376-9128-83E7E7982FDF}" srcId="{AC72F636-3176-4280-9265-87021022748D}" destId="{DDBAFA04-D275-4CDF-9C4F-B0C15684EE04}" srcOrd="1" destOrd="0" parTransId="{F021FC52-9DD7-4466-BD1D-B449EC5FA23D}" sibTransId="{04CB3410-74F0-45F4-A4C4-C52D530E5077}"/>
    <dgm:cxn modelId="{523C836D-7922-4A02-9505-D1FDF83FEE23}" type="presOf" srcId="{AC72F636-3176-4280-9265-87021022748D}" destId="{9A8FD0EE-70B6-4105-8A8C-A8F07351EB43}" srcOrd="0" destOrd="0" presId="urn:microsoft.com/office/officeart/2018/2/layout/IconLabelList"/>
    <dgm:cxn modelId="{69D26657-89C1-4B4C-A983-E1FB0844D8F4}" srcId="{AC72F636-3176-4280-9265-87021022748D}" destId="{F1220E03-73E6-4884-83A8-98C5779BCF28}" srcOrd="3" destOrd="0" parTransId="{55897656-6B75-42A4-8333-4351FDA11CA0}" sibTransId="{809DCBC5-7B21-4778-93DE-E87B8AF96644}"/>
    <dgm:cxn modelId="{A044875A-6924-4814-AA2A-823740BCA2EC}" type="presOf" srcId="{DDBAFA04-D275-4CDF-9C4F-B0C15684EE04}" destId="{455A863C-1AFF-4C51-B220-A28D1142760D}" srcOrd="0" destOrd="0" presId="urn:microsoft.com/office/officeart/2018/2/layout/IconLabelList"/>
    <dgm:cxn modelId="{A2601E80-36E4-4A33-96A5-89A4BFCBC2E9}" srcId="{AC72F636-3176-4280-9265-87021022748D}" destId="{2003CC29-A662-4A3D-89D5-BB6040ECD530}" srcOrd="2" destOrd="0" parTransId="{417A9F0E-92C1-4219-9AEE-3B25DDC43DDB}" sibTransId="{FF0170CA-0F87-46FF-B468-1BC0F1EE27E8}"/>
    <dgm:cxn modelId="{78E7EC8B-1F88-4AC3-8EA7-135D38C00F2C}" type="presOf" srcId="{2003CC29-A662-4A3D-89D5-BB6040ECD530}" destId="{7A2867E7-DDC5-4F43-8C6C-FF890B42D5AB}" srcOrd="0" destOrd="0" presId="urn:microsoft.com/office/officeart/2018/2/layout/IconLabelList"/>
    <dgm:cxn modelId="{927636D4-0A63-4C09-B1F0-866103CB920E}" srcId="{AC72F636-3176-4280-9265-87021022748D}" destId="{CC7CD4DF-4584-488A-8D56-1FFDF171C5CA}" srcOrd="0" destOrd="0" parTransId="{A13148DF-BA71-4EC6-9CD8-87DC21A5D61A}" sibTransId="{B6D2E602-84B8-45EE-8BFC-40D914C9D629}"/>
    <dgm:cxn modelId="{D3C4D8F0-49D5-4E96-BB24-98A1679DB0E9}" type="presOf" srcId="{F1220E03-73E6-4884-83A8-98C5779BCF28}" destId="{B17E9CEE-6944-4BFE-82A1-9B55D9E01D03}" srcOrd="0" destOrd="0" presId="urn:microsoft.com/office/officeart/2018/2/layout/IconLabelList"/>
    <dgm:cxn modelId="{0D7FBBFC-A8BA-434E-AF4C-EAE99F7E08B3}" type="presOf" srcId="{CC7CD4DF-4584-488A-8D56-1FFDF171C5CA}" destId="{3AB31454-9E30-4521-8374-4C6C9048F830}" srcOrd="0" destOrd="0" presId="urn:microsoft.com/office/officeart/2018/2/layout/IconLabelList"/>
    <dgm:cxn modelId="{8E94450C-5BE0-4C06-90D4-57AD4B92088F}" type="presParOf" srcId="{9A8FD0EE-70B6-4105-8A8C-A8F07351EB43}" destId="{6A7435AD-1243-4CC4-A4ED-E4B882A827C8}" srcOrd="0" destOrd="0" presId="urn:microsoft.com/office/officeart/2018/2/layout/IconLabelList"/>
    <dgm:cxn modelId="{3BC621BB-1ABB-4F18-9820-95670F6F561F}" type="presParOf" srcId="{6A7435AD-1243-4CC4-A4ED-E4B882A827C8}" destId="{BA5E0583-F657-4B36-BF80-36DBD9C03A4C}" srcOrd="0" destOrd="0" presId="urn:microsoft.com/office/officeart/2018/2/layout/IconLabelList"/>
    <dgm:cxn modelId="{8E324E93-FD78-4CFC-BFD7-C52F6D29FFD9}" type="presParOf" srcId="{6A7435AD-1243-4CC4-A4ED-E4B882A827C8}" destId="{57E1AF40-7922-458C-8CE9-0270198E8E81}" srcOrd="1" destOrd="0" presId="urn:microsoft.com/office/officeart/2018/2/layout/IconLabelList"/>
    <dgm:cxn modelId="{E79A3D46-A841-434E-BE97-38FFE45C54A5}" type="presParOf" srcId="{6A7435AD-1243-4CC4-A4ED-E4B882A827C8}" destId="{3AB31454-9E30-4521-8374-4C6C9048F830}" srcOrd="2" destOrd="0" presId="urn:microsoft.com/office/officeart/2018/2/layout/IconLabelList"/>
    <dgm:cxn modelId="{951AFDB1-9BE3-4BFC-8982-967837684E87}" type="presParOf" srcId="{9A8FD0EE-70B6-4105-8A8C-A8F07351EB43}" destId="{09C2F617-BEAC-4D59-A1B8-6736EDC145A5}" srcOrd="1" destOrd="0" presId="urn:microsoft.com/office/officeart/2018/2/layout/IconLabelList"/>
    <dgm:cxn modelId="{97D7EC7B-226F-4FA9-A267-7920A0D7121A}" type="presParOf" srcId="{9A8FD0EE-70B6-4105-8A8C-A8F07351EB43}" destId="{405CA5A3-D2E3-44E7-877F-303A1C546BDF}" srcOrd="2" destOrd="0" presId="urn:microsoft.com/office/officeart/2018/2/layout/IconLabelList"/>
    <dgm:cxn modelId="{7C3B84A6-6DE5-4BE1-907B-D748F77877B0}" type="presParOf" srcId="{405CA5A3-D2E3-44E7-877F-303A1C546BDF}" destId="{F81223EA-70D1-456C-B923-9BE7B03A8B98}" srcOrd="0" destOrd="0" presId="urn:microsoft.com/office/officeart/2018/2/layout/IconLabelList"/>
    <dgm:cxn modelId="{5D6EF4A6-CD18-44A1-8E57-9A2C5DFB2C8A}" type="presParOf" srcId="{405CA5A3-D2E3-44E7-877F-303A1C546BDF}" destId="{779E8CFC-E5AD-4CCA-A511-2E37FCBE8E8A}" srcOrd="1" destOrd="0" presId="urn:microsoft.com/office/officeart/2018/2/layout/IconLabelList"/>
    <dgm:cxn modelId="{FF240096-5ADB-4EB3-887D-BA0F3540ED30}" type="presParOf" srcId="{405CA5A3-D2E3-44E7-877F-303A1C546BDF}" destId="{455A863C-1AFF-4C51-B220-A28D1142760D}" srcOrd="2" destOrd="0" presId="urn:microsoft.com/office/officeart/2018/2/layout/IconLabelList"/>
    <dgm:cxn modelId="{351589A5-BB97-4ADD-BC84-12438A7760A2}" type="presParOf" srcId="{9A8FD0EE-70B6-4105-8A8C-A8F07351EB43}" destId="{0A98BFB7-8EA6-4130-B0D4-3F42E96515E9}" srcOrd="3" destOrd="0" presId="urn:microsoft.com/office/officeart/2018/2/layout/IconLabelList"/>
    <dgm:cxn modelId="{4FEA9D6B-B0B2-40F2-963C-EBA602F02E8C}" type="presParOf" srcId="{9A8FD0EE-70B6-4105-8A8C-A8F07351EB43}" destId="{5431DE23-B943-40A2-8DBA-54C825CD5385}" srcOrd="4" destOrd="0" presId="urn:microsoft.com/office/officeart/2018/2/layout/IconLabelList"/>
    <dgm:cxn modelId="{543132F7-4DDE-45CD-B4E5-2F888132D261}" type="presParOf" srcId="{5431DE23-B943-40A2-8DBA-54C825CD5385}" destId="{27D89BF7-1C8F-44EC-826D-40D1137D7725}" srcOrd="0" destOrd="0" presId="urn:microsoft.com/office/officeart/2018/2/layout/IconLabelList"/>
    <dgm:cxn modelId="{6CD7FB73-E9E1-4042-B878-8A02330CF46B}" type="presParOf" srcId="{5431DE23-B943-40A2-8DBA-54C825CD5385}" destId="{33F01924-2072-4B0C-A167-7CC279AF7C8B}" srcOrd="1" destOrd="0" presId="urn:microsoft.com/office/officeart/2018/2/layout/IconLabelList"/>
    <dgm:cxn modelId="{D477489B-02F0-4E5D-86F1-B45A715A452D}" type="presParOf" srcId="{5431DE23-B943-40A2-8DBA-54C825CD5385}" destId="{7A2867E7-DDC5-4F43-8C6C-FF890B42D5AB}" srcOrd="2" destOrd="0" presId="urn:microsoft.com/office/officeart/2018/2/layout/IconLabelList"/>
    <dgm:cxn modelId="{FFA51F9C-1A89-4CC8-A7EA-EDA6E9FB07CA}" type="presParOf" srcId="{9A8FD0EE-70B6-4105-8A8C-A8F07351EB43}" destId="{7AFF709D-BEFC-44B3-8352-94422F8816CA}" srcOrd="5" destOrd="0" presId="urn:microsoft.com/office/officeart/2018/2/layout/IconLabelList"/>
    <dgm:cxn modelId="{25C2995F-0F4B-40DB-80E0-D413F5795C6A}" type="presParOf" srcId="{9A8FD0EE-70B6-4105-8A8C-A8F07351EB43}" destId="{37A5898A-EAD7-4266-A984-09111E9F424E}" srcOrd="6" destOrd="0" presId="urn:microsoft.com/office/officeart/2018/2/layout/IconLabelList"/>
    <dgm:cxn modelId="{820DE7C1-7D3C-4159-8953-CA5187E04117}" type="presParOf" srcId="{37A5898A-EAD7-4266-A984-09111E9F424E}" destId="{93AD05C5-D6CB-4C3F-B5CE-30CD15782F21}" srcOrd="0" destOrd="0" presId="urn:microsoft.com/office/officeart/2018/2/layout/IconLabelList"/>
    <dgm:cxn modelId="{0AE959D6-8DD3-4694-A72E-8D2FEBEA1795}" type="presParOf" srcId="{37A5898A-EAD7-4266-A984-09111E9F424E}" destId="{875DAD7B-E711-4D2F-BDA2-89979EC210FD}" srcOrd="1" destOrd="0" presId="urn:microsoft.com/office/officeart/2018/2/layout/IconLabelList"/>
    <dgm:cxn modelId="{BD90A78B-3AA0-44EC-B091-67F34C55D403}" type="presParOf" srcId="{37A5898A-EAD7-4266-A984-09111E9F424E}" destId="{B17E9CEE-6944-4BFE-82A1-9B55D9E01D0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D5010F3-2C93-4EE0-B660-EA48E1904F9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46ECBD7-FD03-4D2E-A0C3-1B0908CF0AA2}">
      <dgm:prSet/>
      <dgm:spPr/>
      <dgm:t>
        <a:bodyPr/>
        <a:lstStyle/>
        <a:p>
          <a:r>
            <a:rPr lang="en-US"/>
            <a:t>Manual Testing of core functions</a:t>
          </a:r>
        </a:p>
      </dgm:t>
    </dgm:pt>
    <dgm:pt modelId="{81CD76FB-450E-47E9-9476-380B5A5D8170}" type="parTrans" cxnId="{6BA10F94-2413-4BBA-BF91-BCE8B280A508}">
      <dgm:prSet/>
      <dgm:spPr/>
      <dgm:t>
        <a:bodyPr/>
        <a:lstStyle/>
        <a:p>
          <a:endParaRPr lang="en-US"/>
        </a:p>
      </dgm:t>
    </dgm:pt>
    <dgm:pt modelId="{7D5FC761-17F7-4526-ABB1-13160584D40F}" type="sibTrans" cxnId="{6BA10F94-2413-4BBA-BF91-BCE8B280A508}">
      <dgm:prSet/>
      <dgm:spPr/>
      <dgm:t>
        <a:bodyPr/>
        <a:lstStyle/>
        <a:p>
          <a:endParaRPr lang="en-US"/>
        </a:p>
      </dgm:t>
    </dgm:pt>
    <dgm:pt modelId="{5CF561F2-1F3B-4D53-A622-CDDC4EA27D38}">
      <dgm:prSet/>
      <dgm:spPr/>
      <dgm:t>
        <a:bodyPr/>
        <a:lstStyle/>
        <a:p>
          <a:r>
            <a:rPr lang="en-US"/>
            <a:t>Quiz validation and BMI calculation</a:t>
          </a:r>
        </a:p>
      </dgm:t>
    </dgm:pt>
    <dgm:pt modelId="{16C6D29C-72D0-49AF-B87E-DDF73C509CAB}" type="parTrans" cxnId="{8B74EAF2-4660-47B2-BF68-40BB53F6D16D}">
      <dgm:prSet/>
      <dgm:spPr/>
      <dgm:t>
        <a:bodyPr/>
        <a:lstStyle/>
        <a:p>
          <a:endParaRPr lang="en-US"/>
        </a:p>
      </dgm:t>
    </dgm:pt>
    <dgm:pt modelId="{49EEDEAA-2AE3-4BF3-ACD5-CE605F22856A}" type="sibTrans" cxnId="{8B74EAF2-4660-47B2-BF68-40BB53F6D16D}">
      <dgm:prSet/>
      <dgm:spPr/>
      <dgm:t>
        <a:bodyPr/>
        <a:lstStyle/>
        <a:p>
          <a:endParaRPr lang="en-US"/>
        </a:p>
      </dgm:t>
    </dgm:pt>
    <dgm:pt modelId="{49456C63-86EE-4C4E-9EBE-1E778C799B52}">
      <dgm:prSet/>
      <dgm:spPr/>
      <dgm:t>
        <a:bodyPr/>
        <a:lstStyle/>
        <a:p>
          <a:r>
            <a:rPr lang="en-US"/>
            <a:t>Edge cases handled (typos, empty input)</a:t>
          </a:r>
        </a:p>
      </dgm:t>
    </dgm:pt>
    <dgm:pt modelId="{31359DBD-83C0-4D3F-8438-4C37DA9C9208}" type="parTrans" cxnId="{4E7BD6A5-BD8D-42B1-B975-091DB5769A19}">
      <dgm:prSet/>
      <dgm:spPr/>
      <dgm:t>
        <a:bodyPr/>
        <a:lstStyle/>
        <a:p>
          <a:endParaRPr lang="en-US"/>
        </a:p>
      </dgm:t>
    </dgm:pt>
    <dgm:pt modelId="{68BCB3E5-E1DA-478E-A855-F61CD6FE9315}" type="sibTrans" cxnId="{4E7BD6A5-BD8D-42B1-B975-091DB5769A19}">
      <dgm:prSet/>
      <dgm:spPr/>
      <dgm:t>
        <a:bodyPr/>
        <a:lstStyle/>
        <a:p>
          <a:endParaRPr lang="en-US"/>
        </a:p>
      </dgm:t>
    </dgm:pt>
    <dgm:pt modelId="{05DAB641-0127-4083-9F21-952DFDAC98F1}" type="pres">
      <dgm:prSet presAssocID="{2D5010F3-2C93-4EE0-B660-EA48E1904F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42B6C5-A405-4FD6-8101-5A6FAEAD191D}" type="pres">
      <dgm:prSet presAssocID="{546ECBD7-FD03-4D2E-A0C3-1B0908CF0AA2}" presName="hierRoot1" presStyleCnt="0"/>
      <dgm:spPr/>
    </dgm:pt>
    <dgm:pt modelId="{973F4881-598D-4E25-8D82-543BC1206F38}" type="pres">
      <dgm:prSet presAssocID="{546ECBD7-FD03-4D2E-A0C3-1B0908CF0AA2}" presName="composite" presStyleCnt="0"/>
      <dgm:spPr/>
    </dgm:pt>
    <dgm:pt modelId="{76ECAF4E-3901-4DEC-B44A-2FAB908CA667}" type="pres">
      <dgm:prSet presAssocID="{546ECBD7-FD03-4D2E-A0C3-1B0908CF0AA2}" presName="background" presStyleLbl="node0" presStyleIdx="0" presStyleCnt="3"/>
      <dgm:spPr/>
    </dgm:pt>
    <dgm:pt modelId="{D85A8EE1-209A-4092-9F1A-3B433A425517}" type="pres">
      <dgm:prSet presAssocID="{546ECBD7-FD03-4D2E-A0C3-1B0908CF0AA2}" presName="text" presStyleLbl="fgAcc0" presStyleIdx="0" presStyleCnt="3">
        <dgm:presLayoutVars>
          <dgm:chPref val="3"/>
        </dgm:presLayoutVars>
      </dgm:prSet>
      <dgm:spPr/>
    </dgm:pt>
    <dgm:pt modelId="{EDE67AA1-ABA6-4724-86D2-F99FF25F1705}" type="pres">
      <dgm:prSet presAssocID="{546ECBD7-FD03-4D2E-A0C3-1B0908CF0AA2}" presName="hierChild2" presStyleCnt="0"/>
      <dgm:spPr/>
    </dgm:pt>
    <dgm:pt modelId="{75CCB8C9-A7E8-4088-9756-14513D9E0C7E}" type="pres">
      <dgm:prSet presAssocID="{5CF561F2-1F3B-4D53-A622-CDDC4EA27D38}" presName="hierRoot1" presStyleCnt="0"/>
      <dgm:spPr/>
    </dgm:pt>
    <dgm:pt modelId="{D2C6930D-9A9F-4DF4-9BC4-346CDC567A13}" type="pres">
      <dgm:prSet presAssocID="{5CF561F2-1F3B-4D53-A622-CDDC4EA27D38}" presName="composite" presStyleCnt="0"/>
      <dgm:spPr/>
    </dgm:pt>
    <dgm:pt modelId="{C3265BAE-9095-42A3-B24B-E4112F612542}" type="pres">
      <dgm:prSet presAssocID="{5CF561F2-1F3B-4D53-A622-CDDC4EA27D38}" presName="background" presStyleLbl="node0" presStyleIdx="1" presStyleCnt="3"/>
      <dgm:spPr/>
    </dgm:pt>
    <dgm:pt modelId="{83AC058C-6B95-4B31-9161-DDA17F0A562C}" type="pres">
      <dgm:prSet presAssocID="{5CF561F2-1F3B-4D53-A622-CDDC4EA27D38}" presName="text" presStyleLbl="fgAcc0" presStyleIdx="1" presStyleCnt="3">
        <dgm:presLayoutVars>
          <dgm:chPref val="3"/>
        </dgm:presLayoutVars>
      </dgm:prSet>
      <dgm:spPr/>
    </dgm:pt>
    <dgm:pt modelId="{0EBC7B01-A3D3-4C54-9DC9-B3FBEE8D5A50}" type="pres">
      <dgm:prSet presAssocID="{5CF561F2-1F3B-4D53-A622-CDDC4EA27D38}" presName="hierChild2" presStyleCnt="0"/>
      <dgm:spPr/>
    </dgm:pt>
    <dgm:pt modelId="{BA4CF225-0AB2-466E-B93E-F8F2E6EA8960}" type="pres">
      <dgm:prSet presAssocID="{49456C63-86EE-4C4E-9EBE-1E778C799B52}" presName="hierRoot1" presStyleCnt="0"/>
      <dgm:spPr/>
    </dgm:pt>
    <dgm:pt modelId="{49A3746D-09D7-41D7-96FF-E5EB647808BF}" type="pres">
      <dgm:prSet presAssocID="{49456C63-86EE-4C4E-9EBE-1E778C799B52}" presName="composite" presStyleCnt="0"/>
      <dgm:spPr/>
    </dgm:pt>
    <dgm:pt modelId="{3817E170-F3D6-4B51-ACD6-C7761F50B2A1}" type="pres">
      <dgm:prSet presAssocID="{49456C63-86EE-4C4E-9EBE-1E778C799B52}" presName="background" presStyleLbl="node0" presStyleIdx="2" presStyleCnt="3"/>
      <dgm:spPr/>
    </dgm:pt>
    <dgm:pt modelId="{454A4B8A-A506-4566-858F-E45C13A47E9C}" type="pres">
      <dgm:prSet presAssocID="{49456C63-86EE-4C4E-9EBE-1E778C799B52}" presName="text" presStyleLbl="fgAcc0" presStyleIdx="2" presStyleCnt="3">
        <dgm:presLayoutVars>
          <dgm:chPref val="3"/>
        </dgm:presLayoutVars>
      </dgm:prSet>
      <dgm:spPr/>
    </dgm:pt>
    <dgm:pt modelId="{FBFCB4FA-8C3A-41F6-9CE1-A34E734D3065}" type="pres">
      <dgm:prSet presAssocID="{49456C63-86EE-4C4E-9EBE-1E778C799B52}" presName="hierChild2" presStyleCnt="0"/>
      <dgm:spPr/>
    </dgm:pt>
  </dgm:ptLst>
  <dgm:cxnLst>
    <dgm:cxn modelId="{7D354C5D-0E10-47C6-9E39-BFED7700F92C}" type="presOf" srcId="{49456C63-86EE-4C4E-9EBE-1E778C799B52}" destId="{454A4B8A-A506-4566-858F-E45C13A47E9C}" srcOrd="0" destOrd="0" presId="urn:microsoft.com/office/officeart/2005/8/layout/hierarchy1"/>
    <dgm:cxn modelId="{E305838F-DBEC-49FD-9DC8-31B711F61449}" type="presOf" srcId="{2D5010F3-2C93-4EE0-B660-EA48E1904F98}" destId="{05DAB641-0127-4083-9F21-952DFDAC98F1}" srcOrd="0" destOrd="0" presId="urn:microsoft.com/office/officeart/2005/8/layout/hierarchy1"/>
    <dgm:cxn modelId="{6BA10F94-2413-4BBA-BF91-BCE8B280A508}" srcId="{2D5010F3-2C93-4EE0-B660-EA48E1904F98}" destId="{546ECBD7-FD03-4D2E-A0C3-1B0908CF0AA2}" srcOrd="0" destOrd="0" parTransId="{81CD76FB-450E-47E9-9476-380B5A5D8170}" sibTransId="{7D5FC761-17F7-4526-ABB1-13160584D40F}"/>
    <dgm:cxn modelId="{4E7BD6A5-BD8D-42B1-B975-091DB5769A19}" srcId="{2D5010F3-2C93-4EE0-B660-EA48E1904F98}" destId="{49456C63-86EE-4C4E-9EBE-1E778C799B52}" srcOrd="2" destOrd="0" parTransId="{31359DBD-83C0-4D3F-8438-4C37DA9C9208}" sibTransId="{68BCB3E5-E1DA-478E-A855-F61CD6FE9315}"/>
    <dgm:cxn modelId="{17987CE0-1FD3-4085-86ED-913F5887FF0F}" type="presOf" srcId="{546ECBD7-FD03-4D2E-A0C3-1B0908CF0AA2}" destId="{D85A8EE1-209A-4092-9F1A-3B433A425517}" srcOrd="0" destOrd="0" presId="urn:microsoft.com/office/officeart/2005/8/layout/hierarchy1"/>
    <dgm:cxn modelId="{8B74EAF2-4660-47B2-BF68-40BB53F6D16D}" srcId="{2D5010F3-2C93-4EE0-B660-EA48E1904F98}" destId="{5CF561F2-1F3B-4D53-A622-CDDC4EA27D38}" srcOrd="1" destOrd="0" parTransId="{16C6D29C-72D0-49AF-B87E-DDF73C509CAB}" sibTransId="{49EEDEAA-2AE3-4BF3-ACD5-CE605F22856A}"/>
    <dgm:cxn modelId="{598315F3-5018-4199-A513-F1847636C5F6}" type="presOf" srcId="{5CF561F2-1F3B-4D53-A622-CDDC4EA27D38}" destId="{83AC058C-6B95-4B31-9161-DDA17F0A562C}" srcOrd="0" destOrd="0" presId="urn:microsoft.com/office/officeart/2005/8/layout/hierarchy1"/>
    <dgm:cxn modelId="{C346B05D-34F2-4F3A-8C89-154AEE36561F}" type="presParOf" srcId="{05DAB641-0127-4083-9F21-952DFDAC98F1}" destId="{3242B6C5-A405-4FD6-8101-5A6FAEAD191D}" srcOrd="0" destOrd="0" presId="urn:microsoft.com/office/officeart/2005/8/layout/hierarchy1"/>
    <dgm:cxn modelId="{9B69DF27-4DC1-468F-874C-B84EF2A8C4F5}" type="presParOf" srcId="{3242B6C5-A405-4FD6-8101-5A6FAEAD191D}" destId="{973F4881-598D-4E25-8D82-543BC1206F38}" srcOrd="0" destOrd="0" presId="urn:microsoft.com/office/officeart/2005/8/layout/hierarchy1"/>
    <dgm:cxn modelId="{A8E41041-E4A2-4A2A-838D-2790A2A4326D}" type="presParOf" srcId="{973F4881-598D-4E25-8D82-543BC1206F38}" destId="{76ECAF4E-3901-4DEC-B44A-2FAB908CA667}" srcOrd="0" destOrd="0" presId="urn:microsoft.com/office/officeart/2005/8/layout/hierarchy1"/>
    <dgm:cxn modelId="{D927B5F0-1E46-401E-9A7B-73A2DBD8EB15}" type="presParOf" srcId="{973F4881-598D-4E25-8D82-543BC1206F38}" destId="{D85A8EE1-209A-4092-9F1A-3B433A425517}" srcOrd="1" destOrd="0" presId="urn:microsoft.com/office/officeart/2005/8/layout/hierarchy1"/>
    <dgm:cxn modelId="{64178B27-65EF-4159-AB00-9A7A3343DE57}" type="presParOf" srcId="{3242B6C5-A405-4FD6-8101-5A6FAEAD191D}" destId="{EDE67AA1-ABA6-4724-86D2-F99FF25F1705}" srcOrd="1" destOrd="0" presId="urn:microsoft.com/office/officeart/2005/8/layout/hierarchy1"/>
    <dgm:cxn modelId="{EAD656FC-E188-4637-819D-D63B6CF9EF79}" type="presParOf" srcId="{05DAB641-0127-4083-9F21-952DFDAC98F1}" destId="{75CCB8C9-A7E8-4088-9756-14513D9E0C7E}" srcOrd="1" destOrd="0" presId="urn:microsoft.com/office/officeart/2005/8/layout/hierarchy1"/>
    <dgm:cxn modelId="{EC352574-67A2-4201-AA03-8FC478CFCF4D}" type="presParOf" srcId="{75CCB8C9-A7E8-4088-9756-14513D9E0C7E}" destId="{D2C6930D-9A9F-4DF4-9BC4-346CDC567A13}" srcOrd="0" destOrd="0" presId="urn:microsoft.com/office/officeart/2005/8/layout/hierarchy1"/>
    <dgm:cxn modelId="{FC7526B2-BFE8-4879-BF63-6E48AA3C61FF}" type="presParOf" srcId="{D2C6930D-9A9F-4DF4-9BC4-346CDC567A13}" destId="{C3265BAE-9095-42A3-B24B-E4112F612542}" srcOrd="0" destOrd="0" presId="urn:microsoft.com/office/officeart/2005/8/layout/hierarchy1"/>
    <dgm:cxn modelId="{4ECF2913-D4EC-4FEE-A86A-E720CF89666D}" type="presParOf" srcId="{D2C6930D-9A9F-4DF4-9BC4-346CDC567A13}" destId="{83AC058C-6B95-4B31-9161-DDA17F0A562C}" srcOrd="1" destOrd="0" presId="urn:microsoft.com/office/officeart/2005/8/layout/hierarchy1"/>
    <dgm:cxn modelId="{3D4184B3-98A3-4F44-A9FD-ADB9730C4682}" type="presParOf" srcId="{75CCB8C9-A7E8-4088-9756-14513D9E0C7E}" destId="{0EBC7B01-A3D3-4C54-9DC9-B3FBEE8D5A50}" srcOrd="1" destOrd="0" presId="urn:microsoft.com/office/officeart/2005/8/layout/hierarchy1"/>
    <dgm:cxn modelId="{E9EB7226-F1A1-41E8-BDEF-4D042EDC849D}" type="presParOf" srcId="{05DAB641-0127-4083-9F21-952DFDAC98F1}" destId="{BA4CF225-0AB2-466E-B93E-F8F2E6EA8960}" srcOrd="2" destOrd="0" presId="urn:microsoft.com/office/officeart/2005/8/layout/hierarchy1"/>
    <dgm:cxn modelId="{260A27CF-4B47-4DE7-B1D1-898FE24276AD}" type="presParOf" srcId="{BA4CF225-0AB2-466E-B93E-F8F2E6EA8960}" destId="{49A3746D-09D7-41D7-96FF-E5EB647808BF}" srcOrd="0" destOrd="0" presId="urn:microsoft.com/office/officeart/2005/8/layout/hierarchy1"/>
    <dgm:cxn modelId="{9BA39427-49CF-41FF-86A9-3674852F43F2}" type="presParOf" srcId="{49A3746D-09D7-41D7-96FF-E5EB647808BF}" destId="{3817E170-F3D6-4B51-ACD6-C7761F50B2A1}" srcOrd="0" destOrd="0" presId="urn:microsoft.com/office/officeart/2005/8/layout/hierarchy1"/>
    <dgm:cxn modelId="{9C432823-B073-42A0-8FF4-AB2440631111}" type="presParOf" srcId="{49A3746D-09D7-41D7-96FF-E5EB647808BF}" destId="{454A4B8A-A506-4566-858F-E45C13A47E9C}" srcOrd="1" destOrd="0" presId="urn:microsoft.com/office/officeart/2005/8/layout/hierarchy1"/>
    <dgm:cxn modelId="{58D183F6-D280-4518-B7F4-43957676C872}" type="presParOf" srcId="{BA4CF225-0AB2-466E-B93E-F8F2E6EA8960}" destId="{FBFCB4FA-8C3A-41F6-9CE1-A34E734D30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F58C8-6BE7-4933-B360-1149A76B297D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2E85A-A702-42A0-8E9A-D39D12227D3D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Youssef Khafagy</a:t>
          </a:r>
          <a:r>
            <a:rPr lang="en-US" sz="1800" kern="1200"/>
            <a:t> – </a:t>
          </a:r>
          <a:r>
            <a:rPr lang="en-US" sz="1800" i="1" kern="1200"/>
            <a:t>State Management &amp; Main Loop</a:t>
          </a:r>
          <a:br>
            <a:rPr lang="en-US" sz="1800" kern="1200"/>
          </a:br>
          <a:r>
            <a:rPr lang="en-US" sz="1800" i="1" kern="1200"/>
            <a:t>(Chatbot control flow &amp; state transitions)</a:t>
          </a:r>
          <a:endParaRPr lang="en-US" sz="1800" kern="1200"/>
        </a:p>
      </dsp:txBody>
      <dsp:txXfrm>
        <a:off x="0" y="0"/>
        <a:ext cx="3993357" cy="979884"/>
      </dsp:txXfrm>
    </dsp:sp>
    <dsp:sp modelId="{24DBA02E-6E2D-441B-9BE1-62CEE2E09771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555E9D-992F-4901-BE7D-11B8479CBB17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Youssef Atwa</a:t>
          </a:r>
          <a:r>
            <a:rPr lang="en-US" sz="1800" kern="1200"/>
            <a:t> – </a:t>
          </a:r>
          <a:r>
            <a:rPr lang="en-US" sz="1800" i="1" kern="1200"/>
            <a:t>Quiz Module</a:t>
          </a:r>
          <a:br>
            <a:rPr lang="en-US" sz="1800" kern="1200"/>
          </a:br>
          <a:r>
            <a:rPr lang="en-US" sz="1800" i="1" kern="1200"/>
            <a:t>(Quiz questions, answers, scoring)</a:t>
          </a:r>
          <a:endParaRPr lang="en-US" sz="1800" kern="1200"/>
        </a:p>
      </dsp:txBody>
      <dsp:txXfrm>
        <a:off x="0" y="979884"/>
        <a:ext cx="3993357" cy="979884"/>
      </dsp:txXfrm>
    </dsp:sp>
    <dsp:sp modelId="{F9104D21-ADF0-4A29-BB26-CF0224E0E9A3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567703-C722-4EC2-BBAD-06292FB3F652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Ahmed Tamer</a:t>
          </a:r>
          <a:r>
            <a:rPr lang="en-US" sz="1800" kern="1200"/>
            <a:t> – </a:t>
          </a:r>
          <a:r>
            <a:rPr lang="en-US" sz="1800" i="1" kern="1200"/>
            <a:t>User Profile &amp; Analytics</a:t>
          </a:r>
          <a:br>
            <a:rPr lang="en-US" sz="1800" kern="1200"/>
          </a:br>
          <a:r>
            <a:rPr lang="en-US" sz="1800" i="1" kern="1200"/>
            <a:t>(User data, input parsing, analytics)</a:t>
          </a:r>
          <a:endParaRPr lang="en-US" sz="1800" kern="1200"/>
        </a:p>
      </dsp:txBody>
      <dsp:txXfrm>
        <a:off x="0" y="1959768"/>
        <a:ext cx="3993357" cy="979884"/>
      </dsp:txXfrm>
    </dsp:sp>
    <dsp:sp modelId="{45806CC6-9500-4CB9-8249-90FB3C1A7D25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277CB-F703-4337-8970-63AA582B3652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Belal Mohamed</a:t>
          </a:r>
          <a:r>
            <a:rPr lang="en-US" sz="1800" kern="1200"/>
            <a:t> – </a:t>
          </a:r>
          <a:r>
            <a:rPr lang="en-US" sz="1800" i="1" kern="1200"/>
            <a:t>Recommendations</a:t>
          </a:r>
          <a:br>
            <a:rPr lang="en-US" sz="1800" kern="1200"/>
          </a:br>
          <a:r>
            <a:rPr lang="en-US" sz="1800" i="1" kern="1200"/>
            <a:t>(Nutrition/fitness advice, BMI, plans)</a:t>
          </a:r>
          <a:br>
            <a:rPr lang="en-US" sz="1800" kern="1200"/>
          </a:br>
          <a:endParaRPr lang="en-US" sz="1800" kern="1200"/>
        </a:p>
      </dsp:txBody>
      <dsp:txXfrm>
        <a:off x="0" y="2939653"/>
        <a:ext cx="3993357" cy="97988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D0A164-0098-48E0-8FDB-5527E5EB1E5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25AA08-137C-4A93-BD23-D3E9756178D6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Engaging UX (emojis, friendly tone)</a:t>
          </a:r>
        </a:p>
      </dsp:txBody>
      <dsp:txXfrm>
        <a:off x="78583" y="2435142"/>
        <a:ext cx="2399612" cy="720000"/>
      </dsp:txXfrm>
    </dsp:sp>
    <dsp:sp modelId="{F9715868-2A14-4BBC-88F1-E7F40818D16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694EE-1EDA-4926-B58E-49A62C08BFDE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 Modular Scala design (pattern matching, recursion)</a:t>
          </a:r>
        </a:p>
      </dsp:txBody>
      <dsp:txXfrm>
        <a:off x="2898129" y="2435142"/>
        <a:ext cx="2399612" cy="720000"/>
      </dsp:txXfrm>
    </dsp:sp>
    <dsp:sp modelId="{DB9EA913-56CD-4610-BDFB-00D28EDF0964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D6615-FC33-4FAC-9304-BDE86E2F895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Educational and actionable chatbot output</a:t>
          </a:r>
        </a:p>
      </dsp:txBody>
      <dsp:txXfrm>
        <a:off x="5717674" y="2435142"/>
        <a:ext cx="23996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A8314-4D96-4CBE-BA25-9E24ACBA4FF9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CD556-56D9-4CB1-8C1D-C3498DCD38C5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A51C2-7B6B-4D16-AAFC-0DA9188E88F2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Thank you for your attention!</a:t>
          </a:r>
        </a:p>
      </dsp:txBody>
      <dsp:txXfrm>
        <a:off x="182935" y="3176402"/>
        <a:ext cx="3600000" cy="720000"/>
      </dsp:txXfrm>
    </dsp:sp>
    <dsp:sp modelId="{768C2108-2819-4BDF-98EF-635FDD594C6D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02315-6AC1-4EC9-A530-7E4003951274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F6F81-1282-4CDC-9302-5EA2FE9E2ADA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kern="1200"/>
            <a:t>💪 Stay healthy with GymRats Bot!</a:t>
          </a:r>
        </a:p>
      </dsp:txBody>
      <dsp:txXfrm>
        <a:off x="4412935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A88562-A77D-49B3-B59C-648E428AF38B}">
      <dsp:nvSpPr>
        <dsp:cNvPr id="0" name=""/>
        <dsp:cNvSpPr/>
      </dsp:nvSpPr>
      <dsp:spPr>
        <a:xfrm>
          <a:off x="0" y="1820"/>
          <a:ext cx="450158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44E40D-1776-4522-90C2-FF7EFDC0F1B0}">
      <dsp:nvSpPr>
        <dsp:cNvPr id="0" name=""/>
        <dsp:cNvSpPr/>
      </dsp:nvSpPr>
      <dsp:spPr>
        <a:xfrm>
          <a:off x="0" y="1820"/>
          <a:ext cx="4501582" cy="620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Many people lack accessible, reliable fitness guidance.</a:t>
          </a:r>
        </a:p>
      </dsp:txBody>
      <dsp:txXfrm>
        <a:off x="0" y="1820"/>
        <a:ext cx="4501582" cy="620898"/>
      </dsp:txXfrm>
    </dsp:sp>
    <dsp:sp modelId="{D405ACA4-9D51-4978-9D4C-03D5E87F6FCA}">
      <dsp:nvSpPr>
        <dsp:cNvPr id="0" name=""/>
        <dsp:cNvSpPr/>
      </dsp:nvSpPr>
      <dsp:spPr>
        <a:xfrm>
          <a:off x="0" y="622719"/>
          <a:ext cx="4501582" cy="0"/>
        </a:xfrm>
        <a:prstGeom prst="line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7CA984-D447-4F0A-899D-4F348DBF530E}">
      <dsp:nvSpPr>
        <dsp:cNvPr id="0" name=""/>
        <dsp:cNvSpPr/>
      </dsp:nvSpPr>
      <dsp:spPr>
        <a:xfrm>
          <a:off x="0" y="622719"/>
          <a:ext cx="4501582" cy="620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Challenges include misinformation and lack of structured plans.</a:t>
          </a:r>
        </a:p>
      </dsp:txBody>
      <dsp:txXfrm>
        <a:off x="0" y="622719"/>
        <a:ext cx="4501582" cy="620898"/>
      </dsp:txXfrm>
    </dsp:sp>
    <dsp:sp modelId="{F87EC2DF-B9B4-4520-BF4E-E96AF507C1C2}">
      <dsp:nvSpPr>
        <dsp:cNvPr id="0" name=""/>
        <dsp:cNvSpPr/>
      </dsp:nvSpPr>
      <dsp:spPr>
        <a:xfrm>
          <a:off x="0" y="1243618"/>
          <a:ext cx="4501582" cy="0"/>
        </a:xfrm>
        <a:prstGeom prst="line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8B4FF37-6515-40FA-8C77-99471185A83C}">
      <dsp:nvSpPr>
        <dsp:cNvPr id="0" name=""/>
        <dsp:cNvSpPr/>
      </dsp:nvSpPr>
      <dsp:spPr>
        <a:xfrm>
          <a:off x="0" y="1243618"/>
          <a:ext cx="4501582" cy="620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GymRats Bot provides:</a:t>
          </a:r>
        </a:p>
      </dsp:txBody>
      <dsp:txXfrm>
        <a:off x="0" y="1243618"/>
        <a:ext cx="4501582" cy="620898"/>
      </dsp:txXfrm>
    </dsp:sp>
    <dsp:sp modelId="{001B9FA2-1463-4D3A-B61C-5301BE7C2FC4}">
      <dsp:nvSpPr>
        <dsp:cNvPr id="0" name=""/>
        <dsp:cNvSpPr/>
      </dsp:nvSpPr>
      <dsp:spPr>
        <a:xfrm>
          <a:off x="0" y="1864516"/>
          <a:ext cx="4501582" cy="0"/>
        </a:xfrm>
        <a:prstGeom prst="line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5AFE5F2-C322-4FE2-B248-B0D849FF4264}">
      <dsp:nvSpPr>
        <dsp:cNvPr id="0" name=""/>
        <dsp:cNvSpPr/>
      </dsp:nvSpPr>
      <dsp:spPr>
        <a:xfrm>
          <a:off x="0" y="1864517"/>
          <a:ext cx="4501582" cy="620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Education on fitness and nutrition</a:t>
          </a:r>
        </a:p>
      </dsp:txBody>
      <dsp:txXfrm>
        <a:off x="0" y="1864517"/>
        <a:ext cx="4501582" cy="620898"/>
      </dsp:txXfrm>
    </dsp:sp>
    <dsp:sp modelId="{544E74B6-0E3E-4D29-BDF0-33B58003567C}">
      <dsp:nvSpPr>
        <dsp:cNvPr id="0" name=""/>
        <dsp:cNvSpPr/>
      </dsp:nvSpPr>
      <dsp:spPr>
        <a:xfrm>
          <a:off x="0" y="2485415"/>
          <a:ext cx="4501582" cy="0"/>
        </a:xfrm>
        <a:prstGeom prst="line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B75A4A1-FEB6-45ED-8582-17B776D9CAAC}">
      <dsp:nvSpPr>
        <dsp:cNvPr id="0" name=""/>
        <dsp:cNvSpPr/>
      </dsp:nvSpPr>
      <dsp:spPr>
        <a:xfrm>
          <a:off x="0" y="2485415"/>
          <a:ext cx="4501582" cy="620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Personalized health planning</a:t>
          </a:r>
        </a:p>
      </dsp:txBody>
      <dsp:txXfrm>
        <a:off x="0" y="2485415"/>
        <a:ext cx="4501582" cy="620898"/>
      </dsp:txXfrm>
    </dsp:sp>
    <dsp:sp modelId="{9B44FCFD-8A79-474F-97B6-0761440510A3}">
      <dsp:nvSpPr>
        <dsp:cNvPr id="0" name=""/>
        <dsp:cNvSpPr/>
      </dsp:nvSpPr>
      <dsp:spPr>
        <a:xfrm>
          <a:off x="0" y="3106314"/>
          <a:ext cx="4501582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37855F9-A555-4A36-93B4-6E640CAB5B5E}">
      <dsp:nvSpPr>
        <dsp:cNvPr id="0" name=""/>
        <dsp:cNvSpPr/>
      </dsp:nvSpPr>
      <dsp:spPr>
        <a:xfrm>
          <a:off x="0" y="3106314"/>
          <a:ext cx="4501582" cy="620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Engaging quiz interaction</a:t>
          </a:r>
        </a:p>
      </dsp:txBody>
      <dsp:txXfrm>
        <a:off x="0" y="3106314"/>
        <a:ext cx="4501582" cy="6208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1DD29-3EBB-4F17-8798-7E02521663DD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🧠 Quiz System (Nutrition-focused)</a:t>
          </a:r>
        </a:p>
      </dsp:txBody>
      <dsp:txXfrm>
        <a:off x="0" y="591343"/>
        <a:ext cx="2571749" cy="1543050"/>
      </dsp:txXfrm>
    </dsp:sp>
    <dsp:sp modelId="{A9271248-8090-4068-8EF9-DD9720BA6F48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🧍 Personalized Plan Generator</a:t>
          </a:r>
        </a:p>
      </dsp:txBody>
      <dsp:txXfrm>
        <a:off x="2828925" y="591343"/>
        <a:ext cx="2571749" cy="1543050"/>
      </dsp:txXfrm>
    </dsp:sp>
    <dsp:sp modelId="{0A96EB28-B18F-4900-A23E-0FC19546BE68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🗣️ Natural Language Input Handling</a:t>
          </a:r>
        </a:p>
      </dsp:txBody>
      <dsp:txXfrm>
        <a:off x="5657849" y="591343"/>
        <a:ext cx="2571749" cy="1543050"/>
      </dsp:txXfrm>
    </dsp:sp>
    <dsp:sp modelId="{83DF3E07-961F-461C-86AA-2277E23DB346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📊 Interaction Logging &amp; Analytics</a:t>
          </a:r>
        </a:p>
      </dsp:txBody>
      <dsp:txXfrm>
        <a:off x="1414462" y="2391569"/>
        <a:ext cx="2571749" cy="1543050"/>
      </dsp:txXfrm>
    </dsp:sp>
    <dsp:sp modelId="{BE6AF805-7D9E-4A68-96DB-9E0B4A327742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🎯 BMI-based Suggestions</a:t>
          </a:r>
        </a:p>
      </dsp:txBody>
      <dsp:txXfrm>
        <a:off x="4243387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173BB-EE5E-4F4C-824F-34F2FFF34858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BB985-2D23-44BE-B18B-A242FC3CC8C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F2E27-0A93-41AE-AED2-F1699C6D29D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Finite State Machine Design:</a:t>
          </a:r>
        </a:p>
      </dsp:txBody>
      <dsp:txXfrm>
        <a:off x="46529" y="2703902"/>
        <a:ext cx="2418750" cy="720000"/>
      </dsp:txXfrm>
    </dsp:sp>
    <dsp:sp modelId="{1AF41B79-8AAA-4E03-A734-FAA4483C7B9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4BDF9-E17C-4BE4-85EB-7DFDE939323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89F8FD-254D-4CF8-8907-BF7D63623CF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Greeting → Quiz Start → Quiz Topic → Quiz → User Info → Goal Setting → Exit</a:t>
          </a:r>
        </a:p>
      </dsp:txBody>
      <dsp:txXfrm>
        <a:off x="2888560" y="2703902"/>
        <a:ext cx="2418750" cy="720000"/>
      </dsp:txXfrm>
    </dsp:sp>
    <dsp:sp modelId="{7522C22C-826B-4A6F-A23C-91187160ACE3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C56891-B572-471B-B9DA-89AB7B3F2AB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7F16E-7C5B-49FC-A220-DDBF56D00B9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State Types: Greeting, QuizInProgress, GatherUserInfo, etc.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AEA9A8-9CC0-436A-B95E-561035F0F0AE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Users select a topic: (Nutrition)</a:t>
          </a:r>
        </a:p>
      </dsp:txBody>
      <dsp:txXfrm>
        <a:off x="19451" y="19451"/>
        <a:ext cx="5516512" cy="625190"/>
      </dsp:txXfrm>
    </dsp:sp>
    <dsp:sp modelId="{535918D6-00D3-48C4-BC53-3969588CD8DA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Multiple-choice format with immediate feedback</a:t>
          </a:r>
        </a:p>
      </dsp:txBody>
      <dsp:txXfrm>
        <a:off x="490713" y="775779"/>
        <a:ext cx="5368995" cy="625190"/>
      </dsp:txXfrm>
    </dsp:sp>
    <dsp:sp modelId="{8F6C8BE4-413A-4044-9CDC-BA66F67CD570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Results logged and analyzed</a:t>
          </a:r>
        </a:p>
      </dsp:txBody>
      <dsp:txXfrm>
        <a:off x="961976" y="1532107"/>
        <a:ext cx="5368995" cy="625190"/>
      </dsp:txXfrm>
    </dsp:sp>
    <dsp:sp modelId="{0AFCE048-C0FB-4836-A9AA-F3812F7DF344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Correct/Incorrect/Invalid answer handling</a:t>
          </a:r>
        </a:p>
      </dsp:txBody>
      <dsp:txXfrm>
        <a:off x="1433238" y="2288435"/>
        <a:ext cx="5368995" cy="625190"/>
      </dsp:txXfrm>
    </dsp:sp>
    <dsp:sp modelId="{98CBBDA1-A3E5-4778-B76B-43A6ECD2CAE7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Final summary provided</a:t>
          </a:r>
        </a:p>
      </dsp:txBody>
      <dsp:txXfrm>
        <a:off x="1904501" y="3044763"/>
        <a:ext cx="5368995" cy="625190"/>
      </dsp:txXfrm>
    </dsp:sp>
    <dsp:sp modelId="{6B15B4E5-D243-44B1-9647-C87CE76DE003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5976283" y="485156"/>
        <a:ext cx="237414" cy="324824"/>
      </dsp:txXfrm>
    </dsp:sp>
    <dsp:sp modelId="{C06826DB-E467-4414-88E8-F44B7077A2AE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447545" y="1241484"/>
        <a:ext cx="237414" cy="324824"/>
      </dsp:txXfrm>
    </dsp:sp>
    <dsp:sp modelId="{2C674E6C-3689-4B65-BC65-775D112360F8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18808" y="1986744"/>
        <a:ext cx="237414" cy="324824"/>
      </dsp:txXfrm>
    </dsp:sp>
    <dsp:sp modelId="{30878853-9C40-4913-9402-17F7DC49A8E9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390071" y="2750451"/>
        <a:ext cx="237414" cy="3248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ACBB8-2E5A-4B24-98C0-BCC216B2D169}">
      <dsp:nvSpPr>
        <dsp:cNvPr id="0" name=""/>
        <dsp:cNvSpPr/>
      </dsp:nvSpPr>
      <dsp:spPr>
        <a:xfrm>
          <a:off x="1215335" y="7264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8918E-51BF-4806-BD1A-11AD1705CA5B}">
      <dsp:nvSpPr>
        <dsp:cNvPr id="0" name=""/>
        <dsp:cNvSpPr/>
      </dsp:nvSpPr>
      <dsp:spPr>
        <a:xfrm>
          <a:off x="1375616" y="232921"/>
          <a:ext cx="442680" cy="4426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EFFA2-D3C6-4D8D-9BCC-3165205CAE5C}">
      <dsp:nvSpPr>
        <dsp:cNvPr id="0" name=""/>
        <dsp:cNvSpPr/>
      </dsp:nvSpPr>
      <dsp:spPr>
        <a:xfrm>
          <a:off x="2142128" y="7264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Total Interactions: 18</a:t>
          </a:r>
        </a:p>
      </dsp:txBody>
      <dsp:txXfrm>
        <a:off x="2142128" y="72641"/>
        <a:ext cx="1799069" cy="763241"/>
      </dsp:txXfrm>
    </dsp:sp>
    <dsp:sp modelId="{1F297410-35BA-4B93-9082-E92362CB11B8}">
      <dsp:nvSpPr>
        <dsp:cNvPr id="0" name=""/>
        <dsp:cNvSpPr/>
      </dsp:nvSpPr>
      <dsp:spPr>
        <a:xfrm>
          <a:off x="4254672" y="7264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EDAD7B-6F76-4896-8FC1-9AF8A7755E12}">
      <dsp:nvSpPr>
        <dsp:cNvPr id="0" name=""/>
        <dsp:cNvSpPr/>
      </dsp:nvSpPr>
      <dsp:spPr>
        <a:xfrm>
          <a:off x="4414953" y="232921"/>
          <a:ext cx="442680" cy="4426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91B9B-D287-4708-B6D9-CA2AAD160A8B}">
      <dsp:nvSpPr>
        <dsp:cNvPr id="0" name=""/>
        <dsp:cNvSpPr/>
      </dsp:nvSpPr>
      <dsp:spPr>
        <a:xfrm>
          <a:off x="5181466" y="7264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Quiz Questions Answered: 6</a:t>
          </a:r>
        </a:p>
      </dsp:txBody>
      <dsp:txXfrm>
        <a:off x="5181466" y="72641"/>
        <a:ext cx="1799069" cy="763241"/>
      </dsp:txXfrm>
    </dsp:sp>
    <dsp:sp modelId="{3D1A9635-D330-4C87-981A-B0B147F255C0}">
      <dsp:nvSpPr>
        <dsp:cNvPr id="0" name=""/>
        <dsp:cNvSpPr/>
      </dsp:nvSpPr>
      <dsp:spPr>
        <a:xfrm>
          <a:off x="1215335" y="146308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C53F1-EF6C-4589-9E47-076410A9EAC8}">
      <dsp:nvSpPr>
        <dsp:cNvPr id="0" name=""/>
        <dsp:cNvSpPr/>
      </dsp:nvSpPr>
      <dsp:spPr>
        <a:xfrm>
          <a:off x="1375616" y="1623362"/>
          <a:ext cx="442680" cy="4426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70312-E134-43DE-B724-3C9EFB0F82D0}">
      <dsp:nvSpPr>
        <dsp:cNvPr id="0" name=""/>
        <dsp:cNvSpPr/>
      </dsp:nvSpPr>
      <dsp:spPr>
        <a:xfrm>
          <a:off x="2142128" y="146308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Correct Answers: 5</a:t>
          </a:r>
        </a:p>
      </dsp:txBody>
      <dsp:txXfrm>
        <a:off x="2142128" y="1463081"/>
        <a:ext cx="1799069" cy="763241"/>
      </dsp:txXfrm>
    </dsp:sp>
    <dsp:sp modelId="{A2729301-C66F-42A7-9838-E7D91FC3DC39}">
      <dsp:nvSpPr>
        <dsp:cNvPr id="0" name=""/>
        <dsp:cNvSpPr/>
      </dsp:nvSpPr>
      <dsp:spPr>
        <a:xfrm>
          <a:off x="4254672" y="1463081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DE5977-2C1D-4C03-B278-D5A568DC5424}">
      <dsp:nvSpPr>
        <dsp:cNvPr id="0" name=""/>
        <dsp:cNvSpPr/>
      </dsp:nvSpPr>
      <dsp:spPr>
        <a:xfrm>
          <a:off x="4414953" y="1623362"/>
          <a:ext cx="442680" cy="4426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6B7EAD-626E-444C-A877-AEB94A4ED8A1}">
      <dsp:nvSpPr>
        <dsp:cNvPr id="0" name=""/>
        <dsp:cNvSpPr/>
      </dsp:nvSpPr>
      <dsp:spPr>
        <a:xfrm>
          <a:off x="5181466" y="1463081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Quiz Accuracy: 83%</a:t>
          </a:r>
        </a:p>
      </dsp:txBody>
      <dsp:txXfrm>
        <a:off x="5181466" y="1463081"/>
        <a:ext cx="1799069" cy="763241"/>
      </dsp:txXfrm>
    </dsp:sp>
    <dsp:sp modelId="{D0436A05-EA53-4151-B4CF-12D071190329}">
      <dsp:nvSpPr>
        <dsp:cNvPr id="0" name=""/>
        <dsp:cNvSpPr/>
      </dsp:nvSpPr>
      <dsp:spPr>
        <a:xfrm>
          <a:off x="1215335" y="2853522"/>
          <a:ext cx="763241" cy="7632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D035B-DDDB-4B97-BCE7-C17F239C78B0}">
      <dsp:nvSpPr>
        <dsp:cNvPr id="0" name=""/>
        <dsp:cNvSpPr/>
      </dsp:nvSpPr>
      <dsp:spPr>
        <a:xfrm>
          <a:off x="1375616" y="3013802"/>
          <a:ext cx="442680" cy="4426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E277F2-7E3F-4C6C-8491-BA45CE13C2C6}">
      <dsp:nvSpPr>
        <dsp:cNvPr id="0" name=""/>
        <dsp:cNvSpPr/>
      </dsp:nvSpPr>
      <dsp:spPr>
        <a:xfrm>
          <a:off x="2142128" y="2853522"/>
          <a:ext cx="1799069" cy="763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Most Common Interaction: Quiz</a:t>
          </a:r>
        </a:p>
      </dsp:txBody>
      <dsp:txXfrm>
        <a:off x="2142128" y="2853522"/>
        <a:ext cx="1799069" cy="76324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893A5-0DD5-4731-86AC-02FBED561851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216E2-0FB0-4E06-953A-C64089B65040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Collected fields: Name, Gender, Age, Height, Weight, Preferences</a:t>
          </a:r>
        </a:p>
      </dsp:txBody>
      <dsp:txXfrm>
        <a:off x="283960" y="1066136"/>
        <a:ext cx="2107770" cy="1308711"/>
      </dsp:txXfrm>
    </dsp:sp>
    <dsp:sp modelId="{762C1139-FD07-4F89-9293-D6DF6D4F9DB5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24B99-D989-4C5B-8EA5-9C1270E59CB3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Intelligent parsing via Regex/CSV</a:t>
          </a:r>
        </a:p>
      </dsp:txBody>
      <dsp:txXfrm>
        <a:off x="2959652" y="1066136"/>
        <a:ext cx="2107770" cy="1308711"/>
      </dsp:txXfrm>
    </dsp:sp>
    <dsp:sp modelId="{E53FF3F1-B560-41B5-9F52-7301BF4DDBD8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38DDB-5B6F-493A-95B4-3910F0AEB0E9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Basic NLP for goal detection</a:t>
          </a:r>
        </a:p>
      </dsp:txBody>
      <dsp:txXfrm>
        <a:off x="5635343" y="1066136"/>
        <a:ext cx="2107770" cy="130871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5E0583-F657-4B36-BF80-36DBD9C03A4C}">
      <dsp:nvSpPr>
        <dsp:cNvPr id="0" name=""/>
        <dsp:cNvSpPr/>
      </dsp:nvSpPr>
      <dsp:spPr>
        <a:xfrm>
          <a:off x="665639" y="510856"/>
          <a:ext cx="932247" cy="932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31454-9E30-4521-8374-4C6C9048F830}">
      <dsp:nvSpPr>
        <dsp:cNvPr id="0" name=""/>
        <dsp:cNvSpPr/>
      </dsp:nvSpPr>
      <dsp:spPr>
        <a:xfrm>
          <a:off x="95932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Computes BMI using height and weight</a:t>
          </a:r>
        </a:p>
      </dsp:txBody>
      <dsp:txXfrm>
        <a:off x="95932" y="1773386"/>
        <a:ext cx="2071662" cy="720000"/>
      </dsp:txXfrm>
    </dsp:sp>
    <dsp:sp modelId="{F81223EA-70D1-456C-B923-9BE7B03A8B98}">
      <dsp:nvSpPr>
        <dsp:cNvPr id="0" name=""/>
        <dsp:cNvSpPr/>
      </dsp:nvSpPr>
      <dsp:spPr>
        <a:xfrm>
          <a:off x="3099842" y="510856"/>
          <a:ext cx="932247" cy="932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A863C-1AFF-4C51-B220-A28D1142760D}">
      <dsp:nvSpPr>
        <dsp:cNvPr id="0" name=""/>
        <dsp:cNvSpPr/>
      </dsp:nvSpPr>
      <dsp:spPr>
        <a:xfrm>
          <a:off x="2530135" y="1773386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Plans vary by goal (lose/gain weight)</a:t>
          </a:r>
        </a:p>
      </dsp:txBody>
      <dsp:txXfrm>
        <a:off x="2530135" y="1773386"/>
        <a:ext cx="2071662" cy="720000"/>
      </dsp:txXfrm>
    </dsp:sp>
    <dsp:sp modelId="{27D89BF7-1C8F-44EC-826D-40D1137D7725}">
      <dsp:nvSpPr>
        <dsp:cNvPr id="0" name=""/>
        <dsp:cNvSpPr/>
      </dsp:nvSpPr>
      <dsp:spPr>
        <a:xfrm>
          <a:off x="665639" y="3011301"/>
          <a:ext cx="932247" cy="932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2867E7-DDC5-4F43-8C6C-FF890B42D5AB}">
      <dsp:nvSpPr>
        <dsp:cNvPr id="0" name=""/>
        <dsp:cNvSpPr/>
      </dsp:nvSpPr>
      <dsp:spPr>
        <a:xfrm>
          <a:off x="95932" y="42738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Includes caloric advice, hydration, workouts</a:t>
          </a:r>
        </a:p>
      </dsp:txBody>
      <dsp:txXfrm>
        <a:off x="95932" y="4273831"/>
        <a:ext cx="2071662" cy="720000"/>
      </dsp:txXfrm>
    </dsp:sp>
    <dsp:sp modelId="{93AD05C5-D6CB-4C3F-B5CE-30CD15782F21}">
      <dsp:nvSpPr>
        <dsp:cNvPr id="0" name=""/>
        <dsp:cNvSpPr/>
      </dsp:nvSpPr>
      <dsp:spPr>
        <a:xfrm>
          <a:off x="3099842" y="3011301"/>
          <a:ext cx="932247" cy="9322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E9CEE-6944-4BFE-82A1-9B55D9E01D03}">
      <dsp:nvSpPr>
        <dsp:cNvPr id="0" name=""/>
        <dsp:cNvSpPr/>
      </dsp:nvSpPr>
      <dsp:spPr>
        <a:xfrm>
          <a:off x="2530135" y="4273831"/>
          <a:ext cx="20716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 Lose 5kg → -500 kcal/day + cardio/HIIT</a:t>
          </a:r>
        </a:p>
      </dsp:txBody>
      <dsp:txXfrm>
        <a:off x="2530135" y="4273831"/>
        <a:ext cx="207166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CAF4E-3901-4DEC-B44A-2FAB908CA667}">
      <dsp:nvSpPr>
        <dsp:cNvPr id="0" name=""/>
        <dsp:cNvSpPr/>
      </dsp:nvSpPr>
      <dsp:spPr>
        <a:xfrm>
          <a:off x="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5A8EE1-209A-4092-9F1A-3B433A425517}">
      <dsp:nvSpPr>
        <dsp:cNvPr id="0" name=""/>
        <dsp:cNvSpPr/>
      </dsp:nvSpPr>
      <dsp:spPr>
        <a:xfrm>
          <a:off x="25717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Manual Testing of core functions</a:t>
          </a:r>
        </a:p>
      </dsp:txBody>
      <dsp:txXfrm>
        <a:off x="300222" y="1693310"/>
        <a:ext cx="2228479" cy="1383659"/>
      </dsp:txXfrm>
    </dsp:sp>
    <dsp:sp modelId="{C3265BAE-9095-42A3-B24B-E4112F612542}">
      <dsp:nvSpPr>
        <dsp:cNvPr id="0" name=""/>
        <dsp:cNvSpPr/>
      </dsp:nvSpPr>
      <dsp:spPr>
        <a:xfrm>
          <a:off x="2828924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C058C-6B95-4B31-9161-DDA17F0A562C}">
      <dsp:nvSpPr>
        <dsp:cNvPr id="0" name=""/>
        <dsp:cNvSpPr/>
      </dsp:nvSpPr>
      <dsp:spPr>
        <a:xfrm>
          <a:off x="3086099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Quiz validation and BMI calculation</a:t>
          </a:r>
        </a:p>
      </dsp:txBody>
      <dsp:txXfrm>
        <a:off x="3129147" y="1693310"/>
        <a:ext cx="2228479" cy="1383659"/>
      </dsp:txXfrm>
    </dsp:sp>
    <dsp:sp modelId="{3817E170-F3D6-4B51-ACD6-C7761F50B2A1}">
      <dsp:nvSpPr>
        <dsp:cNvPr id="0" name=""/>
        <dsp:cNvSpPr/>
      </dsp:nvSpPr>
      <dsp:spPr>
        <a:xfrm>
          <a:off x="5657850" y="1405945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4A4B8A-A506-4566-858F-E45C13A47E9C}">
      <dsp:nvSpPr>
        <dsp:cNvPr id="0" name=""/>
        <dsp:cNvSpPr/>
      </dsp:nvSpPr>
      <dsp:spPr>
        <a:xfrm>
          <a:off x="5915024" y="1650262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Edge cases handled (typos, empty input)</a:t>
          </a:r>
        </a:p>
      </dsp:txBody>
      <dsp:txXfrm>
        <a:off x="5958072" y="1693310"/>
        <a:ext cx="2228479" cy="13836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dical drug vials with red lids">
            <a:extLst>
              <a:ext uri="{FF2B5EF4-FFF2-40B4-BE49-F238E27FC236}">
                <a16:creationId xmlns:a16="http://schemas.microsoft.com/office/drawing/2014/main" id="{9C92FE2E-304C-DAF0-8F8D-D60B6739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801" t="6484" r="31022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 err="1"/>
              <a:t>GymRats</a:t>
            </a:r>
            <a:r>
              <a:rPr lang="en-US" sz="4200" dirty="0"/>
              <a:t> Nutrition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/>
              <a:t>A Personalized Fitness &amp; Nutrition Assistant</a:t>
            </a:r>
          </a:p>
          <a:p>
            <a:pPr algn="l"/>
            <a:endParaRPr lang="en-US" sz="1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512C85-0DEF-3B8F-33F7-A331D4B2622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FF199A-262D-E285-9CB6-A204EB61F6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66900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5E85B-AD1A-443D-5A7E-C3B7060846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76501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8EB8-2163-E455-9E0B-AA714AD2B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Team contributions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B08FE-05B9-70A7-4E24-E2E58CB7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34" r="29741" b="-1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1DFF3C-B9F2-C74C-C63D-0A4382ED92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738916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7385455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US" sz="3500"/>
              <a:t>Motivation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61BF4F-5D2C-2904-91F4-4DCB3C91D2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228" r="48327" b="-1"/>
          <a:stretch>
            <a:fillRect/>
          </a:stretch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03E5D3-EC31-8F07-0A27-7A80C40A0D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0550079"/>
              </p:ext>
            </p:extLst>
          </p:nvPr>
        </p:nvGraphicFramePr>
        <p:xfrm>
          <a:off x="627510" y="2405067"/>
          <a:ext cx="4501582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D916E1-8DBC-B316-9A05-DDBEE40084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Flow of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7502F2-7FED-0949-C886-3E947C500C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48782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Quiz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2B0381-C488-E509-0437-16CC2D931A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935781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Analytics Example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4300FF-283E-6CCA-E15B-A768EF5692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830685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User Profile &amp; Input Handling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88B09A-4D54-6B84-71B0-7F07108B05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078795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3500"/>
              <a:t>Personalized Plan Generator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66DF15-FC17-E420-9CA8-FB947531CE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712247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355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GymRats Nutrition Bot</vt:lpstr>
      <vt:lpstr>Team contributions</vt:lpstr>
      <vt:lpstr>Motivation</vt:lpstr>
      <vt:lpstr>Key Features</vt:lpstr>
      <vt:lpstr>Flow of Interaction</vt:lpstr>
      <vt:lpstr>Quiz System</vt:lpstr>
      <vt:lpstr>Analytics Example</vt:lpstr>
      <vt:lpstr>User Profile &amp; Input Handling</vt:lpstr>
      <vt:lpstr>Personalized Plan Generator</vt:lpstr>
      <vt:lpstr>Testing Strategy</vt:lpstr>
      <vt:lpstr>Conclusions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Youssef Mohamed Hassan Atwa Eldok</cp:lastModifiedBy>
  <cp:revision>2</cp:revision>
  <dcterms:created xsi:type="dcterms:W3CDTF">2013-01-27T09:14:16Z</dcterms:created>
  <dcterms:modified xsi:type="dcterms:W3CDTF">2025-05-16T20:47:25Z</dcterms:modified>
  <cp:category/>
</cp:coreProperties>
</file>